
<file path=[Content_Types].xml><?xml version="1.0" encoding="utf-8"?>
<Types xmlns="http://schemas.openxmlformats.org/package/2006/content-types">
  <Default Extension="png" ContentType="image/png"/>
  <Default Extension="svg" ContentType="image/svg+xml"/>
  <Default Extension="jpeg" ContentType="image/jpeg"/>
  <Default Extension="rels" ContentType="application/vnd.openxmlformats-package.relationships+xml"/>
  <Default Extension="xml" ContentType="application/xml"/>
  <Default Extension="wav" ContentType="audio/x-wav"/>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84" r:id="rId2"/>
  </p:sldMasterIdLst>
  <p:sldIdLst>
    <p:sldId id="256" r:id="rId3"/>
    <p:sldId id="280" r:id="rId4"/>
    <p:sldId id="281" r:id="rId5"/>
    <p:sldId id="282" r:id="rId6"/>
    <p:sldId id="283" r:id="rId7"/>
    <p:sldId id="289" r:id="rId8"/>
    <p:sldId id="284" r:id="rId9"/>
    <p:sldId id="288" r:id="rId10"/>
    <p:sldId id="287" r:id="rId11"/>
    <p:sldId id="286" r:id="rId12"/>
    <p:sldId id="290" r:id="rId13"/>
    <p:sldId id="291" r:id="rId14"/>
    <p:sldId id="292" r:id="rId15"/>
    <p:sldId id="294" r:id="rId16"/>
    <p:sldId id="293" r:id="rId17"/>
    <p:sldId id="295" r:id="rId18"/>
    <p:sldId id="297" r:id="rId19"/>
    <p:sldId id="298" r:id="rId20"/>
    <p:sldId id="299" r:id="rId21"/>
    <p:sldId id="300" r:id="rId22"/>
    <p:sldId id="296" r:id="rId23"/>
    <p:sldId id="301" r:id="rId24"/>
    <p:sldId id="302" r:id="rId25"/>
    <p:sldId id="303" r:id="rId26"/>
    <p:sldId id="304" r:id="rId27"/>
    <p:sldId id="305" r:id="rId28"/>
    <p:sldId id="306" r:id="rId29"/>
    <p:sldId id="307" r:id="rId30"/>
    <p:sldId id="308" r:id="rId31"/>
    <p:sldId id="309" r:id="rId32"/>
    <p:sldId id="310" r:id="rId33"/>
    <p:sldId id="311" r:id="rId34"/>
    <p:sldId id="312" r:id="rId35"/>
    <p:sldId id="313" r:id="rId36"/>
    <p:sldId id="323" r:id="rId37"/>
    <p:sldId id="327" r:id="rId38"/>
    <p:sldId id="328" r:id="rId39"/>
    <p:sldId id="329" r:id="rId40"/>
    <p:sldId id="330" r:id="rId41"/>
    <p:sldId id="331" r:id="rId42"/>
    <p:sldId id="332" r:id="rId43"/>
    <p:sldId id="333" r:id="rId44"/>
    <p:sldId id="334" r:id="rId45"/>
    <p:sldId id="335" r:id="rId46"/>
    <p:sldId id="336" r:id="rId47"/>
    <p:sldId id="337" r:id="rId48"/>
    <p:sldId id="326" r:id="rId49"/>
    <p:sldId id="265" r:id="rId50"/>
    <p:sldId id="260" r:id="rId51"/>
    <p:sldId id="261" r:id="rId52"/>
    <p:sldId id="262" r:id="rId53"/>
    <p:sldId id="263" r:id="rId54"/>
    <p:sldId id="264" r:id="rId55"/>
    <p:sldId id="266" r:id="rId56"/>
    <p:sldId id="267" r:id="rId57"/>
    <p:sldId id="272" r:id="rId58"/>
    <p:sldId id="275" r:id="rId59"/>
    <p:sldId id="279" r:id="rId60"/>
  </p:sldIdLst>
  <p:sldSz cx="18288000" cy="10287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autoAdjust="0"/>
    <p:restoredTop sz="94622" autoAdjust="0"/>
  </p:normalViewPr>
  <p:slideViewPr>
    <p:cSldViewPr>
      <p:cViewPr varScale="1">
        <p:scale>
          <a:sx n="46" d="100"/>
          <a:sy n="46" d="100"/>
        </p:scale>
        <p:origin x="756" y="5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10556"/>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slide" Target="slides/slide53.xml"/><Relationship Id="rId63" Type="http://schemas.openxmlformats.org/officeDocument/2006/relationships/theme" Target="theme/theme1.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slide" Target="slides/slide56.xml"/><Relationship Id="rId5" Type="http://schemas.openxmlformats.org/officeDocument/2006/relationships/slide" Target="slides/slide3.xml"/><Relationship Id="rId61" Type="http://schemas.openxmlformats.org/officeDocument/2006/relationships/presProps" Target="presProps.xml"/><Relationship Id="rId19" Type="http://schemas.openxmlformats.org/officeDocument/2006/relationships/slide" Target="slides/slide1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tableStyles" Target="tableStyles.xml"/><Relationship Id="rId8" Type="http://schemas.openxmlformats.org/officeDocument/2006/relationships/slide" Target="slides/slide6.xml"/><Relationship Id="rId51" Type="http://schemas.openxmlformats.org/officeDocument/2006/relationships/slide" Target="slides/slide49.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4" Type="http://schemas.openxmlformats.org/officeDocument/2006/relationships/slide" Target="slides/slide2.xml"/><Relationship Id="rId9" Type="http://schemas.openxmlformats.org/officeDocument/2006/relationships/slide" Target="slides/slide7.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12/30/2024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12/30/2024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12/30/2024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286000" y="1683545"/>
            <a:ext cx="13716000" cy="3581400"/>
          </a:xfrm>
        </p:spPr>
        <p:txBody>
          <a:bodyPr anchor="b"/>
          <a:lstStyle>
            <a:lvl1pPr algn="ctr">
              <a:defRPr sz="9000"/>
            </a:lvl1pPr>
          </a:lstStyle>
          <a:p>
            <a:r>
              <a:rPr lang="en-US"/>
              <a:t>Click to edit Master title style</a:t>
            </a:r>
          </a:p>
        </p:txBody>
      </p:sp>
      <p:sp>
        <p:nvSpPr>
          <p:cNvPr id="3" name="Subtitle 2"/>
          <p:cNvSpPr>
            <a:spLocks noGrp="1"/>
          </p:cNvSpPr>
          <p:nvPr>
            <p:ph type="subTitle" idx="1"/>
          </p:nvPr>
        </p:nvSpPr>
        <p:spPr>
          <a:xfrm>
            <a:off x="2286000" y="5403057"/>
            <a:ext cx="13716000" cy="2483643"/>
          </a:xfrm>
        </p:spPr>
        <p:txBody>
          <a:bodyPr/>
          <a:lstStyle>
            <a:lvl1pPr marL="0" indent="0" algn="ctr">
              <a:buNone/>
              <a:defRPr sz="3600"/>
            </a:lvl1pPr>
            <a:lvl2pPr marL="685800" indent="0" algn="ctr">
              <a:buNone/>
              <a:defRPr sz="3000"/>
            </a:lvl2pPr>
            <a:lvl3pPr marL="1371600" indent="0" algn="ctr">
              <a:buNone/>
              <a:defRPr sz="2700"/>
            </a:lvl3pPr>
            <a:lvl4pPr marL="2057400" indent="0" algn="ctr">
              <a:buNone/>
              <a:defRPr sz="2400"/>
            </a:lvl4pPr>
            <a:lvl5pPr marL="2743200" indent="0" algn="ctr">
              <a:buNone/>
              <a:defRPr sz="2400"/>
            </a:lvl5pPr>
            <a:lvl6pPr marL="3429000" indent="0" algn="ctr">
              <a:buNone/>
              <a:defRPr sz="2400"/>
            </a:lvl6pPr>
            <a:lvl7pPr marL="4114800" indent="0" algn="ctr">
              <a:buNone/>
              <a:defRPr sz="2400"/>
            </a:lvl7pPr>
            <a:lvl8pPr marL="4800600" indent="0" algn="ctr">
              <a:buNone/>
              <a:defRPr sz="2400"/>
            </a:lvl8pPr>
            <a:lvl9pPr marL="5486400" indent="0" algn="ctr">
              <a:buNone/>
              <a:defRPr sz="2400"/>
            </a:lvl9pPr>
          </a:lstStyle>
          <a:p>
            <a:r>
              <a:rPr lang="en-US"/>
              <a:t>Click to edit Master subtitle style</a:t>
            </a:r>
          </a:p>
        </p:txBody>
      </p:sp>
      <p:sp>
        <p:nvSpPr>
          <p:cNvPr id="4" name="Date Placeholder 3"/>
          <p:cNvSpPr>
            <a:spLocks noGrp="1"/>
          </p:cNvSpPr>
          <p:nvPr>
            <p:ph type="dt" sz="half" idx="10"/>
          </p:nvPr>
        </p:nvSpPr>
        <p:spPr/>
        <p:txBody>
          <a:bodyPr/>
          <a:lstStyle/>
          <a:p>
            <a:fld id="{E8AFF1FC-8BB6-4DBB-9940-F696B5579502}" type="datetimeFigureOut">
              <a:rPr lang="en-US" smtClean="0">
                <a:solidFill>
                  <a:prstClr val="black">
                    <a:tint val="75000"/>
                  </a:prstClr>
                </a:solidFill>
              </a:rPr>
              <a:pPr/>
              <a:t>12/30/2024</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8416283F-E79A-4174-97F4-305C981B4A88}"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28197117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E8AFF1FC-8BB6-4DBB-9940-F696B5579502}" type="datetimeFigureOut">
              <a:rPr lang="en-US" smtClean="0">
                <a:solidFill>
                  <a:prstClr val="black">
                    <a:tint val="75000"/>
                  </a:prstClr>
                </a:solidFill>
              </a:rPr>
              <a:pPr/>
              <a:t>12/30/2024</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8416283F-E79A-4174-97F4-305C981B4A88}"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07323300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247775" y="2564608"/>
            <a:ext cx="15773400" cy="4279106"/>
          </a:xfrm>
        </p:spPr>
        <p:txBody>
          <a:bodyPr anchor="b"/>
          <a:lstStyle>
            <a:lvl1pPr>
              <a:defRPr sz="9000"/>
            </a:lvl1pPr>
          </a:lstStyle>
          <a:p>
            <a:r>
              <a:rPr lang="en-US"/>
              <a:t>Click to edit Master title style</a:t>
            </a:r>
          </a:p>
        </p:txBody>
      </p:sp>
      <p:sp>
        <p:nvSpPr>
          <p:cNvPr id="3" name="Text Placeholder 2"/>
          <p:cNvSpPr>
            <a:spLocks noGrp="1"/>
          </p:cNvSpPr>
          <p:nvPr>
            <p:ph type="body" idx="1"/>
          </p:nvPr>
        </p:nvSpPr>
        <p:spPr>
          <a:xfrm>
            <a:off x="1247775" y="6884195"/>
            <a:ext cx="15773400" cy="2250281"/>
          </a:xfrm>
        </p:spPr>
        <p:txBody>
          <a:bodyPr/>
          <a:lstStyle>
            <a:lvl1pPr marL="0" indent="0">
              <a:buNone/>
              <a:defRPr sz="3600">
                <a:solidFill>
                  <a:schemeClr val="tx1">
                    <a:tint val="75000"/>
                  </a:schemeClr>
                </a:solidFill>
              </a:defRPr>
            </a:lvl1pPr>
            <a:lvl2pPr marL="685800" indent="0">
              <a:buNone/>
              <a:defRPr sz="3000">
                <a:solidFill>
                  <a:schemeClr val="tx1">
                    <a:tint val="75000"/>
                  </a:schemeClr>
                </a:solidFill>
              </a:defRPr>
            </a:lvl2pPr>
            <a:lvl3pPr marL="1371600" indent="0">
              <a:buNone/>
              <a:defRPr sz="2700">
                <a:solidFill>
                  <a:schemeClr val="tx1">
                    <a:tint val="75000"/>
                  </a:schemeClr>
                </a:solidFill>
              </a:defRPr>
            </a:lvl3pPr>
            <a:lvl4pPr marL="2057400" indent="0">
              <a:buNone/>
              <a:defRPr sz="2400">
                <a:solidFill>
                  <a:schemeClr val="tx1">
                    <a:tint val="75000"/>
                  </a:schemeClr>
                </a:solidFill>
              </a:defRPr>
            </a:lvl4pPr>
            <a:lvl5pPr marL="2743200" indent="0">
              <a:buNone/>
              <a:defRPr sz="2400">
                <a:solidFill>
                  <a:schemeClr val="tx1">
                    <a:tint val="75000"/>
                  </a:schemeClr>
                </a:solidFill>
              </a:defRPr>
            </a:lvl5pPr>
            <a:lvl6pPr marL="3429000" indent="0">
              <a:buNone/>
              <a:defRPr sz="2400">
                <a:solidFill>
                  <a:schemeClr val="tx1">
                    <a:tint val="75000"/>
                  </a:schemeClr>
                </a:solidFill>
              </a:defRPr>
            </a:lvl6pPr>
            <a:lvl7pPr marL="4114800" indent="0">
              <a:buNone/>
              <a:defRPr sz="2400">
                <a:solidFill>
                  <a:schemeClr val="tx1">
                    <a:tint val="75000"/>
                  </a:schemeClr>
                </a:solidFill>
              </a:defRPr>
            </a:lvl7pPr>
            <a:lvl8pPr marL="4800600" indent="0">
              <a:buNone/>
              <a:defRPr sz="2400">
                <a:solidFill>
                  <a:schemeClr val="tx1">
                    <a:tint val="75000"/>
                  </a:schemeClr>
                </a:solidFill>
              </a:defRPr>
            </a:lvl8pPr>
            <a:lvl9pPr marL="5486400" indent="0">
              <a:buNone/>
              <a:defRPr sz="2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E8AFF1FC-8BB6-4DBB-9940-F696B5579502}" type="datetimeFigureOut">
              <a:rPr lang="en-US" smtClean="0">
                <a:solidFill>
                  <a:prstClr val="black">
                    <a:tint val="75000"/>
                  </a:prstClr>
                </a:solidFill>
              </a:rPr>
              <a:pPr/>
              <a:t>12/30/2024</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8416283F-E79A-4174-97F4-305C981B4A88}"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3793554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1257300" y="2738438"/>
            <a:ext cx="7772400" cy="6527007"/>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9258300" y="2738438"/>
            <a:ext cx="7772400" cy="6527007"/>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E8AFF1FC-8BB6-4DBB-9940-F696B5579502}" type="datetimeFigureOut">
              <a:rPr lang="en-US" smtClean="0">
                <a:solidFill>
                  <a:prstClr val="black">
                    <a:tint val="75000"/>
                  </a:prstClr>
                </a:solidFill>
              </a:rPr>
              <a:pPr/>
              <a:t>12/30/2024</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8416283F-E79A-4174-97F4-305C981B4A88}"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53786891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259682" y="547688"/>
            <a:ext cx="15773400" cy="1988345"/>
          </a:xfrm>
        </p:spPr>
        <p:txBody>
          <a:bodyPr/>
          <a:lstStyle/>
          <a:p>
            <a:r>
              <a:rPr lang="en-US"/>
              <a:t>Click to edit Master title style</a:t>
            </a:r>
          </a:p>
        </p:txBody>
      </p:sp>
      <p:sp>
        <p:nvSpPr>
          <p:cNvPr id="3" name="Text Placeholder 2"/>
          <p:cNvSpPr>
            <a:spLocks noGrp="1"/>
          </p:cNvSpPr>
          <p:nvPr>
            <p:ph type="body" idx="1"/>
          </p:nvPr>
        </p:nvSpPr>
        <p:spPr>
          <a:xfrm>
            <a:off x="1259683" y="2521745"/>
            <a:ext cx="7736681" cy="1235868"/>
          </a:xfrm>
        </p:spPr>
        <p:txBody>
          <a:bodyPr anchor="b"/>
          <a:lstStyle>
            <a:lvl1pPr marL="0" indent="0">
              <a:buNone/>
              <a:defRPr sz="3600" b="1"/>
            </a:lvl1pPr>
            <a:lvl2pPr marL="685800" indent="0">
              <a:buNone/>
              <a:defRPr sz="3000" b="1"/>
            </a:lvl2pPr>
            <a:lvl3pPr marL="1371600" indent="0">
              <a:buNone/>
              <a:defRPr sz="2700" b="1"/>
            </a:lvl3pPr>
            <a:lvl4pPr marL="2057400" indent="0">
              <a:buNone/>
              <a:defRPr sz="2400" b="1"/>
            </a:lvl4pPr>
            <a:lvl5pPr marL="2743200" indent="0">
              <a:buNone/>
              <a:defRPr sz="2400" b="1"/>
            </a:lvl5pPr>
            <a:lvl6pPr marL="3429000" indent="0">
              <a:buNone/>
              <a:defRPr sz="2400" b="1"/>
            </a:lvl6pPr>
            <a:lvl7pPr marL="4114800" indent="0">
              <a:buNone/>
              <a:defRPr sz="2400" b="1"/>
            </a:lvl7pPr>
            <a:lvl8pPr marL="4800600" indent="0">
              <a:buNone/>
              <a:defRPr sz="2400" b="1"/>
            </a:lvl8pPr>
            <a:lvl9pPr marL="5486400" indent="0">
              <a:buNone/>
              <a:defRPr sz="2400" b="1"/>
            </a:lvl9pPr>
          </a:lstStyle>
          <a:p>
            <a:pPr lvl="0"/>
            <a:r>
              <a:rPr lang="en-US"/>
              <a:t>Edit Master text styles</a:t>
            </a:r>
          </a:p>
        </p:txBody>
      </p:sp>
      <p:sp>
        <p:nvSpPr>
          <p:cNvPr id="4" name="Content Placeholder 3"/>
          <p:cNvSpPr>
            <a:spLocks noGrp="1"/>
          </p:cNvSpPr>
          <p:nvPr>
            <p:ph sz="half" idx="2"/>
          </p:nvPr>
        </p:nvSpPr>
        <p:spPr>
          <a:xfrm>
            <a:off x="1259683" y="3757613"/>
            <a:ext cx="7736681" cy="552688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9258300" y="2521745"/>
            <a:ext cx="7774782" cy="1235868"/>
          </a:xfrm>
        </p:spPr>
        <p:txBody>
          <a:bodyPr anchor="b"/>
          <a:lstStyle>
            <a:lvl1pPr marL="0" indent="0">
              <a:buNone/>
              <a:defRPr sz="3600" b="1"/>
            </a:lvl1pPr>
            <a:lvl2pPr marL="685800" indent="0">
              <a:buNone/>
              <a:defRPr sz="3000" b="1"/>
            </a:lvl2pPr>
            <a:lvl3pPr marL="1371600" indent="0">
              <a:buNone/>
              <a:defRPr sz="2700" b="1"/>
            </a:lvl3pPr>
            <a:lvl4pPr marL="2057400" indent="0">
              <a:buNone/>
              <a:defRPr sz="2400" b="1"/>
            </a:lvl4pPr>
            <a:lvl5pPr marL="2743200" indent="0">
              <a:buNone/>
              <a:defRPr sz="2400" b="1"/>
            </a:lvl5pPr>
            <a:lvl6pPr marL="3429000" indent="0">
              <a:buNone/>
              <a:defRPr sz="2400" b="1"/>
            </a:lvl6pPr>
            <a:lvl7pPr marL="4114800" indent="0">
              <a:buNone/>
              <a:defRPr sz="2400" b="1"/>
            </a:lvl7pPr>
            <a:lvl8pPr marL="4800600" indent="0">
              <a:buNone/>
              <a:defRPr sz="2400" b="1"/>
            </a:lvl8pPr>
            <a:lvl9pPr marL="5486400" indent="0">
              <a:buNone/>
              <a:defRPr sz="2400" b="1"/>
            </a:lvl9pPr>
          </a:lstStyle>
          <a:p>
            <a:pPr lvl="0"/>
            <a:r>
              <a:rPr lang="en-US"/>
              <a:t>Edit Master text styles</a:t>
            </a:r>
          </a:p>
        </p:txBody>
      </p:sp>
      <p:sp>
        <p:nvSpPr>
          <p:cNvPr id="6" name="Content Placeholder 5"/>
          <p:cNvSpPr>
            <a:spLocks noGrp="1"/>
          </p:cNvSpPr>
          <p:nvPr>
            <p:ph sz="quarter" idx="4"/>
          </p:nvPr>
        </p:nvSpPr>
        <p:spPr>
          <a:xfrm>
            <a:off x="9258300" y="3757613"/>
            <a:ext cx="7774782" cy="552688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E8AFF1FC-8BB6-4DBB-9940-F696B5579502}" type="datetimeFigureOut">
              <a:rPr lang="en-US" smtClean="0">
                <a:solidFill>
                  <a:prstClr val="black">
                    <a:tint val="75000"/>
                  </a:prstClr>
                </a:solidFill>
              </a:rPr>
              <a:pPr/>
              <a:t>12/30/2024</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8416283F-E79A-4174-97F4-305C981B4A88}"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17701690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E8AFF1FC-8BB6-4DBB-9940-F696B5579502}" type="datetimeFigureOut">
              <a:rPr lang="en-US" smtClean="0">
                <a:solidFill>
                  <a:prstClr val="black">
                    <a:tint val="75000"/>
                  </a:prstClr>
                </a:solidFill>
              </a:rPr>
              <a:pPr/>
              <a:t>12/30/2024</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8416283F-E79A-4174-97F4-305C981B4A88}"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29946038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8AFF1FC-8BB6-4DBB-9940-F696B5579502}" type="datetimeFigureOut">
              <a:rPr lang="en-US" smtClean="0">
                <a:solidFill>
                  <a:prstClr val="black">
                    <a:tint val="75000"/>
                  </a:prstClr>
                </a:solidFill>
              </a:rPr>
              <a:pPr/>
              <a:t>12/30/2024</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8416283F-E79A-4174-97F4-305C981B4A88}"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82247705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59683" y="685800"/>
            <a:ext cx="5898356" cy="2400300"/>
          </a:xfrm>
        </p:spPr>
        <p:txBody>
          <a:bodyPr anchor="b"/>
          <a:lstStyle>
            <a:lvl1pPr>
              <a:defRPr sz="4800"/>
            </a:lvl1pPr>
          </a:lstStyle>
          <a:p>
            <a:r>
              <a:rPr lang="en-US"/>
              <a:t>Click to edit Master title style</a:t>
            </a:r>
          </a:p>
        </p:txBody>
      </p:sp>
      <p:sp>
        <p:nvSpPr>
          <p:cNvPr id="3" name="Content Placeholder 2"/>
          <p:cNvSpPr>
            <a:spLocks noGrp="1"/>
          </p:cNvSpPr>
          <p:nvPr>
            <p:ph idx="1"/>
          </p:nvPr>
        </p:nvSpPr>
        <p:spPr>
          <a:xfrm>
            <a:off x="7774782" y="1481138"/>
            <a:ext cx="9258300" cy="7310438"/>
          </a:xfrm>
        </p:spPr>
        <p:txBody>
          <a:bodyPr/>
          <a:lstStyle>
            <a:lvl1pPr>
              <a:defRPr sz="4800"/>
            </a:lvl1pPr>
            <a:lvl2pPr>
              <a:defRPr sz="4200"/>
            </a:lvl2pPr>
            <a:lvl3pPr>
              <a:defRPr sz="3600"/>
            </a:lvl3pPr>
            <a:lvl4pPr>
              <a:defRPr sz="3000"/>
            </a:lvl4pPr>
            <a:lvl5pPr>
              <a:defRPr sz="3000"/>
            </a:lvl5pPr>
            <a:lvl6pPr>
              <a:defRPr sz="3000"/>
            </a:lvl6pPr>
            <a:lvl7pPr>
              <a:defRPr sz="3000"/>
            </a:lvl7pPr>
            <a:lvl8pPr>
              <a:defRPr sz="3000"/>
            </a:lvl8pPr>
            <a:lvl9pPr>
              <a:defRPr sz="3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1259683" y="3086100"/>
            <a:ext cx="5898356" cy="5717382"/>
          </a:xfrm>
        </p:spPr>
        <p:txBody>
          <a:bodyPr/>
          <a:lstStyle>
            <a:lvl1pPr marL="0" indent="0">
              <a:buNone/>
              <a:defRPr sz="2400"/>
            </a:lvl1pPr>
            <a:lvl2pPr marL="685800" indent="0">
              <a:buNone/>
              <a:defRPr sz="2100"/>
            </a:lvl2pPr>
            <a:lvl3pPr marL="1371600" indent="0">
              <a:buNone/>
              <a:defRPr sz="1800"/>
            </a:lvl3pPr>
            <a:lvl4pPr marL="2057400" indent="0">
              <a:buNone/>
              <a:defRPr sz="1500"/>
            </a:lvl4pPr>
            <a:lvl5pPr marL="2743200" indent="0">
              <a:buNone/>
              <a:defRPr sz="1500"/>
            </a:lvl5pPr>
            <a:lvl6pPr marL="3429000" indent="0">
              <a:buNone/>
              <a:defRPr sz="1500"/>
            </a:lvl6pPr>
            <a:lvl7pPr marL="4114800" indent="0">
              <a:buNone/>
              <a:defRPr sz="1500"/>
            </a:lvl7pPr>
            <a:lvl8pPr marL="4800600" indent="0">
              <a:buNone/>
              <a:defRPr sz="1500"/>
            </a:lvl8pPr>
            <a:lvl9pPr marL="5486400" indent="0">
              <a:buNone/>
              <a:defRPr sz="1500"/>
            </a:lvl9pPr>
          </a:lstStyle>
          <a:p>
            <a:pPr lvl="0"/>
            <a:r>
              <a:rPr lang="en-US"/>
              <a:t>Edit Master text styles</a:t>
            </a:r>
          </a:p>
        </p:txBody>
      </p:sp>
      <p:sp>
        <p:nvSpPr>
          <p:cNvPr id="5" name="Date Placeholder 4"/>
          <p:cNvSpPr>
            <a:spLocks noGrp="1"/>
          </p:cNvSpPr>
          <p:nvPr>
            <p:ph type="dt" sz="half" idx="10"/>
          </p:nvPr>
        </p:nvSpPr>
        <p:spPr/>
        <p:txBody>
          <a:bodyPr/>
          <a:lstStyle/>
          <a:p>
            <a:fld id="{E8AFF1FC-8BB6-4DBB-9940-F696B5579502}" type="datetimeFigureOut">
              <a:rPr lang="en-US" smtClean="0">
                <a:solidFill>
                  <a:prstClr val="black">
                    <a:tint val="75000"/>
                  </a:prstClr>
                </a:solidFill>
              </a:rPr>
              <a:pPr/>
              <a:t>12/30/2024</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8416283F-E79A-4174-97F4-305C981B4A88}"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90555168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12/30/2024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59683" y="685800"/>
            <a:ext cx="5898356" cy="2400300"/>
          </a:xfrm>
        </p:spPr>
        <p:txBody>
          <a:bodyPr anchor="b"/>
          <a:lstStyle>
            <a:lvl1pPr>
              <a:defRPr sz="4800"/>
            </a:lvl1pPr>
          </a:lstStyle>
          <a:p>
            <a:r>
              <a:rPr lang="en-US"/>
              <a:t>Click to edit Master title style</a:t>
            </a:r>
          </a:p>
        </p:txBody>
      </p:sp>
      <p:sp>
        <p:nvSpPr>
          <p:cNvPr id="3" name="Picture Placeholder 2"/>
          <p:cNvSpPr>
            <a:spLocks noGrp="1"/>
          </p:cNvSpPr>
          <p:nvPr>
            <p:ph type="pic" idx="1"/>
          </p:nvPr>
        </p:nvSpPr>
        <p:spPr>
          <a:xfrm>
            <a:off x="7774782" y="1481138"/>
            <a:ext cx="9258300" cy="7310438"/>
          </a:xfrm>
        </p:spPr>
        <p:txBody>
          <a:bodyPr/>
          <a:lstStyle>
            <a:lvl1pPr marL="0" indent="0">
              <a:buNone/>
              <a:defRPr sz="4800"/>
            </a:lvl1pPr>
            <a:lvl2pPr marL="685800" indent="0">
              <a:buNone/>
              <a:defRPr sz="4200"/>
            </a:lvl2pPr>
            <a:lvl3pPr marL="1371600" indent="0">
              <a:buNone/>
              <a:defRPr sz="3600"/>
            </a:lvl3pPr>
            <a:lvl4pPr marL="2057400" indent="0">
              <a:buNone/>
              <a:defRPr sz="3000"/>
            </a:lvl4pPr>
            <a:lvl5pPr marL="2743200" indent="0">
              <a:buNone/>
              <a:defRPr sz="3000"/>
            </a:lvl5pPr>
            <a:lvl6pPr marL="3429000" indent="0">
              <a:buNone/>
              <a:defRPr sz="3000"/>
            </a:lvl6pPr>
            <a:lvl7pPr marL="4114800" indent="0">
              <a:buNone/>
              <a:defRPr sz="3000"/>
            </a:lvl7pPr>
            <a:lvl8pPr marL="4800600" indent="0">
              <a:buNone/>
              <a:defRPr sz="3000"/>
            </a:lvl8pPr>
            <a:lvl9pPr marL="5486400" indent="0">
              <a:buNone/>
              <a:defRPr sz="3000"/>
            </a:lvl9pPr>
          </a:lstStyle>
          <a:p>
            <a:endParaRPr lang="en-US"/>
          </a:p>
        </p:txBody>
      </p:sp>
      <p:sp>
        <p:nvSpPr>
          <p:cNvPr id="4" name="Text Placeholder 3"/>
          <p:cNvSpPr>
            <a:spLocks noGrp="1"/>
          </p:cNvSpPr>
          <p:nvPr>
            <p:ph type="body" sz="half" idx="2"/>
          </p:nvPr>
        </p:nvSpPr>
        <p:spPr>
          <a:xfrm>
            <a:off x="1259683" y="3086100"/>
            <a:ext cx="5898356" cy="5717382"/>
          </a:xfrm>
        </p:spPr>
        <p:txBody>
          <a:bodyPr/>
          <a:lstStyle>
            <a:lvl1pPr marL="0" indent="0">
              <a:buNone/>
              <a:defRPr sz="2400"/>
            </a:lvl1pPr>
            <a:lvl2pPr marL="685800" indent="0">
              <a:buNone/>
              <a:defRPr sz="2100"/>
            </a:lvl2pPr>
            <a:lvl3pPr marL="1371600" indent="0">
              <a:buNone/>
              <a:defRPr sz="1800"/>
            </a:lvl3pPr>
            <a:lvl4pPr marL="2057400" indent="0">
              <a:buNone/>
              <a:defRPr sz="1500"/>
            </a:lvl4pPr>
            <a:lvl5pPr marL="2743200" indent="0">
              <a:buNone/>
              <a:defRPr sz="1500"/>
            </a:lvl5pPr>
            <a:lvl6pPr marL="3429000" indent="0">
              <a:buNone/>
              <a:defRPr sz="1500"/>
            </a:lvl6pPr>
            <a:lvl7pPr marL="4114800" indent="0">
              <a:buNone/>
              <a:defRPr sz="1500"/>
            </a:lvl7pPr>
            <a:lvl8pPr marL="4800600" indent="0">
              <a:buNone/>
              <a:defRPr sz="1500"/>
            </a:lvl8pPr>
            <a:lvl9pPr marL="5486400" indent="0">
              <a:buNone/>
              <a:defRPr sz="1500"/>
            </a:lvl9pPr>
          </a:lstStyle>
          <a:p>
            <a:pPr lvl="0"/>
            <a:r>
              <a:rPr lang="en-US"/>
              <a:t>Edit Master text styles</a:t>
            </a:r>
          </a:p>
        </p:txBody>
      </p:sp>
      <p:sp>
        <p:nvSpPr>
          <p:cNvPr id="5" name="Date Placeholder 4"/>
          <p:cNvSpPr>
            <a:spLocks noGrp="1"/>
          </p:cNvSpPr>
          <p:nvPr>
            <p:ph type="dt" sz="half" idx="10"/>
          </p:nvPr>
        </p:nvSpPr>
        <p:spPr/>
        <p:txBody>
          <a:bodyPr/>
          <a:lstStyle/>
          <a:p>
            <a:fld id="{E8AFF1FC-8BB6-4DBB-9940-F696B5579502}" type="datetimeFigureOut">
              <a:rPr lang="en-US" smtClean="0">
                <a:solidFill>
                  <a:prstClr val="black">
                    <a:tint val="75000"/>
                  </a:prstClr>
                </a:solidFill>
              </a:rPr>
              <a:pPr/>
              <a:t>12/30/2024</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8416283F-E79A-4174-97F4-305C981B4A88}"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22188360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E8AFF1FC-8BB6-4DBB-9940-F696B5579502}" type="datetimeFigureOut">
              <a:rPr lang="en-US" smtClean="0">
                <a:solidFill>
                  <a:prstClr val="black">
                    <a:tint val="75000"/>
                  </a:prstClr>
                </a:solidFill>
              </a:rPr>
              <a:pPr/>
              <a:t>12/30/2024</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8416283F-E79A-4174-97F4-305C981B4A88}"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16114494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3087350" y="547688"/>
            <a:ext cx="3943350" cy="8717757"/>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1257300" y="547688"/>
            <a:ext cx="11601450" cy="8717757"/>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E8AFF1FC-8BB6-4DBB-9940-F696B5579502}" type="datetimeFigureOut">
              <a:rPr lang="en-US" smtClean="0">
                <a:solidFill>
                  <a:prstClr val="black">
                    <a:tint val="75000"/>
                  </a:prstClr>
                </a:solidFill>
              </a:rPr>
              <a:pPr/>
              <a:t>12/30/2024</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8416283F-E79A-4174-97F4-305C981B4A88}"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67997660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12/30/2024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pPr/>
              <a:t>12/30/2024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pPr/>
              <a:t>12/30/2024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pPr/>
              <a:t>12/30/2024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12/30/2024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12/30/2024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12/30/2024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12/30/2024</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257300" y="547688"/>
            <a:ext cx="15773400" cy="1988345"/>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1257300" y="2738438"/>
            <a:ext cx="15773400" cy="6527007"/>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1257300" y="9534526"/>
            <a:ext cx="4114800" cy="547688"/>
          </a:xfrm>
          <a:prstGeom prst="rect">
            <a:avLst/>
          </a:prstGeom>
        </p:spPr>
        <p:txBody>
          <a:bodyPr vert="horz" lIns="91440" tIns="45720" rIns="91440" bIns="45720" rtlCol="0" anchor="ctr"/>
          <a:lstStyle>
            <a:lvl1pPr algn="l">
              <a:defRPr sz="1800">
                <a:solidFill>
                  <a:schemeClr val="tx1">
                    <a:tint val="75000"/>
                  </a:schemeClr>
                </a:solidFill>
              </a:defRPr>
            </a:lvl1pPr>
          </a:lstStyle>
          <a:p>
            <a:fld id="{E8AFF1FC-8BB6-4DBB-9940-F696B5579502}" type="datetimeFigureOut">
              <a:rPr lang="en-US" smtClean="0">
                <a:solidFill>
                  <a:prstClr val="black">
                    <a:tint val="75000"/>
                  </a:prstClr>
                </a:solidFill>
              </a:rPr>
              <a:pPr/>
              <a:t>12/30/2024</a:t>
            </a:fld>
            <a:endParaRPr lang="en-US">
              <a:solidFill>
                <a:prstClr val="black">
                  <a:tint val="75000"/>
                </a:prstClr>
              </a:solidFill>
            </a:endParaRPr>
          </a:p>
        </p:txBody>
      </p:sp>
      <p:sp>
        <p:nvSpPr>
          <p:cNvPr id="5" name="Footer Placeholder 4"/>
          <p:cNvSpPr>
            <a:spLocks noGrp="1"/>
          </p:cNvSpPr>
          <p:nvPr>
            <p:ph type="ftr" sz="quarter" idx="3"/>
          </p:nvPr>
        </p:nvSpPr>
        <p:spPr>
          <a:xfrm>
            <a:off x="6057900" y="9534526"/>
            <a:ext cx="6172200" cy="547688"/>
          </a:xfrm>
          <a:prstGeom prst="rect">
            <a:avLst/>
          </a:prstGeom>
        </p:spPr>
        <p:txBody>
          <a:bodyPr vert="horz" lIns="91440" tIns="45720" rIns="91440" bIns="45720" rtlCol="0" anchor="ctr"/>
          <a:lstStyle>
            <a:lvl1pPr algn="ctr">
              <a:defRPr sz="1800">
                <a:solidFill>
                  <a:schemeClr val="tx1">
                    <a:tint val="75000"/>
                  </a:schemeClr>
                </a:solidFill>
              </a:defRPr>
            </a:lvl1pPr>
          </a:lstStyle>
          <a:p>
            <a:endParaRPr lang="en-US">
              <a:solidFill>
                <a:prstClr val="black">
                  <a:tint val="75000"/>
                </a:prstClr>
              </a:solidFill>
            </a:endParaRPr>
          </a:p>
        </p:txBody>
      </p:sp>
      <p:sp>
        <p:nvSpPr>
          <p:cNvPr id="6" name="Slide Number Placeholder 5"/>
          <p:cNvSpPr>
            <a:spLocks noGrp="1"/>
          </p:cNvSpPr>
          <p:nvPr>
            <p:ph type="sldNum" sz="quarter" idx="4"/>
          </p:nvPr>
        </p:nvSpPr>
        <p:spPr>
          <a:xfrm>
            <a:off x="12915900" y="9534526"/>
            <a:ext cx="4114800" cy="547688"/>
          </a:xfrm>
          <a:prstGeom prst="rect">
            <a:avLst/>
          </a:prstGeom>
        </p:spPr>
        <p:txBody>
          <a:bodyPr vert="horz" lIns="91440" tIns="45720" rIns="91440" bIns="45720" rtlCol="0" anchor="ctr"/>
          <a:lstStyle>
            <a:lvl1pPr algn="r">
              <a:defRPr sz="1800">
                <a:solidFill>
                  <a:schemeClr val="tx1">
                    <a:tint val="75000"/>
                  </a:schemeClr>
                </a:solidFill>
              </a:defRPr>
            </a:lvl1pPr>
          </a:lstStyle>
          <a:p>
            <a:fld id="{8416283F-E79A-4174-97F4-305C981B4A88}"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653278184"/>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l" defTabSz="1371600" rtl="0" eaLnBrk="1" latinLnBrk="0" hangingPunct="1">
        <a:lnSpc>
          <a:spcPct val="90000"/>
        </a:lnSpc>
        <a:spcBef>
          <a:spcPct val="0"/>
        </a:spcBef>
        <a:buNone/>
        <a:defRPr sz="6600" kern="1200">
          <a:solidFill>
            <a:schemeClr val="tx1"/>
          </a:solidFill>
          <a:latin typeface="+mj-lt"/>
          <a:ea typeface="+mj-ea"/>
          <a:cs typeface="+mj-cs"/>
        </a:defRPr>
      </a:lvl1pPr>
    </p:titleStyle>
    <p:bodyStyle>
      <a:lvl1pPr marL="342900" indent="-342900" algn="l" defTabSz="1371600" rtl="0" eaLnBrk="1" latinLnBrk="0" hangingPunct="1">
        <a:lnSpc>
          <a:spcPct val="90000"/>
        </a:lnSpc>
        <a:spcBef>
          <a:spcPts val="1500"/>
        </a:spcBef>
        <a:buFont typeface="Arial" panose="020B0604020202020204" pitchFamily="34" charset="0"/>
        <a:buChar char="•"/>
        <a:defRPr sz="4200" kern="1200">
          <a:solidFill>
            <a:schemeClr val="tx1"/>
          </a:solidFill>
          <a:latin typeface="+mn-lt"/>
          <a:ea typeface="+mn-ea"/>
          <a:cs typeface="+mn-cs"/>
        </a:defRPr>
      </a:lvl1pPr>
      <a:lvl2pPr marL="1028700" indent="-342900" algn="l" defTabSz="1371600" rtl="0" eaLnBrk="1" latinLnBrk="0" hangingPunct="1">
        <a:lnSpc>
          <a:spcPct val="90000"/>
        </a:lnSpc>
        <a:spcBef>
          <a:spcPts val="750"/>
        </a:spcBef>
        <a:buFont typeface="Arial" panose="020B0604020202020204" pitchFamily="34" charset="0"/>
        <a:buChar char="•"/>
        <a:defRPr sz="3600" kern="1200">
          <a:solidFill>
            <a:schemeClr val="tx1"/>
          </a:solidFill>
          <a:latin typeface="+mn-lt"/>
          <a:ea typeface="+mn-ea"/>
          <a:cs typeface="+mn-cs"/>
        </a:defRPr>
      </a:lvl2pPr>
      <a:lvl3pPr marL="1714500" indent="-342900" algn="l" defTabSz="1371600" rtl="0" eaLnBrk="1" latinLnBrk="0" hangingPunct="1">
        <a:lnSpc>
          <a:spcPct val="90000"/>
        </a:lnSpc>
        <a:spcBef>
          <a:spcPts val="750"/>
        </a:spcBef>
        <a:buFont typeface="Arial" panose="020B0604020202020204" pitchFamily="34" charset="0"/>
        <a:buChar char="•"/>
        <a:defRPr sz="3000" kern="1200">
          <a:solidFill>
            <a:schemeClr val="tx1"/>
          </a:solidFill>
          <a:latin typeface="+mn-lt"/>
          <a:ea typeface="+mn-ea"/>
          <a:cs typeface="+mn-cs"/>
        </a:defRPr>
      </a:lvl3pPr>
      <a:lvl4pPr marL="2400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4pPr>
      <a:lvl5pPr marL="30861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371600" rtl="0" eaLnBrk="1" latinLnBrk="0" hangingPunct="1">
        <a:defRPr sz="2700" kern="1200">
          <a:solidFill>
            <a:schemeClr val="tx1"/>
          </a:solidFill>
          <a:latin typeface="+mn-lt"/>
          <a:ea typeface="+mn-ea"/>
          <a:cs typeface="+mn-cs"/>
        </a:defRPr>
      </a:lvl1pPr>
      <a:lvl2pPr marL="685800" algn="l" defTabSz="1371600" rtl="0" eaLnBrk="1" latinLnBrk="0" hangingPunct="1">
        <a:defRPr sz="2700" kern="1200">
          <a:solidFill>
            <a:schemeClr val="tx1"/>
          </a:solidFill>
          <a:latin typeface="+mn-lt"/>
          <a:ea typeface="+mn-ea"/>
          <a:cs typeface="+mn-cs"/>
        </a:defRPr>
      </a:lvl2pPr>
      <a:lvl3pPr marL="1371600" algn="l" defTabSz="1371600" rtl="0" eaLnBrk="1" latinLnBrk="0" hangingPunct="1">
        <a:defRPr sz="2700" kern="1200">
          <a:solidFill>
            <a:schemeClr val="tx1"/>
          </a:solidFill>
          <a:latin typeface="+mn-lt"/>
          <a:ea typeface="+mn-ea"/>
          <a:cs typeface="+mn-cs"/>
        </a:defRPr>
      </a:lvl3pPr>
      <a:lvl4pPr marL="2057400" algn="l" defTabSz="1371600" rtl="0" eaLnBrk="1" latinLnBrk="0" hangingPunct="1">
        <a:defRPr sz="2700" kern="1200">
          <a:solidFill>
            <a:schemeClr val="tx1"/>
          </a:solidFill>
          <a:latin typeface="+mn-lt"/>
          <a:ea typeface="+mn-ea"/>
          <a:cs typeface="+mn-cs"/>
        </a:defRPr>
      </a:lvl4pPr>
      <a:lvl5pPr marL="2743200" algn="l" defTabSz="1371600" rtl="0" eaLnBrk="1" latinLnBrk="0" hangingPunct="1">
        <a:defRPr sz="2700" kern="1200">
          <a:solidFill>
            <a:schemeClr val="tx1"/>
          </a:solidFill>
          <a:latin typeface="+mn-lt"/>
          <a:ea typeface="+mn-ea"/>
          <a:cs typeface="+mn-cs"/>
        </a:defRPr>
      </a:lvl5pPr>
      <a:lvl6pPr marL="3429000" algn="l" defTabSz="1371600" rtl="0" eaLnBrk="1" latinLnBrk="0" hangingPunct="1">
        <a:defRPr sz="2700" kern="1200">
          <a:solidFill>
            <a:schemeClr val="tx1"/>
          </a:solidFill>
          <a:latin typeface="+mn-lt"/>
          <a:ea typeface="+mn-ea"/>
          <a:cs typeface="+mn-cs"/>
        </a:defRPr>
      </a:lvl6pPr>
      <a:lvl7pPr marL="4114800" algn="l" defTabSz="1371600" rtl="0" eaLnBrk="1" latinLnBrk="0" hangingPunct="1">
        <a:defRPr sz="2700" kern="1200">
          <a:solidFill>
            <a:schemeClr val="tx1"/>
          </a:solidFill>
          <a:latin typeface="+mn-lt"/>
          <a:ea typeface="+mn-ea"/>
          <a:cs typeface="+mn-cs"/>
        </a:defRPr>
      </a:lvl7pPr>
      <a:lvl8pPr marL="4800600" algn="l" defTabSz="1371600" rtl="0" eaLnBrk="1" latinLnBrk="0" hangingPunct="1">
        <a:defRPr sz="2700" kern="1200">
          <a:solidFill>
            <a:schemeClr val="tx1"/>
          </a:solidFill>
          <a:latin typeface="+mn-lt"/>
          <a:ea typeface="+mn-ea"/>
          <a:cs typeface="+mn-cs"/>
        </a:defRPr>
      </a:lvl8pPr>
      <a:lvl9pPr marL="5486400" algn="l" defTabSz="1371600" rtl="0" eaLnBrk="1" latinLnBrk="0" hangingPunct="1">
        <a:defRPr sz="27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4.png"/><Relationship Id="rId13" Type="http://schemas.openxmlformats.org/officeDocument/2006/relationships/image" Target="../media/image12.svg"/><Relationship Id="rId18" Type="http://schemas.openxmlformats.org/officeDocument/2006/relationships/image" Target="../media/image9.png"/><Relationship Id="rId3" Type="http://schemas.openxmlformats.org/officeDocument/2006/relationships/image" Target="../media/image2.svg"/><Relationship Id="rId7" Type="http://schemas.openxmlformats.org/officeDocument/2006/relationships/image" Target="../media/image6.svg"/><Relationship Id="rId12" Type="http://schemas.openxmlformats.org/officeDocument/2006/relationships/image" Target="../media/image6.png"/><Relationship Id="rId17" Type="http://schemas.openxmlformats.org/officeDocument/2006/relationships/image" Target="../media/image16.svg"/><Relationship Id="rId2" Type="http://schemas.openxmlformats.org/officeDocument/2006/relationships/image" Target="../media/image1.png"/><Relationship Id="rId16" Type="http://schemas.openxmlformats.org/officeDocument/2006/relationships/image" Target="../media/image8.png"/><Relationship Id="rId20" Type="http://schemas.openxmlformats.org/officeDocument/2006/relationships/image" Target="../media/image10.PNG"/><Relationship Id="rId1" Type="http://schemas.openxmlformats.org/officeDocument/2006/relationships/slideLayout" Target="../slideLayouts/slideLayout7.xml"/><Relationship Id="rId6" Type="http://schemas.openxmlformats.org/officeDocument/2006/relationships/image" Target="../media/image3.png"/><Relationship Id="rId11" Type="http://schemas.openxmlformats.org/officeDocument/2006/relationships/image" Target="../media/image10.svg"/><Relationship Id="rId5" Type="http://schemas.openxmlformats.org/officeDocument/2006/relationships/image" Target="../media/image4.svg"/><Relationship Id="rId15" Type="http://schemas.openxmlformats.org/officeDocument/2006/relationships/image" Target="../media/image14.svg"/><Relationship Id="rId10" Type="http://schemas.openxmlformats.org/officeDocument/2006/relationships/image" Target="../media/image5.png"/><Relationship Id="rId19" Type="http://schemas.openxmlformats.org/officeDocument/2006/relationships/image" Target="../media/image18.svg"/><Relationship Id="rId4" Type="http://schemas.openxmlformats.org/officeDocument/2006/relationships/image" Target="../media/image2.png"/><Relationship Id="rId9" Type="http://schemas.openxmlformats.org/officeDocument/2006/relationships/image" Target="../media/image8.svg"/><Relationship Id="rId14" Type="http://schemas.openxmlformats.org/officeDocument/2006/relationships/image" Target="../media/image7.png"/></Relationships>
</file>

<file path=ppt/slides/_rels/slide10.xml.rels><?xml version="1.0" encoding="UTF-8" standalone="yes"?>
<Relationships xmlns="http://schemas.openxmlformats.org/package/2006/relationships"><Relationship Id="rId8" Type="http://schemas.openxmlformats.org/officeDocument/2006/relationships/image" Target="../media/image25.png"/><Relationship Id="rId13" Type="http://schemas.openxmlformats.org/officeDocument/2006/relationships/image" Target="../media/image62.svg"/><Relationship Id="rId18" Type="http://schemas.openxmlformats.org/officeDocument/2006/relationships/image" Target="../media/image5.png"/><Relationship Id="rId3" Type="http://schemas.openxmlformats.org/officeDocument/2006/relationships/image" Target="../media/image46.svg"/><Relationship Id="rId21" Type="http://schemas.openxmlformats.org/officeDocument/2006/relationships/image" Target="../media/image70.svg"/><Relationship Id="rId7" Type="http://schemas.openxmlformats.org/officeDocument/2006/relationships/image" Target="../media/image56.svg"/><Relationship Id="rId17" Type="http://schemas.openxmlformats.org/officeDocument/2006/relationships/image" Target="../media/image6.svg"/><Relationship Id="rId25" Type="http://schemas.openxmlformats.org/officeDocument/2006/relationships/image" Target="../media/image22.svg"/><Relationship Id="rId2" Type="http://schemas.openxmlformats.org/officeDocument/2006/relationships/image" Target="../media/image19.png"/><Relationship Id="rId16" Type="http://schemas.openxmlformats.org/officeDocument/2006/relationships/image" Target="../media/image3.png"/><Relationship Id="rId20" Type="http://schemas.openxmlformats.org/officeDocument/2006/relationships/image" Target="../media/image29.png"/><Relationship Id="rId1" Type="http://schemas.openxmlformats.org/officeDocument/2006/relationships/slideLayout" Target="../slideLayouts/slideLayout7.xml"/><Relationship Id="rId6" Type="http://schemas.openxmlformats.org/officeDocument/2006/relationships/image" Target="../media/image24.png"/><Relationship Id="rId24" Type="http://schemas.openxmlformats.org/officeDocument/2006/relationships/image" Target="../media/image30.png"/><Relationship Id="rId5" Type="http://schemas.openxmlformats.org/officeDocument/2006/relationships/image" Target="../media/image54.svg"/><Relationship Id="rId15" Type="http://schemas.openxmlformats.org/officeDocument/2006/relationships/image" Target="../media/image64.svg"/><Relationship Id="rId23" Type="http://schemas.openxmlformats.org/officeDocument/2006/relationships/image" Target="../media/image52.svg"/><Relationship Id="rId10" Type="http://schemas.openxmlformats.org/officeDocument/2006/relationships/image" Target="../media/image27.png"/><Relationship Id="rId19" Type="http://schemas.openxmlformats.org/officeDocument/2006/relationships/image" Target="../media/image10.svg"/><Relationship Id="rId4" Type="http://schemas.openxmlformats.org/officeDocument/2006/relationships/image" Target="../media/image23.png"/><Relationship Id="rId9" Type="http://schemas.openxmlformats.org/officeDocument/2006/relationships/image" Target="../media/image58.svg"/><Relationship Id="rId14" Type="http://schemas.openxmlformats.org/officeDocument/2006/relationships/image" Target="../media/image28.png"/><Relationship Id="rId22" Type="http://schemas.openxmlformats.org/officeDocument/2006/relationships/image" Target="../media/image22.png"/></Relationships>
</file>

<file path=ppt/slides/_rels/slide11.xml.rels><?xml version="1.0" encoding="UTF-8" standalone="yes"?>
<Relationships xmlns="http://schemas.openxmlformats.org/package/2006/relationships"><Relationship Id="rId8" Type="http://schemas.openxmlformats.org/officeDocument/2006/relationships/image" Target="../media/image16.png"/><Relationship Id="rId13" Type="http://schemas.openxmlformats.org/officeDocument/2006/relationships/image" Target="../media/image6.svg"/><Relationship Id="rId3" Type="http://schemas.openxmlformats.org/officeDocument/2006/relationships/image" Target="../media/image2.svg"/><Relationship Id="rId7" Type="http://schemas.openxmlformats.org/officeDocument/2006/relationships/image" Target="../media/image80.svg"/><Relationship Id="rId12"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15.png"/><Relationship Id="rId11" Type="http://schemas.openxmlformats.org/officeDocument/2006/relationships/image" Target="../media/image16.svg"/><Relationship Id="rId5" Type="http://schemas.openxmlformats.org/officeDocument/2006/relationships/image" Target="../media/image78.svg"/><Relationship Id="rId15" Type="http://schemas.openxmlformats.org/officeDocument/2006/relationships/image" Target="../media/image84.svg"/><Relationship Id="rId10" Type="http://schemas.openxmlformats.org/officeDocument/2006/relationships/image" Target="../media/image8.png"/><Relationship Id="rId4" Type="http://schemas.openxmlformats.org/officeDocument/2006/relationships/image" Target="../media/image14.png"/><Relationship Id="rId9" Type="http://schemas.openxmlformats.org/officeDocument/2006/relationships/image" Target="../media/image82.svg"/><Relationship Id="rId14" Type="http://schemas.openxmlformats.org/officeDocument/2006/relationships/image" Target="../media/image17.png"/></Relationships>
</file>

<file path=ppt/slides/_rels/slide12.xml.rels><?xml version="1.0" encoding="UTF-8" standalone="yes"?>
<Relationships xmlns="http://schemas.openxmlformats.org/package/2006/relationships"><Relationship Id="rId8" Type="http://schemas.openxmlformats.org/officeDocument/2006/relationships/image" Target="../media/image25.png"/><Relationship Id="rId13" Type="http://schemas.openxmlformats.org/officeDocument/2006/relationships/image" Target="../media/image62.svg"/><Relationship Id="rId18" Type="http://schemas.openxmlformats.org/officeDocument/2006/relationships/image" Target="../media/image8.png"/><Relationship Id="rId3" Type="http://schemas.openxmlformats.org/officeDocument/2006/relationships/image" Target="../media/image46.svg"/><Relationship Id="rId21" Type="http://schemas.openxmlformats.org/officeDocument/2006/relationships/image" Target="../media/image14.svg"/><Relationship Id="rId7" Type="http://schemas.openxmlformats.org/officeDocument/2006/relationships/image" Target="../media/image56.svg"/><Relationship Id="rId17" Type="http://schemas.openxmlformats.org/officeDocument/2006/relationships/image" Target="../media/image72.svg"/><Relationship Id="rId2" Type="http://schemas.openxmlformats.org/officeDocument/2006/relationships/image" Target="../media/image19.png"/><Relationship Id="rId16" Type="http://schemas.openxmlformats.org/officeDocument/2006/relationships/image" Target="../media/image31.png"/><Relationship Id="rId20" Type="http://schemas.openxmlformats.org/officeDocument/2006/relationships/image" Target="../media/image7.png"/><Relationship Id="rId1" Type="http://schemas.openxmlformats.org/officeDocument/2006/relationships/slideLayout" Target="../slideLayouts/slideLayout7.xml"/><Relationship Id="rId6" Type="http://schemas.openxmlformats.org/officeDocument/2006/relationships/image" Target="../media/image24.png"/><Relationship Id="rId5" Type="http://schemas.openxmlformats.org/officeDocument/2006/relationships/image" Target="../media/image54.svg"/><Relationship Id="rId15" Type="http://schemas.openxmlformats.org/officeDocument/2006/relationships/image" Target="../media/image64.svg"/><Relationship Id="rId10" Type="http://schemas.openxmlformats.org/officeDocument/2006/relationships/image" Target="../media/image27.png"/><Relationship Id="rId19" Type="http://schemas.openxmlformats.org/officeDocument/2006/relationships/image" Target="../media/image16.svg"/><Relationship Id="rId4" Type="http://schemas.openxmlformats.org/officeDocument/2006/relationships/image" Target="../media/image23.png"/><Relationship Id="rId9" Type="http://schemas.openxmlformats.org/officeDocument/2006/relationships/image" Target="../media/image58.svg"/><Relationship Id="rId14" Type="http://schemas.openxmlformats.org/officeDocument/2006/relationships/image" Target="../media/image28.png"/></Relationships>
</file>

<file path=ppt/slides/_rels/slide13.xml.rels><?xml version="1.0" encoding="UTF-8" standalone="yes"?>
<Relationships xmlns="http://schemas.openxmlformats.org/package/2006/relationships"><Relationship Id="rId8" Type="http://schemas.openxmlformats.org/officeDocument/2006/relationships/image" Target="../media/image25.png"/><Relationship Id="rId13" Type="http://schemas.openxmlformats.org/officeDocument/2006/relationships/image" Target="../media/image62.svg"/><Relationship Id="rId3" Type="http://schemas.openxmlformats.org/officeDocument/2006/relationships/image" Target="../media/image46.svg"/><Relationship Id="rId21" Type="http://schemas.openxmlformats.org/officeDocument/2006/relationships/image" Target="../media/image76.svg"/><Relationship Id="rId7" Type="http://schemas.openxmlformats.org/officeDocument/2006/relationships/image" Target="../media/image56.svg"/><Relationship Id="rId12" Type="http://schemas.openxmlformats.org/officeDocument/2006/relationships/image" Target="../media/image27.png"/><Relationship Id="rId2" Type="http://schemas.openxmlformats.org/officeDocument/2006/relationships/image" Target="../media/image19.png"/><Relationship Id="rId16" Type="http://schemas.openxmlformats.org/officeDocument/2006/relationships/image" Target="../media/image3.png"/><Relationship Id="rId20" Type="http://schemas.openxmlformats.org/officeDocument/2006/relationships/image" Target="../media/image33.png"/><Relationship Id="rId1" Type="http://schemas.openxmlformats.org/officeDocument/2006/relationships/slideLayout" Target="../slideLayouts/slideLayout7.xml"/><Relationship Id="rId6" Type="http://schemas.openxmlformats.org/officeDocument/2006/relationships/image" Target="../media/image24.png"/><Relationship Id="rId11" Type="http://schemas.openxmlformats.org/officeDocument/2006/relationships/image" Target="../media/image66.svg"/><Relationship Id="rId24" Type="http://schemas.openxmlformats.org/officeDocument/2006/relationships/image" Target="../media/image34.jpg"/><Relationship Id="rId5" Type="http://schemas.openxmlformats.org/officeDocument/2006/relationships/image" Target="../media/image54.svg"/><Relationship Id="rId15" Type="http://schemas.openxmlformats.org/officeDocument/2006/relationships/image" Target="../media/image64.svg"/><Relationship Id="rId23" Type="http://schemas.openxmlformats.org/officeDocument/2006/relationships/image" Target="../media/image52.svg"/><Relationship Id="rId10" Type="http://schemas.openxmlformats.org/officeDocument/2006/relationships/image" Target="../media/image32.png"/><Relationship Id="rId19" Type="http://schemas.openxmlformats.org/officeDocument/2006/relationships/image" Target="../media/image6.svg"/><Relationship Id="rId4" Type="http://schemas.openxmlformats.org/officeDocument/2006/relationships/image" Target="../media/image23.png"/><Relationship Id="rId9" Type="http://schemas.openxmlformats.org/officeDocument/2006/relationships/image" Target="../media/image58.svg"/><Relationship Id="rId14" Type="http://schemas.openxmlformats.org/officeDocument/2006/relationships/image" Target="../media/image28.png"/><Relationship Id="rId22" Type="http://schemas.openxmlformats.org/officeDocument/2006/relationships/image" Target="../media/image22.png"/></Relationships>
</file>

<file path=ppt/slides/_rels/slide14.xml.rels><?xml version="1.0" encoding="UTF-8" standalone="yes"?>
<Relationships xmlns="http://schemas.openxmlformats.org/package/2006/relationships"><Relationship Id="rId8" Type="http://schemas.openxmlformats.org/officeDocument/2006/relationships/image" Target="../media/image37.png"/><Relationship Id="rId13" Type="http://schemas.openxmlformats.org/officeDocument/2006/relationships/image" Target="../media/image40.svg"/><Relationship Id="rId3" Type="http://schemas.openxmlformats.org/officeDocument/2006/relationships/image" Target="../media/image2.svg"/><Relationship Id="rId7" Type="http://schemas.openxmlformats.org/officeDocument/2006/relationships/image" Target="../media/image34.svg"/><Relationship Id="rId12" Type="http://schemas.openxmlformats.org/officeDocument/2006/relationships/image" Target="../media/image39.pn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36.png"/><Relationship Id="rId11" Type="http://schemas.openxmlformats.org/officeDocument/2006/relationships/image" Target="../media/image38.svg"/><Relationship Id="rId5" Type="http://schemas.openxmlformats.org/officeDocument/2006/relationships/image" Target="../media/image32.svg"/><Relationship Id="rId10" Type="http://schemas.openxmlformats.org/officeDocument/2006/relationships/image" Target="../media/image38.png"/><Relationship Id="rId4" Type="http://schemas.openxmlformats.org/officeDocument/2006/relationships/image" Target="../media/image35.png"/><Relationship Id="rId9" Type="http://schemas.openxmlformats.org/officeDocument/2006/relationships/image" Target="../media/image36.svg"/></Relationships>
</file>

<file path=ppt/slides/_rels/slide15.xml.rels><?xml version="1.0" encoding="UTF-8" standalone="yes"?>
<Relationships xmlns="http://schemas.openxmlformats.org/package/2006/relationships"><Relationship Id="rId8" Type="http://schemas.openxmlformats.org/officeDocument/2006/relationships/image" Target="../media/image41.png"/><Relationship Id="rId13" Type="http://schemas.openxmlformats.org/officeDocument/2006/relationships/image" Target="../media/image28.svg"/><Relationship Id="rId3" Type="http://schemas.openxmlformats.org/officeDocument/2006/relationships/image" Target="../media/image2.svg"/><Relationship Id="rId7" Type="http://schemas.openxmlformats.org/officeDocument/2006/relationships/image" Target="../media/image22.svg"/><Relationship Id="rId12" Type="http://schemas.openxmlformats.org/officeDocument/2006/relationships/image" Target="../media/image43.png"/><Relationship Id="rId2" Type="http://schemas.openxmlformats.org/officeDocument/2006/relationships/image" Target="../media/image1.png"/><Relationship Id="rId16" Type="http://schemas.openxmlformats.org/officeDocument/2006/relationships/image" Target="../media/image45.jpeg"/><Relationship Id="rId1" Type="http://schemas.openxmlformats.org/officeDocument/2006/relationships/slideLayout" Target="../slideLayouts/slideLayout7.xml"/><Relationship Id="rId6" Type="http://schemas.openxmlformats.org/officeDocument/2006/relationships/image" Target="../media/image30.png"/><Relationship Id="rId11" Type="http://schemas.openxmlformats.org/officeDocument/2006/relationships/image" Target="../media/image26.svg"/><Relationship Id="rId5" Type="http://schemas.openxmlformats.org/officeDocument/2006/relationships/image" Target="../media/image20.svg"/><Relationship Id="rId15" Type="http://schemas.openxmlformats.org/officeDocument/2006/relationships/image" Target="../media/image30.svg"/><Relationship Id="rId10" Type="http://schemas.openxmlformats.org/officeDocument/2006/relationships/image" Target="../media/image42.png"/><Relationship Id="rId4" Type="http://schemas.openxmlformats.org/officeDocument/2006/relationships/image" Target="../media/image40.png"/><Relationship Id="rId9" Type="http://schemas.openxmlformats.org/officeDocument/2006/relationships/image" Target="../media/image24.svg"/><Relationship Id="rId14" Type="http://schemas.openxmlformats.org/officeDocument/2006/relationships/image" Target="../media/image44.png"/></Relationships>
</file>

<file path=ppt/slides/_rels/slide16.xml.rels><?xml version="1.0" encoding="UTF-8" standalone="yes"?>
<Relationships xmlns="http://schemas.openxmlformats.org/package/2006/relationships"><Relationship Id="rId8" Type="http://schemas.openxmlformats.org/officeDocument/2006/relationships/image" Target="../media/image46.png"/><Relationship Id="rId13" Type="http://schemas.openxmlformats.org/officeDocument/2006/relationships/image" Target="../media/image94.svg"/><Relationship Id="rId3" Type="http://schemas.openxmlformats.org/officeDocument/2006/relationships/image" Target="../media/image2.svg"/><Relationship Id="rId7" Type="http://schemas.openxmlformats.org/officeDocument/2006/relationships/image" Target="../media/image32.svg"/><Relationship Id="rId12" Type="http://schemas.openxmlformats.org/officeDocument/2006/relationships/image" Target="../media/image48.pn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35.png"/><Relationship Id="rId11" Type="http://schemas.openxmlformats.org/officeDocument/2006/relationships/image" Target="../media/image118.svg"/><Relationship Id="rId5" Type="http://schemas.openxmlformats.org/officeDocument/2006/relationships/image" Target="../media/image6.svg"/><Relationship Id="rId15" Type="http://schemas.openxmlformats.org/officeDocument/2006/relationships/image" Target="../media/image120.svg"/><Relationship Id="rId10" Type="http://schemas.openxmlformats.org/officeDocument/2006/relationships/image" Target="../media/image47.png"/><Relationship Id="rId4" Type="http://schemas.openxmlformats.org/officeDocument/2006/relationships/image" Target="../media/image3.png"/><Relationship Id="rId9" Type="http://schemas.openxmlformats.org/officeDocument/2006/relationships/image" Target="../media/image86.svg"/><Relationship Id="rId14" Type="http://schemas.openxmlformats.org/officeDocument/2006/relationships/image" Target="../media/image49.png"/></Relationships>
</file>

<file path=ppt/slides/_rels/slide17.xml.rels><?xml version="1.0" encoding="UTF-8" standalone="yes"?>
<Relationships xmlns="http://schemas.openxmlformats.org/package/2006/relationships"><Relationship Id="rId8" Type="http://schemas.openxmlformats.org/officeDocument/2006/relationships/image" Target="../media/image21.png"/><Relationship Id="rId13" Type="http://schemas.openxmlformats.org/officeDocument/2006/relationships/image" Target="../media/image54.svg"/><Relationship Id="rId18" Type="http://schemas.openxmlformats.org/officeDocument/2006/relationships/image" Target="../media/image27.png"/><Relationship Id="rId3" Type="http://schemas.openxmlformats.org/officeDocument/2006/relationships/image" Target="../media/image46.svg"/><Relationship Id="rId21" Type="http://schemas.openxmlformats.org/officeDocument/2006/relationships/image" Target="../media/image62.svg"/><Relationship Id="rId7" Type="http://schemas.openxmlformats.org/officeDocument/2006/relationships/image" Target="../media/image16.svg"/><Relationship Id="rId17" Type="http://schemas.openxmlformats.org/officeDocument/2006/relationships/image" Target="../media/image58.svg"/><Relationship Id="rId2" Type="http://schemas.openxmlformats.org/officeDocument/2006/relationships/image" Target="../media/image19.png"/><Relationship Id="rId16" Type="http://schemas.openxmlformats.org/officeDocument/2006/relationships/image" Target="../media/image25.png"/><Relationship Id="rId1" Type="http://schemas.openxmlformats.org/officeDocument/2006/relationships/slideLayout" Target="../slideLayouts/slideLayout7.xml"/><Relationship Id="rId6" Type="http://schemas.openxmlformats.org/officeDocument/2006/relationships/image" Target="../media/image8.png"/><Relationship Id="rId5" Type="http://schemas.openxmlformats.org/officeDocument/2006/relationships/image" Target="../media/image48.svg"/><Relationship Id="rId15" Type="http://schemas.openxmlformats.org/officeDocument/2006/relationships/image" Target="../media/image56.svg"/><Relationship Id="rId23" Type="http://schemas.openxmlformats.org/officeDocument/2006/relationships/image" Target="../media/image64.svg"/><Relationship Id="rId10" Type="http://schemas.openxmlformats.org/officeDocument/2006/relationships/image" Target="../media/image23.png"/><Relationship Id="rId4" Type="http://schemas.openxmlformats.org/officeDocument/2006/relationships/image" Target="../media/image20.png"/><Relationship Id="rId9" Type="http://schemas.openxmlformats.org/officeDocument/2006/relationships/image" Target="../media/image50.svg"/><Relationship Id="rId14" Type="http://schemas.openxmlformats.org/officeDocument/2006/relationships/image" Target="../media/image24.png"/><Relationship Id="rId22" Type="http://schemas.openxmlformats.org/officeDocument/2006/relationships/image" Target="../media/image28.png"/></Relationships>
</file>

<file path=ppt/slides/_rels/slide18.xml.rels><?xml version="1.0" encoding="UTF-8" standalone="yes"?>
<Relationships xmlns="http://schemas.openxmlformats.org/package/2006/relationships"><Relationship Id="rId8" Type="http://schemas.openxmlformats.org/officeDocument/2006/relationships/image" Target="../media/image51.png"/><Relationship Id="rId3" Type="http://schemas.openxmlformats.org/officeDocument/2006/relationships/image" Target="../media/image32.svg"/><Relationship Id="rId7" Type="http://schemas.openxmlformats.org/officeDocument/2006/relationships/image" Target="../media/image50.svg"/><Relationship Id="rId2" Type="http://schemas.openxmlformats.org/officeDocument/2006/relationships/image" Target="../media/image35.png"/><Relationship Id="rId1" Type="http://schemas.openxmlformats.org/officeDocument/2006/relationships/slideLayout" Target="../slideLayouts/slideLayout7.xml"/><Relationship Id="rId6" Type="http://schemas.openxmlformats.org/officeDocument/2006/relationships/image" Target="../media/image21.png"/><Relationship Id="rId11" Type="http://schemas.openxmlformats.org/officeDocument/2006/relationships/image" Target="../media/image110.svg"/><Relationship Id="rId5" Type="http://schemas.openxmlformats.org/officeDocument/2006/relationships/image" Target="../media/image106.svg"/><Relationship Id="rId10" Type="http://schemas.openxmlformats.org/officeDocument/2006/relationships/image" Target="../media/image52.png"/><Relationship Id="rId4" Type="http://schemas.openxmlformats.org/officeDocument/2006/relationships/image" Target="../media/image50.png"/><Relationship Id="rId9" Type="http://schemas.openxmlformats.org/officeDocument/2006/relationships/image" Target="../media/image108.svg"/></Relationships>
</file>

<file path=ppt/slides/_rels/slide19.xml.rels><?xml version="1.0" encoding="UTF-8" standalone="yes"?>
<Relationships xmlns="http://schemas.openxmlformats.org/package/2006/relationships"><Relationship Id="rId8" Type="http://schemas.openxmlformats.org/officeDocument/2006/relationships/image" Target="../media/image25.png"/><Relationship Id="rId13" Type="http://schemas.openxmlformats.org/officeDocument/2006/relationships/image" Target="../media/image62.svg"/><Relationship Id="rId18" Type="http://schemas.openxmlformats.org/officeDocument/2006/relationships/image" Target="../media/image8.png"/><Relationship Id="rId3" Type="http://schemas.openxmlformats.org/officeDocument/2006/relationships/image" Target="../media/image46.svg"/><Relationship Id="rId21" Type="http://schemas.openxmlformats.org/officeDocument/2006/relationships/image" Target="../media/image14.svg"/><Relationship Id="rId7" Type="http://schemas.openxmlformats.org/officeDocument/2006/relationships/image" Target="../media/image56.svg"/><Relationship Id="rId17" Type="http://schemas.openxmlformats.org/officeDocument/2006/relationships/image" Target="../media/image72.svg"/><Relationship Id="rId2" Type="http://schemas.openxmlformats.org/officeDocument/2006/relationships/image" Target="../media/image19.png"/><Relationship Id="rId16" Type="http://schemas.openxmlformats.org/officeDocument/2006/relationships/image" Target="../media/image31.png"/><Relationship Id="rId20" Type="http://schemas.openxmlformats.org/officeDocument/2006/relationships/image" Target="../media/image7.png"/><Relationship Id="rId1" Type="http://schemas.openxmlformats.org/officeDocument/2006/relationships/slideLayout" Target="../slideLayouts/slideLayout7.xml"/><Relationship Id="rId6" Type="http://schemas.openxmlformats.org/officeDocument/2006/relationships/image" Target="../media/image24.png"/><Relationship Id="rId5" Type="http://schemas.openxmlformats.org/officeDocument/2006/relationships/image" Target="../media/image54.svg"/><Relationship Id="rId15" Type="http://schemas.openxmlformats.org/officeDocument/2006/relationships/image" Target="../media/image64.svg"/><Relationship Id="rId10" Type="http://schemas.openxmlformats.org/officeDocument/2006/relationships/image" Target="../media/image27.png"/><Relationship Id="rId19" Type="http://schemas.openxmlformats.org/officeDocument/2006/relationships/image" Target="../media/image16.svg"/><Relationship Id="rId4" Type="http://schemas.openxmlformats.org/officeDocument/2006/relationships/image" Target="../media/image23.png"/><Relationship Id="rId9" Type="http://schemas.openxmlformats.org/officeDocument/2006/relationships/image" Target="../media/image58.svg"/><Relationship Id="rId14" Type="http://schemas.openxmlformats.org/officeDocument/2006/relationships/image" Target="../media/image28.png"/></Relationships>
</file>

<file path=ppt/slides/_rels/slide2.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42.svg"/><Relationship Id="rId7" Type="http://schemas.openxmlformats.org/officeDocument/2006/relationships/image" Target="../media/image16.svg"/><Relationship Id="rId2" Type="http://schemas.openxmlformats.org/officeDocument/2006/relationships/image" Target="../media/image11.png"/><Relationship Id="rId1" Type="http://schemas.openxmlformats.org/officeDocument/2006/relationships/slideLayout" Target="../slideLayouts/slideLayout7.xml"/><Relationship Id="rId6" Type="http://schemas.openxmlformats.org/officeDocument/2006/relationships/image" Target="../media/image8.png"/><Relationship Id="rId5" Type="http://schemas.openxmlformats.org/officeDocument/2006/relationships/image" Target="../media/image44.svg"/><Relationship Id="rId4" Type="http://schemas.openxmlformats.org/officeDocument/2006/relationships/image" Target="../media/image12.png"/></Relationships>
</file>

<file path=ppt/slides/_rels/slide20.xml.rels><?xml version="1.0" encoding="UTF-8" standalone="yes"?>
<Relationships xmlns="http://schemas.openxmlformats.org/package/2006/relationships"><Relationship Id="rId8" Type="http://schemas.openxmlformats.org/officeDocument/2006/relationships/image" Target="../media/image25.png"/><Relationship Id="rId13" Type="http://schemas.openxmlformats.org/officeDocument/2006/relationships/image" Target="../media/image62.svg"/><Relationship Id="rId18" Type="http://schemas.openxmlformats.org/officeDocument/2006/relationships/image" Target="../media/image5.png"/><Relationship Id="rId3" Type="http://schemas.openxmlformats.org/officeDocument/2006/relationships/image" Target="../media/image46.svg"/><Relationship Id="rId21" Type="http://schemas.openxmlformats.org/officeDocument/2006/relationships/image" Target="../media/image70.svg"/><Relationship Id="rId7" Type="http://schemas.openxmlformats.org/officeDocument/2006/relationships/image" Target="../media/image56.svg"/><Relationship Id="rId17" Type="http://schemas.openxmlformats.org/officeDocument/2006/relationships/image" Target="../media/image6.svg"/><Relationship Id="rId2" Type="http://schemas.openxmlformats.org/officeDocument/2006/relationships/image" Target="../media/image19.png"/><Relationship Id="rId16" Type="http://schemas.openxmlformats.org/officeDocument/2006/relationships/image" Target="../media/image3.png"/><Relationship Id="rId20" Type="http://schemas.openxmlformats.org/officeDocument/2006/relationships/image" Target="../media/image29.png"/><Relationship Id="rId1" Type="http://schemas.openxmlformats.org/officeDocument/2006/relationships/slideLayout" Target="../slideLayouts/slideLayout7.xml"/><Relationship Id="rId6" Type="http://schemas.openxmlformats.org/officeDocument/2006/relationships/image" Target="../media/image24.png"/><Relationship Id="rId5" Type="http://schemas.openxmlformats.org/officeDocument/2006/relationships/image" Target="../media/image54.svg"/><Relationship Id="rId15" Type="http://schemas.openxmlformats.org/officeDocument/2006/relationships/image" Target="../media/image64.svg"/><Relationship Id="rId23" Type="http://schemas.openxmlformats.org/officeDocument/2006/relationships/image" Target="../media/image52.svg"/><Relationship Id="rId10" Type="http://schemas.openxmlformats.org/officeDocument/2006/relationships/image" Target="../media/image27.png"/><Relationship Id="rId19" Type="http://schemas.openxmlformats.org/officeDocument/2006/relationships/image" Target="../media/image10.svg"/><Relationship Id="rId4" Type="http://schemas.openxmlformats.org/officeDocument/2006/relationships/image" Target="../media/image23.png"/><Relationship Id="rId9" Type="http://schemas.openxmlformats.org/officeDocument/2006/relationships/image" Target="../media/image58.svg"/><Relationship Id="rId14" Type="http://schemas.openxmlformats.org/officeDocument/2006/relationships/image" Target="../media/image28.png"/><Relationship Id="rId22" Type="http://schemas.openxmlformats.org/officeDocument/2006/relationships/image" Target="../media/image22.png"/></Relationships>
</file>

<file path=ppt/slides/_rels/slide21.xml.rels><?xml version="1.0" encoding="UTF-8" standalone="yes"?>
<Relationships xmlns="http://schemas.openxmlformats.org/package/2006/relationships"><Relationship Id="rId8" Type="http://schemas.openxmlformats.org/officeDocument/2006/relationships/image" Target="../media/image55.png"/><Relationship Id="rId13" Type="http://schemas.openxmlformats.org/officeDocument/2006/relationships/image" Target="../media/image128.svg"/><Relationship Id="rId3" Type="http://schemas.openxmlformats.org/officeDocument/2006/relationships/image" Target="../media/image2.svg"/><Relationship Id="rId7" Type="http://schemas.openxmlformats.org/officeDocument/2006/relationships/image" Target="../media/image124.svg"/><Relationship Id="rId12" Type="http://schemas.openxmlformats.org/officeDocument/2006/relationships/image" Target="../media/image56.pn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54.png"/><Relationship Id="rId11" Type="http://schemas.openxmlformats.org/officeDocument/2006/relationships/image" Target="../media/image16.svg"/><Relationship Id="rId5" Type="http://schemas.openxmlformats.org/officeDocument/2006/relationships/image" Target="../media/image122.svg"/><Relationship Id="rId15" Type="http://schemas.openxmlformats.org/officeDocument/2006/relationships/image" Target="../media/image130.svg"/><Relationship Id="rId10" Type="http://schemas.openxmlformats.org/officeDocument/2006/relationships/image" Target="../media/image8.png"/><Relationship Id="rId4" Type="http://schemas.openxmlformats.org/officeDocument/2006/relationships/image" Target="../media/image53.png"/><Relationship Id="rId9" Type="http://schemas.openxmlformats.org/officeDocument/2006/relationships/image" Target="../media/image126.svg"/><Relationship Id="rId14" Type="http://schemas.openxmlformats.org/officeDocument/2006/relationships/image" Target="../media/image57.png"/></Relationships>
</file>

<file path=ppt/slides/_rels/slide22.xml.rels><?xml version="1.0" encoding="UTF-8" standalone="yes"?>
<Relationships xmlns="http://schemas.openxmlformats.org/package/2006/relationships"><Relationship Id="rId8" Type="http://schemas.openxmlformats.org/officeDocument/2006/relationships/image" Target="../media/image58.png"/><Relationship Id="rId13" Type="http://schemas.openxmlformats.org/officeDocument/2006/relationships/image" Target="../media/image92.svg"/><Relationship Id="rId3" Type="http://schemas.openxmlformats.org/officeDocument/2006/relationships/image" Target="../media/image2.svg"/><Relationship Id="rId7" Type="http://schemas.openxmlformats.org/officeDocument/2006/relationships/image" Target="../media/image18.svg"/><Relationship Id="rId12" Type="http://schemas.openxmlformats.org/officeDocument/2006/relationships/image" Target="../media/image59.pn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9.png"/><Relationship Id="rId11" Type="http://schemas.openxmlformats.org/officeDocument/2006/relationships/image" Target="../media/image90.svg"/><Relationship Id="rId5" Type="http://schemas.openxmlformats.org/officeDocument/2006/relationships/image" Target="../media/image86.svg"/><Relationship Id="rId15" Type="http://schemas.openxmlformats.org/officeDocument/2006/relationships/image" Target="../media/image94.svg"/><Relationship Id="rId4" Type="http://schemas.openxmlformats.org/officeDocument/2006/relationships/image" Target="../media/image46.png"/><Relationship Id="rId14" Type="http://schemas.openxmlformats.org/officeDocument/2006/relationships/image" Target="../media/image48.png"/></Relationships>
</file>

<file path=ppt/slides/_rels/slide23.xml.rels><?xml version="1.0" encoding="UTF-8" standalone="yes"?>
<Relationships xmlns="http://schemas.openxmlformats.org/package/2006/relationships"><Relationship Id="rId8" Type="http://schemas.openxmlformats.org/officeDocument/2006/relationships/image" Target="../media/image41.png"/><Relationship Id="rId13" Type="http://schemas.openxmlformats.org/officeDocument/2006/relationships/image" Target="../media/image28.svg"/><Relationship Id="rId3" Type="http://schemas.openxmlformats.org/officeDocument/2006/relationships/image" Target="../media/image2.svg"/><Relationship Id="rId7" Type="http://schemas.openxmlformats.org/officeDocument/2006/relationships/image" Target="../media/image22.svg"/><Relationship Id="rId12" Type="http://schemas.openxmlformats.org/officeDocument/2006/relationships/image" Target="../media/image43.pn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30.png"/><Relationship Id="rId11" Type="http://schemas.openxmlformats.org/officeDocument/2006/relationships/image" Target="../media/image26.svg"/><Relationship Id="rId5" Type="http://schemas.openxmlformats.org/officeDocument/2006/relationships/image" Target="../media/image20.svg"/><Relationship Id="rId15" Type="http://schemas.openxmlformats.org/officeDocument/2006/relationships/image" Target="../media/image30.svg"/><Relationship Id="rId10" Type="http://schemas.openxmlformats.org/officeDocument/2006/relationships/image" Target="../media/image42.png"/><Relationship Id="rId4" Type="http://schemas.openxmlformats.org/officeDocument/2006/relationships/image" Target="../media/image40.png"/><Relationship Id="rId9" Type="http://schemas.openxmlformats.org/officeDocument/2006/relationships/image" Target="../media/image24.svg"/><Relationship Id="rId14" Type="http://schemas.openxmlformats.org/officeDocument/2006/relationships/image" Target="../media/image44.png"/></Relationships>
</file>

<file path=ppt/slides/_rels/slide24.xml.rels><?xml version="1.0" encoding="UTF-8" standalone="yes"?>
<Relationships xmlns="http://schemas.openxmlformats.org/package/2006/relationships"><Relationship Id="rId8" Type="http://schemas.openxmlformats.org/officeDocument/2006/relationships/image" Target="../media/image61.png"/><Relationship Id="rId3" Type="http://schemas.openxmlformats.org/officeDocument/2006/relationships/image" Target="../media/image46.svg"/><Relationship Id="rId7" Type="http://schemas.openxmlformats.org/officeDocument/2006/relationships/image" Target="../media/image132.svg"/><Relationship Id="rId2" Type="http://schemas.openxmlformats.org/officeDocument/2006/relationships/image" Target="../media/image19.png"/><Relationship Id="rId1" Type="http://schemas.openxmlformats.org/officeDocument/2006/relationships/slideLayout" Target="../slideLayouts/slideLayout7.xml"/><Relationship Id="rId6" Type="http://schemas.openxmlformats.org/officeDocument/2006/relationships/image" Target="../media/image60.png"/><Relationship Id="rId11" Type="http://schemas.openxmlformats.org/officeDocument/2006/relationships/image" Target="../media/image40.svg"/><Relationship Id="rId5" Type="http://schemas.openxmlformats.org/officeDocument/2006/relationships/image" Target="../media/image4.svg"/><Relationship Id="rId10" Type="http://schemas.openxmlformats.org/officeDocument/2006/relationships/image" Target="../media/image39.png"/><Relationship Id="rId4" Type="http://schemas.openxmlformats.org/officeDocument/2006/relationships/image" Target="../media/image2.png"/><Relationship Id="rId9" Type="http://schemas.openxmlformats.org/officeDocument/2006/relationships/image" Target="../media/image134.svg"/></Relationships>
</file>

<file path=ppt/slides/_rels/slide25.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144.svg"/><Relationship Id="rId7" Type="http://schemas.openxmlformats.org/officeDocument/2006/relationships/image" Target="../media/image100.svg"/><Relationship Id="rId2" Type="http://schemas.openxmlformats.org/officeDocument/2006/relationships/image" Target="../media/image62.png"/><Relationship Id="rId1" Type="http://schemas.openxmlformats.org/officeDocument/2006/relationships/slideLayout" Target="../slideLayouts/slideLayout7.xml"/><Relationship Id="rId6" Type="http://schemas.openxmlformats.org/officeDocument/2006/relationships/image" Target="../media/image64.png"/><Relationship Id="rId5" Type="http://schemas.openxmlformats.org/officeDocument/2006/relationships/image" Target="../media/image98.svg"/><Relationship Id="rId15" Type="http://schemas.openxmlformats.org/officeDocument/2006/relationships/image" Target="../media/image16.svg"/><Relationship Id="rId4" Type="http://schemas.openxmlformats.org/officeDocument/2006/relationships/image" Target="../media/image63.png"/></Relationships>
</file>

<file path=ppt/slides/_rels/slide26.xml.rels><?xml version="1.0" encoding="UTF-8" standalone="yes"?>
<Relationships xmlns="http://schemas.openxmlformats.org/package/2006/relationships"><Relationship Id="rId8" Type="http://schemas.openxmlformats.org/officeDocument/2006/relationships/image" Target="../media/image58.png"/><Relationship Id="rId13" Type="http://schemas.openxmlformats.org/officeDocument/2006/relationships/image" Target="../media/image92.svg"/><Relationship Id="rId3" Type="http://schemas.openxmlformats.org/officeDocument/2006/relationships/image" Target="../media/image2.svg"/><Relationship Id="rId7" Type="http://schemas.openxmlformats.org/officeDocument/2006/relationships/image" Target="../media/image18.svg"/><Relationship Id="rId12" Type="http://schemas.openxmlformats.org/officeDocument/2006/relationships/image" Target="../media/image59.pn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9.png"/><Relationship Id="rId11" Type="http://schemas.openxmlformats.org/officeDocument/2006/relationships/image" Target="../media/image90.svg"/><Relationship Id="rId5" Type="http://schemas.openxmlformats.org/officeDocument/2006/relationships/image" Target="../media/image86.svg"/><Relationship Id="rId15" Type="http://schemas.openxmlformats.org/officeDocument/2006/relationships/image" Target="../media/image94.svg"/><Relationship Id="rId4" Type="http://schemas.openxmlformats.org/officeDocument/2006/relationships/image" Target="../media/image46.png"/><Relationship Id="rId14" Type="http://schemas.openxmlformats.org/officeDocument/2006/relationships/image" Target="../media/image48.png"/></Relationships>
</file>

<file path=ppt/slides/_rels/slide27.xml.rels><?xml version="1.0" encoding="UTF-8" standalone="yes"?>
<Relationships xmlns="http://schemas.openxmlformats.org/package/2006/relationships"><Relationship Id="rId13" Type="http://schemas.openxmlformats.org/officeDocument/2006/relationships/image" Target="../media/image18.svg"/><Relationship Id="rId3" Type="http://schemas.openxmlformats.org/officeDocument/2006/relationships/image" Target="../media/image2.svg"/><Relationship Id="rId12" Type="http://schemas.openxmlformats.org/officeDocument/2006/relationships/image" Target="../media/image9.pn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42.png"/><Relationship Id="rId11" Type="http://schemas.openxmlformats.org/officeDocument/2006/relationships/image" Target="../media/image76.svg"/><Relationship Id="rId5" Type="http://schemas.openxmlformats.org/officeDocument/2006/relationships/image" Target="../media/image86.svg"/><Relationship Id="rId15" Type="http://schemas.openxmlformats.org/officeDocument/2006/relationships/image" Target="../media/image94.svg"/><Relationship Id="rId10" Type="http://schemas.openxmlformats.org/officeDocument/2006/relationships/image" Target="../media/image33.png"/><Relationship Id="rId4" Type="http://schemas.openxmlformats.org/officeDocument/2006/relationships/image" Target="../media/image46.png"/><Relationship Id="rId9" Type="http://schemas.openxmlformats.org/officeDocument/2006/relationships/image" Target="../media/image26.svg"/><Relationship Id="rId14" Type="http://schemas.openxmlformats.org/officeDocument/2006/relationships/image" Target="../media/image48.png"/></Relationships>
</file>

<file path=ppt/slides/_rels/slide28.xml.rels><?xml version="1.0" encoding="UTF-8" standalone="yes"?>
<Relationships xmlns="http://schemas.openxmlformats.org/package/2006/relationships"><Relationship Id="rId8" Type="http://schemas.openxmlformats.org/officeDocument/2006/relationships/image" Target="../media/image46.png"/><Relationship Id="rId13" Type="http://schemas.openxmlformats.org/officeDocument/2006/relationships/image" Target="../media/image94.svg"/><Relationship Id="rId3" Type="http://schemas.openxmlformats.org/officeDocument/2006/relationships/image" Target="../media/image2.svg"/><Relationship Id="rId7" Type="http://schemas.openxmlformats.org/officeDocument/2006/relationships/image" Target="../media/image32.svg"/><Relationship Id="rId12" Type="http://schemas.openxmlformats.org/officeDocument/2006/relationships/image" Target="../media/image48.pn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35.png"/><Relationship Id="rId11" Type="http://schemas.openxmlformats.org/officeDocument/2006/relationships/image" Target="../media/image118.svg"/><Relationship Id="rId5" Type="http://schemas.openxmlformats.org/officeDocument/2006/relationships/image" Target="../media/image6.svg"/><Relationship Id="rId15" Type="http://schemas.openxmlformats.org/officeDocument/2006/relationships/image" Target="../media/image120.svg"/><Relationship Id="rId10" Type="http://schemas.openxmlformats.org/officeDocument/2006/relationships/image" Target="../media/image47.png"/><Relationship Id="rId4" Type="http://schemas.openxmlformats.org/officeDocument/2006/relationships/image" Target="../media/image3.png"/><Relationship Id="rId9" Type="http://schemas.openxmlformats.org/officeDocument/2006/relationships/image" Target="../media/image86.svg"/><Relationship Id="rId14" Type="http://schemas.openxmlformats.org/officeDocument/2006/relationships/image" Target="../media/image49.png"/></Relationships>
</file>

<file path=ppt/slides/_rels/slide29.xml.rels><?xml version="1.0" encoding="UTF-8" standalone="yes"?>
<Relationships xmlns="http://schemas.openxmlformats.org/package/2006/relationships"><Relationship Id="rId8" Type="http://schemas.openxmlformats.org/officeDocument/2006/relationships/image" Target="../media/image37.png"/><Relationship Id="rId13" Type="http://schemas.openxmlformats.org/officeDocument/2006/relationships/image" Target="../media/image40.svg"/><Relationship Id="rId3" Type="http://schemas.openxmlformats.org/officeDocument/2006/relationships/image" Target="../media/image2.svg"/><Relationship Id="rId7" Type="http://schemas.openxmlformats.org/officeDocument/2006/relationships/image" Target="../media/image34.svg"/><Relationship Id="rId12" Type="http://schemas.openxmlformats.org/officeDocument/2006/relationships/image" Target="../media/image39.pn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36.png"/><Relationship Id="rId11" Type="http://schemas.openxmlformats.org/officeDocument/2006/relationships/image" Target="../media/image38.svg"/><Relationship Id="rId5" Type="http://schemas.openxmlformats.org/officeDocument/2006/relationships/image" Target="../media/image32.svg"/><Relationship Id="rId10" Type="http://schemas.openxmlformats.org/officeDocument/2006/relationships/image" Target="../media/image38.png"/><Relationship Id="rId4" Type="http://schemas.openxmlformats.org/officeDocument/2006/relationships/image" Target="../media/image35.png"/><Relationship Id="rId9" Type="http://schemas.openxmlformats.org/officeDocument/2006/relationships/image" Target="../media/image36.svg"/></Relationships>
</file>

<file path=ppt/slides/_rels/slide3.xml.rels><?xml version="1.0" encoding="UTF-8" standalone="yes"?>
<Relationships xmlns="http://schemas.openxmlformats.org/package/2006/relationships"><Relationship Id="rId8" Type="http://schemas.openxmlformats.org/officeDocument/2006/relationships/image" Target="../media/image16.png"/><Relationship Id="rId13" Type="http://schemas.openxmlformats.org/officeDocument/2006/relationships/image" Target="../media/image6.svg"/><Relationship Id="rId3" Type="http://schemas.openxmlformats.org/officeDocument/2006/relationships/image" Target="../media/image2.svg"/><Relationship Id="rId7" Type="http://schemas.openxmlformats.org/officeDocument/2006/relationships/image" Target="../media/image80.svg"/><Relationship Id="rId12"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15.png"/><Relationship Id="rId11" Type="http://schemas.openxmlformats.org/officeDocument/2006/relationships/image" Target="../media/image16.svg"/><Relationship Id="rId5" Type="http://schemas.openxmlformats.org/officeDocument/2006/relationships/image" Target="../media/image78.svg"/><Relationship Id="rId15" Type="http://schemas.openxmlformats.org/officeDocument/2006/relationships/image" Target="../media/image84.svg"/><Relationship Id="rId10" Type="http://schemas.openxmlformats.org/officeDocument/2006/relationships/image" Target="../media/image8.png"/><Relationship Id="rId4" Type="http://schemas.openxmlformats.org/officeDocument/2006/relationships/image" Target="../media/image14.png"/><Relationship Id="rId9" Type="http://schemas.openxmlformats.org/officeDocument/2006/relationships/image" Target="../media/image82.svg"/><Relationship Id="rId14" Type="http://schemas.openxmlformats.org/officeDocument/2006/relationships/image" Target="../media/image17.png"/></Relationships>
</file>

<file path=ppt/slides/_rels/slide30.xml.rels><?xml version="1.0" encoding="UTF-8" standalone="yes"?>
<Relationships xmlns="http://schemas.openxmlformats.org/package/2006/relationships"><Relationship Id="rId8" Type="http://schemas.openxmlformats.org/officeDocument/2006/relationships/image" Target="../media/image42.png"/><Relationship Id="rId13" Type="http://schemas.openxmlformats.org/officeDocument/2006/relationships/image" Target="../media/image10.svg"/><Relationship Id="rId18" Type="http://schemas.openxmlformats.org/officeDocument/2006/relationships/image" Target="../media/image21.png"/><Relationship Id="rId3" Type="http://schemas.openxmlformats.org/officeDocument/2006/relationships/image" Target="../media/image144.svg"/><Relationship Id="rId7" Type="http://schemas.openxmlformats.org/officeDocument/2006/relationships/image" Target="../media/image156.svg"/><Relationship Id="rId12" Type="http://schemas.openxmlformats.org/officeDocument/2006/relationships/image" Target="../media/image5.png"/><Relationship Id="rId17" Type="http://schemas.openxmlformats.org/officeDocument/2006/relationships/image" Target="../media/image8.svg"/><Relationship Id="rId2" Type="http://schemas.openxmlformats.org/officeDocument/2006/relationships/image" Target="../media/image62.png"/><Relationship Id="rId16" Type="http://schemas.openxmlformats.org/officeDocument/2006/relationships/image" Target="../media/image4.png"/><Relationship Id="rId1" Type="http://schemas.openxmlformats.org/officeDocument/2006/relationships/slideLayout" Target="../slideLayouts/slideLayout7.xml"/><Relationship Id="rId6" Type="http://schemas.openxmlformats.org/officeDocument/2006/relationships/image" Target="../media/image65.png"/><Relationship Id="rId11" Type="http://schemas.openxmlformats.org/officeDocument/2006/relationships/image" Target="../media/image6.svg"/><Relationship Id="rId5" Type="http://schemas.openxmlformats.org/officeDocument/2006/relationships/image" Target="../media/image4.svg"/><Relationship Id="rId15" Type="http://schemas.openxmlformats.org/officeDocument/2006/relationships/image" Target="../media/image18.svg"/><Relationship Id="rId10" Type="http://schemas.openxmlformats.org/officeDocument/2006/relationships/image" Target="../media/image3.png"/><Relationship Id="rId19" Type="http://schemas.openxmlformats.org/officeDocument/2006/relationships/image" Target="../media/image50.svg"/><Relationship Id="rId4" Type="http://schemas.openxmlformats.org/officeDocument/2006/relationships/image" Target="../media/image2.png"/><Relationship Id="rId9" Type="http://schemas.openxmlformats.org/officeDocument/2006/relationships/image" Target="../media/image26.svg"/><Relationship Id="rId14" Type="http://schemas.openxmlformats.org/officeDocument/2006/relationships/image" Target="../media/image9.png"/></Relationships>
</file>

<file path=ppt/slides/_rels/slide31.xml.rels><?xml version="1.0" encoding="UTF-8" standalone="yes"?>
<Relationships xmlns="http://schemas.openxmlformats.org/package/2006/relationships"><Relationship Id="rId8" Type="http://schemas.openxmlformats.org/officeDocument/2006/relationships/image" Target="../media/image21.png"/><Relationship Id="rId13" Type="http://schemas.openxmlformats.org/officeDocument/2006/relationships/image" Target="../media/image54.svg"/><Relationship Id="rId18" Type="http://schemas.openxmlformats.org/officeDocument/2006/relationships/image" Target="../media/image26.png"/><Relationship Id="rId3" Type="http://schemas.openxmlformats.org/officeDocument/2006/relationships/image" Target="../media/image46.svg"/><Relationship Id="rId21" Type="http://schemas.openxmlformats.org/officeDocument/2006/relationships/image" Target="../media/image62.svg"/><Relationship Id="rId7" Type="http://schemas.openxmlformats.org/officeDocument/2006/relationships/image" Target="../media/image16.svg"/><Relationship Id="rId12" Type="http://schemas.openxmlformats.org/officeDocument/2006/relationships/image" Target="../media/image23.png"/><Relationship Id="rId17" Type="http://schemas.openxmlformats.org/officeDocument/2006/relationships/image" Target="../media/image58.svg"/><Relationship Id="rId2" Type="http://schemas.openxmlformats.org/officeDocument/2006/relationships/image" Target="../media/image19.png"/><Relationship Id="rId16" Type="http://schemas.openxmlformats.org/officeDocument/2006/relationships/image" Target="../media/image25.png"/><Relationship Id="rId20" Type="http://schemas.openxmlformats.org/officeDocument/2006/relationships/image" Target="../media/image27.png"/><Relationship Id="rId1" Type="http://schemas.openxmlformats.org/officeDocument/2006/relationships/slideLayout" Target="../slideLayouts/slideLayout7.xml"/><Relationship Id="rId6" Type="http://schemas.openxmlformats.org/officeDocument/2006/relationships/image" Target="../media/image8.png"/><Relationship Id="rId11" Type="http://schemas.openxmlformats.org/officeDocument/2006/relationships/image" Target="../media/image52.svg"/><Relationship Id="rId5" Type="http://schemas.openxmlformats.org/officeDocument/2006/relationships/image" Target="../media/image48.svg"/><Relationship Id="rId15" Type="http://schemas.openxmlformats.org/officeDocument/2006/relationships/image" Target="../media/image56.svg"/><Relationship Id="rId23" Type="http://schemas.openxmlformats.org/officeDocument/2006/relationships/image" Target="../media/image64.svg"/><Relationship Id="rId10" Type="http://schemas.openxmlformats.org/officeDocument/2006/relationships/image" Target="../media/image22.png"/><Relationship Id="rId19" Type="http://schemas.openxmlformats.org/officeDocument/2006/relationships/image" Target="../media/image60.svg"/><Relationship Id="rId4" Type="http://schemas.openxmlformats.org/officeDocument/2006/relationships/image" Target="../media/image20.png"/><Relationship Id="rId9" Type="http://schemas.openxmlformats.org/officeDocument/2006/relationships/image" Target="../media/image50.svg"/><Relationship Id="rId14" Type="http://schemas.openxmlformats.org/officeDocument/2006/relationships/image" Target="../media/image24.png"/><Relationship Id="rId22" Type="http://schemas.openxmlformats.org/officeDocument/2006/relationships/image" Target="../media/image28.png"/></Relationships>
</file>

<file path=ppt/slides/_rels/slide32.xml.rels><?xml version="1.0" encoding="UTF-8" standalone="yes"?>
<Relationships xmlns="http://schemas.openxmlformats.org/package/2006/relationships"><Relationship Id="rId8" Type="http://schemas.openxmlformats.org/officeDocument/2006/relationships/image" Target="../media/image25.png"/><Relationship Id="rId13" Type="http://schemas.openxmlformats.org/officeDocument/2006/relationships/image" Target="../media/image62.svg"/><Relationship Id="rId18" Type="http://schemas.openxmlformats.org/officeDocument/2006/relationships/image" Target="../media/image22.png"/><Relationship Id="rId3" Type="http://schemas.openxmlformats.org/officeDocument/2006/relationships/image" Target="../media/image46.svg"/><Relationship Id="rId21" Type="http://schemas.openxmlformats.org/officeDocument/2006/relationships/image" Target="../media/image26.svg"/><Relationship Id="rId7" Type="http://schemas.openxmlformats.org/officeDocument/2006/relationships/image" Target="../media/image56.svg"/><Relationship Id="rId12" Type="http://schemas.openxmlformats.org/officeDocument/2006/relationships/image" Target="../media/image27.png"/><Relationship Id="rId17" Type="http://schemas.openxmlformats.org/officeDocument/2006/relationships/image" Target="../media/image68.svg"/><Relationship Id="rId2" Type="http://schemas.openxmlformats.org/officeDocument/2006/relationships/image" Target="../media/image19.png"/><Relationship Id="rId16" Type="http://schemas.openxmlformats.org/officeDocument/2006/relationships/image" Target="../media/image66.png"/><Relationship Id="rId20" Type="http://schemas.openxmlformats.org/officeDocument/2006/relationships/image" Target="../media/image42.png"/><Relationship Id="rId1" Type="http://schemas.openxmlformats.org/officeDocument/2006/relationships/slideLayout" Target="../slideLayouts/slideLayout7.xml"/><Relationship Id="rId6" Type="http://schemas.openxmlformats.org/officeDocument/2006/relationships/image" Target="../media/image24.png"/><Relationship Id="rId11" Type="http://schemas.openxmlformats.org/officeDocument/2006/relationships/image" Target="../media/image66.svg"/><Relationship Id="rId5" Type="http://schemas.openxmlformats.org/officeDocument/2006/relationships/image" Target="../media/image54.svg"/><Relationship Id="rId15" Type="http://schemas.openxmlformats.org/officeDocument/2006/relationships/image" Target="../media/image64.svg"/><Relationship Id="rId23" Type="http://schemas.openxmlformats.org/officeDocument/2006/relationships/image" Target="../media/image16.svg"/><Relationship Id="rId10" Type="http://schemas.openxmlformats.org/officeDocument/2006/relationships/image" Target="../media/image32.png"/><Relationship Id="rId19" Type="http://schemas.openxmlformats.org/officeDocument/2006/relationships/image" Target="../media/image52.svg"/><Relationship Id="rId4" Type="http://schemas.openxmlformats.org/officeDocument/2006/relationships/image" Target="../media/image23.png"/><Relationship Id="rId9" Type="http://schemas.openxmlformats.org/officeDocument/2006/relationships/image" Target="../media/image58.svg"/><Relationship Id="rId14" Type="http://schemas.openxmlformats.org/officeDocument/2006/relationships/image" Target="../media/image28.png"/><Relationship Id="rId22" Type="http://schemas.openxmlformats.org/officeDocument/2006/relationships/image" Target="../media/image8.png"/></Relationships>
</file>

<file path=ppt/slides/_rels/slide33.xml.rels><?xml version="1.0" encoding="UTF-8" standalone="yes"?>
<Relationships xmlns="http://schemas.openxmlformats.org/package/2006/relationships"><Relationship Id="rId8" Type="http://schemas.openxmlformats.org/officeDocument/2006/relationships/image" Target="../media/image25.png"/><Relationship Id="rId13" Type="http://schemas.openxmlformats.org/officeDocument/2006/relationships/image" Target="../media/image62.svg"/><Relationship Id="rId18" Type="http://schemas.openxmlformats.org/officeDocument/2006/relationships/image" Target="../media/image5.png"/><Relationship Id="rId3" Type="http://schemas.openxmlformats.org/officeDocument/2006/relationships/image" Target="../media/image46.svg"/><Relationship Id="rId21" Type="http://schemas.openxmlformats.org/officeDocument/2006/relationships/image" Target="../media/image70.svg"/><Relationship Id="rId7" Type="http://schemas.openxmlformats.org/officeDocument/2006/relationships/image" Target="../media/image56.svg"/><Relationship Id="rId12" Type="http://schemas.openxmlformats.org/officeDocument/2006/relationships/image" Target="../media/image27.png"/><Relationship Id="rId17" Type="http://schemas.openxmlformats.org/officeDocument/2006/relationships/image" Target="../media/image6.svg"/><Relationship Id="rId25" Type="http://schemas.openxmlformats.org/officeDocument/2006/relationships/image" Target="../media/image22.svg"/><Relationship Id="rId2" Type="http://schemas.openxmlformats.org/officeDocument/2006/relationships/image" Target="../media/image19.png"/><Relationship Id="rId16" Type="http://schemas.openxmlformats.org/officeDocument/2006/relationships/image" Target="../media/image3.png"/><Relationship Id="rId20" Type="http://schemas.openxmlformats.org/officeDocument/2006/relationships/image" Target="../media/image29.png"/><Relationship Id="rId1" Type="http://schemas.openxmlformats.org/officeDocument/2006/relationships/slideLayout" Target="../slideLayouts/slideLayout7.xml"/><Relationship Id="rId6" Type="http://schemas.openxmlformats.org/officeDocument/2006/relationships/image" Target="../media/image24.png"/><Relationship Id="rId11" Type="http://schemas.openxmlformats.org/officeDocument/2006/relationships/image" Target="../media/image66.svg"/><Relationship Id="rId24" Type="http://schemas.openxmlformats.org/officeDocument/2006/relationships/image" Target="../media/image30.png"/><Relationship Id="rId5" Type="http://schemas.openxmlformats.org/officeDocument/2006/relationships/image" Target="../media/image54.svg"/><Relationship Id="rId15" Type="http://schemas.openxmlformats.org/officeDocument/2006/relationships/image" Target="../media/image64.svg"/><Relationship Id="rId23" Type="http://schemas.openxmlformats.org/officeDocument/2006/relationships/image" Target="../media/image52.svg"/><Relationship Id="rId10" Type="http://schemas.openxmlformats.org/officeDocument/2006/relationships/image" Target="../media/image32.png"/><Relationship Id="rId19" Type="http://schemas.openxmlformats.org/officeDocument/2006/relationships/image" Target="../media/image10.svg"/><Relationship Id="rId4" Type="http://schemas.openxmlformats.org/officeDocument/2006/relationships/image" Target="../media/image23.png"/><Relationship Id="rId9" Type="http://schemas.openxmlformats.org/officeDocument/2006/relationships/image" Target="../media/image58.svg"/><Relationship Id="rId14" Type="http://schemas.openxmlformats.org/officeDocument/2006/relationships/image" Target="../media/image28.png"/><Relationship Id="rId22" Type="http://schemas.openxmlformats.org/officeDocument/2006/relationships/image" Target="../media/image22.png"/></Relationships>
</file>

<file path=ppt/slides/_rels/slide34.xml.rels><?xml version="1.0" encoding="UTF-8" standalone="yes"?>
<Relationships xmlns="http://schemas.openxmlformats.org/package/2006/relationships"><Relationship Id="rId3" Type="http://schemas.openxmlformats.org/officeDocument/2006/relationships/image" Target="../media/image42.svg"/><Relationship Id="rId7" Type="http://schemas.openxmlformats.org/officeDocument/2006/relationships/image" Target="../media/image16.svg"/><Relationship Id="rId2" Type="http://schemas.openxmlformats.org/officeDocument/2006/relationships/image" Target="../media/image11.png"/><Relationship Id="rId1" Type="http://schemas.openxmlformats.org/officeDocument/2006/relationships/slideLayout" Target="../slideLayouts/slideLayout7.xml"/><Relationship Id="rId6" Type="http://schemas.openxmlformats.org/officeDocument/2006/relationships/image" Target="../media/image8.png"/><Relationship Id="rId5" Type="http://schemas.openxmlformats.org/officeDocument/2006/relationships/image" Target="../media/image44.svg"/><Relationship Id="rId4" Type="http://schemas.openxmlformats.org/officeDocument/2006/relationships/image" Target="../media/image12.png"/></Relationships>
</file>

<file path=ppt/slides/_rels/slide35.xml.rels><?xml version="1.0" encoding="UTF-8" standalone="yes"?>
<Relationships xmlns="http://schemas.openxmlformats.org/package/2006/relationships"><Relationship Id="rId8" Type="http://schemas.openxmlformats.org/officeDocument/2006/relationships/image" Target="../media/image69.png"/><Relationship Id="rId3" Type="http://schemas.openxmlformats.org/officeDocument/2006/relationships/image" Target="../media/image136.svg"/><Relationship Id="rId7" Type="http://schemas.openxmlformats.org/officeDocument/2006/relationships/image" Target="../media/image140.svg"/><Relationship Id="rId2" Type="http://schemas.openxmlformats.org/officeDocument/2006/relationships/image" Target="../media/image67.png"/><Relationship Id="rId1" Type="http://schemas.openxmlformats.org/officeDocument/2006/relationships/slideLayout" Target="../slideLayouts/slideLayout7.xml"/><Relationship Id="rId4" Type="http://schemas.openxmlformats.org/officeDocument/2006/relationships/image" Target="../media/image68.png"/><Relationship Id="rId9" Type="http://schemas.openxmlformats.org/officeDocument/2006/relationships/image" Target="../media/image142.svg"/></Relationships>
</file>

<file path=ppt/slides/_rels/slide36.xml.rels><?xml version="1.0" encoding="UTF-8" standalone="yes"?>
<Relationships xmlns="http://schemas.openxmlformats.org/package/2006/relationships"><Relationship Id="rId8" Type="http://schemas.openxmlformats.org/officeDocument/2006/relationships/slide" Target="slide39.xml"/><Relationship Id="rId13" Type="http://schemas.openxmlformats.org/officeDocument/2006/relationships/image" Target="../media/image70.gif"/><Relationship Id="rId3" Type="http://schemas.openxmlformats.org/officeDocument/2006/relationships/slide" Target="slide38.xml"/><Relationship Id="rId7" Type="http://schemas.openxmlformats.org/officeDocument/2006/relationships/slide" Target="slide43.xml"/><Relationship Id="rId12" Type="http://schemas.openxmlformats.org/officeDocument/2006/relationships/slide" Target="slide55.xml"/><Relationship Id="rId2" Type="http://schemas.openxmlformats.org/officeDocument/2006/relationships/slide" Target="slide37.xml"/><Relationship Id="rId1" Type="http://schemas.openxmlformats.org/officeDocument/2006/relationships/slideLayout" Target="../slideLayouts/slideLayout12.xml"/><Relationship Id="rId6" Type="http://schemas.openxmlformats.org/officeDocument/2006/relationships/slide" Target="slide40.xml"/><Relationship Id="rId11" Type="http://schemas.openxmlformats.org/officeDocument/2006/relationships/slide" Target="slide46.xml"/><Relationship Id="rId5" Type="http://schemas.openxmlformats.org/officeDocument/2006/relationships/slide" Target="slide42.xml"/><Relationship Id="rId10" Type="http://schemas.openxmlformats.org/officeDocument/2006/relationships/slide" Target="slide45.xml"/><Relationship Id="rId4" Type="http://schemas.openxmlformats.org/officeDocument/2006/relationships/slide" Target="slide41.xml"/><Relationship Id="rId9" Type="http://schemas.openxmlformats.org/officeDocument/2006/relationships/slide" Target="slide44.xml"/></Relationships>
</file>

<file path=ppt/slides/_rels/slide37.xml.rels><?xml version="1.0" encoding="UTF-8" standalone="yes"?>
<Relationships xmlns="http://schemas.openxmlformats.org/package/2006/relationships"><Relationship Id="rId3" Type="http://schemas.openxmlformats.org/officeDocument/2006/relationships/image" Target="../media/image71.jpg"/><Relationship Id="rId7" Type="http://schemas.openxmlformats.org/officeDocument/2006/relationships/image" Target="../media/image74.png"/><Relationship Id="rId2" Type="http://schemas.openxmlformats.org/officeDocument/2006/relationships/audio" Target="../media/audio1.wav"/><Relationship Id="rId1" Type="http://schemas.openxmlformats.org/officeDocument/2006/relationships/slideLayout" Target="../slideLayouts/slideLayout13.xml"/><Relationship Id="rId6" Type="http://schemas.openxmlformats.org/officeDocument/2006/relationships/slide" Target="slide36.xml"/><Relationship Id="rId5" Type="http://schemas.openxmlformats.org/officeDocument/2006/relationships/image" Target="../media/image73.gif"/><Relationship Id="rId4" Type="http://schemas.openxmlformats.org/officeDocument/2006/relationships/image" Target="../media/image72.png"/></Relationships>
</file>

<file path=ppt/slides/_rels/slide38.xml.rels><?xml version="1.0" encoding="UTF-8" standalone="yes"?>
<Relationships xmlns="http://schemas.openxmlformats.org/package/2006/relationships"><Relationship Id="rId3" Type="http://schemas.openxmlformats.org/officeDocument/2006/relationships/image" Target="../media/image71.jpg"/><Relationship Id="rId7" Type="http://schemas.openxmlformats.org/officeDocument/2006/relationships/image" Target="../media/image74.png"/><Relationship Id="rId2" Type="http://schemas.openxmlformats.org/officeDocument/2006/relationships/audio" Target="../media/audio1.wav"/><Relationship Id="rId1" Type="http://schemas.openxmlformats.org/officeDocument/2006/relationships/slideLayout" Target="../slideLayouts/slideLayout13.xml"/><Relationship Id="rId6" Type="http://schemas.openxmlformats.org/officeDocument/2006/relationships/slide" Target="slide36.xml"/><Relationship Id="rId5" Type="http://schemas.openxmlformats.org/officeDocument/2006/relationships/image" Target="../media/image73.gif"/><Relationship Id="rId4" Type="http://schemas.openxmlformats.org/officeDocument/2006/relationships/image" Target="../media/image72.png"/></Relationships>
</file>

<file path=ppt/slides/_rels/slide39.xml.rels><?xml version="1.0" encoding="UTF-8" standalone="yes"?>
<Relationships xmlns="http://schemas.openxmlformats.org/package/2006/relationships"><Relationship Id="rId3" Type="http://schemas.openxmlformats.org/officeDocument/2006/relationships/image" Target="../media/image71.jpg"/><Relationship Id="rId7" Type="http://schemas.openxmlformats.org/officeDocument/2006/relationships/image" Target="../media/image74.png"/><Relationship Id="rId2" Type="http://schemas.openxmlformats.org/officeDocument/2006/relationships/audio" Target="../media/audio1.wav"/><Relationship Id="rId1" Type="http://schemas.openxmlformats.org/officeDocument/2006/relationships/slideLayout" Target="../slideLayouts/slideLayout13.xml"/><Relationship Id="rId6" Type="http://schemas.openxmlformats.org/officeDocument/2006/relationships/slide" Target="slide36.xml"/><Relationship Id="rId5" Type="http://schemas.openxmlformats.org/officeDocument/2006/relationships/image" Target="../media/image73.gif"/><Relationship Id="rId4" Type="http://schemas.openxmlformats.org/officeDocument/2006/relationships/image" Target="../media/image72.png"/></Relationships>
</file>

<file path=ppt/slides/_rels/slide4.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image" Target="../media/image42.svg"/><Relationship Id="rId7" Type="http://schemas.openxmlformats.org/officeDocument/2006/relationships/image" Target="../media/image16.svg"/><Relationship Id="rId2" Type="http://schemas.openxmlformats.org/officeDocument/2006/relationships/image" Target="../media/image11.png"/><Relationship Id="rId1" Type="http://schemas.openxmlformats.org/officeDocument/2006/relationships/slideLayout" Target="../slideLayouts/slideLayout7.xml"/><Relationship Id="rId6" Type="http://schemas.openxmlformats.org/officeDocument/2006/relationships/image" Target="../media/image8.png"/><Relationship Id="rId5" Type="http://schemas.openxmlformats.org/officeDocument/2006/relationships/image" Target="../media/image44.svg"/><Relationship Id="rId4" Type="http://schemas.openxmlformats.org/officeDocument/2006/relationships/image" Target="../media/image12.png"/></Relationships>
</file>

<file path=ppt/slides/_rels/slide40.xml.rels><?xml version="1.0" encoding="UTF-8" standalone="yes"?>
<Relationships xmlns="http://schemas.openxmlformats.org/package/2006/relationships"><Relationship Id="rId3" Type="http://schemas.openxmlformats.org/officeDocument/2006/relationships/image" Target="../media/image71.jpg"/><Relationship Id="rId7" Type="http://schemas.openxmlformats.org/officeDocument/2006/relationships/image" Target="../media/image74.png"/><Relationship Id="rId2" Type="http://schemas.openxmlformats.org/officeDocument/2006/relationships/audio" Target="../media/audio1.wav"/><Relationship Id="rId1" Type="http://schemas.openxmlformats.org/officeDocument/2006/relationships/slideLayout" Target="../slideLayouts/slideLayout13.xml"/><Relationship Id="rId6" Type="http://schemas.openxmlformats.org/officeDocument/2006/relationships/slide" Target="slide36.xml"/><Relationship Id="rId5" Type="http://schemas.openxmlformats.org/officeDocument/2006/relationships/image" Target="../media/image73.gif"/><Relationship Id="rId4" Type="http://schemas.openxmlformats.org/officeDocument/2006/relationships/image" Target="../media/image72.png"/></Relationships>
</file>

<file path=ppt/slides/_rels/slide41.xml.rels><?xml version="1.0" encoding="UTF-8" standalone="yes"?>
<Relationships xmlns="http://schemas.openxmlformats.org/package/2006/relationships"><Relationship Id="rId3" Type="http://schemas.openxmlformats.org/officeDocument/2006/relationships/image" Target="../media/image71.jpg"/><Relationship Id="rId7" Type="http://schemas.openxmlformats.org/officeDocument/2006/relationships/image" Target="../media/image74.png"/><Relationship Id="rId2" Type="http://schemas.openxmlformats.org/officeDocument/2006/relationships/audio" Target="../media/audio1.wav"/><Relationship Id="rId1" Type="http://schemas.openxmlformats.org/officeDocument/2006/relationships/slideLayout" Target="../slideLayouts/slideLayout13.xml"/><Relationship Id="rId6" Type="http://schemas.openxmlformats.org/officeDocument/2006/relationships/slide" Target="slide36.xml"/><Relationship Id="rId5" Type="http://schemas.openxmlformats.org/officeDocument/2006/relationships/image" Target="../media/image73.gif"/><Relationship Id="rId4" Type="http://schemas.openxmlformats.org/officeDocument/2006/relationships/image" Target="../media/image72.png"/></Relationships>
</file>

<file path=ppt/slides/_rels/slide42.xml.rels><?xml version="1.0" encoding="UTF-8" standalone="yes"?>
<Relationships xmlns="http://schemas.openxmlformats.org/package/2006/relationships"><Relationship Id="rId3" Type="http://schemas.openxmlformats.org/officeDocument/2006/relationships/image" Target="../media/image71.jpg"/><Relationship Id="rId7" Type="http://schemas.openxmlformats.org/officeDocument/2006/relationships/image" Target="../media/image74.png"/><Relationship Id="rId2" Type="http://schemas.openxmlformats.org/officeDocument/2006/relationships/audio" Target="../media/audio1.wav"/><Relationship Id="rId1" Type="http://schemas.openxmlformats.org/officeDocument/2006/relationships/slideLayout" Target="../slideLayouts/slideLayout13.xml"/><Relationship Id="rId6" Type="http://schemas.openxmlformats.org/officeDocument/2006/relationships/slide" Target="slide36.xml"/><Relationship Id="rId5" Type="http://schemas.openxmlformats.org/officeDocument/2006/relationships/image" Target="../media/image73.gif"/><Relationship Id="rId4" Type="http://schemas.openxmlformats.org/officeDocument/2006/relationships/image" Target="../media/image72.png"/></Relationships>
</file>

<file path=ppt/slides/_rels/slide43.xml.rels><?xml version="1.0" encoding="UTF-8" standalone="yes"?>
<Relationships xmlns="http://schemas.openxmlformats.org/package/2006/relationships"><Relationship Id="rId3" Type="http://schemas.openxmlformats.org/officeDocument/2006/relationships/image" Target="../media/image71.jpg"/><Relationship Id="rId7" Type="http://schemas.openxmlformats.org/officeDocument/2006/relationships/image" Target="../media/image74.png"/><Relationship Id="rId2" Type="http://schemas.openxmlformats.org/officeDocument/2006/relationships/audio" Target="../media/audio1.wav"/><Relationship Id="rId1" Type="http://schemas.openxmlformats.org/officeDocument/2006/relationships/slideLayout" Target="../slideLayouts/slideLayout13.xml"/><Relationship Id="rId6" Type="http://schemas.openxmlformats.org/officeDocument/2006/relationships/slide" Target="slide36.xml"/><Relationship Id="rId5" Type="http://schemas.openxmlformats.org/officeDocument/2006/relationships/image" Target="../media/image73.gif"/><Relationship Id="rId4" Type="http://schemas.openxmlformats.org/officeDocument/2006/relationships/image" Target="../media/image72.png"/></Relationships>
</file>

<file path=ppt/slides/_rels/slide44.xml.rels><?xml version="1.0" encoding="UTF-8" standalone="yes"?>
<Relationships xmlns="http://schemas.openxmlformats.org/package/2006/relationships"><Relationship Id="rId3" Type="http://schemas.openxmlformats.org/officeDocument/2006/relationships/image" Target="../media/image71.jpg"/><Relationship Id="rId7" Type="http://schemas.openxmlformats.org/officeDocument/2006/relationships/image" Target="../media/image74.png"/><Relationship Id="rId2" Type="http://schemas.openxmlformats.org/officeDocument/2006/relationships/audio" Target="../media/audio1.wav"/><Relationship Id="rId1" Type="http://schemas.openxmlformats.org/officeDocument/2006/relationships/slideLayout" Target="../slideLayouts/slideLayout13.xml"/><Relationship Id="rId6" Type="http://schemas.openxmlformats.org/officeDocument/2006/relationships/slide" Target="slide36.xml"/><Relationship Id="rId5" Type="http://schemas.openxmlformats.org/officeDocument/2006/relationships/image" Target="../media/image73.gif"/><Relationship Id="rId4" Type="http://schemas.openxmlformats.org/officeDocument/2006/relationships/image" Target="../media/image72.png"/></Relationships>
</file>

<file path=ppt/slides/_rels/slide45.xml.rels><?xml version="1.0" encoding="UTF-8" standalone="yes"?>
<Relationships xmlns="http://schemas.openxmlformats.org/package/2006/relationships"><Relationship Id="rId3" Type="http://schemas.openxmlformats.org/officeDocument/2006/relationships/image" Target="../media/image71.jpg"/><Relationship Id="rId7" Type="http://schemas.openxmlformats.org/officeDocument/2006/relationships/image" Target="../media/image74.png"/><Relationship Id="rId2" Type="http://schemas.openxmlformats.org/officeDocument/2006/relationships/audio" Target="../media/audio1.wav"/><Relationship Id="rId1" Type="http://schemas.openxmlformats.org/officeDocument/2006/relationships/slideLayout" Target="../slideLayouts/slideLayout13.xml"/><Relationship Id="rId6" Type="http://schemas.openxmlformats.org/officeDocument/2006/relationships/slide" Target="slide36.xml"/><Relationship Id="rId5" Type="http://schemas.openxmlformats.org/officeDocument/2006/relationships/image" Target="../media/image73.gif"/><Relationship Id="rId4" Type="http://schemas.openxmlformats.org/officeDocument/2006/relationships/image" Target="../media/image72.png"/></Relationships>
</file>

<file path=ppt/slides/_rels/slide46.xml.rels><?xml version="1.0" encoding="UTF-8" standalone="yes"?>
<Relationships xmlns="http://schemas.openxmlformats.org/package/2006/relationships"><Relationship Id="rId3" Type="http://schemas.openxmlformats.org/officeDocument/2006/relationships/image" Target="../media/image71.jpg"/><Relationship Id="rId7" Type="http://schemas.openxmlformats.org/officeDocument/2006/relationships/image" Target="../media/image74.png"/><Relationship Id="rId2" Type="http://schemas.openxmlformats.org/officeDocument/2006/relationships/audio" Target="../media/audio1.wav"/><Relationship Id="rId1" Type="http://schemas.openxmlformats.org/officeDocument/2006/relationships/slideLayout" Target="../slideLayouts/slideLayout13.xml"/><Relationship Id="rId6" Type="http://schemas.openxmlformats.org/officeDocument/2006/relationships/slide" Target="slide36.xml"/><Relationship Id="rId5" Type="http://schemas.openxmlformats.org/officeDocument/2006/relationships/image" Target="../media/image73.gif"/><Relationship Id="rId4" Type="http://schemas.openxmlformats.org/officeDocument/2006/relationships/image" Target="../media/image72.png"/></Relationships>
</file>

<file path=ppt/slides/_rels/slide47.xml.rels><?xml version="1.0" encoding="UTF-8" standalone="yes"?>
<Relationships xmlns="http://schemas.openxmlformats.org/package/2006/relationships"><Relationship Id="rId3" Type="http://schemas.openxmlformats.org/officeDocument/2006/relationships/image" Target="../media/image42.svg"/><Relationship Id="rId7" Type="http://schemas.openxmlformats.org/officeDocument/2006/relationships/image" Target="../media/image16.svg"/><Relationship Id="rId2" Type="http://schemas.openxmlformats.org/officeDocument/2006/relationships/image" Target="../media/image11.png"/><Relationship Id="rId1" Type="http://schemas.openxmlformats.org/officeDocument/2006/relationships/slideLayout" Target="../slideLayouts/slideLayout7.xml"/><Relationship Id="rId6" Type="http://schemas.openxmlformats.org/officeDocument/2006/relationships/image" Target="../media/image8.png"/><Relationship Id="rId5" Type="http://schemas.openxmlformats.org/officeDocument/2006/relationships/image" Target="../media/image44.svg"/><Relationship Id="rId4" Type="http://schemas.openxmlformats.org/officeDocument/2006/relationships/image" Target="../media/image12.png"/></Relationships>
</file>

<file path=ppt/slides/_rels/slide48.xml.rels><?xml version="1.0" encoding="UTF-8" standalone="yes"?>
<Relationships xmlns="http://schemas.openxmlformats.org/package/2006/relationships"><Relationship Id="rId8" Type="http://schemas.openxmlformats.org/officeDocument/2006/relationships/image" Target="../media/image16.png"/><Relationship Id="rId13" Type="http://schemas.openxmlformats.org/officeDocument/2006/relationships/image" Target="../media/image6.svg"/><Relationship Id="rId3" Type="http://schemas.openxmlformats.org/officeDocument/2006/relationships/image" Target="../media/image2.svg"/><Relationship Id="rId7" Type="http://schemas.openxmlformats.org/officeDocument/2006/relationships/image" Target="../media/image80.svg"/><Relationship Id="rId12"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15.png"/><Relationship Id="rId11" Type="http://schemas.openxmlformats.org/officeDocument/2006/relationships/image" Target="../media/image16.svg"/><Relationship Id="rId5" Type="http://schemas.openxmlformats.org/officeDocument/2006/relationships/image" Target="../media/image78.svg"/><Relationship Id="rId15" Type="http://schemas.openxmlformats.org/officeDocument/2006/relationships/image" Target="../media/image84.svg"/><Relationship Id="rId10" Type="http://schemas.openxmlformats.org/officeDocument/2006/relationships/image" Target="../media/image8.png"/><Relationship Id="rId4" Type="http://schemas.openxmlformats.org/officeDocument/2006/relationships/image" Target="../media/image14.png"/><Relationship Id="rId9" Type="http://schemas.openxmlformats.org/officeDocument/2006/relationships/image" Target="../media/image82.svg"/><Relationship Id="rId14" Type="http://schemas.openxmlformats.org/officeDocument/2006/relationships/image" Target="../media/image17.png"/></Relationships>
</file>

<file path=ppt/slides/_rels/slide49.xml.rels><?xml version="1.0" encoding="UTF-8" standalone="yes"?>
<Relationships xmlns="http://schemas.openxmlformats.org/package/2006/relationships"><Relationship Id="rId8" Type="http://schemas.openxmlformats.org/officeDocument/2006/relationships/image" Target="../media/image21.png"/><Relationship Id="rId13" Type="http://schemas.openxmlformats.org/officeDocument/2006/relationships/image" Target="../media/image54.svg"/><Relationship Id="rId18" Type="http://schemas.openxmlformats.org/officeDocument/2006/relationships/image" Target="../media/image26.png"/><Relationship Id="rId3" Type="http://schemas.openxmlformats.org/officeDocument/2006/relationships/image" Target="../media/image46.svg"/><Relationship Id="rId21" Type="http://schemas.openxmlformats.org/officeDocument/2006/relationships/image" Target="../media/image62.svg"/><Relationship Id="rId7" Type="http://schemas.openxmlformats.org/officeDocument/2006/relationships/image" Target="../media/image16.svg"/><Relationship Id="rId12" Type="http://schemas.openxmlformats.org/officeDocument/2006/relationships/image" Target="../media/image23.png"/><Relationship Id="rId17" Type="http://schemas.openxmlformats.org/officeDocument/2006/relationships/image" Target="../media/image58.svg"/><Relationship Id="rId2" Type="http://schemas.openxmlformats.org/officeDocument/2006/relationships/image" Target="../media/image19.png"/><Relationship Id="rId16" Type="http://schemas.openxmlformats.org/officeDocument/2006/relationships/image" Target="../media/image25.png"/><Relationship Id="rId20" Type="http://schemas.openxmlformats.org/officeDocument/2006/relationships/image" Target="../media/image27.png"/><Relationship Id="rId1" Type="http://schemas.openxmlformats.org/officeDocument/2006/relationships/slideLayout" Target="../slideLayouts/slideLayout7.xml"/><Relationship Id="rId6" Type="http://schemas.openxmlformats.org/officeDocument/2006/relationships/image" Target="../media/image8.png"/><Relationship Id="rId11" Type="http://schemas.openxmlformats.org/officeDocument/2006/relationships/image" Target="../media/image52.svg"/><Relationship Id="rId5" Type="http://schemas.openxmlformats.org/officeDocument/2006/relationships/image" Target="../media/image48.svg"/><Relationship Id="rId15" Type="http://schemas.openxmlformats.org/officeDocument/2006/relationships/image" Target="../media/image56.svg"/><Relationship Id="rId23" Type="http://schemas.openxmlformats.org/officeDocument/2006/relationships/image" Target="../media/image64.svg"/><Relationship Id="rId10" Type="http://schemas.openxmlformats.org/officeDocument/2006/relationships/image" Target="../media/image22.png"/><Relationship Id="rId19" Type="http://schemas.openxmlformats.org/officeDocument/2006/relationships/image" Target="../media/image60.svg"/><Relationship Id="rId4" Type="http://schemas.openxmlformats.org/officeDocument/2006/relationships/image" Target="../media/image20.png"/><Relationship Id="rId9" Type="http://schemas.openxmlformats.org/officeDocument/2006/relationships/image" Target="../media/image50.svg"/><Relationship Id="rId14" Type="http://schemas.openxmlformats.org/officeDocument/2006/relationships/image" Target="../media/image24.png"/><Relationship Id="rId22" Type="http://schemas.openxmlformats.org/officeDocument/2006/relationships/image" Target="../media/image28.png"/></Relationships>
</file>

<file path=ppt/slides/_rels/slide5.xml.rels><?xml version="1.0" encoding="UTF-8" standalone="yes"?>
<Relationships xmlns="http://schemas.openxmlformats.org/package/2006/relationships"><Relationship Id="rId8" Type="http://schemas.openxmlformats.org/officeDocument/2006/relationships/image" Target="../media/image21.png"/><Relationship Id="rId13" Type="http://schemas.openxmlformats.org/officeDocument/2006/relationships/image" Target="../media/image54.svg"/><Relationship Id="rId18" Type="http://schemas.openxmlformats.org/officeDocument/2006/relationships/image" Target="../media/image26.png"/><Relationship Id="rId3" Type="http://schemas.openxmlformats.org/officeDocument/2006/relationships/image" Target="../media/image46.svg"/><Relationship Id="rId21" Type="http://schemas.openxmlformats.org/officeDocument/2006/relationships/image" Target="../media/image62.svg"/><Relationship Id="rId7" Type="http://schemas.openxmlformats.org/officeDocument/2006/relationships/image" Target="../media/image16.svg"/><Relationship Id="rId12" Type="http://schemas.openxmlformats.org/officeDocument/2006/relationships/image" Target="../media/image23.png"/><Relationship Id="rId17" Type="http://schemas.openxmlformats.org/officeDocument/2006/relationships/image" Target="../media/image58.svg"/><Relationship Id="rId2" Type="http://schemas.openxmlformats.org/officeDocument/2006/relationships/image" Target="../media/image19.png"/><Relationship Id="rId16" Type="http://schemas.openxmlformats.org/officeDocument/2006/relationships/image" Target="../media/image25.png"/><Relationship Id="rId20" Type="http://schemas.openxmlformats.org/officeDocument/2006/relationships/image" Target="../media/image27.png"/><Relationship Id="rId1" Type="http://schemas.openxmlformats.org/officeDocument/2006/relationships/slideLayout" Target="../slideLayouts/slideLayout7.xml"/><Relationship Id="rId6" Type="http://schemas.openxmlformats.org/officeDocument/2006/relationships/image" Target="../media/image8.png"/><Relationship Id="rId11" Type="http://schemas.openxmlformats.org/officeDocument/2006/relationships/image" Target="../media/image52.svg"/><Relationship Id="rId5" Type="http://schemas.openxmlformats.org/officeDocument/2006/relationships/image" Target="../media/image48.svg"/><Relationship Id="rId15" Type="http://schemas.openxmlformats.org/officeDocument/2006/relationships/image" Target="../media/image56.svg"/><Relationship Id="rId23" Type="http://schemas.openxmlformats.org/officeDocument/2006/relationships/image" Target="../media/image64.svg"/><Relationship Id="rId10" Type="http://schemas.openxmlformats.org/officeDocument/2006/relationships/image" Target="../media/image22.png"/><Relationship Id="rId19" Type="http://schemas.openxmlformats.org/officeDocument/2006/relationships/image" Target="../media/image60.svg"/><Relationship Id="rId4" Type="http://schemas.openxmlformats.org/officeDocument/2006/relationships/image" Target="../media/image20.png"/><Relationship Id="rId9" Type="http://schemas.openxmlformats.org/officeDocument/2006/relationships/image" Target="../media/image50.svg"/><Relationship Id="rId14" Type="http://schemas.openxmlformats.org/officeDocument/2006/relationships/image" Target="../media/image24.png"/><Relationship Id="rId22" Type="http://schemas.openxmlformats.org/officeDocument/2006/relationships/image" Target="../media/image28.png"/></Relationships>
</file>

<file path=ppt/slides/_rels/slide50.xml.rels><?xml version="1.0" encoding="UTF-8" standalone="yes"?>
<Relationships xmlns="http://schemas.openxmlformats.org/package/2006/relationships"><Relationship Id="rId8" Type="http://schemas.openxmlformats.org/officeDocument/2006/relationships/image" Target="../media/image25.png"/><Relationship Id="rId13" Type="http://schemas.openxmlformats.org/officeDocument/2006/relationships/image" Target="../media/image62.svg"/><Relationship Id="rId18" Type="http://schemas.openxmlformats.org/officeDocument/2006/relationships/image" Target="../media/image22.png"/><Relationship Id="rId3" Type="http://schemas.openxmlformats.org/officeDocument/2006/relationships/image" Target="../media/image46.svg"/><Relationship Id="rId21" Type="http://schemas.openxmlformats.org/officeDocument/2006/relationships/image" Target="../media/image26.svg"/><Relationship Id="rId7" Type="http://schemas.openxmlformats.org/officeDocument/2006/relationships/image" Target="../media/image56.svg"/><Relationship Id="rId12" Type="http://schemas.openxmlformats.org/officeDocument/2006/relationships/image" Target="../media/image27.png"/><Relationship Id="rId17" Type="http://schemas.openxmlformats.org/officeDocument/2006/relationships/image" Target="../media/image68.svg"/><Relationship Id="rId2" Type="http://schemas.openxmlformats.org/officeDocument/2006/relationships/image" Target="../media/image19.png"/><Relationship Id="rId16" Type="http://schemas.openxmlformats.org/officeDocument/2006/relationships/image" Target="../media/image66.png"/><Relationship Id="rId20" Type="http://schemas.openxmlformats.org/officeDocument/2006/relationships/image" Target="../media/image42.png"/><Relationship Id="rId1" Type="http://schemas.openxmlformats.org/officeDocument/2006/relationships/slideLayout" Target="../slideLayouts/slideLayout7.xml"/><Relationship Id="rId6" Type="http://schemas.openxmlformats.org/officeDocument/2006/relationships/image" Target="../media/image24.png"/><Relationship Id="rId11" Type="http://schemas.openxmlformats.org/officeDocument/2006/relationships/image" Target="../media/image66.svg"/><Relationship Id="rId5" Type="http://schemas.openxmlformats.org/officeDocument/2006/relationships/image" Target="../media/image54.svg"/><Relationship Id="rId15" Type="http://schemas.openxmlformats.org/officeDocument/2006/relationships/image" Target="../media/image64.svg"/><Relationship Id="rId23" Type="http://schemas.openxmlformats.org/officeDocument/2006/relationships/image" Target="../media/image16.svg"/><Relationship Id="rId10" Type="http://schemas.openxmlformats.org/officeDocument/2006/relationships/image" Target="../media/image32.png"/><Relationship Id="rId19" Type="http://schemas.openxmlformats.org/officeDocument/2006/relationships/image" Target="../media/image52.svg"/><Relationship Id="rId4" Type="http://schemas.openxmlformats.org/officeDocument/2006/relationships/image" Target="../media/image23.png"/><Relationship Id="rId9" Type="http://schemas.openxmlformats.org/officeDocument/2006/relationships/image" Target="../media/image58.svg"/><Relationship Id="rId14" Type="http://schemas.openxmlformats.org/officeDocument/2006/relationships/image" Target="../media/image28.png"/><Relationship Id="rId22" Type="http://schemas.openxmlformats.org/officeDocument/2006/relationships/image" Target="../media/image8.png"/></Relationships>
</file>

<file path=ppt/slides/_rels/slide51.xml.rels><?xml version="1.0" encoding="UTF-8" standalone="yes"?>
<Relationships xmlns="http://schemas.openxmlformats.org/package/2006/relationships"><Relationship Id="rId8" Type="http://schemas.openxmlformats.org/officeDocument/2006/relationships/image" Target="../media/image25.png"/><Relationship Id="rId13" Type="http://schemas.openxmlformats.org/officeDocument/2006/relationships/image" Target="../media/image62.svg"/><Relationship Id="rId18" Type="http://schemas.openxmlformats.org/officeDocument/2006/relationships/image" Target="../media/image5.png"/><Relationship Id="rId3" Type="http://schemas.openxmlformats.org/officeDocument/2006/relationships/image" Target="../media/image46.svg"/><Relationship Id="rId21" Type="http://schemas.openxmlformats.org/officeDocument/2006/relationships/image" Target="../media/image70.svg"/><Relationship Id="rId7" Type="http://schemas.openxmlformats.org/officeDocument/2006/relationships/image" Target="../media/image56.svg"/><Relationship Id="rId12" Type="http://schemas.openxmlformats.org/officeDocument/2006/relationships/image" Target="../media/image27.png"/><Relationship Id="rId17" Type="http://schemas.openxmlformats.org/officeDocument/2006/relationships/image" Target="../media/image6.svg"/><Relationship Id="rId25" Type="http://schemas.openxmlformats.org/officeDocument/2006/relationships/image" Target="../media/image22.svg"/><Relationship Id="rId2" Type="http://schemas.openxmlformats.org/officeDocument/2006/relationships/image" Target="../media/image19.png"/><Relationship Id="rId16" Type="http://schemas.openxmlformats.org/officeDocument/2006/relationships/image" Target="../media/image3.png"/><Relationship Id="rId20" Type="http://schemas.openxmlformats.org/officeDocument/2006/relationships/image" Target="../media/image29.png"/><Relationship Id="rId1" Type="http://schemas.openxmlformats.org/officeDocument/2006/relationships/slideLayout" Target="../slideLayouts/slideLayout7.xml"/><Relationship Id="rId6" Type="http://schemas.openxmlformats.org/officeDocument/2006/relationships/image" Target="../media/image24.png"/><Relationship Id="rId11" Type="http://schemas.openxmlformats.org/officeDocument/2006/relationships/image" Target="../media/image66.svg"/><Relationship Id="rId24" Type="http://schemas.openxmlformats.org/officeDocument/2006/relationships/image" Target="../media/image30.png"/><Relationship Id="rId5" Type="http://schemas.openxmlformats.org/officeDocument/2006/relationships/image" Target="../media/image54.svg"/><Relationship Id="rId15" Type="http://schemas.openxmlformats.org/officeDocument/2006/relationships/image" Target="../media/image64.svg"/><Relationship Id="rId23" Type="http://schemas.openxmlformats.org/officeDocument/2006/relationships/image" Target="../media/image52.svg"/><Relationship Id="rId10" Type="http://schemas.openxmlformats.org/officeDocument/2006/relationships/image" Target="../media/image32.png"/><Relationship Id="rId19" Type="http://schemas.openxmlformats.org/officeDocument/2006/relationships/image" Target="../media/image10.svg"/><Relationship Id="rId4" Type="http://schemas.openxmlformats.org/officeDocument/2006/relationships/image" Target="../media/image23.png"/><Relationship Id="rId9" Type="http://schemas.openxmlformats.org/officeDocument/2006/relationships/image" Target="../media/image58.svg"/><Relationship Id="rId14" Type="http://schemas.openxmlformats.org/officeDocument/2006/relationships/image" Target="../media/image28.png"/><Relationship Id="rId22" Type="http://schemas.openxmlformats.org/officeDocument/2006/relationships/image" Target="../media/image22.png"/></Relationships>
</file>

<file path=ppt/slides/_rels/slide52.xml.rels><?xml version="1.0" encoding="UTF-8" standalone="yes"?>
<Relationships xmlns="http://schemas.openxmlformats.org/package/2006/relationships"><Relationship Id="rId8" Type="http://schemas.openxmlformats.org/officeDocument/2006/relationships/image" Target="../media/image25.png"/><Relationship Id="rId13" Type="http://schemas.openxmlformats.org/officeDocument/2006/relationships/image" Target="../media/image62.svg"/><Relationship Id="rId18" Type="http://schemas.openxmlformats.org/officeDocument/2006/relationships/image" Target="../media/image8.png"/><Relationship Id="rId3" Type="http://schemas.openxmlformats.org/officeDocument/2006/relationships/image" Target="../media/image46.svg"/><Relationship Id="rId21" Type="http://schemas.openxmlformats.org/officeDocument/2006/relationships/image" Target="../media/image14.svg"/><Relationship Id="rId7" Type="http://schemas.openxmlformats.org/officeDocument/2006/relationships/image" Target="../media/image56.svg"/><Relationship Id="rId17" Type="http://schemas.openxmlformats.org/officeDocument/2006/relationships/image" Target="../media/image72.svg"/><Relationship Id="rId2" Type="http://schemas.openxmlformats.org/officeDocument/2006/relationships/image" Target="../media/image19.png"/><Relationship Id="rId16" Type="http://schemas.openxmlformats.org/officeDocument/2006/relationships/image" Target="../media/image31.png"/><Relationship Id="rId20" Type="http://schemas.openxmlformats.org/officeDocument/2006/relationships/image" Target="../media/image7.png"/><Relationship Id="rId1" Type="http://schemas.openxmlformats.org/officeDocument/2006/relationships/slideLayout" Target="../slideLayouts/slideLayout7.xml"/><Relationship Id="rId6" Type="http://schemas.openxmlformats.org/officeDocument/2006/relationships/image" Target="../media/image24.png"/><Relationship Id="rId5" Type="http://schemas.openxmlformats.org/officeDocument/2006/relationships/image" Target="../media/image54.svg"/><Relationship Id="rId15" Type="http://schemas.openxmlformats.org/officeDocument/2006/relationships/image" Target="../media/image64.svg"/><Relationship Id="rId10" Type="http://schemas.openxmlformats.org/officeDocument/2006/relationships/image" Target="../media/image27.png"/><Relationship Id="rId19" Type="http://schemas.openxmlformats.org/officeDocument/2006/relationships/image" Target="../media/image16.svg"/><Relationship Id="rId4" Type="http://schemas.openxmlformats.org/officeDocument/2006/relationships/image" Target="../media/image23.png"/><Relationship Id="rId9" Type="http://schemas.openxmlformats.org/officeDocument/2006/relationships/image" Target="../media/image58.svg"/><Relationship Id="rId14" Type="http://schemas.openxmlformats.org/officeDocument/2006/relationships/image" Target="../media/image28.png"/></Relationships>
</file>

<file path=ppt/slides/_rels/slide53.xml.rels><?xml version="1.0" encoding="UTF-8" standalone="yes"?>
<Relationships xmlns="http://schemas.openxmlformats.org/package/2006/relationships"><Relationship Id="rId8" Type="http://schemas.openxmlformats.org/officeDocument/2006/relationships/image" Target="../media/image25.png"/><Relationship Id="rId13" Type="http://schemas.openxmlformats.org/officeDocument/2006/relationships/image" Target="../media/image62.svg"/><Relationship Id="rId18" Type="http://schemas.openxmlformats.org/officeDocument/2006/relationships/image" Target="../media/image3.png"/><Relationship Id="rId3" Type="http://schemas.openxmlformats.org/officeDocument/2006/relationships/image" Target="../media/image46.svg"/><Relationship Id="rId21" Type="http://schemas.openxmlformats.org/officeDocument/2006/relationships/image" Target="../media/image76.svg"/><Relationship Id="rId7" Type="http://schemas.openxmlformats.org/officeDocument/2006/relationships/image" Target="../media/image56.svg"/><Relationship Id="rId17" Type="http://schemas.openxmlformats.org/officeDocument/2006/relationships/image" Target="../media/image74.svg"/><Relationship Id="rId2" Type="http://schemas.openxmlformats.org/officeDocument/2006/relationships/image" Target="../media/image19.png"/><Relationship Id="rId16" Type="http://schemas.openxmlformats.org/officeDocument/2006/relationships/image" Target="../media/image75.png"/><Relationship Id="rId20" Type="http://schemas.openxmlformats.org/officeDocument/2006/relationships/image" Target="../media/image33.png"/><Relationship Id="rId1" Type="http://schemas.openxmlformats.org/officeDocument/2006/relationships/slideLayout" Target="../slideLayouts/slideLayout7.xml"/><Relationship Id="rId6" Type="http://schemas.openxmlformats.org/officeDocument/2006/relationships/image" Target="../media/image24.png"/><Relationship Id="rId5" Type="http://schemas.openxmlformats.org/officeDocument/2006/relationships/image" Target="../media/image54.svg"/><Relationship Id="rId15" Type="http://schemas.openxmlformats.org/officeDocument/2006/relationships/image" Target="../media/image64.svg"/><Relationship Id="rId23" Type="http://schemas.openxmlformats.org/officeDocument/2006/relationships/image" Target="../media/image52.svg"/><Relationship Id="rId10" Type="http://schemas.openxmlformats.org/officeDocument/2006/relationships/image" Target="../media/image27.png"/><Relationship Id="rId19" Type="http://schemas.openxmlformats.org/officeDocument/2006/relationships/image" Target="../media/image6.svg"/><Relationship Id="rId4" Type="http://schemas.openxmlformats.org/officeDocument/2006/relationships/image" Target="../media/image23.png"/><Relationship Id="rId9" Type="http://schemas.openxmlformats.org/officeDocument/2006/relationships/image" Target="../media/image58.svg"/><Relationship Id="rId14" Type="http://schemas.openxmlformats.org/officeDocument/2006/relationships/image" Target="../media/image28.png"/><Relationship Id="rId22" Type="http://schemas.openxmlformats.org/officeDocument/2006/relationships/image" Target="../media/image22.png"/></Relationships>
</file>

<file path=ppt/slides/_rels/slide54.xml.rels><?xml version="1.0" encoding="UTF-8" standalone="yes"?>
<Relationships xmlns="http://schemas.openxmlformats.org/package/2006/relationships"><Relationship Id="rId8" Type="http://schemas.openxmlformats.org/officeDocument/2006/relationships/image" Target="../media/image58.png"/><Relationship Id="rId13" Type="http://schemas.openxmlformats.org/officeDocument/2006/relationships/image" Target="../media/image92.svg"/><Relationship Id="rId3" Type="http://schemas.openxmlformats.org/officeDocument/2006/relationships/image" Target="../media/image2.svg"/><Relationship Id="rId7" Type="http://schemas.openxmlformats.org/officeDocument/2006/relationships/image" Target="../media/image18.svg"/><Relationship Id="rId12" Type="http://schemas.openxmlformats.org/officeDocument/2006/relationships/image" Target="../media/image59.pn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9.png"/><Relationship Id="rId11" Type="http://schemas.openxmlformats.org/officeDocument/2006/relationships/image" Target="../media/image90.svg"/><Relationship Id="rId5" Type="http://schemas.openxmlformats.org/officeDocument/2006/relationships/image" Target="../media/image86.svg"/><Relationship Id="rId15" Type="http://schemas.openxmlformats.org/officeDocument/2006/relationships/image" Target="../media/image94.svg"/><Relationship Id="rId4" Type="http://schemas.openxmlformats.org/officeDocument/2006/relationships/image" Target="../media/image46.png"/><Relationship Id="rId14" Type="http://schemas.openxmlformats.org/officeDocument/2006/relationships/image" Target="../media/image48.png"/></Relationships>
</file>

<file path=ppt/slides/_rels/slide55.xml.rels><?xml version="1.0" encoding="UTF-8" standalone="yes"?>
<Relationships xmlns="http://schemas.openxmlformats.org/package/2006/relationships"><Relationship Id="rId13" Type="http://schemas.openxmlformats.org/officeDocument/2006/relationships/image" Target="../media/image9.png"/><Relationship Id="rId3" Type="http://schemas.openxmlformats.org/officeDocument/2006/relationships/image" Target="../media/image2.svg"/><Relationship Id="rId12" Type="http://schemas.openxmlformats.org/officeDocument/2006/relationships/image" Target="../media/image46.png"/><Relationship Id="rId2" Type="http://schemas.openxmlformats.org/officeDocument/2006/relationships/image" Target="../media/image1.png"/><Relationship Id="rId16" Type="http://schemas.openxmlformats.org/officeDocument/2006/relationships/image" Target="../media/image94.svg"/><Relationship Id="rId1" Type="http://schemas.openxmlformats.org/officeDocument/2006/relationships/slideLayout" Target="../slideLayouts/slideLayout7.xml"/><Relationship Id="rId11" Type="http://schemas.openxmlformats.org/officeDocument/2006/relationships/image" Target="../media/image76.svg"/><Relationship Id="rId5" Type="http://schemas.openxmlformats.org/officeDocument/2006/relationships/image" Target="../media/image86.svg"/><Relationship Id="rId15" Type="http://schemas.openxmlformats.org/officeDocument/2006/relationships/image" Target="../media/image48.png"/><Relationship Id="rId10" Type="http://schemas.openxmlformats.org/officeDocument/2006/relationships/image" Target="../media/image33.png"/><Relationship Id="rId4" Type="http://schemas.openxmlformats.org/officeDocument/2006/relationships/image" Target="../media/image42.png"/><Relationship Id="rId9" Type="http://schemas.openxmlformats.org/officeDocument/2006/relationships/image" Target="../media/image26.svg"/><Relationship Id="rId14" Type="http://schemas.openxmlformats.org/officeDocument/2006/relationships/image" Target="../media/image18.svg"/></Relationships>
</file>

<file path=ppt/slides/_rels/slide56.xml.rels><?xml version="1.0" encoding="UTF-8" standalone="yes"?>
<Relationships xmlns="http://schemas.openxmlformats.org/package/2006/relationships"><Relationship Id="rId8" Type="http://schemas.openxmlformats.org/officeDocument/2006/relationships/image" Target="../media/image3.png"/><Relationship Id="rId13" Type="http://schemas.openxmlformats.org/officeDocument/2006/relationships/image" Target="../media/image114.svg"/><Relationship Id="rId3" Type="http://schemas.openxmlformats.org/officeDocument/2006/relationships/image" Target="../media/image2.svg"/><Relationship Id="rId7" Type="http://schemas.openxmlformats.org/officeDocument/2006/relationships/image" Target="../media/image112.svg"/><Relationship Id="rId12" Type="http://schemas.openxmlformats.org/officeDocument/2006/relationships/image" Target="../media/image77.png"/><Relationship Id="rId17" Type="http://schemas.openxmlformats.org/officeDocument/2006/relationships/image" Target="../media/image116.svg"/><Relationship Id="rId2" Type="http://schemas.openxmlformats.org/officeDocument/2006/relationships/image" Target="../media/image1.png"/><Relationship Id="rId16" Type="http://schemas.openxmlformats.org/officeDocument/2006/relationships/image" Target="../media/image78.png"/><Relationship Id="rId1" Type="http://schemas.openxmlformats.org/officeDocument/2006/relationships/slideLayout" Target="../slideLayouts/slideLayout7.xml"/><Relationship Id="rId6" Type="http://schemas.openxmlformats.org/officeDocument/2006/relationships/image" Target="../media/image76.png"/><Relationship Id="rId11" Type="http://schemas.openxmlformats.org/officeDocument/2006/relationships/image" Target="../media/image16.svg"/><Relationship Id="rId5" Type="http://schemas.openxmlformats.org/officeDocument/2006/relationships/image" Target="../media/image86.svg"/><Relationship Id="rId15" Type="http://schemas.openxmlformats.org/officeDocument/2006/relationships/image" Target="../media/image14.svg"/><Relationship Id="rId10" Type="http://schemas.openxmlformats.org/officeDocument/2006/relationships/image" Target="../media/image8.png"/><Relationship Id="rId4" Type="http://schemas.openxmlformats.org/officeDocument/2006/relationships/image" Target="../media/image46.png"/><Relationship Id="rId9" Type="http://schemas.openxmlformats.org/officeDocument/2006/relationships/image" Target="../media/image6.svg"/><Relationship Id="rId14" Type="http://schemas.openxmlformats.org/officeDocument/2006/relationships/image" Target="../media/image7.png"/></Relationships>
</file>

<file path=ppt/slides/_rels/slide57.xml.rels><?xml version="1.0" encoding="UTF-8" standalone="yes"?>
<Relationships xmlns="http://schemas.openxmlformats.org/package/2006/relationships"><Relationship Id="rId8" Type="http://schemas.openxmlformats.org/officeDocument/2006/relationships/image" Target="../media/image61.png"/><Relationship Id="rId3" Type="http://schemas.openxmlformats.org/officeDocument/2006/relationships/image" Target="../media/image46.svg"/><Relationship Id="rId7" Type="http://schemas.openxmlformats.org/officeDocument/2006/relationships/image" Target="../media/image132.svg"/><Relationship Id="rId2" Type="http://schemas.openxmlformats.org/officeDocument/2006/relationships/image" Target="../media/image19.png"/><Relationship Id="rId1" Type="http://schemas.openxmlformats.org/officeDocument/2006/relationships/slideLayout" Target="../slideLayouts/slideLayout7.xml"/><Relationship Id="rId6" Type="http://schemas.openxmlformats.org/officeDocument/2006/relationships/image" Target="../media/image60.png"/><Relationship Id="rId11" Type="http://schemas.openxmlformats.org/officeDocument/2006/relationships/image" Target="../media/image40.svg"/><Relationship Id="rId5" Type="http://schemas.openxmlformats.org/officeDocument/2006/relationships/image" Target="../media/image4.svg"/><Relationship Id="rId10" Type="http://schemas.openxmlformats.org/officeDocument/2006/relationships/image" Target="../media/image39.png"/><Relationship Id="rId4" Type="http://schemas.openxmlformats.org/officeDocument/2006/relationships/image" Target="../media/image2.png"/><Relationship Id="rId9" Type="http://schemas.openxmlformats.org/officeDocument/2006/relationships/image" Target="../media/image134.svg"/></Relationships>
</file>

<file path=ppt/slides/_rels/slide58.xml.rels><?xml version="1.0" encoding="UTF-8" standalone="yes"?>
<Relationships xmlns="http://schemas.openxmlformats.org/package/2006/relationships"><Relationship Id="rId8" Type="http://schemas.openxmlformats.org/officeDocument/2006/relationships/image" Target="../media/image42.png"/><Relationship Id="rId13" Type="http://schemas.openxmlformats.org/officeDocument/2006/relationships/image" Target="../media/image10.svg"/><Relationship Id="rId18" Type="http://schemas.openxmlformats.org/officeDocument/2006/relationships/image" Target="../media/image21.png"/><Relationship Id="rId3" Type="http://schemas.openxmlformats.org/officeDocument/2006/relationships/image" Target="../media/image144.svg"/><Relationship Id="rId7" Type="http://schemas.openxmlformats.org/officeDocument/2006/relationships/image" Target="../media/image156.svg"/><Relationship Id="rId12" Type="http://schemas.openxmlformats.org/officeDocument/2006/relationships/image" Target="../media/image5.png"/><Relationship Id="rId17" Type="http://schemas.openxmlformats.org/officeDocument/2006/relationships/image" Target="../media/image8.svg"/><Relationship Id="rId2" Type="http://schemas.openxmlformats.org/officeDocument/2006/relationships/image" Target="../media/image62.png"/><Relationship Id="rId16" Type="http://schemas.openxmlformats.org/officeDocument/2006/relationships/image" Target="../media/image4.png"/><Relationship Id="rId1" Type="http://schemas.openxmlformats.org/officeDocument/2006/relationships/slideLayout" Target="../slideLayouts/slideLayout7.xml"/><Relationship Id="rId6" Type="http://schemas.openxmlformats.org/officeDocument/2006/relationships/image" Target="../media/image65.png"/><Relationship Id="rId11" Type="http://schemas.openxmlformats.org/officeDocument/2006/relationships/image" Target="../media/image6.svg"/><Relationship Id="rId5" Type="http://schemas.openxmlformats.org/officeDocument/2006/relationships/image" Target="../media/image4.svg"/><Relationship Id="rId15" Type="http://schemas.openxmlformats.org/officeDocument/2006/relationships/image" Target="../media/image18.svg"/><Relationship Id="rId10" Type="http://schemas.openxmlformats.org/officeDocument/2006/relationships/image" Target="../media/image3.png"/><Relationship Id="rId19" Type="http://schemas.openxmlformats.org/officeDocument/2006/relationships/image" Target="../media/image50.svg"/><Relationship Id="rId4" Type="http://schemas.openxmlformats.org/officeDocument/2006/relationships/image" Target="../media/image2.png"/><Relationship Id="rId9" Type="http://schemas.openxmlformats.org/officeDocument/2006/relationships/image" Target="../media/image26.svg"/><Relationship Id="rId14" Type="http://schemas.openxmlformats.org/officeDocument/2006/relationships/image" Target="../media/image9.png"/></Relationships>
</file>

<file path=ppt/slides/_rels/slide6.xml.rels><?xml version="1.0" encoding="UTF-8" standalone="yes"?>
<Relationships xmlns="http://schemas.openxmlformats.org/package/2006/relationships"><Relationship Id="rId8" Type="http://schemas.openxmlformats.org/officeDocument/2006/relationships/image" Target="../media/image16.png"/><Relationship Id="rId13" Type="http://schemas.openxmlformats.org/officeDocument/2006/relationships/image" Target="../media/image6.svg"/><Relationship Id="rId3" Type="http://schemas.openxmlformats.org/officeDocument/2006/relationships/image" Target="../media/image2.svg"/><Relationship Id="rId7" Type="http://schemas.openxmlformats.org/officeDocument/2006/relationships/image" Target="../media/image80.svg"/><Relationship Id="rId12"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15.png"/><Relationship Id="rId11" Type="http://schemas.openxmlformats.org/officeDocument/2006/relationships/image" Target="../media/image16.svg"/><Relationship Id="rId5" Type="http://schemas.openxmlformats.org/officeDocument/2006/relationships/image" Target="../media/image78.svg"/><Relationship Id="rId15" Type="http://schemas.openxmlformats.org/officeDocument/2006/relationships/image" Target="../media/image84.svg"/><Relationship Id="rId10" Type="http://schemas.openxmlformats.org/officeDocument/2006/relationships/image" Target="../media/image8.png"/><Relationship Id="rId4" Type="http://schemas.openxmlformats.org/officeDocument/2006/relationships/image" Target="../media/image14.png"/><Relationship Id="rId9" Type="http://schemas.openxmlformats.org/officeDocument/2006/relationships/image" Target="../media/image82.svg"/><Relationship Id="rId14" Type="http://schemas.openxmlformats.org/officeDocument/2006/relationships/image" Target="../media/image17.png"/></Relationships>
</file>

<file path=ppt/slides/_rels/slide7.xml.rels><?xml version="1.0" encoding="UTF-8" standalone="yes"?>
<Relationships xmlns="http://schemas.openxmlformats.org/package/2006/relationships"><Relationship Id="rId8" Type="http://schemas.openxmlformats.org/officeDocument/2006/relationships/image" Target="../media/image25.png"/><Relationship Id="rId13" Type="http://schemas.openxmlformats.org/officeDocument/2006/relationships/image" Target="../media/image62.svg"/><Relationship Id="rId18" Type="http://schemas.openxmlformats.org/officeDocument/2006/relationships/image" Target="../media/image5.png"/><Relationship Id="rId3" Type="http://schemas.openxmlformats.org/officeDocument/2006/relationships/image" Target="../media/image46.svg"/><Relationship Id="rId21" Type="http://schemas.openxmlformats.org/officeDocument/2006/relationships/image" Target="../media/image70.svg"/><Relationship Id="rId7" Type="http://schemas.openxmlformats.org/officeDocument/2006/relationships/image" Target="../media/image56.svg"/><Relationship Id="rId17" Type="http://schemas.openxmlformats.org/officeDocument/2006/relationships/image" Target="../media/image6.svg"/><Relationship Id="rId25" Type="http://schemas.openxmlformats.org/officeDocument/2006/relationships/image" Target="../media/image22.svg"/><Relationship Id="rId2" Type="http://schemas.openxmlformats.org/officeDocument/2006/relationships/image" Target="../media/image19.png"/><Relationship Id="rId16" Type="http://schemas.openxmlformats.org/officeDocument/2006/relationships/image" Target="../media/image3.png"/><Relationship Id="rId20" Type="http://schemas.openxmlformats.org/officeDocument/2006/relationships/image" Target="../media/image29.png"/><Relationship Id="rId1" Type="http://schemas.openxmlformats.org/officeDocument/2006/relationships/slideLayout" Target="../slideLayouts/slideLayout7.xml"/><Relationship Id="rId6" Type="http://schemas.openxmlformats.org/officeDocument/2006/relationships/image" Target="../media/image24.png"/><Relationship Id="rId24" Type="http://schemas.openxmlformats.org/officeDocument/2006/relationships/image" Target="../media/image30.png"/><Relationship Id="rId5" Type="http://schemas.openxmlformats.org/officeDocument/2006/relationships/image" Target="../media/image54.svg"/><Relationship Id="rId15" Type="http://schemas.openxmlformats.org/officeDocument/2006/relationships/image" Target="../media/image64.svg"/><Relationship Id="rId23" Type="http://schemas.openxmlformats.org/officeDocument/2006/relationships/image" Target="../media/image52.svg"/><Relationship Id="rId10" Type="http://schemas.openxmlformats.org/officeDocument/2006/relationships/image" Target="../media/image27.png"/><Relationship Id="rId19" Type="http://schemas.openxmlformats.org/officeDocument/2006/relationships/image" Target="../media/image10.svg"/><Relationship Id="rId4" Type="http://schemas.openxmlformats.org/officeDocument/2006/relationships/image" Target="../media/image23.png"/><Relationship Id="rId9" Type="http://schemas.openxmlformats.org/officeDocument/2006/relationships/image" Target="../media/image58.svg"/><Relationship Id="rId14" Type="http://schemas.openxmlformats.org/officeDocument/2006/relationships/image" Target="../media/image28.png"/><Relationship Id="rId22" Type="http://schemas.openxmlformats.org/officeDocument/2006/relationships/image" Target="../media/image22.png"/></Relationships>
</file>

<file path=ppt/slides/_rels/slide8.xml.rels><?xml version="1.0" encoding="UTF-8" standalone="yes"?>
<Relationships xmlns="http://schemas.openxmlformats.org/package/2006/relationships"><Relationship Id="rId8" Type="http://schemas.openxmlformats.org/officeDocument/2006/relationships/image" Target="../media/image25.png"/><Relationship Id="rId13" Type="http://schemas.openxmlformats.org/officeDocument/2006/relationships/image" Target="../media/image62.svg"/><Relationship Id="rId18" Type="http://schemas.openxmlformats.org/officeDocument/2006/relationships/image" Target="../media/image5.png"/><Relationship Id="rId3" Type="http://schemas.openxmlformats.org/officeDocument/2006/relationships/image" Target="../media/image46.svg"/><Relationship Id="rId21" Type="http://schemas.openxmlformats.org/officeDocument/2006/relationships/image" Target="../media/image70.svg"/><Relationship Id="rId7" Type="http://schemas.openxmlformats.org/officeDocument/2006/relationships/image" Target="../media/image56.svg"/><Relationship Id="rId17" Type="http://schemas.openxmlformats.org/officeDocument/2006/relationships/image" Target="../media/image6.svg"/><Relationship Id="rId25" Type="http://schemas.openxmlformats.org/officeDocument/2006/relationships/image" Target="../media/image22.svg"/><Relationship Id="rId2" Type="http://schemas.openxmlformats.org/officeDocument/2006/relationships/image" Target="../media/image19.png"/><Relationship Id="rId16" Type="http://schemas.openxmlformats.org/officeDocument/2006/relationships/image" Target="../media/image3.png"/><Relationship Id="rId20" Type="http://schemas.openxmlformats.org/officeDocument/2006/relationships/image" Target="../media/image29.png"/><Relationship Id="rId1" Type="http://schemas.openxmlformats.org/officeDocument/2006/relationships/slideLayout" Target="../slideLayouts/slideLayout7.xml"/><Relationship Id="rId6" Type="http://schemas.openxmlformats.org/officeDocument/2006/relationships/image" Target="../media/image24.png"/><Relationship Id="rId24" Type="http://schemas.openxmlformats.org/officeDocument/2006/relationships/image" Target="../media/image30.png"/><Relationship Id="rId5" Type="http://schemas.openxmlformats.org/officeDocument/2006/relationships/image" Target="../media/image54.svg"/><Relationship Id="rId15" Type="http://schemas.openxmlformats.org/officeDocument/2006/relationships/image" Target="../media/image64.svg"/><Relationship Id="rId23" Type="http://schemas.openxmlformats.org/officeDocument/2006/relationships/image" Target="../media/image52.svg"/><Relationship Id="rId10" Type="http://schemas.openxmlformats.org/officeDocument/2006/relationships/image" Target="../media/image27.png"/><Relationship Id="rId19" Type="http://schemas.openxmlformats.org/officeDocument/2006/relationships/image" Target="../media/image10.svg"/><Relationship Id="rId4" Type="http://schemas.openxmlformats.org/officeDocument/2006/relationships/image" Target="../media/image23.png"/><Relationship Id="rId9" Type="http://schemas.openxmlformats.org/officeDocument/2006/relationships/image" Target="../media/image58.svg"/><Relationship Id="rId14" Type="http://schemas.openxmlformats.org/officeDocument/2006/relationships/image" Target="../media/image28.png"/><Relationship Id="rId22" Type="http://schemas.openxmlformats.org/officeDocument/2006/relationships/image" Target="../media/image22.png"/></Relationships>
</file>

<file path=ppt/slides/_rels/slide9.xml.rels><?xml version="1.0" encoding="UTF-8" standalone="yes"?>
<Relationships xmlns="http://schemas.openxmlformats.org/package/2006/relationships"><Relationship Id="rId8" Type="http://schemas.openxmlformats.org/officeDocument/2006/relationships/image" Target="../media/image25.png"/><Relationship Id="rId13" Type="http://schemas.openxmlformats.org/officeDocument/2006/relationships/image" Target="../media/image62.svg"/><Relationship Id="rId18" Type="http://schemas.openxmlformats.org/officeDocument/2006/relationships/image" Target="../media/image5.png"/><Relationship Id="rId3" Type="http://schemas.openxmlformats.org/officeDocument/2006/relationships/image" Target="../media/image46.svg"/><Relationship Id="rId21" Type="http://schemas.openxmlformats.org/officeDocument/2006/relationships/image" Target="../media/image70.svg"/><Relationship Id="rId7" Type="http://schemas.openxmlformats.org/officeDocument/2006/relationships/image" Target="../media/image56.svg"/><Relationship Id="rId17" Type="http://schemas.openxmlformats.org/officeDocument/2006/relationships/image" Target="../media/image6.svg"/><Relationship Id="rId25" Type="http://schemas.openxmlformats.org/officeDocument/2006/relationships/image" Target="../media/image22.svg"/><Relationship Id="rId2" Type="http://schemas.openxmlformats.org/officeDocument/2006/relationships/image" Target="../media/image19.png"/><Relationship Id="rId16" Type="http://schemas.openxmlformats.org/officeDocument/2006/relationships/image" Target="../media/image3.png"/><Relationship Id="rId20" Type="http://schemas.openxmlformats.org/officeDocument/2006/relationships/image" Target="../media/image29.png"/><Relationship Id="rId1" Type="http://schemas.openxmlformats.org/officeDocument/2006/relationships/slideLayout" Target="../slideLayouts/slideLayout7.xml"/><Relationship Id="rId6" Type="http://schemas.openxmlformats.org/officeDocument/2006/relationships/image" Target="../media/image24.png"/><Relationship Id="rId24" Type="http://schemas.openxmlformats.org/officeDocument/2006/relationships/image" Target="../media/image30.png"/><Relationship Id="rId5" Type="http://schemas.openxmlformats.org/officeDocument/2006/relationships/image" Target="../media/image54.svg"/><Relationship Id="rId15" Type="http://schemas.openxmlformats.org/officeDocument/2006/relationships/image" Target="../media/image64.svg"/><Relationship Id="rId23" Type="http://schemas.openxmlformats.org/officeDocument/2006/relationships/image" Target="../media/image52.svg"/><Relationship Id="rId10" Type="http://schemas.openxmlformats.org/officeDocument/2006/relationships/image" Target="../media/image27.png"/><Relationship Id="rId19" Type="http://schemas.openxmlformats.org/officeDocument/2006/relationships/image" Target="../media/image10.svg"/><Relationship Id="rId4" Type="http://schemas.openxmlformats.org/officeDocument/2006/relationships/image" Target="../media/image23.png"/><Relationship Id="rId9" Type="http://schemas.openxmlformats.org/officeDocument/2006/relationships/image" Target="../media/image58.svg"/><Relationship Id="rId14" Type="http://schemas.openxmlformats.org/officeDocument/2006/relationships/image" Target="../media/image28.png"/><Relationship Id="rId22" Type="http://schemas.openxmlformats.org/officeDocument/2006/relationships/image" Target="../media/image22.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8CC0F5"/>
        </a:solidFill>
        <a:effectLst/>
      </p:bgPr>
    </p:bg>
    <p:spTree>
      <p:nvGrpSpPr>
        <p:cNvPr id="1" name=""/>
        <p:cNvGrpSpPr/>
        <p:nvPr/>
      </p:nvGrpSpPr>
      <p:grpSpPr>
        <a:xfrm>
          <a:off x="0" y="0"/>
          <a:ext cx="0" cy="0"/>
          <a:chOff x="0" y="0"/>
          <a:chExt cx="0" cy="0"/>
        </a:xfrm>
      </p:grpSpPr>
      <p:sp>
        <p:nvSpPr>
          <p:cNvPr id="2" name="Freeform 2"/>
          <p:cNvSpPr/>
          <p:nvPr/>
        </p:nvSpPr>
        <p:spPr>
          <a:xfrm>
            <a:off x="-428538" y="-2253652"/>
            <a:ext cx="18768896" cy="13035852"/>
          </a:xfrm>
          <a:custGeom>
            <a:avLst/>
            <a:gdLst/>
            <a:ahLst/>
            <a:cxnLst/>
            <a:rect l="l" t="t" r="r" b="b"/>
            <a:pathLst>
              <a:path w="18768896" h="13035852">
                <a:moveTo>
                  <a:pt x="0" y="0"/>
                </a:moveTo>
                <a:lnTo>
                  <a:pt x="18768897" y="0"/>
                </a:lnTo>
                <a:lnTo>
                  <a:pt x="18768897" y="13035851"/>
                </a:lnTo>
                <a:lnTo>
                  <a:pt x="0" y="13035851"/>
                </a:lnTo>
                <a:lnTo>
                  <a:pt x="0" y="0"/>
                </a:lnTo>
                <a:close/>
              </a:path>
            </a:pathLst>
          </a:custGeom>
          <a:blipFill>
            <a:blip r:embed="rId2">
              <a:extLst>
                <a:ext uri="{96DAC541-7B7A-43D3-8B79-37D633B846F1}">
                  <asvg:svgBlip xmlns:asvg="http://schemas.microsoft.com/office/drawing/2016/SVG/main" xmlns="" r:embed="rId3"/>
                </a:ext>
              </a:extLst>
            </a:blip>
            <a:stretch>
              <a:fillRect/>
            </a:stretch>
          </a:blipFill>
        </p:spPr>
      </p:sp>
      <p:grpSp>
        <p:nvGrpSpPr>
          <p:cNvPr id="3" name="Group 3"/>
          <p:cNvGrpSpPr/>
          <p:nvPr/>
        </p:nvGrpSpPr>
        <p:grpSpPr>
          <a:xfrm>
            <a:off x="2982870" y="1577887"/>
            <a:ext cx="12207583" cy="6695007"/>
            <a:chOff x="0" y="0"/>
            <a:chExt cx="16276777" cy="8926675"/>
          </a:xfrm>
        </p:grpSpPr>
        <p:sp>
          <p:nvSpPr>
            <p:cNvPr id="4" name="Freeform 4"/>
            <p:cNvSpPr/>
            <p:nvPr/>
          </p:nvSpPr>
          <p:spPr>
            <a:xfrm>
              <a:off x="0" y="0"/>
              <a:ext cx="10851185" cy="8926675"/>
            </a:xfrm>
            <a:custGeom>
              <a:avLst/>
              <a:gdLst/>
              <a:ahLst/>
              <a:cxnLst/>
              <a:rect l="l" t="t" r="r" b="b"/>
              <a:pathLst>
                <a:path w="10851185" h="8926675">
                  <a:moveTo>
                    <a:pt x="0" y="0"/>
                  </a:moveTo>
                  <a:lnTo>
                    <a:pt x="10851185" y="0"/>
                  </a:lnTo>
                  <a:lnTo>
                    <a:pt x="10851185" y="8926675"/>
                  </a:lnTo>
                  <a:lnTo>
                    <a:pt x="0" y="8926675"/>
                  </a:lnTo>
                  <a:lnTo>
                    <a:pt x="0" y="0"/>
                  </a:lnTo>
                  <a:close/>
                </a:path>
              </a:pathLst>
            </a:custGeom>
            <a:blipFill>
              <a:blip r:embed="rId4">
                <a:extLst>
                  <a:ext uri="{96DAC541-7B7A-43D3-8B79-37D633B846F1}">
                    <asvg:svgBlip xmlns:asvg="http://schemas.microsoft.com/office/drawing/2016/SVG/main" xmlns="" r:embed="rId5"/>
                  </a:ext>
                </a:extLst>
              </a:blip>
              <a:stretch>
                <a:fillRect r="-30390"/>
              </a:stretch>
            </a:blipFill>
          </p:spPr>
        </p:sp>
        <p:sp>
          <p:nvSpPr>
            <p:cNvPr id="5" name="Freeform 5"/>
            <p:cNvSpPr/>
            <p:nvPr/>
          </p:nvSpPr>
          <p:spPr>
            <a:xfrm>
              <a:off x="5425592" y="0"/>
              <a:ext cx="10851185" cy="8926675"/>
            </a:xfrm>
            <a:custGeom>
              <a:avLst/>
              <a:gdLst/>
              <a:ahLst/>
              <a:cxnLst/>
              <a:rect l="l" t="t" r="r" b="b"/>
              <a:pathLst>
                <a:path w="10851185" h="8926675">
                  <a:moveTo>
                    <a:pt x="0" y="0"/>
                  </a:moveTo>
                  <a:lnTo>
                    <a:pt x="10851185" y="0"/>
                  </a:lnTo>
                  <a:lnTo>
                    <a:pt x="10851185" y="8926675"/>
                  </a:lnTo>
                  <a:lnTo>
                    <a:pt x="0" y="8926675"/>
                  </a:lnTo>
                  <a:lnTo>
                    <a:pt x="0" y="0"/>
                  </a:lnTo>
                  <a:close/>
                </a:path>
              </a:pathLst>
            </a:custGeom>
            <a:blipFill>
              <a:blip r:embed="rId4">
                <a:extLst>
                  <a:ext uri="{96DAC541-7B7A-43D3-8B79-37D633B846F1}">
                    <asvg:svgBlip xmlns:asvg="http://schemas.microsoft.com/office/drawing/2016/SVG/main" xmlns="" r:embed="rId5"/>
                  </a:ext>
                </a:extLst>
              </a:blip>
              <a:stretch>
                <a:fillRect l="-30390"/>
              </a:stretch>
            </a:blipFill>
          </p:spPr>
        </p:sp>
      </p:grpSp>
      <p:sp>
        <p:nvSpPr>
          <p:cNvPr id="6" name="TextBox 6"/>
          <p:cNvSpPr txBox="1"/>
          <p:nvPr/>
        </p:nvSpPr>
        <p:spPr>
          <a:xfrm>
            <a:off x="4952394" y="3379201"/>
            <a:ext cx="8674595" cy="2462213"/>
          </a:xfrm>
          <a:prstGeom prst="rect">
            <a:avLst/>
          </a:prstGeom>
        </p:spPr>
        <p:txBody>
          <a:bodyPr lIns="0" tIns="0" rIns="0" bIns="0" rtlCol="0" anchor="t">
            <a:spAutoFit/>
          </a:bodyPr>
          <a:lstStyle/>
          <a:p>
            <a:pPr algn="ctr">
              <a:lnSpc>
                <a:spcPts val="9585"/>
              </a:lnSpc>
            </a:pPr>
            <a:r>
              <a:rPr lang="en-US" sz="13800" i="1">
                <a:solidFill>
                  <a:schemeClr val="bg1"/>
                </a:solidFill>
                <a:latin typeface="#9Slide05 Amplify" panose="02000000000000000000" pitchFamily="2" charset="-93"/>
              </a:rPr>
              <a:t>Bàn về đọc sách </a:t>
            </a:r>
            <a:endParaRPr lang="vi-VN" sz="13800" i="1" smtClean="0">
              <a:solidFill>
                <a:schemeClr val="bg1"/>
              </a:solidFill>
              <a:latin typeface="#9Slide05 Amplify" panose="02000000000000000000" pitchFamily="2" charset="-93"/>
            </a:endParaRPr>
          </a:p>
          <a:p>
            <a:pPr algn="ctr">
              <a:lnSpc>
                <a:spcPts val="9585"/>
              </a:lnSpc>
            </a:pPr>
            <a:r>
              <a:rPr lang="vi-VN" sz="7200" smtClean="0">
                <a:solidFill>
                  <a:schemeClr val="bg1"/>
                </a:solidFill>
                <a:latin typeface="#9Slide05 Amplify" panose="02000000000000000000" pitchFamily="2" charset="-93"/>
              </a:rPr>
              <a:t>- </a:t>
            </a:r>
            <a:r>
              <a:rPr lang="en-US" sz="7200" smtClean="0">
                <a:solidFill>
                  <a:schemeClr val="bg1"/>
                </a:solidFill>
                <a:latin typeface="#9Slide05 Amplify" panose="02000000000000000000" pitchFamily="2" charset="-93"/>
              </a:rPr>
              <a:t>Chu </a:t>
            </a:r>
            <a:r>
              <a:rPr lang="en-US" sz="7200">
                <a:solidFill>
                  <a:schemeClr val="bg1"/>
                </a:solidFill>
                <a:latin typeface="#9Slide05 Amplify" panose="02000000000000000000" pitchFamily="2" charset="-93"/>
              </a:rPr>
              <a:t>Quang </a:t>
            </a:r>
            <a:r>
              <a:rPr lang="vi-VN" sz="7200" smtClean="0">
                <a:solidFill>
                  <a:schemeClr val="bg1"/>
                </a:solidFill>
                <a:latin typeface="#9Slide05 Amplify" panose="02000000000000000000" pitchFamily="2" charset="-93"/>
              </a:rPr>
              <a:t>Tiềm - </a:t>
            </a:r>
            <a:endParaRPr lang="en-US" sz="6600" spc="-172">
              <a:solidFill>
                <a:schemeClr val="bg1"/>
              </a:solidFill>
              <a:latin typeface="#9Slide05 Amplify" panose="02000000000000000000" pitchFamily="2" charset="-93"/>
              <a:ea typeface="Cabin"/>
              <a:cs typeface="Cabin"/>
              <a:sym typeface="Cabin"/>
            </a:endParaRPr>
          </a:p>
        </p:txBody>
      </p:sp>
      <p:sp>
        <p:nvSpPr>
          <p:cNvPr id="8" name="Freeform 8"/>
          <p:cNvSpPr/>
          <p:nvPr/>
        </p:nvSpPr>
        <p:spPr>
          <a:xfrm>
            <a:off x="9467094" y="8005648"/>
            <a:ext cx="7661990" cy="4165336"/>
          </a:xfrm>
          <a:custGeom>
            <a:avLst/>
            <a:gdLst/>
            <a:ahLst/>
            <a:cxnLst/>
            <a:rect l="l" t="t" r="r" b="b"/>
            <a:pathLst>
              <a:path w="7661990" h="4165336">
                <a:moveTo>
                  <a:pt x="0" y="0"/>
                </a:moveTo>
                <a:lnTo>
                  <a:pt x="7661990" y="0"/>
                </a:lnTo>
                <a:lnTo>
                  <a:pt x="7661990" y="4165337"/>
                </a:lnTo>
                <a:lnTo>
                  <a:pt x="0" y="4165337"/>
                </a:lnTo>
                <a:lnTo>
                  <a:pt x="0" y="0"/>
                </a:lnTo>
                <a:close/>
              </a:path>
            </a:pathLst>
          </a:custGeom>
          <a:blipFill>
            <a:blip r:embed="rId6">
              <a:extLst>
                <a:ext uri="{96DAC541-7B7A-43D3-8B79-37D633B846F1}">
                  <asvg:svgBlip xmlns:asvg="http://schemas.microsoft.com/office/drawing/2016/SVG/main" xmlns="" r:embed="rId7"/>
                </a:ext>
              </a:extLst>
            </a:blip>
            <a:stretch>
              <a:fillRect/>
            </a:stretch>
          </a:blipFill>
        </p:spPr>
      </p:sp>
      <p:sp>
        <p:nvSpPr>
          <p:cNvPr id="9" name="Freeform 9"/>
          <p:cNvSpPr/>
          <p:nvPr/>
        </p:nvSpPr>
        <p:spPr>
          <a:xfrm flipH="1">
            <a:off x="12412548" y="6736572"/>
            <a:ext cx="1771082" cy="1313821"/>
          </a:xfrm>
          <a:custGeom>
            <a:avLst/>
            <a:gdLst/>
            <a:ahLst/>
            <a:cxnLst/>
            <a:rect l="l" t="t" r="r" b="b"/>
            <a:pathLst>
              <a:path w="1771082" h="1313821">
                <a:moveTo>
                  <a:pt x="1771082" y="0"/>
                </a:moveTo>
                <a:lnTo>
                  <a:pt x="0" y="0"/>
                </a:lnTo>
                <a:lnTo>
                  <a:pt x="0" y="1313820"/>
                </a:lnTo>
                <a:lnTo>
                  <a:pt x="1771082" y="1313820"/>
                </a:lnTo>
                <a:lnTo>
                  <a:pt x="1771082" y="0"/>
                </a:lnTo>
                <a:close/>
              </a:path>
            </a:pathLst>
          </a:custGeom>
          <a:blipFill>
            <a:blip r:embed="rId8">
              <a:extLst>
                <a:ext uri="{96DAC541-7B7A-43D3-8B79-37D633B846F1}">
                  <asvg:svgBlip xmlns:asvg="http://schemas.microsoft.com/office/drawing/2016/SVG/main" xmlns="" r:embed="rId9"/>
                </a:ext>
              </a:extLst>
            </a:blip>
            <a:stretch>
              <a:fillRect/>
            </a:stretch>
          </a:blipFill>
        </p:spPr>
      </p:sp>
      <p:sp>
        <p:nvSpPr>
          <p:cNvPr id="10" name="Freeform 10"/>
          <p:cNvSpPr/>
          <p:nvPr/>
        </p:nvSpPr>
        <p:spPr>
          <a:xfrm>
            <a:off x="15004190" y="5422751"/>
            <a:ext cx="2063893" cy="2627642"/>
          </a:xfrm>
          <a:custGeom>
            <a:avLst/>
            <a:gdLst/>
            <a:ahLst/>
            <a:cxnLst/>
            <a:rect l="l" t="t" r="r" b="b"/>
            <a:pathLst>
              <a:path w="2063893" h="2627642">
                <a:moveTo>
                  <a:pt x="0" y="0"/>
                </a:moveTo>
                <a:lnTo>
                  <a:pt x="2063893" y="0"/>
                </a:lnTo>
                <a:lnTo>
                  <a:pt x="2063893" y="2627641"/>
                </a:lnTo>
                <a:lnTo>
                  <a:pt x="0" y="2627641"/>
                </a:lnTo>
                <a:lnTo>
                  <a:pt x="0" y="0"/>
                </a:lnTo>
                <a:close/>
              </a:path>
            </a:pathLst>
          </a:custGeom>
          <a:blipFill>
            <a:blip r:embed="rId10">
              <a:extLst>
                <a:ext uri="{96DAC541-7B7A-43D3-8B79-37D633B846F1}">
                  <asvg:svgBlip xmlns:asvg="http://schemas.microsoft.com/office/drawing/2016/SVG/main" xmlns="" r:embed="rId11"/>
                </a:ext>
              </a:extLst>
            </a:blip>
            <a:stretch>
              <a:fillRect/>
            </a:stretch>
          </a:blipFill>
        </p:spPr>
      </p:sp>
      <p:sp>
        <p:nvSpPr>
          <p:cNvPr id="11" name="Freeform 11"/>
          <p:cNvSpPr/>
          <p:nvPr/>
        </p:nvSpPr>
        <p:spPr>
          <a:xfrm flipH="1">
            <a:off x="477140" y="2607509"/>
            <a:ext cx="4625673" cy="9053809"/>
          </a:xfrm>
          <a:custGeom>
            <a:avLst/>
            <a:gdLst/>
            <a:ahLst/>
            <a:cxnLst/>
            <a:rect l="l" t="t" r="r" b="b"/>
            <a:pathLst>
              <a:path w="4625673" h="9053809">
                <a:moveTo>
                  <a:pt x="4625673" y="0"/>
                </a:moveTo>
                <a:lnTo>
                  <a:pt x="0" y="0"/>
                </a:lnTo>
                <a:lnTo>
                  <a:pt x="0" y="9053809"/>
                </a:lnTo>
                <a:lnTo>
                  <a:pt x="4625673" y="9053809"/>
                </a:lnTo>
                <a:lnTo>
                  <a:pt x="4625673" y="0"/>
                </a:lnTo>
                <a:close/>
              </a:path>
            </a:pathLst>
          </a:custGeom>
          <a:blipFill>
            <a:blip r:embed="rId12">
              <a:extLst>
                <a:ext uri="{96DAC541-7B7A-43D3-8B79-37D633B846F1}">
                  <asvg:svgBlip xmlns:asvg="http://schemas.microsoft.com/office/drawing/2016/SVG/main" xmlns="" r:embed="rId13"/>
                </a:ext>
              </a:extLst>
            </a:blip>
            <a:stretch>
              <a:fillRect/>
            </a:stretch>
          </a:blipFill>
        </p:spPr>
      </p:sp>
      <p:sp>
        <p:nvSpPr>
          <p:cNvPr id="12" name="Freeform 12"/>
          <p:cNvSpPr/>
          <p:nvPr/>
        </p:nvSpPr>
        <p:spPr>
          <a:xfrm>
            <a:off x="15004190" y="0"/>
            <a:ext cx="2334214" cy="4114800"/>
          </a:xfrm>
          <a:custGeom>
            <a:avLst/>
            <a:gdLst/>
            <a:ahLst/>
            <a:cxnLst/>
            <a:rect l="l" t="t" r="r" b="b"/>
            <a:pathLst>
              <a:path w="2334214" h="4114800">
                <a:moveTo>
                  <a:pt x="0" y="0"/>
                </a:moveTo>
                <a:lnTo>
                  <a:pt x="2334214" y="0"/>
                </a:lnTo>
                <a:lnTo>
                  <a:pt x="2334214" y="4114800"/>
                </a:lnTo>
                <a:lnTo>
                  <a:pt x="0" y="4114800"/>
                </a:lnTo>
                <a:lnTo>
                  <a:pt x="0" y="0"/>
                </a:lnTo>
                <a:close/>
              </a:path>
            </a:pathLst>
          </a:custGeom>
          <a:blipFill>
            <a:blip r:embed="rId14">
              <a:extLst>
                <a:ext uri="{96DAC541-7B7A-43D3-8B79-37D633B846F1}">
                  <asvg:svgBlip xmlns:asvg="http://schemas.microsoft.com/office/drawing/2016/SVG/main" xmlns="" r:embed="rId15"/>
                </a:ext>
              </a:extLst>
            </a:blip>
            <a:stretch>
              <a:fillRect/>
            </a:stretch>
          </a:blipFill>
        </p:spPr>
      </p:sp>
      <p:sp>
        <p:nvSpPr>
          <p:cNvPr id="13" name="Freeform 13"/>
          <p:cNvSpPr/>
          <p:nvPr/>
        </p:nvSpPr>
        <p:spPr>
          <a:xfrm>
            <a:off x="6615011" y="8569636"/>
            <a:ext cx="3321766" cy="4114800"/>
          </a:xfrm>
          <a:custGeom>
            <a:avLst/>
            <a:gdLst/>
            <a:ahLst/>
            <a:cxnLst/>
            <a:rect l="l" t="t" r="r" b="b"/>
            <a:pathLst>
              <a:path w="3321766" h="4114800">
                <a:moveTo>
                  <a:pt x="0" y="0"/>
                </a:moveTo>
                <a:lnTo>
                  <a:pt x="3321766" y="0"/>
                </a:lnTo>
                <a:lnTo>
                  <a:pt x="3321766" y="4114800"/>
                </a:lnTo>
                <a:lnTo>
                  <a:pt x="0" y="4114800"/>
                </a:lnTo>
                <a:lnTo>
                  <a:pt x="0" y="0"/>
                </a:lnTo>
                <a:close/>
              </a:path>
            </a:pathLst>
          </a:custGeom>
          <a:blipFill>
            <a:blip r:embed="rId16">
              <a:extLst>
                <a:ext uri="{96DAC541-7B7A-43D3-8B79-37D633B846F1}">
                  <asvg:svgBlip xmlns:asvg="http://schemas.microsoft.com/office/drawing/2016/SVG/main" xmlns="" r:embed="rId17"/>
                </a:ext>
              </a:extLst>
            </a:blip>
            <a:stretch>
              <a:fillRect/>
            </a:stretch>
          </a:blipFill>
        </p:spPr>
      </p:sp>
      <p:sp>
        <p:nvSpPr>
          <p:cNvPr id="14" name="Freeform 14"/>
          <p:cNvSpPr/>
          <p:nvPr/>
        </p:nvSpPr>
        <p:spPr>
          <a:xfrm rot="-1727232">
            <a:off x="-190075" y="757084"/>
            <a:ext cx="4169757" cy="902184"/>
          </a:xfrm>
          <a:custGeom>
            <a:avLst/>
            <a:gdLst/>
            <a:ahLst/>
            <a:cxnLst/>
            <a:rect l="l" t="t" r="r" b="b"/>
            <a:pathLst>
              <a:path w="4169757" h="902184">
                <a:moveTo>
                  <a:pt x="0" y="0"/>
                </a:moveTo>
                <a:lnTo>
                  <a:pt x="4169757" y="0"/>
                </a:lnTo>
                <a:lnTo>
                  <a:pt x="4169757" y="902183"/>
                </a:lnTo>
                <a:lnTo>
                  <a:pt x="0" y="902183"/>
                </a:lnTo>
                <a:lnTo>
                  <a:pt x="0" y="0"/>
                </a:lnTo>
                <a:close/>
              </a:path>
            </a:pathLst>
          </a:custGeom>
          <a:blipFill>
            <a:blip r:embed="rId18">
              <a:extLst>
                <a:ext uri="{96DAC541-7B7A-43D3-8B79-37D633B846F1}">
                  <asvg:svgBlip xmlns:asvg="http://schemas.microsoft.com/office/drawing/2016/SVG/main" xmlns="" r:embed="rId19"/>
                </a:ext>
              </a:extLst>
            </a:blip>
            <a:stretch>
              <a:fillRect/>
            </a:stretch>
          </a:blipFill>
        </p:spPr>
      </p:sp>
      <p:pic>
        <p:nvPicPr>
          <p:cNvPr id="7" name="Picture 6"/>
          <p:cNvPicPr>
            <a:picLocks noChangeAspect="1"/>
          </p:cNvPicPr>
          <p:nvPr/>
        </p:nvPicPr>
        <p:blipFill>
          <a:blip r:embed="rId20">
            <a:extLst>
              <a:ext uri="{28A0092B-C50C-407E-A947-70E740481C1C}">
                <a14:useLocalDpi xmlns:a14="http://schemas.microsoft.com/office/drawing/2010/main" val="0"/>
              </a:ext>
            </a:extLst>
          </a:blip>
          <a:stretch>
            <a:fillRect/>
          </a:stretch>
        </p:blipFill>
        <p:spPr>
          <a:xfrm>
            <a:off x="4409624" y="2202581"/>
            <a:ext cx="9307490" cy="4339915"/>
          </a:xfrm>
          <a:prstGeom prst="rect">
            <a:avLst/>
          </a:prstGeom>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F9DA88"/>
        </a:solidFill>
        <a:effectLst/>
      </p:bgPr>
    </p:bg>
    <p:spTree>
      <p:nvGrpSpPr>
        <p:cNvPr id="1" name=""/>
        <p:cNvGrpSpPr/>
        <p:nvPr/>
      </p:nvGrpSpPr>
      <p:grpSpPr>
        <a:xfrm>
          <a:off x="0" y="0"/>
          <a:ext cx="0" cy="0"/>
          <a:chOff x="0" y="0"/>
          <a:chExt cx="0" cy="0"/>
        </a:xfrm>
      </p:grpSpPr>
      <p:sp>
        <p:nvSpPr>
          <p:cNvPr id="2" name="Freeform 2"/>
          <p:cNvSpPr/>
          <p:nvPr/>
        </p:nvSpPr>
        <p:spPr>
          <a:xfrm>
            <a:off x="-428538" y="-3374639"/>
            <a:ext cx="18768896" cy="13035852"/>
          </a:xfrm>
          <a:custGeom>
            <a:avLst/>
            <a:gdLst/>
            <a:ahLst/>
            <a:cxnLst/>
            <a:rect l="l" t="t" r="r" b="b"/>
            <a:pathLst>
              <a:path w="18768896" h="13035852">
                <a:moveTo>
                  <a:pt x="0" y="0"/>
                </a:moveTo>
                <a:lnTo>
                  <a:pt x="18768897" y="0"/>
                </a:lnTo>
                <a:lnTo>
                  <a:pt x="18768897" y="13035851"/>
                </a:lnTo>
                <a:lnTo>
                  <a:pt x="0" y="13035851"/>
                </a:lnTo>
                <a:lnTo>
                  <a:pt x="0" y="0"/>
                </a:lnTo>
                <a:close/>
              </a:path>
            </a:pathLst>
          </a:custGeom>
          <a:blipFill>
            <a:blip r:embed="rId2">
              <a:extLst>
                <a:ext uri="{96DAC541-7B7A-43D3-8B79-37D633B846F1}">
                  <asvg:svgBlip xmlns:asvg="http://schemas.microsoft.com/office/drawing/2016/SVG/main" xmlns="" r:embed="rId3"/>
                </a:ext>
              </a:extLst>
            </a:blip>
            <a:stretch>
              <a:fillRect/>
            </a:stretch>
          </a:blipFill>
        </p:spPr>
      </p:sp>
      <p:grpSp>
        <p:nvGrpSpPr>
          <p:cNvPr id="3" name="Group 3"/>
          <p:cNvGrpSpPr/>
          <p:nvPr/>
        </p:nvGrpSpPr>
        <p:grpSpPr>
          <a:xfrm>
            <a:off x="3996096" y="666856"/>
            <a:ext cx="14143749" cy="8823691"/>
            <a:chOff x="0" y="0"/>
            <a:chExt cx="15270671" cy="10851659"/>
          </a:xfrm>
        </p:grpSpPr>
        <p:sp>
          <p:nvSpPr>
            <p:cNvPr id="4" name="Freeform 4"/>
            <p:cNvSpPr/>
            <p:nvPr/>
          </p:nvSpPr>
          <p:spPr>
            <a:xfrm>
              <a:off x="-127" y="127"/>
              <a:ext cx="15270544" cy="10858644"/>
            </a:xfrm>
            <a:custGeom>
              <a:avLst/>
              <a:gdLst/>
              <a:ahLst/>
              <a:cxnLst/>
              <a:rect l="l" t="t" r="r" b="b"/>
              <a:pathLst>
                <a:path w="15270544" h="10858644">
                  <a:moveTo>
                    <a:pt x="14869478" y="10845944"/>
                  </a:moveTo>
                  <a:cubicBezTo>
                    <a:pt x="14813598" y="10858644"/>
                    <a:pt x="14788198" y="10845944"/>
                    <a:pt x="14731048" y="10845944"/>
                  </a:cubicBezTo>
                  <a:cubicBezTo>
                    <a:pt x="14673898" y="10845944"/>
                    <a:pt x="14582838" y="10833244"/>
                    <a:pt x="14582838" y="10833244"/>
                  </a:cubicBezTo>
                  <a:lnTo>
                    <a:pt x="707771" y="10833244"/>
                  </a:lnTo>
                  <a:lnTo>
                    <a:pt x="631063" y="10820544"/>
                  </a:lnTo>
                  <a:cubicBezTo>
                    <a:pt x="631063" y="10820544"/>
                    <a:pt x="533400" y="10833244"/>
                    <a:pt x="457581" y="10820544"/>
                  </a:cubicBezTo>
                  <a:cubicBezTo>
                    <a:pt x="381762" y="10807844"/>
                    <a:pt x="296418" y="10820544"/>
                    <a:pt x="296418" y="10820544"/>
                  </a:cubicBezTo>
                  <a:cubicBezTo>
                    <a:pt x="240284" y="10820544"/>
                    <a:pt x="162814" y="10816226"/>
                    <a:pt x="119507" y="10787016"/>
                  </a:cubicBezTo>
                  <a:cubicBezTo>
                    <a:pt x="47371" y="10738375"/>
                    <a:pt x="25400" y="10668144"/>
                    <a:pt x="0" y="10562353"/>
                  </a:cubicBezTo>
                  <a:lnTo>
                    <a:pt x="0" y="10361820"/>
                  </a:lnTo>
                  <a:cubicBezTo>
                    <a:pt x="0" y="10361820"/>
                    <a:pt x="12700" y="10276857"/>
                    <a:pt x="12700" y="10218564"/>
                  </a:cubicBezTo>
                  <a:cubicBezTo>
                    <a:pt x="12700" y="10160271"/>
                    <a:pt x="0" y="10070355"/>
                    <a:pt x="0" y="10070355"/>
                  </a:cubicBezTo>
                  <a:lnTo>
                    <a:pt x="0" y="803402"/>
                  </a:lnTo>
                  <a:cubicBezTo>
                    <a:pt x="0" y="803402"/>
                    <a:pt x="12700" y="767715"/>
                    <a:pt x="12700" y="688594"/>
                  </a:cubicBezTo>
                  <a:lnTo>
                    <a:pt x="12700" y="543560"/>
                  </a:lnTo>
                  <a:cubicBezTo>
                    <a:pt x="12700" y="543560"/>
                    <a:pt x="0" y="459740"/>
                    <a:pt x="12700" y="375920"/>
                  </a:cubicBezTo>
                  <a:cubicBezTo>
                    <a:pt x="25400" y="292100"/>
                    <a:pt x="23876" y="258064"/>
                    <a:pt x="64897" y="195072"/>
                  </a:cubicBezTo>
                  <a:cubicBezTo>
                    <a:pt x="87249" y="160782"/>
                    <a:pt x="184404" y="76708"/>
                    <a:pt x="215900" y="50800"/>
                  </a:cubicBezTo>
                  <a:cubicBezTo>
                    <a:pt x="215900" y="50800"/>
                    <a:pt x="305181" y="24130"/>
                    <a:pt x="401320" y="12700"/>
                  </a:cubicBezTo>
                  <a:cubicBezTo>
                    <a:pt x="508000" y="0"/>
                    <a:pt x="481584" y="0"/>
                    <a:pt x="622300" y="0"/>
                  </a:cubicBezTo>
                  <a:lnTo>
                    <a:pt x="14751495" y="0"/>
                  </a:lnTo>
                  <a:cubicBezTo>
                    <a:pt x="14851571" y="0"/>
                    <a:pt x="14920024" y="12700"/>
                    <a:pt x="14920024" y="12700"/>
                  </a:cubicBezTo>
                  <a:cubicBezTo>
                    <a:pt x="14984158" y="12700"/>
                    <a:pt x="15072931" y="36322"/>
                    <a:pt x="15130844" y="50800"/>
                  </a:cubicBezTo>
                  <a:cubicBezTo>
                    <a:pt x="15232444" y="76200"/>
                    <a:pt x="15257844" y="254000"/>
                    <a:pt x="15257844" y="350520"/>
                  </a:cubicBezTo>
                  <a:lnTo>
                    <a:pt x="15257844" y="9979550"/>
                  </a:lnTo>
                  <a:cubicBezTo>
                    <a:pt x="15257844" y="9979550"/>
                    <a:pt x="15270544" y="10348231"/>
                    <a:pt x="15270544" y="10381251"/>
                  </a:cubicBezTo>
                  <a:cubicBezTo>
                    <a:pt x="15270544" y="10414271"/>
                    <a:pt x="15248065" y="10522221"/>
                    <a:pt x="15230157" y="10568449"/>
                  </a:cubicBezTo>
                  <a:cubicBezTo>
                    <a:pt x="15205138" y="10633092"/>
                    <a:pt x="15215299" y="10689988"/>
                    <a:pt x="15163482" y="10734184"/>
                  </a:cubicBezTo>
                  <a:cubicBezTo>
                    <a:pt x="15127415" y="10765045"/>
                    <a:pt x="15073312" y="10802383"/>
                    <a:pt x="15028101" y="10819528"/>
                  </a:cubicBezTo>
                  <a:cubicBezTo>
                    <a:pt x="14982888" y="10836673"/>
                    <a:pt x="14925104" y="10833371"/>
                    <a:pt x="14869224" y="10846071"/>
                  </a:cubicBezTo>
                  <a:close/>
                </a:path>
              </a:pathLst>
            </a:custGeom>
            <a:solidFill>
              <a:srgbClr val="EAEAEA"/>
            </a:solidFill>
          </p:spPr>
        </p:sp>
      </p:grpSp>
      <p:grpSp>
        <p:nvGrpSpPr>
          <p:cNvPr id="5" name="Group 5"/>
          <p:cNvGrpSpPr/>
          <p:nvPr/>
        </p:nvGrpSpPr>
        <p:grpSpPr>
          <a:xfrm>
            <a:off x="4082825" y="809999"/>
            <a:ext cx="13899555" cy="8530043"/>
            <a:chOff x="0" y="0"/>
            <a:chExt cx="16780709" cy="10851659"/>
          </a:xfrm>
        </p:grpSpPr>
        <p:sp>
          <p:nvSpPr>
            <p:cNvPr id="6" name="Freeform 6"/>
            <p:cNvSpPr/>
            <p:nvPr/>
          </p:nvSpPr>
          <p:spPr>
            <a:xfrm>
              <a:off x="-127" y="127"/>
              <a:ext cx="16780582" cy="10858644"/>
            </a:xfrm>
            <a:custGeom>
              <a:avLst/>
              <a:gdLst/>
              <a:ahLst/>
              <a:cxnLst/>
              <a:rect l="l" t="t" r="r" b="b"/>
              <a:pathLst>
                <a:path w="16780582" h="10858644">
                  <a:moveTo>
                    <a:pt x="16379516" y="10845944"/>
                  </a:moveTo>
                  <a:cubicBezTo>
                    <a:pt x="16323636" y="10858644"/>
                    <a:pt x="16298236" y="10845944"/>
                    <a:pt x="16241086" y="10845944"/>
                  </a:cubicBezTo>
                  <a:cubicBezTo>
                    <a:pt x="16183936" y="10845944"/>
                    <a:pt x="16092878" y="10833244"/>
                    <a:pt x="16092878" y="10833244"/>
                  </a:cubicBezTo>
                  <a:lnTo>
                    <a:pt x="707771" y="10833244"/>
                  </a:lnTo>
                  <a:lnTo>
                    <a:pt x="631063" y="10820544"/>
                  </a:lnTo>
                  <a:cubicBezTo>
                    <a:pt x="631063" y="10820544"/>
                    <a:pt x="533400" y="10833244"/>
                    <a:pt x="457581" y="10820544"/>
                  </a:cubicBezTo>
                  <a:cubicBezTo>
                    <a:pt x="381762" y="10807844"/>
                    <a:pt x="296418" y="10820544"/>
                    <a:pt x="296418" y="10820544"/>
                  </a:cubicBezTo>
                  <a:cubicBezTo>
                    <a:pt x="240284" y="10820544"/>
                    <a:pt x="162814" y="10816226"/>
                    <a:pt x="119507" y="10787016"/>
                  </a:cubicBezTo>
                  <a:cubicBezTo>
                    <a:pt x="47371" y="10738375"/>
                    <a:pt x="25400" y="10668144"/>
                    <a:pt x="0" y="10562353"/>
                  </a:cubicBezTo>
                  <a:lnTo>
                    <a:pt x="0" y="10361820"/>
                  </a:lnTo>
                  <a:cubicBezTo>
                    <a:pt x="0" y="10361820"/>
                    <a:pt x="12700" y="10276857"/>
                    <a:pt x="12700" y="10218564"/>
                  </a:cubicBezTo>
                  <a:cubicBezTo>
                    <a:pt x="12700" y="10160271"/>
                    <a:pt x="0" y="10070355"/>
                    <a:pt x="0" y="10070355"/>
                  </a:cubicBezTo>
                  <a:lnTo>
                    <a:pt x="0" y="803402"/>
                  </a:lnTo>
                  <a:cubicBezTo>
                    <a:pt x="0" y="803402"/>
                    <a:pt x="12700" y="767715"/>
                    <a:pt x="12700" y="688594"/>
                  </a:cubicBezTo>
                  <a:lnTo>
                    <a:pt x="12700" y="543560"/>
                  </a:lnTo>
                  <a:cubicBezTo>
                    <a:pt x="12700" y="543560"/>
                    <a:pt x="0" y="459740"/>
                    <a:pt x="12700" y="375920"/>
                  </a:cubicBezTo>
                  <a:cubicBezTo>
                    <a:pt x="25400" y="292100"/>
                    <a:pt x="23876" y="258064"/>
                    <a:pt x="64897" y="195072"/>
                  </a:cubicBezTo>
                  <a:cubicBezTo>
                    <a:pt x="87249" y="160782"/>
                    <a:pt x="184404" y="76708"/>
                    <a:pt x="215900" y="50800"/>
                  </a:cubicBezTo>
                  <a:cubicBezTo>
                    <a:pt x="215900" y="50800"/>
                    <a:pt x="305181" y="24130"/>
                    <a:pt x="401320" y="12700"/>
                  </a:cubicBezTo>
                  <a:cubicBezTo>
                    <a:pt x="508000" y="0"/>
                    <a:pt x="481584" y="0"/>
                    <a:pt x="622300" y="0"/>
                  </a:cubicBezTo>
                  <a:lnTo>
                    <a:pt x="16261533" y="0"/>
                  </a:lnTo>
                  <a:cubicBezTo>
                    <a:pt x="16361609" y="0"/>
                    <a:pt x="16430062" y="12700"/>
                    <a:pt x="16430062" y="12700"/>
                  </a:cubicBezTo>
                  <a:cubicBezTo>
                    <a:pt x="16494198" y="12700"/>
                    <a:pt x="16582971" y="36322"/>
                    <a:pt x="16640882" y="50800"/>
                  </a:cubicBezTo>
                  <a:cubicBezTo>
                    <a:pt x="16742482" y="76200"/>
                    <a:pt x="16767882" y="254000"/>
                    <a:pt x="16767882" y="350520"/>
                  </a:cubicBezTo>
                  <a:lnTo>
                    <a:pt x="16767882" y="9979550"/>
                  </a:lnTo>
                  <a:cubicBezTo>
                    <a:pt x="16767882" y="9979550"/>
                    <a:pt x="16780582" y="10348231"/>
                    <a:pt x="16780582" y="10381251"/>
                  </a:cubicBezTo>
                  <a:cubicBezTo>
                    <a:pt x="16780582" y="10414271"/>
                    <a:pt x="16758104" y="10522221"/>
                    <a:pt x="16740197" y="10568449"/>
                  </a:cubicBezTo>
                  <a:cubicBezTo>
                    <a:pt x="16715178" y="10633092"/>
                    <a:pt x="16725337" y="10689988"/>
                    <a:pt x="16673522" y="10734184"/>
                  </a:cubicBezTo>
                  <a:cubicBezTo>
                    <a:pt x="16637454" y="10765045"/>
                    <a:pt x="16583352" y="10802383"/>
                    <a:pt x="16538139" y="10819528"/>
                  </a:cubicBezTo>
                  <a:cubicBezTo>
                    <a:pt x="16492928" y="10836673"/>
                    <a:pt x="16435142" y="10833371"/>
                    <a:pt x="16379262" y="10846071"/>
                  </a:cubicBezTo>
                  <a:close/>
                </a:path>
              </a:pathLst>
            </a:custGeom>
            <a:solidFill>
              <a:srgbClr val="FFFFFF"/>
            </a:solidFill>
          </p:spPr>
        </p:sp>
      </p:grpSp>
      <p:sp>
        <p:nvSpPr>
          <p:cNvPr id="7" name="Freeform 7"/>
          <p:cNvSpPr/>
          <p:nvPr/>
        </p:nvSpPr>
        <p:spPr>
          <a:xfrm>
            <a:off x="8214564" y="9639465"/>
            <a:ext cx="5781047" cy="4237501"/>
          </a:xfrm>
          <a:custGeom>
            <a:avLst/>
            <a:gdLst/>
            <a:ahLst/>
            <a:cxnLst/>
            <a:rect l="l" t="t" r="r" b="b"/>
            <a:pathLst>
              <a:path w="5781047" h="4237501">
                <a:moveTo>
                  <a:pt x="0" y="0"/>
                </a:moveTo>
                <a:lnTo>
                  <a:pt x="5781047" y="0"/>
                </a:lnTo>
                <a:lnTo>
                  <a:pt x="5781047" y="4237501"/>
                </a:lnTo>
                <a:lnTo>
                  <a:pt x="0" y="4237501"/>
                </a:lnTo>
                <a:lnTo>
                  <a:pt x="0" y="0"/>
                </a:lnTo>
                <a:close/>
              </a:path>
            </a:pathLst>
          </a:custGeom>
          <a:blipFill>
            <a:blip r:embed="rId4">
              <a:extLst>
                <a:ext uri="{96DAC541-7B7A-43D3-8B79-37D633B846F1}">
                  <asvg:svgBlip xmlns:asvg="http://schemas.microsoft.com/office/drawing/2016/SVG/main" xmlns="" r:embed="rId5"/>
                </a:ext>
              </a:extLst>
            </a:blip>
            <a:stretch>
              <a:fillRect t="-61363"/>
            </a:stretch>
          </a:blipFill>
        </p:spPr>
      </p:sp>
      <p:sp>
        <p:nvSpPr>
          <p:cNvPr id="8" name="Freeform 8"/>
          <p:cNvSpPr/>
          <p:nvPr/>
        </p:nvSpPr>
        <p:spPr>
          <a:xfrm>
            <a:off x="4158104" y="9604007"/>
            <a:ext cx="8112921" cy="286031"/>
          </a:xfrm>
          <a:custGeom>
            <a:avLst/>
            <a:gdLst/>
            <a:ahLst/>
            <a:cxnLst/>
            <a:rect l="l" t="t" r="r" b="b"/>
            <a:pathLst>
              <a:path w="6357135" h="330278">
                <a:moveTo>
                  <a:pt x="0" y="0"/>
                </a:moveTo>
                <a:lnTo>
                  <a:pt x="6357135" y="0"/>
                </a:lnTo>
                <a:lnTo>
                  <a:pt x="6357135" y="330278"/>
                </a:lnTo>
                <a:lnTo>
                  <a:pt x="0" y="330278"/>
                </a:lnTo>
                <a:lnTo>
                  <a:pt x="0" y="0"/>
                </a:lnTo>
                <a:close/>
              </a:path>
            </a:pathLst>
          </a:custGeom>
          <a:blipFill>
            <a:blip r:embed="rId6">
              <a:extLst>
                <a:ext uri="{96DAC541-7B7A-43D3-8B79-37D633B846F1}">
                  <asvg:svgBlip xmlns:asvg="http://schemas.microsoft.com/office/drawing/2016/SVG/main" xmlns="" r:embed="rId7"/>
                </a:ext>
              </a:extLst>
            </a:blip>
            <a:stretch>
              <a:fillRect t="-1145859"/>
            </a:stretch>
          </a:blipFill>
        </p:spPr>
      </p:sp>
      <p:sp>
        <p:nvSpPr>
          <p:cNvPr id="9" name="Freeform 9"/>
          <p:cNvSpPr/>
          <p:nvPr/>
        </p:nvSpPr>
        <p:spPr>
          <a:xfrm>
            <a:off x="10768674" y="9568868"/>
            <a:ext cx="7213707" cy="352533"/>
          </a:xfrm>
          <a:custGeom>
            <a:avLst/>
            <a:gdLst/>
            <a:ahLst/>
            <a:cxnLst/>
            <a:rect l="l" t="t" r="r" b="b"/>
            <a:pathLst>
              <a:path w="6357135" h="330278">
                <a:moveTo>
                  <a:pt x="0" y="0"/>
                </a:moveTo>
                <a:lnTo>
                  <a:pt x="6357134" y="0"/>
                </a:lnTo>
                <a:lnTo>
                  <a:pt x="6357134" y="330278"/>
                </a:lnTo>
                <a:lnTo>
                  <a:pt x="0" y="330278"/>
                </a:lnTo>
                <a:lnTo>
                  <a:pt x="0" y="0"/>
                </a:lnTo>
                <a:close/>
              </a:path>
            </a:pathLst>
          </a:custGeom>
          <a:blipFill>
            <a:blip r:embed="rId8">
              <a:extLst>
                <a:ext uri="{96DAC541-7B7A-43D3-8B79-37D633B846F1}">
                  <asvg:svgBlip xmlns:asvg="http://schemas.microsoft.com/office/drawing/2016/SVG/main" xmlns="" r:embed="rId9"/>
                </a:ext>
              </a:extLst>
            </a:blip>
            <a:stretch>
              <a:fillRect t="-1145859"/>
            </a:stretch>
          </a:blipFill>
        </p:spPr>
      </p:sp>
      <p:sp>
        <p:nvSpPr>
          <p:cNvPr id="11" name="Freeform 11"/>
          <p:cNvSpPr/>
          <p:nvPr/>
        </p:nvSpPr>
        <p:spPr>
          <a:xfrm flipV="1">
            <a:off x="4082724" y="317421"/>
            <a:ext cx="8101804" cy="355756"/>
          </a:xfrm>
          <a:custGeom>
            <a:avLst/>
            <a:gdLst/>
            <a:ahLst/>
            <a:cxnLst/>
            <a:rect l="l" t="t" r="r" b="b"/>
            <a:pathLst>
              <a:path w="6357135" h="330278">
                <a:moveTo>
                  <a:pt x="0" y="330278"/>
                </a:moveTo>
                <a:lnTo>
                  <a:pt x="6357135" y="330278"/>
                </a:lnTo>
                <a:lnTo>
                  <a:pt x="6357135" y="0"/>
                </a:lnTo>
                <a:lnTo>
                  <a:pt x="0" y="0"/>
                </a:lnTo>
                <a:lnTo>
                  <a:pt x="0" y="330278"/>
                </a:lnTo>
                <a:close/>
              </a:path>
            </a:pathLst>
          </a:custGeom>
          <a:blipFill>
            <a:blip r:embed="rId8">
              <a:extLst>
                <a:ext uri="{96DAC541-7B7A-43D3-8B79-37D633B846F1}">
                  <asvg:svgBlip xmlns:asvg="http://schemas.microsoft.com/office/drawing/2016/SVG/main" xmlns="" r:embed="rId9"/>
                </a:ext>
              </a:extLst>
            </a:blip>
            <a:stretch>
              <a:fillRect t="-1145859"/>
            </a:stretch>
          </a:blipFill>
        </p:spPr>
      </p:sp>
      <p:sp>
        <p:nvSpPr>
          <p:cNvPr id="12" name="Freeform 12"/>
          <p:cNvSpPr/>
          <p:nvPr/>
        </p:nvSpPr>
        <p:spPr>
          <a:xfrm flipV="1">
            <a:off x="10693293" y="342900"/>
            <a:ext cx="7365871" cy="381384"/>
          </a:xfrm>
          <a:custGeom>
            <a:avLst/>
            <a:gdLst/>
            <a:ahLst/>
            <a:cxnLst/>
            <a:rect l="l" t="t" r="r" b="b"/>
            <a:pathLst>
              <a:path w="6357135" h="330278">
                <a:moveTo>
                  <a:pt x="0" y="330278"/>
                </a:moveTo>
                <a:lnTo>
                  <a:pt x="6357134" y="330278"/>
                </a:lnTo>
                <a:lnTo>
                  <a:pt x="6357134" y="0"/>
                </a:lnTo>
                <a:lnTo>
                  <a:pt x="0" y="0"/>
                </a:lnTo>
                <a:lnTo>
                  <a:pt x="0" y="330278"/>
                </a:lnTo>
                <a:close/>
              </a:path>
            </a:pathLst>
          </a:custGeom>
          <a:blipFill>
            <a:blip r:embed="rId8">
              <a:extLst>
                <a:ext uri="{96DAC541-7B7A-43D3-8B79-37D633B846F1}">
                  <asvg:svgBlip xmlns:asvg="http://schemas.microsoft.com/office/drawing/2016/SVG/main" xmlns="" r:embed="rId9"/>
                </a:ext>
              </a:extLst>
            </a:blip>
            <a:stretch>
              <a:fillRect t="-1145859"/>
            </a:stretch>
          </a:blipFill>
        </p:spPr>
      </p:sp>
      <p:sp>
        <p:nvSpPr>
          <p:cNvPr id="13" name="Freeform 13"/>
          <p:cNvSpPr/>
          <p:nvPr/>
        </p:nvSpPr>
        <p:spPr>
          <a:xfrm>
            <a:off x="11392353" y="-190500"/>
            <a:ext cx="166080" cy="158191"/>
          </a:xfrm>
          <a:custGeom>
            <a:avLst/>
            <a:gdLst/>
            <a:ahLst/>
            <a:cxnLst/>
            <a:rect l="l" t="t" r="r" b="b"/>
            <a:pathLst>
              <a:path w="166080" h="158191">
                <a:moveTo>
                  <a:pt x="0" y="0"/>
                </a:moveTo>
                <a:lnTo>
                  <a:pt x="166080" y="0"/>
                </a:lnTo>
                <a:lnTo>
                  <a:pt x="166080" y="158192"/>
                </a:lnTo>
                <a:lnTo>
                  <a:pt x="0" y="158192"/>
                </a:lnTo>
                <a:lnTo>
                  <a:pt x="0" y="0"/>
                </a:lnTo>
                <a:close/>
              </a:path>
            </a:pathLst>
          </a:custGeom>
          <a:blipFill>
            <a:blip r:embed="rId10">
              <a:extLst>
                <a:ext uri="{96DAC541-7B7A-43D3-8B79-37D633B846F1}">
                  <asvg:svgBlip xmlns:asvg="http://schemas.microsoft.com/office/drawing/2016/SVG/main" xmlns="" r:embed="rId13"/>
                </a:ext>
              </a:extLst>
            </a:blip>
            <a:stretch>
              <a:fillRect/>
            </a:stretch>
          </a:blipFill>
        </p:spPr>
      </p:sp>
      <p:sp>
        <p:nvSpPr>
          <p:cNvPr id="14" name="Freeform 14"/>
          <p:cNvSpPr/>
          <p:nvPr/>
        </p:nvSpPr>
        <p:spPr>
          <a:xfrm rot="-495168">
            <a:off x="8202400" y="106935"/>
            <a:ext cx="3368198" cy="73488"/>
          </a:xfrm>
          <a:custGeom>
            <a:avLst/>
            <a:gdLst/>
            <a:ahLst/>
            <a:cxnLst/>
            <a:rect l="l" t="t" r="r" b="b"/>
            <a:pathLst>
              <a:path w="3368198" h="73488">
                <a:moveTo>
                  <a:pt x="0" y="0"/>
                </a:moveTo>
                <a:lnTo>
                  <a:pt x="3368199" y="0"/>
                </a:lnTo>
                <a:lnTo>
                  <a:pt x="3368199" y="73488"/>
                </a:lnTo>
                <a:lnTo>
                  <a:pt x="0" y="73488"/>
                </a:lnTo>
                <a:lnTo>
                  <a:pt x="0" y="0"/>
                </a:lnTo>
                <a:close/>
              </a:path>
            </a:pathLst>
          </a:custGeom>
          <a:blipFill>
            <a:blip r:embed="rId14">
              <a:extLst>
                <a:ext uri="{96DAC541-7B7A-43D3-8B79-37D633B846F1}">
                  <asvg:svgBlip xmlns:asvg="http://schemas.microsoft.com/office/drawing/2016/SVG/main" xmlns="" r:embed="rId15"/>
                </a:ext>
              </a:extLst>
            </a:blip>
            <a:stretch>
              <a:fillRect/>
            </a:stretch>
          </a:blipFill>
        </p:spPr>
      </p:sp>
      <p:sp>
        <p:nvSpPr>
          <p:cNvPr id="15" name="Freeform 15"/>
          <p:cNvSpPr/>
          <p:nvPr/>
        </p:nvSpPr>
        <p:spPr>
          <a:xfrm rot="574972">
            <a:off x="11369977" y="106935"/>
            <a:ext cx="3368198" cy="73488"/>
          </a:xfrm>
          <a:custGeom>
            <a:avLst/>
            <a:gdLst/>
            <a:ahLst/>
            <a:cxnLst/>
            <a:rect l="l" t="t" r="r" b="b"/>
            <a:pathLst>
              <a:path w="3368198" h="73488">
                <a:moveTo>
                  <a:pt x="0" y="0"/>
                </a:moveTo>
                <a:lnTo>
                  <a:pt x="3368198" y="0"/>
                </a:lnTo>
                <a:lnTo>
                  <a:pt x="3368198" y="73488"/>
                </a:lnTo>
                <a:lnTo>
                  <a:pt x="0" y="73488"/>
                </a:lnTo>
                <a:lnTo>
                  <a:pt x="0" y="0"/>
                </a:lnTo>
                <a:close/>
              </a:path>
            </a:pathLst>
          </a:custGeom>
          <a:blipFill>
            <a:blip r:embed="rId14">
              <a:extLst>
                <a:ext uri="{96DAC541-7B7A-43D3-8B79-37D633B846F1}">
                  <asvg:svgBlip xmlns:asvg="http://schemas.microsoft.com/office/drawing/2016/SVG/main" xmlns="" r:embed="rId15"/>
                </a:ext>
              </a:extLst>
            </a:blip>
            <a:stretch>
              <a:fillRect/>
            </a:stretch>
          </a:blipFill>
        </p:spPr>
      </p:sp>
      <p:sp>
        <p:nvSpPr>
          <p:cNvPr id="22" name="Freeform 22"/>
          <p:cNvSpPr/>
          <p:nvPr/>
        </p:nvSpPr>
        <p:spPr>
          <a:xfrm>
            <a:off x="-3746339" y="7765963"/>
            <a:ext cx="7661990" cy="4165336"/>
          </a:xfrm>
          <a:custGeom>
            <a:avLst/>
            <a:gdLst/>
            <a:ahLst/>
            <a:cxnLst/>
            <a:rect l="l" t="t" r="r" b="b"/>
            <a:pathLst>
              <a:path w="7661990" h="4165336">
                <a:moveTo>
                  <a:pt x="0" y="0"/>
                </a:moveTo>
                <a:lnTo>
                  <a:pt x="7661990" y="0"/>
                </a:lnTo>
                <a:lnTo>
                  <a:pt x="7661990" y="4165337"/>
                </a:lnTo>
                <a:lnTo>
                  <a:pt x="0" y="4165337"/>
                </a:lnTo>
                <a:lnTo>
                  <a:pt x="0" y="0"/>
                </a:lnTo>
                <a:close/>
              </a:path>
            </a:pathLst>
          </a:custGeom>
          <a:blipFill>
            <a:blip r:embed="rId16">
              <a:extLst>
                <a:ext uri="{96DAC541-7B7A-43D3-8B79-37D633B846F1}">
                  <asvg:svgBlip xmlns:asvg="http://schemas.microsoft.com/office/drawing/2016/SVG/main" xmlns="" r:embed="rId17"/>
                </a:ext>
              </a:extLst>
            </a:blip>
            <a:stretch>
              <a:fillRect/>
            </a:stretch>
          </a:blipFill>
        </p:spPr>
      </p:sp>
      <p:sp>
        <p:nvSpPr>
          <p:cNvPr id="23" name="Freeform 23"/>
          <p:cNvSpPr/>
          <p:nvPr/>
        </p:nvSpPr>
        <p:spPr>
          <a:xfrm>
            <a:off x="1031546" y="5600700"/>
            <a:ext cx="1767676" cy="2250514"/>
          </a:xfrm>
          <a:custGeom>
            <a:avLst/>
            <a:gdLst/>
            <a:ahLst/>
            <a:cxnLst/>
            <a:rect l="l" t="t" r="r" b="b"/>
            <a:pathLst>
              <a:path w="1767676" h="2250514">
                <a:moveTo>
                  <a:pt x="0" y="0"/>
                </a:moveTo>
                <a:lnTo>
                  <a:pt x="1767676" y="0"/>
                </a:lnTo>
                <a:lnTo>
                  <a:pt x="1767676" y="2250513"/>
                </a:lnTo>
                <a:lnTo>
                  <a:pt x="0" y="2250513"/>
                </a:lnTo>
                <a:lnTo>
                  <a:pt x="0" y="0"/>
                </a:lnTo>
                <a:close/>
              </a:path>
            </a:pathLst>
          </a:custGeom>
          <a:blipFill>
            <a:blip r:embed="rId18">
              <a:extLst>
                <a:ext uri="{96DAC541-7B7A-43D3-8B79-37D633B846F1}">
                  <asvg:svgBlip xmlns:asvg="http://schemas.microsoft.com/office/drawing/2016/SVG/main" xmlns="" r:embed="rId19"/>
                </a:ext>
              </a:extLst>
            </a:blip>
            <a:stretch>
              <a:fillRect/>
            </a:stretch>
          </a:blipFill>
        </p:spPr>
      </p:sp>
      <p:sp>
        <p:nvSpPr>
          <p:cNvPr id="24" name="Freeform 24"/>
          <p:cNvSpPr/>
          <p:nvPr/>
        </p:nvSpPr>
        <p:spPr>
          <a:xfrm>
            <a:off x="-417652" y="5200849"/>
            <a:ext cx="1217415" cy="2667642"/>
          </a:xfrm>
          <a:custGeom>
            <a:avLst/>
            <a:gdLst/>
            <a:ahLst/>
            <a:cxnLst/>
            <a:rect l="l" t="t" r="r" b="b"/>
            <a:pathLst>
              <a:path w="1217415" h="2667642">
                <a:moveTo>
                  <a:pt x="0" y="0"/>
                </a:moveTo>
                <a:lnTo>
                  <a:pt x="1217415" y="0"/>
                </a:lnTo>
                <a:lnTo>
                  <a:pt x="1217415" y="2667642"/>
                </a:lnTo>
                <a:lnTo>
                  <a:pt x="0" y="2667642"/>
                </a:lnTo>
                <a:lnTo>
                  <a:pt x="0" y="0"/>
                </a:lnTo>
                <a:close/>
              </a:path>
            </a:pathLst>
          </a:custGeom>
          <a:blipFill>
            <a:blip r:embed="rId20">
              <a:extLst>
                <a:ext uri="{96DAC541-7B7A-43D3-8B79-37D633B846F1}">
                  <asvg:svgBlip xmlns:asvg="http://schemas.microsoft.com/office/drawing/2016/SVG/main" xmlns="" r:embed="rId21"/>
                </a:ext>
              </a:extLst>
            </a:blip>
            <a:stretch>
              <a:fillRect/>
            </a:stretch>
          </a:blipFill>
        </p:spPr>
      </p:sp>
      <p:sp>
        <p:nvSpPr>
          <p:cNvPr id="25" name="Freeform 25"/>
          <p:cNvSpPr/>
          <p:nvPr/>
        </p:nvSpPr>
        <p:spPr>
          <a:xfrm rot="-1727232">
            <a:off x="-190075" y="757084"/>
            <a:ext cx="4169757" cy="902184"/>
          </a:xfrm>
          <a:custGeom>
            <a:avLst/>
            <a:gdLst/>
            <a:ahLst/>
            <a:cxnLst/>
            <a:rect l="l" t="t" r="r" b="b"/>
            <a:pathLst>
              <a:path w="4169757" h="902184">
                <a:moveTo>
                  <a:pt x="0" y="0"/>
                </a:moveTo>
                <a:lnTo>
                  <a:pt x="4169757" y="0"/>
                </a:lnTo>
                <a:lnTo>
                  <a:pt x="4169757" y="902183"/>
                </a:lnTo>
                <a:lnTo>
                  <a:pt x="0" y="902183"/>
                </a:lnTo>
                <a:lnTo>
                  <a:pt x="0" y="0"/>
                </a:lnTo>
                <a:close/>
              </a:path>
            </a:pathLst>
          </a:custGeom>
          <a:blipFill>
            <a:blip r:embed="rId22">
              <a:extLst>
                <a:ext uri="{96DAC541-7B7A-43D3-8B79-37D633B846F1}">
                  <asvg:svgBlip xmlns:asvg="http://schemas.microsoft.com/office/drawing/2016/SVG/main" xmlns="" r:embed="rId23"/>
                </a:ext>
              </a:extLst>
            </a:blip>
            <a:stretch>
              <a:fillRect/>
            </a:stretch>
          </a:blipFill>
        </p:spPr>
      </p:sp>
      <p:sp>
        <p:nvSpPr>
          <p:cNvPr id="26" name="Freeform 26"/>
          <p:cNvSpPr/>
          <p:nvPr/>
        </p:nvSpPr>
        <p:spPr>
          <a:xfrm>
            <a:off x="-186509" y="-87819"/>
            <a:ext cx="2081312" cy="2092727"/>
          </a:xfrm>
          <a:custGeom>
            <a:avLst/>
            <a:gdLst/>
            <a:ahLst/>
            <a:cxnLst/>
            <a:rect l="l" t="t" r="r" b="b"/>
            <a:pathLst>
              <a:path w="2081312" h="2092727">
                <a:moveTo>
                  <a:pt x="0" y="0"/>
                </a:moveTo>
                <a:lnTo>
                  <a:pt x="2081311" y="0"/>
                </a:lnTo>
                <a:lnTo>
                  <a:pt x="2081311" y="2092727"/>
                </a:lnTo>
                <a:lnTo>
                  <a:pt x="0" y="2092727"/>
                </a:lnTo>
                <a:lnTo>
                  <a:pt x="0" y="0"/>
                </a:lnTo>
                <a:close/>
              </a:path>
            </a:pathLst>
          </a:custGeom>
          <a:blipFill>
            <a:blip r:embed="rId24">
              <a:extLst>
                <a:ext uri="{96DAC541-7B7A-43D3-8B79-37D633B846F1}">
                  <asvg:svgBlip xmlns:asvg="http://schemas.microsoft.com/office/drawing/2016/SVG/main" xmlns="" r:embed="rId25"/>
                </a:ext>
              </a:extLst>
            </a:blip>
            <a:stretch>
              <a:fillRect/>
            </a:stretch>
          </a:blipFill>
        </p:spPr>
      </p:sp>
      <p:graphicFrame>
        <p:nvGraphicFramePr>
          <p:cNvPr id="10" name="Table 9"/>
          <p:cNvGraphicFramePr>
            <a:graphicFrameLocks noGrp="1"/>
          </p:cNvGraphicFramePr>
          <p:nvPr>
            <p:extLst>
              <p:ext uri="{D42A27DB-BD31-4B8C-83A1-F6EECF244321}">
                <p14:modId xmlns:p14="http://schemas.microsoft.com/office/powerpoint/2010/main" val="4192799499"/>
              </p:ext>
            </p:extLst>
          </p:nvPr>
        </p:nvGraphicFramePr>
        <p:xfrm>
          <a:off x="4230834" y="871262"/>
          <a:ext cx="13751336" cy="8503920"/>
        </p:xfrm>
        <a:graphic>
          <a:graphicData uri="http://schemas.openxmlformats.org/drawingml/2006/table">
            <a:tbl>
              <a:tblPr firstRow="1" firstCol="1" bandRow="1"/>
              <a:tblGrid>
                <a:gridCol w="13751336">
                  <a:extLst>
                    <a:ext uri="{9D8B030D-6E8A-4147-A177-3AD203B41FA5}">
                      <a16:colId xmlns:a16="http://schemas.microsoft.com/office/drawing/2014/main" val="20000"/>
                    </a:ext>
                  </a:extLst>
                </a:gridCol>
              </a:tblGrid>
              <a:tr h="4525963">
                <a:tc>
                  <a:txBody>
                    <a:bodyPr/>
                    <a:lstStyle/>
                    <a:p>
                      <a:pPr algn="ctr">
                        <a:lnSpc>
                          <a:spcPct val="100000"/>
                        </a:lnSpc>
                        <a:spcAft>
                          <a:spcPts val="0"/>
                        </a:spcAft>
                      </a:pPr>
                      <a:r>
                        <a:rPr lang="vi-VN" sz="3100" b="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PHIẾU HT số 02</a:t>
                      </a:r>
                      <a:endParaRPr lang="en-GB" sz="3100">
                        <a:effectLst/>
                        <a:latin typeface="Times New Roman" panose="02020603050405020304" pitchFamily="18" charset="0"/>
                        <a:ea typeface="Times New Roman" panose="02020603050405020304" pitchFamily="18" charset="0"/>
                        <a:cs typeface="Times New Roman" panose="02020603050405020304" pitchFamily="18" charset="0"/>
                      </a:endParaRPr>
                    </a:p>
                    <a:p>
                      <a:pPr algn="ctr">
                        <a:lnSpc>
                          <a:spcPct val="100000"/>
                        </a:lnSpc>
                        <a:spcAft>
                          <a:spcPts val="0"/>
                        </a:spcAft>
                      </a:pPr>
                      <a:r>
                        <a:rPr lang="vi-VN" sz="3100" b="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TÌM HIỂU KIẾN THỨC NGỮ VĂN VỀ VĂN NGHỊ LUẬN LỚP </a:t>
                      </a:r>
                      <a:r>
                        <a:rPr lang="vi-VN" sz="3100" b="1" smtClean="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9</a:t>
                      </a:r>
                      <a:endParaRPr lang="en-GB" sz="3100">
                        <a:effectLst/>
                        <a:latin typeface="Times New Roman" panose="02020603050405020304" pitchFamily="18" charset="0"/>
                        <a:ea typeface="Times New Roman" panose="02020603050405020304" pitchFamily="18" charset="0"/>
                        <a:cs typeface="Times New Roman" panose="02020603050405020304" pitchFamily="18" charset="0"/>
                      </a:endParaRPr>
                    </a:p>
                    <a:p>
                      <a:pPr>
                        <a:lnSpc>
                          <a:spcPct val="100000"/>
                        </a:lnSpc>
                        <a:spcAft>
                          <a:spcPts val="0"/>
                        </a:spcAft>
                      </a:pPr>
                      <a:r>
                        <a:rPr lang="vi-VN" sz="3100" b="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1. Ví dụ: </a:t>
                      </a:r>
                      <a:endParaRPr lang="en-GB" sz="3100">
                        <a:effectLst/>
                        <a:latin typeface="Times New Roman" panose="02020603050405020304" pitchFamily="18" charset="0"/>
                        <a:ea typeface="Times New Roman" panose="02020603050405020304" pitchFamily="18" charset="0"/>
                        <a:cs typeface="Times New Roman" panose="02020603050405020304" pitchFamily="18" charset="0"/>
                      </a:endParaRPr>
                    </a:p>
                    <a:p>
                      <a:pPr>
                        <a:lnSpc>
                          <a:spcPct val="100000"/>
                        </a:lnSpc>
                        <a:spcAft>
                          <a:spcPts val="0"/>
                        </a:spcAft>
                      </a:pPr>
                      <a:r>
                        <a:rPr lang="vi-VN" sz="3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Hoàn cảnh ra đời của tác phẩm “</a:t>
                      </a:r>
                      <a:r>
                        <a:rPr lang="vi-VN" sz="3100" i="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Hịch tướng sĩ”</a:t>
                      </a:r>
                      <a:r>
                        <a:rPr lang="vi-VN" sz="3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của Trần Quốc Tuấn: Khoảng trước cuộc kháng chiến chống quân Mông - Nguyên lần thứ hai năm 1285. Tình hình đất nước hết sức nguy cấp khi quân Mông - Nguyên chuẩn bị xâm lược Đại Việt; nhiều tướng sĩ vẫn thờ ơ, một bộ phận có tư tưởng chủ hòa.</a:t>
                      </a:r>
                      <a:endParaRPr lang="en-GB" sz="3100">
                        <a:effectLst/>
                        <a:latin typeface="Times New Roman" panose="02020603050405020304" pitchFamily="18" charset="0"/>
                        <a:ea typeface="Times New Roman" panose="02020603050405020304" pitchFamily="18" charset="0"/>
                        <a:cs typeface="Times New Roman" panose="02020603050405020304" pitchFamily="18" charset="0"/>
                      </a:endParaRPr>
                    </a:p>
                    <a:p>
                      <a:pPr>
                        <a:lnSpc>
                          <a:spcPct val="100000"/>
                        </a:lnSpc>
                        <a:spcAft>
                          <a:spcPts val="0"/>
                        </a:spcAft>
                      </a:pPr>
                      <a:r>
                        <a:rPr lang="vi-VN" sz="3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Việc tìm hiểu bối cảnh lịch sử, văn hoá, xã hội đó giúp cho việc hiểu tác phẩm trở nên cụ thể, sâu sắc: hiện tinh thần yêu nước nồng nàn của dân tộc trong cuộc kháng chiến chống quân Mông- Nguyên, bộc lộ lòng căm thù giặc sâu sắc, ý chí, quyết tâm rèn luyện để chiến thắng kẻ thù xâm lược.</a:t>
                      </a:r>
                      <a:endParaRPr lang="en-GB" sz="3100">
                        <a:effectLst/>
                        <a:latin typeface="Times New Roman" panose="02020603050405020304" pitchFamily="18" charset="0"/>
                        <a:ea typeface="Times New Roman" panose="02020603050405020304" pitchFamily="18" charset="0"/>
                        <a:cs typeface="Times New Roman" panose="02020603050405020304" pitchFamily="18" charset="0"/>
                      </a:endParaRPr>
                    </a:p>
                    <a:p>
                      <a:pPr>
                        <a:lnSpc>
                          <a:spcPct val="100000"/>
                        </a:lnSpc>
                        <a:spcAft>
                          <a:spcPts val="0"/>
                        </a:spcAft>
                      </a:pPr>
                      <a:r>
                        <a:rPr lang="vi-VN" sz="3100" b="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2. Kiến thức Ngữ văn: Bối cảnh lịch sử, văn hoá, xã hội với việc đọc hiểu văn bản:</a:t>
                      </a:r>
                      <a:endParaRPr lang="en-GB" sz="3100">
                        <a:effectLst/>
                        <a:latin typeface="Times New Roman" panose="02020603050405020304" pitchFamily="18" charset="0"/>
                        <a:ea typeface="Times New Roman" panose="02020603050405020304" pitchFamily="18" charset="0"/>
                        <a:cs typeface="Times New Roman" panose="02020603050405020304" pitchFamily="18" charset="0"/>
                      </a:endParaRPr>
                    </a:p>
                    <a:p>
                      <a:pPr>
                        <a:lnSpc>
                          <a:spcPct val="100000"/>
                        </a:lnSpc>
                        <a:spcAft>
                          <a:spcPts val="0"/>
                        </a:spcAft>
                      </a:pPr>
                      <a:r>
                        <a:rPr lang="vi-VN" sz="3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Bối cảnh lịch sử, văn hoá, xã hội là toàn bộ các sự kiện lịch sử, văn hoá, xã hội diễn ra trong một thời gian, không gian nhất định, có tác động đến sự tồn tại và phát triển của một hiện tượng cụ thể trong xã hội. </a:t>
                      </a:r>
                      <a:endParaRPr lang="en-GB" sz="3100">
                        <a:effectLst/>
                        <a:latin typeface="Times New Roman" panose="02020603050405020304" pitchFamily="18" charset="0"/>
                        <a:ea typeface="Times New Roman" panose="02020603050405020304" pitchFamily="18" charset="0"/>
                        <a:cs typeface="Times New Roman" panose="02020603050405020304" pitchFamily="18" charset="0"/>
                      </a:endParaRPr>
                    </a:p>
                    <a:p>
                      <a:pPr>
                        <a:lnSpc>
                          <a:spcPct val="100000"/>
                        </a:lnSpc>
                        <a:spcAft>
                          <a:spcPts val="0"/>
                        </a:spcAft>
                      </a:pPr>
                      <a:r>
                        <a:rPr lang="vi-VN" sz="3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Việc tìm hiểu bối cảnh lịch sử, văn hoá, xã hội có liên quan (hoàn cảnh ra đời tác phẩm) sẽ giúp cho người đọc hiểu văn bản thấu đáo, sâu sắc hơn.</a:t>
                      </a:r>
                      <a:endParaRPr lang="en-GB" sz="31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8898" marR="5889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35028093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arn(inVertical)">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8CC0F5"/>
        </a:solidFill>
        <a:effectLst/>
      </p:bgPr>
    </p:bg>
    <p:spTree>
      <p:nvGrpSpPr>
        <p:cNvPr id="1" name=""/>
        <p:cNvGrpSpPr/>
        <p:nvPr/>
      </p:nvGrpSpPr>
      <p:grpSpPr>
        <a:xfrm>
          <a:off x="0" y="0"/>
          <a:ext cx="0" cy="0"/>
          <a:chOff x="0" y="0"/>
          <a:chExt cx="0" cy="0"/>
        </a:xfrm>
      </p:grpSpPr>
      <p:sp>
        <p:nvSpPr>
          <p:cNvPr id="2" name="Freeform 2"/>
          <p:cNvSpPr/>
          <p:nvPr/>
        </p:nvSpPr>
        <p:spPr>
          <a:xfrm>
            <a:off x="-428538" y="-2253652"/>
            <a:ext cx="18768896" cy="13035852"/>
          </a:xfrm>
          <a:custGeom>
            <a:avLst/>
            <a:gdLst/>
            <a:ahLst/>
            <a:cxnLst/>
            <a:rect l="l" t="t" r="r" b="b"/>
            <a:pathLst>
              <a:path w="18768896" h="13035852">
                <a:moveTo>
                  <a:pt x="0" y="0"/>
                </a:moveTo>
                <a:lnTo>
                  <a:pt x="18768897" y="0"/>
                </a:lnTo>
                <a:lnTo>
                  <a:pt x="18768897" y="13035851"/>
                </a:lnTo>
                <a:lnTo>
                  <a:pt x="0" y="13035851"/>
                </a:lnTo>
                <a:lnTo>
                  <a:pt x="0" y="0"/>
                </a:lnTo>
                <a:close/>
              </a:path>
            </a:pathLst>
          </a:custGeom>
          <a:blipFill>
            <a:blip r:embed="rId2">
              <a:extLst>
                <a:ext uri="{96DAC541-7B7A-43D3-8B79-37D633B846F1}">
                  <asvg:svgBlip xmlns:asvg="http://schemas.microsoft.com/office/drawing/2016/SVG/main" xmlns="" r:embed="rId3"/>
                </a:ext>
              </a:extLst>
            </a:blip>
            <a:stretch>
              <a:fillRect/>
            </a:stretch>
          </a:blipFill>
        </p:spPr>
      </p:sp>
      <p:sp>
        <p:nvSpPr>
          <p:cNvPr id="3" name="Freeform 3"/>
          <p:cNvSpPr/>
          <p:nvPr/>
        </p:nvSpPr>
        <p:spPr>
          <a:xfrm>
            <a:off x="2819400" y="1028700"/>
            <a:ext cx="12420600" cy="8229600"/>
          </a:xfrm>
          <a:custGeom>
            <a:avLst/>
            <a:gdLst/>
            <a:ahLst/>
            <a:cxnLst/>
            <a:rect l="l" t="t" r="r" b="b"/>
            <a:pathLst>
              <a:path w="10028132" h="6490936">
                <a:moveTo>
                  <a:pt x="0" y="0"/>
                </a:moveTo>
                <a:lnTo>
                  <a:pt x="10028131" y="0"/>
                </a:lnTo>
                <a:lnTo>
                  <a:pt x="10028131" y="6490936"/>
                </a:lnTo>
                <a:lnTo>
                  <a:pt x="0" y="6490936"/>
                </a:lnTo>
                <a:lnTo>
                  <a:pt x="0" y="0"/>
                </a:lnTo>
                <a:close/>
              </a:path>
            </a:pathLst>
          </a:custGeom>
          <a:blipFill>
            <a:blip r:embed="rId4">
              <a:extLst>
                <a:ext uri="{96DAC541-7B7A-43D3-8B79-37D633B846F1}">
                  <asvg:svgBlip xmlns:asvg="http://schemas.microsoft.com/office/drawing/2016/SVG/main" xmlns="" r:embed="rId5"/>
                </a:ext>
              </a:extLst>
            </a:blip>
            <a:stretch>
              <a:fillRect/>
            </a:stretch>
          </a:blipFill>
        </p:spPr>
      </p:sp>
      <p:sp>
        <p:nvSpPr>
          <p:cNvPr id="4" name="Freeform 4"/>
          <p:cNvSpPr/>
          <p:nvPr/>
        </p:nvSpPr>
        <p:spPr>
          <a:xfrm>
            <a:off x="-2686702" y="1262559"/>
            <a:ext cx="5105798" cy="6339027"/>
          </a:xfrm>
          <a:custGeom>
            <a:avLst/>
            <a:gdLst/>
            <a:ahLst/>
            <a:cxnLst/>
            <a:rect l="l" t="t" r="r" b="b"/>
            <a:pathLst>
              <a:path w="5105798" h="6339027">
                <a:moveTo>
                  <a:pt x="0" y="0"/>
                </a:moveTo>
                <a:lnTo>
                  <a:pt x="5105797" y="0"/>
                </a:lnTo>
                <a:lnTo>
                  <a:pt x="5105797" y="6339027"/>
                </a:lnTo>
                <a:lnTo>
                  <a:pt x="0" y="6339027"/>
                </a:lnTo>
                <a:lnTo>
                  <a:pt x="0" y="0"/>
                </a:lnTo>
                <a:close/>
              </a:path>
            </a:pathLst>
          </a:custGeom>
          <a:blipFill>
            <a:blip r:embed="rId6">
              <a:extLst>
                <a:ext uri="{96DAC541-7B7A-43D3-8B79-37D633B846F1}">
                  <asvg:svgBlip xmlns:asvg="http://schemas.microsoft.com/office/drawing/2016/SVG/main" xmlns="" r:embed="rId7"/>
                </a:ext>
              </a:extLst>
            </a:blip>
            <a:stretch>
              <a:fillRect/>
            </a:stretch>
          </a:blipFill>
        </p:spPr>
      </p:sp>
      <p:sp>
        <p:nvSpPr>
          <p:cNvPr id="5" name="Freeform 5"/>
          <p:cNvSpPr/>
          <p:nvPr/>
        </p:nvSpPr>
        <p:spPr>
          <a:xfrm>
            <a:off x="15748728" y="564988"/>
            <a:ext cx="5955287" cy="6670892"/>
          </a:xfrm>
          <a:custGeom>
            <a:avLst/>
            <a:gdLst/>
            <a:ahLst/>
            <a:cxnLst/>
            <a:rect l="l" t="t" r="r" b="b"/>
            <a:pathLst>
              <a:path w="5955287" h="6670892">
                <a:moveTo>
                  <a:pt x="0" y="0"/>
                </a:moveTo>
                <a:lnTo>
                  <a:pt x="5955288" y="0"/>
                </a:lnTo>
                <a:lnTo>
                  <a:pt x="5955288" y="6670892"/>
                </a:lnTo>
                <a:lnTo>
                  <a:pt x="0" y="6670892"/>
                </a:lnTo>
                <a:lnTo>
                  <a:pt x="0" y="0"/>
                </a:lnTo>
                <a:close/>
              </a:path>
            </a:pathLst>
          </a:custGeom>
          <a:blipFill>
            <a:blip r:embed="rId8">
              <a:extLst>
                <a:ext uri="{96DAC541-7B7A-43D3-8B79-37D633B846F1}">
                  <asvg:svgBlip xmlns:asvg="http://schemas.microsoft.com/office/drawing/2016/SVG/main" xmlns="" r:embed="rId9"/>
                </a:ext>
              </a:extLst>
            </a:blip>
            <a:stretch>
              <a:fillRect/>
            </a:stretch>
          </a:blipFill>
        </p:spPr>
      </p:sp>
      <p:sp>
        <p:nvSpPr>
          <p:cNvPr id="6" name="Freeform 6"/>
          <p:cNvSpPr/>
          <p:nvPr/>
        </p:nvSpPr>
        <p:spPr>
          <a:xfrm>
            <a:off x="-428538" y="7993217"/>
            <a:ext cx="3461351" cy="4287709"/>
          </a:xfrm>
          <a:custGeom>
            <a:avLst/>
            <a:gdLst/>
            <a:ahLst/>
            <a:cxnLst/>
            <a:rect l="l" t="t" r="r" b="b"/>
            <a:pathLst>
              <a:path w="3461351" h="4287709">
                <a:moveTo>
                  <a:pt x="0" y="0"/>
                </a:moveTo>
                <a:lnTo>
                  <a:pt x="3461351" y="0"/>
                </a:lnTo>
                <a:lnTo>
                  <a:pt x="3461351" y="4287710"/>
                </a:lnTo>
                <a:lnTo>
                  <a:pt x="0" y="4287710"/>
                </a:lnTo>
                <a:lnTo>
                  <a:pt x="0" y="0"/>
                </a:lnTo>
                <a:close/>
              </a:path>
            </a:pathLst>
          </a:custGeom>
          <a:blipFill>
            <a:blip r:embed="rId10">
              <a:extLst>
                <a:ext uri="{96DAC541-7B7A-43D3-8B79-37D633B846F1}">
                  <asvg:svgBlip xmlns:asvg="http://schemas.microsoft.com/office/drawing/2016/SVG/main" xmlns="" r:embed="rId11"/>
                </a:ext>
              </a:extLst>
            </a:blip>
            <a:stretch>
              <a:fillRect/>
            </a:stretch>
          </a:blipFill>
        </p:spPr>
      </p:sp>
      <p:sp>
        <p:nvSpPr>
          <p:cNvPr id="7" name="Freeform 7"/>
          <p:cNvSpPr/>
          <p:nvPr/>
        </p:nvSpPr>
        <p:spPr>
          <a:xfrm>
            <a:off x="14924946" y="8002276"/>
            <a:ext cx="8405340" cy="4569448"/>
          </a:xfrm>
          <a:custGeom>
            <a:avLst/>
            <a:gdLst/>
            <a:ahLst/>
            <a:cxnLst/>
            <a:rect l="l" t="t" r="r" b="b"/>
            <a:pathLst>
              <a:path w="8405340" h="4569448">
                <a:moveTo>
                  <a:pt x="0" y="0"/>
                </a:moveTo>
                <a:lnTo>
                  <a:pt x="8405340" y="0"/>
                </a:lnTo>
                <a:lnTo>
                  <a:pt x="8405340" y="4569448"/>
                </a:lnTo>
                <a:lnTo>
                  <a:pt x="0" y="4569448"/>
                </a:lnTo>
                <a:lnTo>
                  <a:pt x="0" y="0"/>
                </a:lnTo>
                <a:close/>
              </a:path>
            </a:pathLst>
          </a:custGeom>
          <a:blipFill>
            <a:blip r:embed="rId12">
              <a:extLst>
                <a:ext uri="{96DAC541-7B7A-43D3-8B79-37D633B846F1}">
                  <asvg:svgBlip xmlns:asvg="http://schemas.microsoft.com/office/drawing/2016/SVG/main" xmlns="" r:embed="rId13"/>
                </a:ext>
              </a:extLst>
            </a:blip>
            <a:stretch>
              <a:fillRect/>
            </a:stretch>
          </a:blipFill>
        </p:spPr>
      </p:sp>
      <p:sp>
        <p:nvSpPr>
          <p:cNvPr id="10" name="Freeform 10"/>
          <p:cNvSpPr/>
          <p:nvPr/>
        </p:nvSpPr>
        <p:spPr>
          <a:xfrm>
            <a:off x="10890896" y="7806970"/>
            <a:ext cx="2225800" cy="911003"/>
          </a:xfrm>
          <a:custGeom>
            <a:avLst/>
            <a:gdLst/>
            <a:ahLst/>
            <a:cxnLst/>
            <a:rect l="l" t="t" r="r" b="b"/>
            <a:pathLst>
              <a:path w="2225800" h="911003">
                <a:moveTo>
                  <a:pt x="0" y="0"/>
                </a:moveTo>
                <a:lnTo>
                  <a:pt x="2225800" y="0"/>
                </a:lnTo>
                <a:lnTo>
                  <a:pt x="2225800" y="911004"/>
                </a:lnTo>
                <a:lnTo>
                  <a:pt x="0" y="911004"/>
                </a:lnTo>
                <a:lnTo>
                  <a:pt x="0" y="0"/>
                </a:lnTo>
                <a:close/>
              </a:path>
            </a:pathLst>
          </a:custGeom>
          <a:blipFill>
            <a:blip r:embed="rId14">
              <a:extLst>
                <a:ext uri="{96DAC541-7B7A-43D3-8B79-37D633B846F1}">
                  <asvg:svgBlip xmlns:asvg="http://schemas.microsoft.com/office/drawing/2016/SVG/main" xmlns="" r:embed="rId15"/>
                </a:ext>
              </a:extLst>
            </a:blip>
            <a:stretch>
              <a:fillRect t="-81244"/>
            </a:stretch>
          </a:blipFill>
        </p:spPr>
      </p:sp>
      <p:sp>
        <p:nvSpPr>
          <p:cNvPr id="8" name="Rectangle 7"/>
          <p:cNvSpPr/>
          <p:nvPr/>
        </p:nvSpPr>
        <p:spPr>
          <a:xfrm>
            <a:off x="5030700" y="1790856"/>
            <a:ext cx="8085996" cy="956800"/>
          </a:xfrm>
          <a:prstGeom prst="rect">
            <a:avLst/>
          </a:prstGeom>
        </p:spPr>
        <p:txBody>
          <a:bodyPr wrap="none">
            <a:spAutoFit/>
          </a:bodyPr>
          <a:lstStyle/>
          <a:p>
            <a:pPr>
              <a:lnSpc>
                <a:spcPct val="130000"/>
              </a:lnSpc>
              <a:spcAft>
                <a:spcPts val="0"/>
              </a:spcAft>
              <a:tabLst>
                <a:tab pos="1386840" algn="l"/>
              </a:tabLst>
            </a:pPr>
            <a:r>
              <a:rPr lang="vi-VN" sz="4800" b="1">
                <a:solidFill>
                  <a:schemeClr val="bg1"/>
                </a:solidFill>
                <a:latin typeface="Times New Roman" panose="02020603050405020304" pitchFamily="18" charset="0"/>
                <a:ea typeface="MS Mincho"/>
                <a:cs typeface="Times New Roman" panose="02020603050405020304" pitchFamily="18" charset="0"/>
              </a:rPr>
              <a:t>II. ĐỌC- TÌM HIỂU CHUNG</a:t>
            </a:r>
            <a:endParaRPr lang="en-GB" sz="48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9" name="Rectangle 8"/>
          <p:cNvSpPr/>
          <p:nvPr/>
        </p:nvSpPr>
        <p:spPr>
          <a:xfrm>
            <a:off x="5938950" y="2943634"/>
            <a:ext cx="6181500" cy="956800"/>
          </a:xfrm>
          <a:prstGeom prst="rect">
            <a:avLst/>
          </a:prstGeom>
        </p:spPr>
        <p:txBody>
          <a:bodyPr wrap="none">
            <a:spAutoFit/>
          </a:bodyPr>
          <a:lstStyle/>
          <a:p>
            <a:pPr>
              <a:lnSpc>
                <a:spcPct val="130000"/>
              </a:lnSpc>
              <a:spcAft>
                <a:spcPts val="0"/>
              </a:spcAft>
              <a:tabLst>
                <a:tab pos="1386840" algn="l"/>
              </a:tabLst>
            </a:pPr>
            <a:r>
              <a:rPr lang="vi-VN" sz="4800" b="1">
                <a:solidFill>
                  <a:schemeClr val="bg1"/>
                </a:solidFill>
                <a:latin typeface="Times New Roman" panose="02020603050405020304" pitchFamily="18" charset="0"/>
                <a:ea typeface="MS Mincho"/>
                <a:cs typeface="Times New Roman" panose="02020603050405020304" pitchFamily="18" charset="0"/>
              </a:rPr>
              <a:t>1. Đọc, tìm hiểu từ khó</a:t>
            </a:r>
            <a:endParaRPr lang="en-GB" sz="48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1" name="Rectangle 10"/>
          <p:cNvSpPr/>
          <p:nvPr/>
        </p:nvSpPr>
        <p:spPr>
          <a:xfrm>
            <a:off x="4647280" y="4370841"/>
            <a:ext cx="9144000" cy="3293209"/>
          </a:xfrm>
          <a:prstGeom prst="rect">
            <a:avLst/>
          </a:prstGeom>
        </p:spPr>
        <p:txBody>
          <a:bodyPr>
            <a:spAutoFit/>
          </a:bodyPr>
          <a:lstStyle/>
          <a:p>
            <a:pPr algn="just">
              <a:lnSpc>
                <a:spcPct val="130000"/>
              </a:lnSpc>
              <a:spcAft>
                <a:spcPts val="0"/>
              </a:spcAft>
              <a:tabLst>
                <a:tab pos="1386840" algn="l"/>
              </a:tabLst>
            </a:pPr>
            <a:r>
              <a:rPr lang="vi-VN" sz="4000" i="1">
                <a:solidFill>
                  <a:schemeClr val="bg1"/>
                </a:solidFill>
                <a:latin typeface="Times New Roman" panose="02020603050405020304" pitchFamily="18" charset="0"/>
                <a:ea typeface="MS Mincho"/>
                <a:cs typeface="Times New Roman" panose="02020603050405020304" pitchFamily="18" charset="0"/>
              </a:rPr>
              <a:t>(1)Học vấn</a:t>
            </a:r>
            <a:endParaRPr lang="en-GB" sz="400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30000"/>
              </a:lnSpc>
              <a:spcAft>
                <a:spcPts val="0"/>
              </a:spcAft>
              <a:tabLst>
                <a:tab pos="1386840" algn="l"/>
              </a:tabLst>
            </a:pPr>
            <a:r>
              <a:rPr lang="vi-VN" sz="4000" i="1">
                <a:solidFill>
                  <a:schemeClr val="bg1"/>
                </a:solidFill>
                <a:latin typeface="Times New Roman" panose="02020603050405020304" pitchFamily="18" charset="0"/>
                <a:ea typeface="MS Mincho"/>
                <a:cs typeface="Times New Roman" panose="02020603050405020304" pitchFamily="18" charset="0"/>
              </a:rPr>
              <a:t>(2) Học thuật</a:t>
            </a:r>
            <a:endParaRPr lang="en-GB" sz="400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30000"/>
              </a:lnSpc>
              <a:spcAft>
                <a:spcPts val="0"/>
              </a:spcAft>
              <a:tabLst>
                <a:tab pos="1386840" algn="l"/>
              </a:tabLst>
            </a:pPr>
            <a:r>
              <a:rPr lang="vi-VN" sz="4000" i="1">
                <a:solidFill>
                  <a:schemeClr val="bg1"/>
                </a:solidFill>
                <a:latin typeface="Times New Roman" panose="02020603050405020304" pitchFamily="18" charset="0"/>
                <a:ea typeface="MS Mincho"/>
                <a:cs typeface="Times New Roman" panose="02020603050405020304" pitchFamily="18" charset="0"/>
              </a:rPr>
              <a:t>(3)trường chinh</a:t>
            </a:r>
            <a:endParaRPr lang="en-GB" sz="400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30000"/>
              </a:lnSpc>
              <a:spcAft>
                <a:spcPts val="0"/>
              </a:spcAft>
              <a:tabLst>
                <a:tab pos="1386840" algn="l"/>
              </a:tabLst>
            </a:pPr>
            <a:r>
              <a:rPr lang="vi-VN" sz="4000" i="1">
                <a:solidFill>
                  <a:schemeClr val="bg1"/>
                </a:solidFill>
                <a:latin typeface="Times New Roman" panose="02020603050405020304" pitchFamily="18" charset="0"/>
                <a:ea typeface="MS Mincho"/>
                <a:cs typeface="Times New Roman" panose="02020603050405020304" pitchFamily="18" charset="0"/>
              </a:rPr>
              <a:t>(4) vô thưởng vô phạt</a:t>
            </a:r>
            <a:endParaRPr lang="en-GB" sz="40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8346284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arn(inVertical)">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barn(inVertical)">
                                      <p:cBhvr>
                                        <p:cTn id="1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1"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F9DA88"/>
        </a:solidFill>
        <a:effectLst/>
      </p:bgPr>
    </p:bg>
    <p:spTree>
      <p:nvGrpSpPr>
        <p:cNvPr id="1" name=""/>
        <p:cNvGrpSpPr/>
        <p:nvPr/>
      </p:nvGrpSpPr>
      <p:grpSpPr>
        <a:xfrm>
          <a:off x="0" y="0"/>
          <a:ext cx="0" cy="0"/>
          <a:chOff x="0" y="0"/>
          <a:chExt cx="0" cy="0"/>
        </a:xfrm>
      </p:grpSpPr>
      <p:sp>
        <p:nvSpPr>
          <p:cNvPr id="2" name="Freeform 2"/>
          <p:cNvSpPr/>
          <p:nvPr/>
        </p:nvSpPr>
        <p:spPr>
          <a:xfrm>
            <a:off x="-428538" y="-2253652"/>
            <a:ext cx="18768896" cy="13035852"/>
          </a:xfrm>
          <a:custGeom>
            <a:avLst/>
            <a:gdLst/>
            <a:ahLst/>
            <a:cxnLst/>
            <a:rect l="l" t="t" r="r" b="b"/>
            <a:pathLst>
              <a:path w="18768896" h="13035852">
                <a:moveTo>
                  <a:pt x="0" y="0"/>
                </a:moveTo>
                <a:lnTo>
                  <a:pt x="18768897" y="0"/>
                </a:lnTo>
                <a:lnTo>
                  <a:pt x="18768897" y="13035851"/>
                </a:lnTo>
                <a:lnTo>
                  <a:pt x="0" y="13035851"/>
                </a:lnTo>
                <a:lnTo>
                  <a:pt x="0" y="0"/>
                </a:lnTo>
                <a:close/>
              </a:path>
            </a:pathLst>
          </a:custGeom>
          <a:blipFill>
            <a:blip r:embed="rId2">
              <a:extLst>
                <a:ext uri="{96DAC541-7B7A-43D3-8B79-37D633B846F1}">
                  <asvg:svgBlip xmlns:asvg="http://schemas.microsoft.com/office/drawing/2016/SVG/main" xmlns="" r:embed="rId3"/>
                </a:ext>
              </a:extLst>
            </a:blip>
            <a:stretch>
              <a:fillRect/>
            </a:stretch>
          </a:blipFill>
        </p:spPr>
      </p:sp>
      <p:grpSp>
        <p:nvGrpSpPr>
          <p:cNvPr id="3" name="Group 3"/>
          <p:cNvGrpSpPr/>
          <p:nvPr/>
        </p:nvGrpSpPr>
        <p:grpSpPr>
          <a:xfrm>
            <a:off x="1661028" y="1629026"/>
            <a:ext cx="10135562" cy="7641923"/>
            <a:chOff x="0" y="0"/>
            <a:chExt cx="14392669" cy="10851659"/>
          </a:xfrm>
        </p:grpSpPr>
        <p:sp>
          <p:nvSpPr>
            <p:cNvPr id="4" name="Freeform 4"/>
            <p:cNvSpPr/>
            <p:nvPr/>
          </p:nvSpPr>
          <p:spPr>
            <a:xfrm>
              <a:off x="-127" y="127"/>
              <a:ext cx="14392542" cy="10858644"/>
            </a:xfrm>
            <a:custGeom>
              <a:avLst/>
              <a:gdLst/>
              <a:ahLst/>
              <a:cxnLst/>
              <a:rect l="l" t="t" r="r" b="b"/>
              <a:pathLst>
                <a:path w="14392542" h="10858644">
                  <a:moveTo>
                    <a:pt x="13991476" y="10845944"/>
                  </a:moveTo>
                  <a:cubicBezTo>
                    <a:pt x="13935596" y="10858644"/>
                    <a:pt x="13910196" y="10845944"/>
                    <a:pt x="13853046" y="10845944"/>
                  </a:cubicBezTo>
                  <a:cubicBezTo>
                    <a:pt x="13795896" y="10845944"/>
                    <a:pt x="13704836" y="10833244"/>
                    <a:pt x="13704836" y="10833244"/>
                  </a:cubicBezTo>
                  <a:lnTo>
                    <a:pt x="707771" y="10833244"/>
                  </a:lnTo>
                  <a:lnTo>
                    <a:pt x="631063" y="10820544"/>
                  </a:lnTo>
                  <a:cubicBezTo>
                    <a:pt x="631063" y="10820544"/>
                    <a:pt x="533400" y="10833244"/>
                    <a:pt x="457581" y="10820544"/>
                  </a:cubicBezTo>
                  <a:cubicBezTo>
                    <a:pt x="381762" y="10807844"/>
                    <a:pt x="296418" y="10820544"/>
                    <a:pt x="296418" y="10820544"/>
                  </a:cubicBezTo>
                  <a:cubicBezTo>
                    <a:pt x="240284" y="10820544"/>
                    <a:pt x="162814" y="10816226"/>
                    <a:pt x="119507" y="10787016"/>
                  </a:cubicBezTo>
                  <a:cubicBezTo>
                    <a:pt x="47371" y="10738375"/>
                    <a:pt x="25400" y="10668144"/>
                    <a:pt x="0" y="10562353"/>
                  </a:cubicBezTo>
                  <a:lnTo>
                    <a:pt x="0" y="10361820"/>
                  </a:lnTo>
                  <a:cubicBezTo>
                    <a:pt x="0" y="10361820"/>
                    <a:pt x="12700" y="10276857"/>
                    <a:pt x="12700" y="10218564"/>
                  </a:cubicBezTo>
                  <a:cubicBezTo>
                    <a:pt x="12700" y="10160271"/>
                    <a:pt x="0" y="10070355"/>
                    <a:pt x="0" y="10070355"/>
                  </a:cubicBezTo>
                  <a:lnTo>
                    <a:pt x="0" y="803402"/>
                  </a:lnTo>
                  <a:cubicBezTo>
                    <a:pt x="0" y="803402"/>
                    <a:pt x="12700" y="767715"/>
                    <a:pt x="12700" y="688594"/>
                  </a:cubicBezTo>
                  <a:lnTo>
                    <a:pt x="12700" y="543560"/>
                  </a:lnTo>
                  <a:cubicBezTo>
                    <a:pt x="12700" y="543560"/>
                    <a:pt x="0" y="459740"/>
                    <a:pt x="12700" y="375920"/>
                  </a:cubicBezTo>
                  <a:cubicBezTo>
                    <a:pt x="25400" y="292100"/>
                    <a:pt x="23876" y="258064"/>
                    <a:pt x="64897" y="195072"/>
                  </a:cubicBezTo>
                  <a:cubicBezTo>
                    <a:pt x="87249" y="160782"/>
                    <a:pt x="184404" y="76708"/>
                    <a:pt x="215900" y="50800"/>
                  </a:cubicBezTo>
                  <a:cubicBezTo>
                    <a:pt x="215900" y="50800"/>
                    <a:pt x="305181" y="24130"/>
                    <a:pt x="401320" y="12700"/>
                  </a:cubicBezTo>
                  <a:cubicBezTo>
                    <a:pt x="508000" y="0"/>
                    <a:pt x="481584" y="0"/>
                    <a:pt x="622300" y="0"/>
                  </a:cubicBezTo>
                  <a:lnTo>
                    <a:pt x="13873493" y="0"/>
                  </a:lnTo>
                  <a:cubicBezTo>
                    <a:pt x="13973569" y="0"/>
                    <a:pt x="14042022" y="12700"/>
                    <a:pt x="14042022" y="12700"/>
                  </a:cubicBezTo>
                  <a:cubicBezTo>
                    <a:pt x="14106156" y="12700"/>
                    <a:pt x="14194930" y="36322"/>
                    <a:pt x="14252842" y="50800"/>
                  </a:cubicBezTo>
                  <a:cubicBezTo>
                    <a:pt x="14354442" y="76200"/>
                    <a:pt x="14379842" y="254000"/>
                    <a:pt x="14379842" y="350520"/>
                  </a:cubicBezTo>
                  <a:lnTo>
                    <a:pt x="14379842" y="9979550"/>
                  </a:lnTo>
                  <a:cubicBezTo>
                    <a:pt x="14379842" y="9979550"/>
                    <a:pt x="14392542" y="10348231"/>
                    <a:pt x="14392542" y="10381251"/>
                  </a:cubicBezTo>
                  <a:cubicBezTo>
                    <a:pt x="14392542" y="10414271"/>
                    <a:pt x="14370062" y="10522221"/>
                    <a:pt x="14352156" y="10568449"/>
                  </a:cubicBezTo>
                  <a:cubicBezTo>
                    <a:pt x="14327136" y="10633092"/>
                    <a:pt x="14337297" y="10689988"/>
                    <a:pt x="14285481" y="10734184"/>
                  </a:cubicBezTo>
                  <a:cubicBezTo>
                    <a:pt x="14249412" y="10765045"/>
                    <a:pt x="14195310" y="10802383"/>
                    <a:pt x="14150099" y="10819528"/>
                  </a:cubicBezTo>
                  <a:cubicBezTo>
                    <a:pt x="14104886" y="10836673"/>
                    <a:pt x="14047102" y="10833371"/>
                    <a:pt x="13991222" y="10846071"/>
                  </a:cubicBezTo>
                  <a:close/>
                </a:path>
              </a:pathLst>
            </a:custGeom>
            <a:solidFill>
              <a:srgbClr val="EAEAEA"/>
            </a:solidFill>
          </p:spPr>
        </p:sp>
      </p:grpSp>
      <p:grpSp>
        <p:nvGrpSpPr>
          <p:cNvPr id="5" name="Group 5"/>
          <p:cNvGrpSpPr/>
          <p:nvPr/>
        </p:nvGrpSpPr>
        <p:grpSpPr>
          <a:xfrm>
            <a:off x="2011558" y="2020090"/>
            <a:ext cx="9433253" cy="6647090"/>
            <a:chOff x="0" y="0"/>
            <a:chExt cx="15698956" cy="10851659"/>
          </a:xfrm>
        </p:grpSpPr>
        <p:sp>
          <p:nvSpPr>
            <p:cNvPr id="6" name="Freeform 6"/>
            <p:cNvSpPr/>
            <p:nvPr/>
          </p:nvSpPr>
          <p:spPr>
            <a:xfrm>
              <a:off x="-127" y="127"/>
              <a:ext cx="15698829" cy="10858644"/>
            </a:xfrm>
            <a:custGeom>
              <a:avLst/>
              <a:gdLst/>
              <a:ahLst/>
              <a:cxnLst/>
              <a:rect l="l" t="t" r="r" b="b"/>
              <a:pathLst>
                <a:path w="15698829" h="10858644">
                  <a:moveTo>
                    <a:pt x="15297764" y="10845944"/>
                  </a:moveTo>
                  <a:cubicBezTo>
                    <a:pt x="15241883" y="10858644"/>
                    <a:pt x="15216483" y="10845944"/>
                    <a:pt x="15159333" y="10845944"/>
                  </a:cubicBezTo>
                  <a:cubicBezTo>
                    <a:pt x="15102183" y="10845944"/>
                    <a:pt x="15011124" y="10833244"/>
                    <a:pt x="15011124" y="10833244"/>
                  </a:cubicBezTo>
                  <a:lnTo>
                    <a:pt x="707771" y="10833244"/>
                  </a:lnTo>
                  <a:lnTo>
                    <a:pt x="631063" y="10820544"/>
                  </a:lnTo>
                  <a:cubicBezTo>
                    <a:pt x="631063" y="10820544"/>
                    <a:pt x="533400" y="10833244"/>
                    <a:pt x="457581" y="10820544"/>
                  </a:cubicBezTo>
                  <a:cubicBezTo>
                    <a:pt x="381762" y="10807844"/>
                    <a:pt x="296418" y="10820544"/>
                    <a:pt x="296418" y="10820544"/>
                  </a:cubicBezTo>
                  <a:cubicBezTo>
                    <a:pt x="240284" y="10820544"/>
                    <a:pt x="162814" y="10816226"/>
                    <a:pt x="119507" y="10787016"/>
                  </a:cubicBezTo>
                  <a:cubicBezTo>
                    <a:pt x="47371" y="10738375"/>
                    <a:pt x="25400" y="10668144"/>
                    <a:pt x="0" y="10562353"/>
                  </a:cubicBezTo>
                  <a:lnTo>
                    <a:pt x="0" y="10361820"/>
                  </a:lnTo>
                  <a:cubicBezTo>
                    <a:pt x="0" y="10361820"/>
                    <a:pt x="12700" y="10276857"/>
                    <a:pt x="12700" y="10218564"/>
                  </a:cubicBezTo>
                  <a:cubicBezTo>
                    <a:pt x="12700" y="10160271"/>
                    <a:pt x="0" y="10070355"/>
                    <a:pt x="0" y="10070355"/>
                  </a:cubicBezTo>
                  <a:lnTo>
                    <a:pt x="0" y="803402"/>
                  </a:lnTo>
                  <a:cubicBezTo>
                    <a:pt x="0" y="803402"/>
                    <a:pt x="12700" y="767715"/>
                    <a:pt x="12700" y="688594"/>
                  </a:cubicBezTo>
                  <a:lnTo>
                    <a:pt x="12700" y="543560"/>
                  </a:lnTo>
                  <a:cubicBezTo>
                    <a:pt x="12700" y="543560"/>
                    <a:pt x="0" y="459740"/>
                    <a:pt x="12700" y="375920"/>
                  </a:cubicBezTo>
                  <a:cubicBezTo>
                    <a:pt x="25400" y="292100"/>
                    <a:pt x="23876" y="258064"/>
                    <a:pt x="64897" y="195072"/>
                  </a:cubicBezTo>
                  <a:cubicBezTo>
                    <a:pt x="87249" y="160782"/>
                    <a:pt x="184404" y="76708"/>
                    <a:pt x="215900" y="50800"/>
                  </a:cubicBezTo>
                  <a:cubicBezTo>
                    <a:pt x="215900" y="50800"/>
                    <a:pt x="305181" y="24130"/>
                    <a:pt x="401320" y="12700"/>
                  </a:cubicBezTo>
                  <a:cubicBezTo>
                    <a:pt x="508000" y="0"/>
                    <a:pt x="481584" y="0"/>
                    <a:pt x="622300" y="0"/>
                  </a:cubicBezTo>
                  <a:lnTo>
                    <a:pt x="15179780" y="0"/>
                  </a:lnTo>
                  <a:cubicBezTo>
                    <a:pt x="15279856" y="0"/>
                    <a:pt x="15348310" y="12700"/>
                    <a:pt x="15348310" y="12700"/>
                  </a:cubicBezTo>
                  <a:cubicBezTo>
                    <a:pt x="15412444" y="12700"/>
                    <a:pt x="15501218" y="36322"/>
                    <a:pt x="15559129" y="50800"/>
                  </a:cubicBezTo>
                  <a:cubicBezTo>
                    <a:pt x="15660729" y="76200"/>
                    <a:pt x="15686129" y="254000"/>
                    <a:pt x="15686129" y="350520"/>
                  </a:cubicBezTo>
                  <a:lnTo>
                    <a:pt x="15686129" y="9979550"/>
                  </a:lnTo>
                  <a:cubicBezTo>
                    <a:pt x="15686129" y="9979550"/>
                    <a:pt x="15698829" y="10348231"/>
                    <a:pt x="15698829" y="10381251"/>
                  </a:cubicBezTo>
                  <a:cubicBezTo>
                    <a:pt x="15698829" y="10414271"/>
                    <a:pt x="15676350" y="10522221"/>
                    <a:pt x="15658443" y="10568449"/>
                  </a:cubicBezTo>
                  <a:cubicBezTo>
                    <a:pt x="15633424" y="10633092"/>
                    <a:pt x="15643585" y="10689988"/>
                    <a:pt x="15591768" y="10734184"/>
                  </a:cubicBezTo>
                  <a:cubicBezTo>
                    <a:pt x="15555700" y="10765045"/>
                    <a:pt x="15501598" y="10802383"/>
                    <a:pt x="15456387" y="10819528"/>
                  </a:cubicBezTo>
                  <a:cubicBezTo>
                    <a:pt x="15411174" y="10836673"/>
                    <a:pt x="15353390" y="10833371"/>
                    <a:pt x="15297510" y="10846071"/>
                  </a:cubicBezTo>
                  <a:close/>
                </a:path>
              </a:pathLst>
            </a:custGeom>
            <a:solidFill>
              <a:srgbClr val="FFFFFF"/>
            </a:solidFill>
          </p:spPr>
        </p:sp>
      </p:grpSp>
      <p:sp>
        <p:nvSpPr>
          <p:cNvPr id="7" name="Freeform 7"/>
          <p:cNvSpPr/>
          <p:nvPr/>
        </p:nvSpPr>
        <p:spPr>
          <a:xfrm>
            <a:off x="3733925" y="9243175"/>
            <a:ext cx="5781047" cy="4237501"/>
          </a:xfrm>
          <a:custGeom>
            <a:avLst/>
            <a:gdLst/>
            <a:ahLst/>
            <a:cxnLst/>
            <a:rect l="l" t="t" r="r" b="b"/>
            <a:pathLst>
              <a:path w="5781047" h="4237501">
                <a:moveTo>
                  <a:pt x="0" y="0"/>
                </a:moveTo>
                <a:lnTo>
                  <a:pt x="5781047" y="0"/>
                </a:lnTo>
                <a:lnTo>
                  <a:pt x="5781047" y="4237501"/>
                </a:lnTo>
                <a:lnTo>
                  <a:pt x="0" y="4237501"/>
                </a:lnTo>
                <a:lnTo>
                  <a:pt x="0" y="0"/>
                </a:lnTo>
                <a:close/>
              </a:path>
            </a:pathLst>
          </a:custGeom>
          <a:blipFill>
            <a:blip r:embed="rId4">
              <a:extLst>
                <a:ext uri="{96DAC541-7B7A-43D3-8B79-37D633B846F1}">
                  <asvg:svgBlip xmlns:asvg="http://schemas.microsoft.com/office/drawing/2016/SVG/main" xmlns="" r:embed="rId5"/>
                </a:ext>
              </a:extLst>
            </a:blip>
            <a:stretch>
              <a:fillRect t="-61363"/>
            </a:stretch>
          </a:blipFill>
        </p:spPr>
      </p:sp>
      <p:sp>
        <p:nvSpPr>
          <p:cNvPr id="8" name="Freeform 8"/>
          <p:cNvSpPr/>
          <p:nvPr/>
        </p:nvSpPr>
        <p:spPr>
          <a:xfrm>
            <a:off x="1461056" y="8940671"/>
            <a:ext cx="6357135" cy="330278"/>
          </a:xfrm>
          <a:custGeom>
            <a:avLst/>
            <a:gdLst/>
            <a:ahLst/>
            <a:cxnLst/>
            <a:rect l="l" t="t" r="r" b="b"/>
            <a:pathLst>
              <a:path w="6357135" h="330278">
                <a:moveTo>
                  <a:pt x="0" y="0"/>
                </a:moveTo>
                <a:lnTo>
                  <a:pt x="6357134" y="0"/>
                </a:lnTo>
                <a:lnTo>
                  <a:pt x="6357134" y="330278"/>
                </a:lnTo>
                <a:lnTo>
                  <a:pt x="0" y="330278"/>
                </a:lnTo>
                <a:lnTo>
                  <a:pt x="0" y="0"/>
                </a:lnTo>
                <a:close/>
              </a:path>
            </a:pathLst>
          </a:custGeom>
          <a:blipFill>
            <a:blip r:embed="rId6">
              <a:extLst>
                <a:ext uri="{96DAC541-7B7A-43D3-8B79-37D633B846F1}">
                  <asvg:svgBlip xmlns:asvg="http://schemas.microsoft.com/office/drawing/2016/SVG/main" xmlns="" r:embed="rId7"/>
                </a:ext>
              </a:extLst>
            </a:blip>
            <a:stretch>
              <a:fillRect t="-1145859"/>
            </a:stretch>
          </a:blipFill>
        </p:spPr>
      </p:sp>
      <p:sp>
        <p:nvSpPr>
          <p:cNvPr id="9" name="Freeform 9"/>
          <p:cNvSpPr/>
          <p:nvPr/>
        </p:nvSpPr>
        <p:spPr>
          <a:xfrm>
            <a:off x="5729395" y="8940671"/>
            <a:ext cx="6357135" cy="330278"/>
          </a:xfrm>
          <a:custGeom>
            <a:avLst/>
            <a:gdLst/>
            <a:ahLst/>
            <a:cxnLst/>
            <a:rect l="l" t="t" r="r" b="b"/>
            <a:pathLst>
              <a:path w="6357135" h="330278">
                <a:moveTo>
                  <a:pt x="0" y="0"/>
                </a:moveTo>
                <a:lnTo>
                  <a:pt x="6357135" y="0"/>
                </a:lnTo>
                <a:lnTo>
                  <a:pt x="6357135" y="330278"/>
                </a:lnTo>
                <a:lnTo>
                  <a:pt x="0" y="330278"/>
                </a:lnTo>
                <a:lnTo>
                  <a:pt x="0" y="0"/>
                </a:lnTo>
                <a:close/>
              </a:path>
            </a:pathLst>
          </a:custGeom>
          <a:blipFill>
            <a:blip r:embed="rId8">
              <a:extLst>
                <a:ext uri="{96DAC541-7B7A-43D3-8B79-37D633B846F1}">
                  <asvg:svgBlip xmlns:asvg="http://schemas.microsoft.com/office/drawing/2016/SVG/main" xmlns="" r:embed="rId9"/>
                </a:ext>
              </a:extLst>
            </a:blip>
            <a:stretch>
              <a:fillRect t="-1145859"/>
            </a:stretch>
          </a:blipFill>
        </p:spPr>
      </p:sp>
      <p:sp>
        <p:nvSpPr>
          <p:cNvPr id="11" name="Freeform 11"/>
          <p:cNvSpPr/>
          <p:nvPr/>
        </p:nvSpPr>
        <p:spPr>
          <a:xfrm flipV="1">
            <a:off x="1449938" y="1463887"/>
            <a:ext cx="6357135" cy="330278"/>
          </a:xfrm>
          <a:custGeom>
            <a:avLst/>
            <a:gdLst/>
            <a:ahLst/>
            <a:cxnLst/>
            <a:rect l="l" t="t" r="r" b="b"/>
            <a:pathLst>
              <a:path w="6357135" h="330278">
                <a:moveTo>
                  <a:pt x="0" y="330278"/>
                </a:moveTo>
                <a:lnTo>
                  <a:pt x="6357135" y="330278"/>
                </a:lnTo>
                <a:lnTo>
                  <a:pt x="6357135" y="0"/>
                </a:lnTo>
                <a:lnTo>
                  <a:pt x="0" y="0"/>
                </a:lnTo>
                <a:lnTo>
                  <a:pt x="0" y="330278"/>
                </a:lnTo>
                <a:close/>
              </a:path>
            </a:pathLst>
          </a:custGeom>
          <a:blipFill>
            <a:blip r:embed="rId8">
              <a:extLst>
                <a:ext uri="{96DAC541-7B7A-43D3-8B79-37D633B846F1}">
                  <asvg:svgBlip xmlns:asvg="http://schemas.microsoft.com/office/drawing/2016/SVG/main" xmlns="" r:embed="rId9"/>
                </a:ext>
              </a:extLst>
            </a:blip>
            <a:stretch>
              <a:fillRect t="-1145859"/>
            </a:stretch>
          </a:blipFill>
        </p:spPr>
      </p:sp>
      <p:sp>
        <p:nvSpPr>
          <p:cNvPr id="12" name="Freeform 12"/>
          <p:cNvSpPr/>
          <p:nvPr/>
        </p:nvSpPr>
        <p:spPr>
          <a:xfrm flipV="1">
            <a:off x="5729395" y="1463887"/>
            <a:ext cx="6357135" cy="330278"/>
          </a:xfrm>
          <a:custGeom>
            <a:avLst/>
            <a:gdLst/>
            <a:ahLst/>
            <a:cxnLst/>
            <a:rect l="l" t="t" r="r" b="b"/>
            <a:pathLst>
              <a:path w="6357135" h="330278">
                <a:moveTo>
                  <a:pt x="0" y="330278"/>
                </a:moveTo>
                <a:lnTo>
                  <a:pt x="6357135" y="330278"/>
                </a:lnTo>
                <a:lnTo>
                  <a:pt x="6357135" y="0"/>
                </a:lnTo>
                <a:lnTo>
                  <a:pt x="0" y="0"/>
                </a:lnTo>
                <a:lnTo>
                  <a:pt x="0" y="330278"/>
                </a:lnTo>
                <a:close/>
              </a:path>
            </a:pathLst>
          </a:custGeom>
          <a:blipFill>
            <a:blip r:embed="rId8">
              <a:extLst>
                <a:ext uri="{96DAC541-7B7A-43D3-8B79-37D633B846F1}">
                  <asvg:svgBlip xmlns:asvg="http://schemas.microsoft.com/office/drawing/2016/SVG/main" xmlns="" r:embed="rId9"/>
                </a:ext>
              </a:extLst>
            </a:blip>
            <a:stretch>
              <a:fillRect t="-1145859"/>
            </a:stretch>
          </a:blipFill>
        </p:spPr>
      </p:sp>
      <p:sp>
        <p:nvSpPr>
          <p:cNvPr id="13" name="Freeform 13"/>
          <p:cNvSpPr/>
          <p:nvPr/>
        </p:nvSpPr>
        <p:spPr>
          <a:xfrm>
            <a:off x="6853056" y="949604"/>
            <a:ext cx="166080" cy="158191"/>
          </a:xfrm>
          <a:custGeom>
            <a:avLst/>
            <a:gdLst/>
            <a:ahLst/>
            <a:cxnLst/>
            <a:rect l="l" t="t" r="r" b="b"/>
            <a:pathLst>
              <a:path w="166080" h="158191">
                <a:moveTo>
                  <a:pt x="0" y="0"/>
                </a:moveTo>
                <a:lnTo>
                  <a:pt x="166080" y="0"/>
                </a:lnTo>
                <a:lnTo>
                  <a:pt x="166080" y="158192"/>
                </a:lnTo>
                <a:lnTo>
                  <a:pt x="0" y="158192"/>
                </a:lnTo>
                <a:lnTo>
                  <a:pt x="0" y="0"/>
                </a:lnTo>
                <a:close/>
              </a:path>
            </a:pathLst>
          </a:custGeom>
          <a:blipFill>
            <a:blip r:embed="rId10">
              <a:extLst>
                <a:ext uri="{96DAC541-7B7A-43D3-8B79-37D633B846F1}">
                  <asvg:svgBlip xmlns:asvg="http://schemas.microsoft.com/office/drawing/2016/SVG/main" xmlns="" r:embed="rId13"/>
                </a:ext>
              </a:extLst>
            </a:blip>
            <a:stretch>
              <a:fillRect/>
            </a:stretch>
          </a:blipFill>
        </p:spPr>
      </p:sp>
      <p:sp>
        <p:nvSpPr>
          <p:cNvPr id="14" name="Freeform 14"/>
          <p:cNvSpPr/>
          <p:nvPr/>
        </p:nvSpPr>
        <p:spPr>
          <a:xfrm rot="-495168">
            <a:off x="3663103" y="1227922"/>
            <a:ext cx="3368198" cy="73488"/>
          </a:xfrm>
          <a:custGeom>
            <a:avLst/>
            <a:gdLst/>
            <a:ahLst/>
            <a:cxnLst/>
            <a:rect l="l" t="t" r="r" b="b"/>
            <a:pathLst>
              <a:path w="3368198" h="73488">
                <a:moveTo>
                  <a:pt x="0" y="0"/>
                </a:moveTo>
                <a:lnTo>
                  <a:pt x="3368199" y="0"/>
                </a:lnTo>
                <a:lnTo>
                  <a:pt x="3368199" y="73488"/>
                </a:lnTo>
                <a:lnTo>
                  <a:pt x="0" y="73488"/>
                </a:lnTo>
                <a:lnTo>
                  <a:pt x="0" y="0"/>
                </a:lnTo>
                <a:close/>
              </a:path>
            </a:pathLst>
          </a:custGeom>
          <a:blipFill>
            <a:blip r:embed="rId14">
              <a:extLst>
                <a:ext uri="{96DAC541-7B7A-43D3-8B79-37D633B846F1}">
                  <asvg:svgBlip xmlns:asvg="http://schemas.microsoft.com/office/drawing/2016/SVG/main" xmlns="" r:embed="rId15"/>
                </a:ext>
              </a:extLst>
            </a:blip>
            <a:stretch>
              <a:fillRect/>
            </a:stretch>
          </a:blipFill>
        </p:spPr>
      </p:sp>
      <p:sp>
        <p:nvSpPr>
          <p:cNvPr id="15" name="Freeform 15"/>
          <p:cNvSpPr/>
          <p:nvPr/>
        </p:nvSpPr>
        <p:spPr>
          <a:xfrm rot="574972">
            <a:off x="6830680" y="1227922"/>
            <a:ext cx="3368198" cy="73488"/>
          </a:xfrm>
          <a:custGeom>
            <a:avLst/>
            <a:gdLst/>
            <a:ahLst/>
            <a:cxnLst/>
            <a:rect l="l" t="t" r="r" b="b"/>
            <a:pathLst>
              <a:path w="3368198" h="73488">
                <a:moveTo>
                  <a:pt x="0" y="0"/>
                </a:moveTo>
                <a:lnTo>
                  <a:pt x="3368198" y="0"/>
                </a:lnTo>
                <a:lnTo>
                  <a:pt x="3368198" y="73488"/>
                </a:lnTo>
                <a:lnTo>
                  <a:pt x="0" y="73488"/>
                </a:lnTo>
                <a:lnTo>
                  <a:pt x="0" y="0"/>
                </a:lnTo>
                <a:close/>
              </a:path>
            </a:pathLst>
          </a:custGeom>
          <a:blipFill>
            <a:blip r:embed="rId14">
              <a:extLst>
                <a:ext uri="{96DAC541-7B7A-43D3-8B79-37D633B846F1}">
                  <asvg:svgBlip xmlns:asvg="http://schemas.microsoft.com/office/drawing/2016/SVG/main" xmlns="" r:embed="rId15"/>
                </a:ext>
              </a:extLst>
            </a:blip>
            <a:stretch>
              <a:fillRect/>
            </a:stretch>
          </a:blipFill>
        </p:spPr>
      </p:sp>
      <p:sp>
        <p:nvSpPr>
          <p:cNvPr id="22" name="Freeform 22"/>
          <p:cNvSpPr/>
          <p:nvPr/>
        </p:nvSpPr>
        <p:spPr>
          <a:xfrm>
            <a:off x="12086530" y="4415784"/>
            <a:ext cx="3422553" cy="6946142"/>
          </a:xfrm>
          <a:custGeom>
            <a:avLst/>
            <a:gdLst/>
            <a:ahLst/>
            <a:cxnLst/>
            <a:rect l="l" t="t" r="r" b="b"/>
            <a:pathLst>
              <a:path w="3422553" h="6946142">
                <a:moveTo>
                  <a:pt x="0" y="0"/>
                </a:moveTo>
                <a:lnTo>
                  <a:pt x="3422553" y="0"/>
                </a:lnTo>
                <a:lnTo>
                  <a:pt x="3422553" y="6946142"/>
                </a:lnTo>
                <a:lnTo>
                  <a:pt x="0" y="6946142"/>
                </a:lnTo>
                <a:lnTo>
                  <a:pt x="0" y="0"/>
                </a:lnTo>
                <a:close/>
              </a:path>
            </a:pathLst>
          </a:custGeom>
          <a:blipFill>
            <a:blip r:embed="rId16">
              <a:extLst>
                <a:ext uri="{96DAC541-7B7A-43D3-8B79-37D633B846F1}">
                  <asvg:svgBlip xmlns:asvg="http://schemas.microsoft.com/office/drawing/2016/SVG/main" xmlns="" r:embed="rId17"/>
                </a:ext>
              </a:extLst>
            </a:blip>
            <a:stretch>
              <a:fillRect/>
            </a:stretch>
          </a:blipFill>
        </p:spPr>
      </p:sp>
      <p:sp>
        <p:nvSpPr>
          <p:cNvPr id="23" name="Freeform 23"/>
          <p:cNvSpPr/>
          <p:nvPr/>
        </p:nvSpPr>
        <p:spPr>
          <a:xfrm>
            <a:off x="14517962" y="8097339"/>
            <a:ext cx="3170242" cy="3927102"/>
          </a:xfrm>
          <a:custGeom>
            <a:avLst/>
            <a:gdLst/>
            <a:ahLst/>
            <a:cxnLst/>
            <a:rect l="l" t="t" r="r" b="b"/>
            <a:pathLst>
              <a:path w="3170242" h="3927102">
                <a:moveTo>
                  <a:pt x="0" y="0"/>
                </a:moveTo>
                <a:lnTo>
                  <a:pt x="3170242" y="0"/>
                </a:lnTo>
                <a:lnTo>
                  <a:pt x="3170242" y="3927102"/>
                </a:lnTo>
                <a:lnTo>
                  <a:pt x="0" y="3927102"/>
                </a:lnTo>
                <a:lnTo>
                  <a:pt x="0" y="0"/>
                </a:lnTo>
                <a:close/>
              </a:path>
            </a:pathLst>
          </a:custGeom>
          <a:blipFill>
            <a:blip r:embed="rId18">
              <a:extLst>
                <a:ext uri="{96DAC541-7B7A-43D3-8B79-37D633B846F1}">
                  <asvg:svgBlip xmlns:asvg="http://schemas.microsoft.com/office/drawing/2016/SVG/main" xmlns="" r:embed="rId19"/>
                </a:ext>
              </a:extLst>
            </a:blip>
            <a:stretch>
              <a:fillRect/>
            </a:stretch>
          </a:blipFill>
        </p:spPr>
      </p:sp>
      <p:sp>
        <p:nvSpPr>
          <p:cNvPr id="24" name="Freeform 24"/>
          <p:cNvSpPr/>
          <p:nvPr/>
        </p:nvSpPr>
        <p:spPr>
          <a:xfrm>
            <a:off x="14517962" y="0"/>
            <a:ext cx="2334214" cy="4114800"/>
          </a:xfrm>
          <a:custGeom>
            <a:avLst/>
            <a:gdLst/>
            <a:ahLst/>
            <a:cxnLst/>
            <a:rect l="l" t="t" r="r" b="b"/>
            <a:pathLst>
              <a:path w="2334214" h="4114800">
                <a:moveTo>
                  <a:pt x="0" y="0"/>
                </a:moveTo>
                <a:lnTo>
                  <a:pt x="2334213" y="0"/>
                </a:lnTo>
                <a:lnTo>
                  <a:pt x="2334213" y="4114800"/>
                </a:lnTo>
                <a:lnTo>
                  <a:pt x="0" y="4114800"/>
                </a:lnTo>
                <a:lnTo>
                  <a:pt x="0" y="0"/>
                </a:lnTo>
                <a:close/>
              </a:path>
            </a:pathLst>
          </a:custGeom>
          <a:blipFill>
            <a:blip r:embed="rId20">
              <a:extLst>
                <a:ext uri="{96DAC541-7B7A-43D3-8B79-37D633B846F1}">
                  <asvg:svgBlip xmlns:asvg="http://schemas.microsoft.com/office/drawing/2016/SVG/main" xmlns="" r:embed="rId21"/>
                </a:ext>
              </a:extLst>
            </a:blip>
            <a:stretch>
              <a:fillRect/>
            </a:stretch>
          </a:blipFill>
        </p:spPr>
      </p:sp>
      <p:sp>
        <p:nvSpPr>
          <p:cNvPr id="25" name="Rectangle 24"/>
          <p:cNvSpPr/>
          <p:nvPr/>
        </p:nvSpPr>
        <p:spPr>
          <a:xfrm>
            <a:off x="4419600" y="-164626"/>
            <a:ext cx="5519781" cy="1064843"/>
          </a:xfrm>
          <a:prstGeom prst="rect">
            <a:avLst/>
          </a:prstGeom>
        </p:spPr>
        <p:txBody>
          <a:bodyPr wrap="none">
            <a:spAutoFit/>
          </a:bodyPr>
          <a:lstStyle/>
          <a:p>
            <a:pPr algn="just">
              <a:lnSpc>
                <a:spcPct val="130000"/>
              </a:lnSpc>
              <a:spcAft>
                <a:spcPts val="0"/>
              </a:spcAft>
              <a:tabLst>
                <a:tab pos="1386840" algn="l"/>
              </a:tabLst>
            </a:pPr>
            <a:r>
              <a:rPr lang="vi-VN" sz="5400" b="1">
                <a:effectLst>
                  <a:outerShdw blurRad="38100" dist="38100" dir="2700000" algn="tl">
                    <a:srgbClr val="000000">
                      <a:alpha val="43137"/>
                    </a:srgbClr>
                  </a:outerShdw>
                </a:effectLst>
                <a:latin typeface="Times New Roman" panose="02020603050405020304" pitchFamily="18" charset="0"/>
                <a:ea typeface="MS Mincho"/>
              </a:rPr>
              <a:t>2. Tìm hiểu chung</a:t>
            </a:r>
            <a:endParaRPr lang="en-GB" sz="5400">
              <a:effectLst>
                <a:outerShdw blurRad="38100" dist="38100" dir="2700000" algn="tl">
                  <a:srgbClr val="000000">
                    <a:alpha val="43137"/>
                  </a:srgbClr>
                </a:outerShdw>
              </a:effectLst>
              <a:latin typeface="Times New Roman" panose="02020603050405020304" pitchFamily="18" charset="0"/>
              <a:ea typeface="Times New Roman" panose="02020603050405020304" pitchFamily="18" charset="0"/>
            </a:endParaRPr>
          </a:p>
        </p:txBody>
      </p:sp>
      <p:graphicFrame>
        <p:nvGraphicFramePr>
          <p:cNvPr id="26" name="Table 25"/>
          <p:cNvGraphicFramePr>
            <a:graphicFrameLocks noGrp="1"/>
          </p:cNvGraphicFramePr>
          <p:nvPr>
            <p:extLst>
              <p:ext uri="{D42A27DB-BD31-4B8C-83A1-F6EECF244321}">
                <p14:modId xmlns:p14="http://schemas.microsoft.com/office/powerpoint/2010/main" val="3715927555"/>
              </p:ext>
            </p:extLst>
          </p:nvPr>
        </p:nvGraphicFramePr>
        <p:xfrm>
          <a:off x="2232269" y="2160434"/>
          <a:ext cx="8991601" cy="6276722"/>
        </p:xfrm>
        <a:graphic>
          <a:graphicData uri="http://schemas.openxmlformats.org/drawingml/2006/table">
            <a:tbl>
              <a:tblPr firstRow="1" firstCol="1" bandRow="1">
                <a:effectLst>
                  <a:outerShdw blurRad="50800" dist="38100" dir="2700000" algn="tl" rotWithShape="0">
                    <a:prstClr val="black">
                      <a:alpha val="40000"/>
                    </a:prstClr>
                  </a:outerShdw>
                </a:effectLst>
              </a:tblPr>
              <a:tblGrid>
                <a:gridCol w="5730224">
                  <a:extLst>
                    <a:ext uri="{9D8B030D-6E8A-4147-A177-3AD203B41FA5}">
                      <a16:colId xmlns:a16="http://schemas.microsoft.com/office/drawing/2014/main" val="20000"/>
                    </a:ext>
                  </a:extLst>
                </a:gridCol>
                <a:gridCol w="3261377">
                  <a:extLst>
                    <a:ext uri="{9D8B030D-6E8A-4147-A177-3AD203B41FA5}">
                      <a16:colId xmlns:a16="http://schemas.microsoft.com/office/drawing/2014/main" val="20001"/>
                    </a:ext>
                  </a:extLst>
                </a:gridCol>
              </a:tblGrid>
              <a:tr h="328589">
                <a:tc gridSpan="2">
                  <a:txBody>
                    <a:bodyPr/>
                    <a:lstStyle/>
                    <a:p>
                      <a:pPr algn="ctr">
                        <a:lnSpc>
                          <a:spcPct val="130000"/>
                        </a:lnSpc>
                        <a:spcAft>
                          <a:spcPts val="0"/>
                        </a:spcAft>
                        <a:tabLst>
                          <a:tab pos="1386840" algn="l"/>
                        </a:tabLst>
                      </a:pPr>
                      <a:r>
                        <a:rPr lang="vi-VN" sz="3600" b="1">
                          <a:solidFill>
                            <a:srgbClr val="FF0000"/>
                          </a:solidFill>
                          <a:effectLst/>
                          <a:latin typeface="Times New Roman" panose="02020603050405020304" pitchFamily="18" charset="0"/>
                          <a:ea typeface="MS Mincho"/>
                          <a:cs typeface="Times New Roman" panose="02020603050405020304" pitchFamily="18" charset="0"/>
                        </a:rPr>
                        <a:t>PHIẾU HT SỐ 03</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GB"/>
                    </a:p>
                  </a:txBody>
                  <a:tcPr/>
                </a:tc>
                <a:extLst>
                  <a:ext uri="{0D108BD9-81ED-4DB2-BD59-A6C34878D82A}">
                    <a16:rowId xmlns:a16="http://schemas.microsoft.com/office/drawing/2014/main" val="10000"/>
                  </a:ext>
                </a:extLst>
              </a:tr>
              <a:tr h="328589">
                <a:tc>
                  <a:txBody>
                    <a:bodyPr/>
                    <a:lstStyle/>
                    <a:p>
                      <a:pPr>
                        <a:lnSpc>
                          <a:spcPct val="130000"/>
                        </a:lnSpc>
                        <a:spcAft>
                          <a:spcPts val="0"/>
                        </a:spcAft>
                        <a:tabLst>
                          <a:tab pos="1386840" algn="l"/>
                        </a:tabLst>
                      </a:pPr>
                      <a:r>
                        <a:rPr lang="vi-VN" sz="3600" b="1">
                          <a:effectLst/>
                          <a:latin typeface="Times New Roman" panose="02020603050405020304" pitchFamily="18" charset="0"/>
                          <a:ea typeface="MS Mincho"/>
                          <a:cs typeface="Times New Roman" panose="02020603050405020304" pitchFamily="18" charset="0"/>
                        </a:rPr>
                        <a:t>Yêu cầu</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30000"/>
                        </a:lnSpc>
                        <a:spcAft>
                          <a:spcPts val="0"/>
                        </a:spcAft>
                        <a:tabLst>
                          <a:tab pos="1386840" algn="l"/>
                        </a:tabLst>
                      </a:pPr>
                      <a:r>
                        <a:rPr lang="vi-VN" sz="3600" b="1">
                          <a:effectLst/>
                          <a:latin typeface="Times New Roman" panose="02020603050405020304" pitchFamily="18" charset="0"/>
                          <a:ea typeface="MS Mincho"/>
                          <a:cs typeface="Times New Roman" panose="02020603050405020304" pitchFamily="18" charset="0"/>
                        </a:rPr>
                        <a:t>Trả lời</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657178">
                <a:tc>
                  <a:txBody>
                    <a:bodyPr/>
                    <a:lstStyle/>
                    <a:p>
                      <a:pPr>
                        <a:lnSpc>
                          <a:spcPct val="130000"/>
                        </a:lnSpc>
                        <a:spcAft>
                          <a:spcPts val="0"/>
                        </a:spcAft>
                        <a:tabLst>
                          <a:tab pos="1386840" algn="l"/>
                        </a:tabLst>
                      </a:pPr>
                      <a:r>
                        <a:rPr lang="vi-VN" sz="3600" i="1">
                          <a:effectLst/>
                          <a:latin typeface="Times New Roman" panose="02020603050405020304" pitchFamily="18" charset="0"/>
                          <a:ea typeface="MS Mincho"/>
                          <a:cs typeface="Times New Roman" panose="02020603050405020304" pitchFamily="18" charset="0"/>
                        </a:rPr>
                        <a:t>Hãy giới thiệu những thông tin mà em tìm hiểu được về tác giả Chu Quang Tiềm?</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30000"/>
                        </a:lnSpc>
                        <a:spcAft>
                          <a:spcPts val="0"/>
                        </a:spcAft>
                        <a:tabLst>
                          <a:tab pos="1386840" algn="l"/>
                        </a:tabLst>
                      </a:pPr>
                      <a:r>
                        <a:rPr lang="vi-VN" sz="3600">
                          <a:effectLst/>
                          <a:latin typeface="Times New Roman" panose="02020603050405020304" pitchFamily="18" charset="0"/>
                          <a:ea typeface="MS Mincho"/>
                          <a:cs typeface="Times New Roman" panose="02020603050405020304" pitchFamily="18" charset="0"/>
                        </a:rPr>
                        <a:t>....................</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p>
                      <a:pPr>
                        <a:lnSpc>
                          <a:spcPct val="130000"/>
                        </a:lnSpc>
                        <a:spcAft>
                          <a:spcPts val="0"/>
                        </a:spcAft>
                        <a:tabLst>
                          <a:tab pos="1386840" algn="l"/>
                        </a:tabLst>
                      </a:pPr>
                      <a:r>
                        <a:rPr lang="vi-VN" sz="3600" smtClean="0">
                          <a:effectLst/>
                          <a:latin typeface="Times New Roman" panose="02020603050405020304" pitchFamily="18" charset="0"/>
                          <a:ea typeface="MS Mincho"/>
                          <a:cs typeface="Times New Roman" panose="02020603050405020304" pitchFamily="18" charset="0"/>
                        </a:rPr>
                        <a:t>....................</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328589">
                <a:tc>
                  <a:txBody>
                    <a:bodyPr/>
                    <a:lstStyle/>
                    <a:p>
                      <a:pPr>
                        <a:lnSpc>
                          <a:spcPct val="130000"/>
                        </a:lnSpc>
                        <a:spcAft>
                          <a:spcPts val="0"/>
                        </a:spcAft>
                        <a:tabLst>
                          <a:tab pos="1386840" algn="l"/>
                        </a:tabLst>
                      </a:pPr>
                      <a:r>
                        <a:rPr lang="vi-VN" sz="3600" i="1">
                          <a:effectLst/>
                          <a:latin typeface="Times New Roman" panose="02020603050405020304" pitchFamily="18" charset="0"/>
                          <a:ea typeface="MS Mincho"/>
                          <a:cs typeface="Times New Roman" panose="02020603050405020304" pitchFamily="18" charset="0"/>
                        </a:rPr>
                        <a:t>Nêu xuất xứ văn bản?</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30000"/>
                        </a:lnSpc>
                        <a:spcAft>
                          <a:spcPts val="0"/>
                        </a:spcAft>
                        <a:tabLst>
                          <a:tab pos="1386840" algn="l"/>
                        </a:tabLst>
                      </a:pPr>
                      <a:r>
                        <a:rPr lang="vi-VN" sz="3600">
                          <a:effectLst/>
                          <a:latin typeface="Times New Roman" panose="02020603050405020304" pitchFamily="18" charset="0"/>
                          <a:ea typeface="MS Mincho"/>
                          <a:cs typeface="Times New Roman" panose="02020603050405020304" pitchFamily="18" charset="0"/>
                        </a:rPr>
                        <a:t>....................</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328589">
                <a:tc>
                  <a:txBody>
                    <a:bodyPr/>
                    <a:lstStyle/>
                    <a:p>
                      <a:pPr>
                        <a:lnSpc>
                          <a:spcPct val="130000"/>
                        </a:lnSpc>
                        <a:spcAft>
                          <a:spcPts val="0"/>
                        </a:spcAft>
                        <a:tabLst>
                          <a:tab pos="1386840" algn="l"/>
                        </a:tabLst>
                      </a:pPr>
                      <a:r>
                        <a:rPr lang="vi-VN" sz="3600" i="1">
                          <a:effectLst/>
                          <a:latin typeface="Times New Roman" panose="02020603050405020304" pitchFamily="18" charset="0"/>
                          <a:ea typeface="MS Mincho"/>
                          <a:cs typeface="Times New Roman" panose="02020603050405020304" pitchFamily="18" charset="0"/>
                        </a:rPr>
                        <a:t>VB thuộc thể loại nào?</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30000"/>
                        </a:lnSpc>
                        <a:spcAft>
                          <a:spcPts val="0"/>
                        </a:spcAft>
                        <a:tabLst>
                          <a:tab pos="1386840" algn="l"/>
                        </a:tabLst>
                      </a:pPr>
                      <a:r>
                        <a:rPr lang="vi-VN" sz="3600">
                          <a:effectLst/>
                          <a:latin typeface="Times New Roman" panose="02020603050405020304" pitchFamily="18" charset="0"/>
                          <a:ea typeface="MS Mincho"/>
                          <a:cs typeface="Times New Roman" panose="02020603050405020304" pitchFamily="18" charset="0"/>
                        </a:rPr>
                        <a:t>....................</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r h="328589">
                <a:tc>
                  <a:txBody>
                    <a:bodyPr/>
                    <a:lstStyle/>
                    <a:p>
                      <a:pPr>
                        <a:lnSpc>
                          <a:spcPct val="130000"/>
                        </a:lnSpc>
                        <a:spcAft>
                          <a:spcPts val="0"/>
                        </a:spcAft>
                        <a:tabLst>
                          <a:tab pos="1386840" algn="l"/>
                        </a:tabLst>
                      </a:pPr>
                      <a:r>
                        <a:rPr lang="vi-VN" sz="3600" i="1">
                          <a:effectLst/>
                          <a:latin typeface="Times New Roman" panose="02020603050405020304" pitchFamily="18" charset="0"/>
                          <a:ea typeface="MS Mincho"/>
                          <a:cs typeface="Times New Roman" panose="02020603050405020304" pitchFamily="18" charset="0"/>
                        </a:rPr>
                        <a:t>VB dùng </a:t>
                      </a:r>
                      <a:r>
                        <a:rPr lang="en-US" sz="3600" i="1">
                          <a:effectLst/>
                          <a:latin typeface="Times New Roman" panose="02020603050405020304" pitchFamily="18" charset="0"/>
                          <a:ea typeface="MS Mincho"/>
                          <a:cs typeface="Times New Roman" panose="02020603050405020304" pitchFamily="18" charset="0"/>
                        </a:rPr>
                        <a:t>phương thức biểu đạt chính</a:t>
                      </a:r>
                      <a:r>
                        <a:rPr lang="vi-VN" sz="3600" i="1">
                          <a:effectLst/>
                          <a:latin typeface="Times New Roman" panose="02020603050405020304" pitchFamily="18" charset="0"/>
                          <a:ea typeface="MS Mincho"/>
                          <a:cs typeface="Times New Roman" panose="02020603050405020304" pitchFamily="18" charset="0"/>
                        </a:rPr>
                        <a:t> chính nào?</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30000"/>
                        </a:lnSpc>
                        <a:spcAft>
                          <a:spcPts val="0"/>
                        </a:spcAft>
                        <a:tabLst>
                          <a:tab pos="1386840" algn="l"/>
                        </a:tabLst>
                      </a:pPr>
                      <a:r>
                        <a:rPr lang="vi-VN" sz="3600" smtClean="0">
                          <a:effectLst/>
                          <a:latin typeface="Times New Roman" panose="02020603050405020304" pitchFamily="18" charset="0"/>
                          <a:ea typeface="MS Mincho"/>
                          <a:cs typeface="Times New Roman" panose="02020603050405020304" pitchFamily="18" charset="0"/>
                        </a:rPr>
                        <a:t>....................</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5"/>
                  </a:ext>
                </a:extLst>
              </a:tr>
            </a:tbl>
          </a:graphicData>
        </a:graphic>
      </p:graphicFrame>
    </p:spTree>
    <p:extLst>
      <p:ext uri="{BB962C8B-B14F-4D97-AF65-F5344CB8AC3E}">
        <p14:creationId xmlns:p14="http://schemas.microsoft.com/office/powerpoint/2010/main" val="4931341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barn(inVertical)">
                                      <p:cBhvr>
                                        <p:cTn id="7" dur="500"/>
                                        <p:tgtEl>
                                          <p:spTgt spid="25"/>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26"/>
                                        </p:tgtEl>
                                        <p:attrNameLst>
                                          <p:attrName>style.visibility</p:attrName>
                                        </p:attrNameLst>
                                      </p:cBhvr>
                                      <p:to>
                                        <p:strVal val="visible"/>
                                      </p:to>
                                    </p:set>
                                    <p:animEffect transition="in" filter="barn(inVertical)">
                                      <p:cBhvr>
                                        <p:cTn id="12"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F9DA88"/>
        </a:solidFill>
        <a:effectLst/>
      </p:bgPr>
    </p:bg>
    <p:spTree>
      <p:nvGrpSpPr>
        <p:cNvPr id="1" name=""/>
        <p:cNvGrpSpPr/>
        <p:nvPr/>
      </p:nvGrpSpPr>
      <p:grpSpPr>
        <a:xfrm>
          <a:off x="0" y="0"/>
          <a:ext cx="0" cy="0"/>
          <a:chOff x="0" y="0"/>
          <a:chExt cx="0" cy="0"/>
        </a:xfrm>
      </p:grpSpPr>
      <p:sp>
        <p:nvSpPr>
          <p:cNvPr id="2" name="Freeform 2"/>
          <p:cNvSpPr/>
          <p:nvPr/>
        </p:nvSpPr>
        <p:spPr>
          <a:xfrm>
            <a:off x="-428538" y="-2253652"/>
            <a:ext cx="18768896" cy="13035852"/>
          </a:xfrm>
          <a:custGeom>
            <a:avLst/>
            <a:gdLst/>
            <a:ahLst/>
            <a:cxnLst/>
            <a:rect l="l" t="t" r="r" b="b"/>
            <a:pathLst>
              <a:path w="18768896" h="13035852">
                <a:moveTo>
                  <a:pt x="0" y="0"/>
                </a:moveTo>
                <a:lnTo>
                  <a:pt x="18768897" y="0"/>
                </a:lnTo>
                <a:lnTo>
                  <a:pt x="18768897" y="13035851"/>
                </a:lnTo>
                <a:lnTo>
                  <a:pt x="0" y="13035851"/>
                </a:lnTo>
                <a:lnTo>
                  <a:pt x="0" y="0"/>
                </a:lnTo>
                <a:close/>
              </a:path>
            </a:pathLst>
          </a:custGeom>
          <a:blipFill>
            <a:blip r:embed="rId2">
              <a:extLst>
                <a:ext uri="{96DAC541-7B7A-43D3-8B79-37D633B846F1}">
                  <asvg:svgBlip xmlns:asvg="http://schemas.microsoft.com/office/drawing/2016/SVG/main" xmlns="" r:embed="rId3"/>
                </a:ext>
              </a:extLst>
            </a:blip>
            <a:stretch>
              <a:fillRect/>
            </a:stretch>
          </a:blipFill>
        </p:spPr>
      </p:sp>
      <p:grpSp>
        <p:nvGrpSpPr>
          <p:cNvPr id="3" name="Group 3"/>
          <p:cNvGrpSpPr/>
          <p:nvPr/>
        </p:nvGrpSpPr>
        <p:grpSpPr>
          <a:xfrm>
            <a:off x="0" y="1629026"/>
            <a:ext cx="12086529" cy="8362562"/>
            <a:chOff x="0" y="0"/>
            <a:chExt cx="14804387" cy="10851659"/>
          </a:xfrm>
        </p:grpSpPr>
        <p:sp>
          <p:nvSpPr>
            <p:cNvPr id="4" name="Freeform 4"/>
            <p:cNvSpPr/>
            <p:nvPr/>
          </p:nvSpPr>
          <p:spPr>
            <a:xfrm>
              <a:off x="-127" y="127"/>
              <a:ext cx="14804261" cy="10858644"/>
            </a:xfrm>
            <a:custGeom>
              <a:avLst/>
              <a:gdLst/>
              <a:ahLst/>
              <a:cxnLst/>
              <a:rect l="l" t="t" r="r" b="b"/>
              <a:pathLst>
                <a:path w="14804261" h="10858644">
                  <a:moveTo>
                    <a:pt x="14403194" y="10845944"/>
                  </a:moveTo>
                  <a:cubicBezTo>
                    <a:pt x="14347315" y="10858644"/>
                    <a:pt x="14321915" y="10845944"/>
                    <a:pt x="14264765" y="10845944"/>
                  </a:cubicBezTo>
                  <a:cubicBezTo>
                    <a:pt x="14207615" y="10845944"/>
                    <a:pt x="14116555" y="10833244"/>
                    <a:pt x="14116555" y="10833244"/>
                  </a:cubicBezTo>
                  <a:lnTo>
                    <a:pt x="707771" y="10833244"/>
                  </a:lnTo>
                  <a:lnTo>
                    <a:pt x="631063" y="10820544"/>
                  </a:lnTo>
                  <a:cubicBezTo>
                    <a:pt x="631063" y="10820544"/>
                    <a:pt x="533400" y="10833244"/>
                    <a:pt x="457581" y="10820544"/>
                  </a:cubicBezTo>
                  <a:cubicBezTo>
                    <a:pt x="381762" y="10807844"/>
                    <a:pt x="296418" y="10820544"/>
                    <a:pt x="296418" y="10820544"/>
                  </a:cubicBezTo>
                  <a:cubicBezTo>
                    <a:pt x="240284" y="10820544"/>
                    <a:pt x="162814" y="10816226"/>
                    <a:pt x="119507" y="10787016"/>
                  </a:cubicBezTo>
                  <a:cubicBezTo>
                    <a:pt x="47371" y="10738375"/>
                    <a:pt x="25400" y="10668144"/>
                    <a:pt x="0" y="10562353"/>
                  </a:cubicBezTo>
                  <a:lnTo>
                    <a:pt x="0" y="10361820"/>
                  </a:lnTo>
                  <a:cubicBezTo>
                    <a:pt x="0" y="10361820"/>
                    <a:pt x="12700" y="10276857"/>
                    <a:pt x="12700" y="10218564"/>
                  </a:cubicBezTo>
                  <a:cubicBezTo>
                    <a:pt x="12700" y="10160271"/>
                    <a:pt x="0" y="10070355"/>
                    <a:pt x="0" y="10070355"/>
                  </a:cubicBezTo>
                  <a:lnTo>
                    <a:pt x="0" y="803402"/>
                  </a:lnTo>
                  <a:cubicBezTo>
                    <a:pt x="0" y="803402"/>
                    <a:pt x="12700" y="767715"/>
                    <a:pt x="12700" y="688594"/>
                  </a:cubicBezTo>
                  <a:lnTo>
                    <a:pt x="12700" y="543560"/>
                  </a:lnTo>
                  <a:cubicBezTo>
                    <a:pt x="12700" y="543560"/>
                    <a:pt x="0" y="459740"/>
                    <a:pt x="12700" y="375920"/>
                  </a:cubicBezTo>
                  <a:cubicBezTo>
                    <a:pt x="25400" y="292100"/>
                    <a:pt x="23876" y="258064"/>
                    <a:pt x="64897" y="195072"/>
                  </a:cubicBezTo>
                  <a:cubicBezTo>
                    <a:pt x="87249" y="160782"/>
                    <a:pt x="184404" y="76708"/>
                    <a:pt x="215900" y="50800"/>
                  </a:cubicBezTo>
                  <a:cubicBezTo>
                    <a:pt x="215900" y="50800"/>
                    <a:pt x="305181" y="24130"/>
                    <a:pt x="401320" y="12700"/>
                  </a:cubicBezTo>
                  <a:cubicBezTo>
                    <a:pt x="508000" y="0"/>
                    <a:pt x="481584" y="0"/>
                    <a:pt x="622300" y="0"/>
                  </a:cubicBezTo>
                  <a:lnTo>
                    <a:pt x="14285212" y="0"/>
                  </a:lnTo>
                  <a:cubicBezTo>
                    <a:pt x="14385288" y="0"/>
                    <a:pt x="14453741" y="12700"/>
                    <a:pt x="14453741" y="12700"/>
                  </a:cubicBezTo>
                  <a:cubicBezTo>
                    <a:pt x="14517875" y="12700"/>
                    <a:pt x="14606648" y="36322"/>
                    <a:pt x="14664561" y="50800"/>
                  </a:cubicBezTo>
                  <a:cubicBezTo>
                    <a:pt x="14766161" y="76200"/>
                    <a:pt x="14791561" y="254000"/>
                    <a:pt x="14791561" y="350520"/>
                  </a:cubicBezTo>
                  <a:lnTo>
                    <a:pt x="14791561" y="9979550"/>
                  </a:lnTo>
                  <a:cubicBezTo>
                    <a:pt x="14791561" y="9979550"/>
                    <a:pt x="14804261" y="10348231"/>
                    <a:pt x="14804261" y="10381251"/>
                  </a:cubicBezTo>
                  <a:cubicBezTo>
                    <a:pt x="14804261" y="10414271"/>
                    <a:pt x="14781781" y="10522221"/>
                    <a:pt x="14763874" y="10568449"/>
                  </a:cubicBezTo>
                  <a:cubicBezTo>
                    <a:pt x="14738855" y="10633092"/>
                    <a:pt x="14749016" y="10689988"/>
                    <a:pt x="14697199" y="10734184"/>
                  </a:cubicBezTo>
                  <a:cubicBezTo>
                    <a:pt x="14661131" y="10765045"/>
                    <a:pt x="14607029" y="10802383"/>
                    <a:pt x="14561818" y="10819528"/>
                  </a:cubicBezTo>
                  <a:cubicBezTo>
                    <a:pt x="14516605" y="10836673"/>
                    <a:pt x="14458820" y="10833371"/>
                    <a:pt x="14402941" y="10846071"/>
                  </a:cubicBezTo>
                  <a:close/>
                </a:path>
              </a:pathLst>
            </a:custGeom>
            <a:solidFill>
              <a:srgbClr val="EAEAEA"/>
            </a:solidFill>
          </p:spPr>
        </p:sp>
      </p:grpSp>
      <p:grpSp>
        <p:nvGrpSpPr>
          <p:cNvPr id="5" name="Group 5"/>
          <p:cNvGrpSpPr/>
          <p:nvPr/>
        </p:nvGrpSpPr>
        <p:grpSpPr>
          <a:xfrm>
            <a:off x="304800" y="1842034"/>
            <a:ext cx="11491790" cy="7824758"/>
            <a:chOff x="0" y="0"/>
            <a:chExt cx="16284392" cy="10851659"/>
          </a:xfrm>
        </p:grpSpPr>
        <p:sp>
          <p:nvSpPr>
            <p:cNvPr id="6" name="Freeform 6"/>
            <p:cNvSpPr/>
            <p:nvPr/>
          </p:nvSpPr>
          <p:spPr>
            <a:xfrm>
              <a:off x="-127" y="127"/>
              <a:ext cx="16284265" cy="10858644"/>
            </a:xfrm>
            <a:custGeom>
              <a:avLst/>
              <a:gdLst/>
              <a:ahLst/>
              <a:cxnLst/>
              <a:rect l="l" t="t" r="r" b="b"/>
              <a:pathLst>
                <a:path w="16284265" h="10858644">
                  <a:moveTo>
                    <a:pt x="15883199" y="10845944"/>
                  </a:moveTo>
                  <a:cubicBezTo>
                    <a:pt x="15827319" y="10858644"/>
                    <a:pt x="15801919" y="10845944"/>
                    <a:pt x="15744769" y="10845944"/>
                  </a:cubicBezTo>
                  <a:cubicBezTo>
                    <a:pt x="15687619" y="10845944"/>
                    <a:pt x="15596561" y="10833244"/>
                    <a:pt x="15596561" y="10833244"/>
                  </a:cubicBezTo>
                  <a:lnTo>
                    <a:pt x="707771" y="10833244"/>
                  </a:lnTo>
                  <a:lnTo>
                    <a:pt x="631063" y="10820544"/>
                  </a:lnTo>
                  <a:cubicBezTo>
                    <a:pt x="631063" y="10820544"/>
                    <a:pt x="533400" y="10833244"/>
                    <a:pt x="457581" y="10820544"/>
                  </a:cubicBezTo>
                  <a:cubicBezTo>
                    <a:pt x="381762" y="10807844"/>
                    <a:pt x="296418" y="10820544"/>
                    <a:pt x="296418" y="10820544"/>
                  </a:cubicBezTo>
                  <a:cubicBezTo>
                    <a:pt x="240284" y="10820544"/>
                    <a:pt x="162814" y="10816226"/>
                    <a:pt x="119507" y="10787016"/>
                  </a:cubicBezTo>
                  <a:cubicBezTo>
                    <a:pt x="47371" y="10738375"/>
                    <a:pt x="25400" y="10668144"/>
                    <a:pt x="0" y="10562353"/>
                  </a:cubicBezTo>
                  <a:lnTo>
                    <a:pt x="0" y="10361820"/>
                  </a:lnTo>
                  <a:cubicBezTo>
                    <a:pt x="0" y="10361820"/>
                    <a:pt x="12700" y="10276857"/>
                    <a:pt x="12700" y="10218564"/>
                  </a:cubicBezTo>
                  <a:cubicBezTo>
                    <a:pt x="12700" y="10160271"/>
                    <a:pt x="0" y="10070355"/>
                    <a:pt x="0" y="10070355"/>
                  </a:cubicBezTo>
                  <a:lnTo>
                    <a:pt x="0" y="803402"/>
                  </a:lnTo>
                  <a:cubicBezTo>
                    <a:pt x="0" y="803402"/>
                    <a:pt x="12700" y="767715"/>
                    <a:pt x="12700" y="688594"/>
                  </a:cubicBezTo>
                  <a:lnTo>
                    <a:pt x="12700" y="543560"/>
                  </a:lnTo>
                  <a:cubicBezTo>
                    <a:pt x="12700" y="543560"/>
                    <a:pt x="0" y="459740"/>
                    <a:pt x="12700" y="375920"/>
                  </a:cubicBezTo>
                  <a:cubicBezTo>
                    <a:pt x="25400" y="292100"/>
                    <a:pt x="23876" y="258064"/>
                    <a:pt x="64897" y="195072"/>
                  </a:cubicBezTo>
                  <a:cubicBezTo>
                    <a:pt x="87249" y="160782"/>
                    <a:pt x="184404" y="76708"/>
                    <a:pt x="215900" y="50800"/>
                  </a:cubicBezTo>
                  <a:cubicBezTo>
                    <a:pt x="215900" y="50800"/>
                    <a:pt x="305181" y="24130"/>
                    <a:pt x="401320" y="12700"/>
                  </a:cubicBezTo>
                  <a:cubicBezTo>
                    <a:pt x="508000" y="0"/>
                    <a:pt x="481584" y="0"/>
                    <a:pt x="622300" y="0"/>
                  </a:cubicBezTo>
                  <a:lnTo>
                    <a:pt x="15765216" y="0"/>
                  </a:lnTo>
                  <a:cubicBezTo>
                    <a:pt x="15865292" y="0"/>
                    <a:pt x="15933745" y="12700"/>
                    <a:pt x="15933745" y="12700"/>
                  </a:cubicBezTo>
                  <a:cubicBezTo>
                    <a:pt x="15997881" y="12700"/>
                    <a:pt x="16086654" y="36322"/>
                    <a:pt x="16144565" y="50800"/>
                  </a:cubicBezTo>
                  <a:cubicBezTo>
                    <a:pt x="16246165" y="76200"/>
                    <a:pt x="16271565" y="254000"/>
                    <a:pt x="16271565" y="350520"/>
                  </a:cubicBezTo>
                  <a:lnTo>
                    <a:pt x="16271565" y="9979550"/>
                  </a:lnTo>
                  <a:cubicBezTo>
                    <a:pt x="16271565" y="9979550"/>
                    <a:pt x="16284265" y="10348231"/>
                    <a:pt x="16284265" y="10381251"/>
                  </a:cubicBezTo>
                  <a:cubicBezTo>
                    <a:pt x="16284265" y="10414271"/>
                    <a:pt x="16261787" y="10522221"/>
                    <a:pt x="16243880" y="10568449"/>
                  </a:cubicBezTo>
                  <a:cubicBezTo>
                    <a:pt x="16218861" y="10633092"/>
                    <a:pt x="16229020" y="10689988"/>
                    <a:pt x="16177205" y="10734184"/>
                  </a:cubicBezTo>
                  <a:cubicBezTo>
                    <a:pt x="16141137" y="10765045"/>
                    <a:pt x="16087035" y="10802383"/>
                    <a:pt x="16041822" y="10819528"/>
                  </a:cubicBezTo>
                  <a:cubicBezTo>
                    <a:pt x="15996611" y="10836673"/>
                    <a:pt x="15938825" y="10833371"/>
                    <a:pt x="15882945" y="10846071"/>
                  </a:cubicBezTo>
                  <a:close/>
                </a:path>
              </a:pathLst>
            </a:custGeom>
            <a:solidFill>
              <a:srgbClr val="FFFFFF"/>
            </a:solidFill>
          </p:spPr>
        </p:sp>
      </p:grpSp>
      <p:sp>
        <p:nvSpPr>
          <p:cNvPr id="7" name="Freeform 7"/>
          <p:cNvSpPr/>
          <p:nvPr/>
        </p:nvSpPr>
        <p:spPr>
          <a:xfrm>
            <a:off x="2815322" y="10272510"/>
            <a:ext cx="5781047" cy="4237501"/>
          </a:xfrm>
          <a:custGeom>
            <a:avLst/>
            <a:gdLst/>
            <a:ahLst/>
            <a:cxnLst/>
            <a:rect l="l" t="t" r="r" b="b"/>
            <a:pathLst>
              <a:path w="5781047" h="4237501">
                <a:moveTo>
                  <a:pt x="0" y="0"/>
                </a:moveTo>
                <a:lnTo>
                  <a:pt x="5781047" y="0"/>
                </a:lnTo>
                <a:lnTo>
                  <a:pt x="5781047" y="4237501"/>
                </a:lnTo>
                <a:lnTo>
                  <a:pt x="0" y="4237501"/>
                </a:lnTo>
                <a:lnTo>
                  <a:pt x="0" y="0"/>
                </a:lnTo>
                <a:close/>
              </a:path>
            </a:pathLst>
          </a:custGeom>
          <a:blipFill>
            <a:blip r:embed="rId4">
              <a:extLst>
                <a:ext uri="{96DAC541-7B7A-43D3-8B79-37D633B846F1}">
                  <asvg:svgBlip xmlns:asvg="http://schemas.microsoft.com/office/drawing/2016/SVG/main" xmlns="" r:embed="rId5"/>
                </a:ext>
              </a:extLst>
            </a:blip>
            <a:stretch>
              <a:fillRect t="-61363"/>
            </a:stretch>
          </a:blipFill>
        </p:spPr>
      </p:sp>
      <p:sp>
        <p:nvSpPr>
          <p:cNvPr id="8" name="Freeform 8"/>
          <p:cNvSpPr/>
          <p:nvPr/>
        </p:nvSpPr>
        <p:spPr>
          <a:xfrm>
            <a:off x="542453" y="9970006"/>
            <a:ext cx="6357135" cy="330278"/>
          </a:xfrm>
          <a:custGeom>
            <a:avLst/>
            <a:gdLst/>
            <a:ahLst/>
            <a:cxnLst/>
            <a:rect l="l" t="t" r="r" b="b"/>
            <a:pathLst>
              <a:path w="6357135" h="330278">
                <a:moveTo>
                  <a:pt x="0" y="0"/>
                </a:moveTo>
                <a:lnTo>
                  <a:pt x="6357134" y="0"/>
                </a:lnTo>
                <a:lnTo>
                  <a:pt x="6357134" y="330278"/>
                </a:lnTo>
                <a:lnTo>
                  <a:pt x="0" y="330278"/>
                </a:lnTo>
                <a:lnTo>
                  <a:pt x="0" y="0"/>
                </a:lnTo>
                <a:close/>
              </a:path>
            </a:pathLst>
          </a:custGeom>
          <a:blipFill>
            <a:blip r:embed="rId6">
              <a:extLst>
                <a:ext uri="{96DAC541-7B7A-43D3-8B79-37D633B846F1}">
                  <asvg:svgBlip xmlns:asvg="http://schemas.microsoft.com/office/drawing/2016/SVG/main" xmlns="" r:embed="rId7"/>
                </a:ext>
              </a:extLst>
            </a:blip>
            <a:stretch>
              <a:fillRect t="-1145859"/>
            </a:stretch>
          </a:blipFill>
        </p:spPr>
      </p:sp>
      <p:sp>
        <p:nvSpPr>
          <p:cNvPr id="9" name="Freeform 9"/>
          <p:cNvSpPr/>
          <p:nvPr/>
        </p:nvSpPr>
        <p:spPr>
          <a:xfrm>
            <a:off x="4810792" y="9970006"/>
            <a:ext cx="6357135" cy="330278"/>
          </a:xfrm>
          <a:custGeom>
            <a:avLst/>
            <a:gdLst/>
            <a:ahLst/>
            <a:cxnLst/>
            <a:rect l="l" t="t" r="r" b="b"/>
            <a:pathLst>
              <a:path w="6357135" h="330278">
                <a:moveTo>
                  <a:pt x="0" y="0"/>
                </a:moveTo>
                <a:lnTo>
                  <a:pt x="6357135" y="0"/>
                </a:lnTo>
                <a:lnTo>
                  <a:pt x="6357135" y="330278"/>
                </a:lnTo>
                <a:lnTo>
                  <a:pt x="0" y="330278"/>
                </a:lnTo>
                <a:lnTo>
                  <a:pt x="0" y="0"/>
                </a:lnTo>
                <a:close/>
              </a:path>
            </a:pathLst>
          </a:custGeom>
          <a:blipFill>
            <a:blip r:embed="rId8">
              <a:extLst>
                <a:ext uri="{96DAC541-7B7A-43D3-8B79-37D633B846F1}">
                  <asvg:svgBlip xmlns:asvg="http://schemas.microsoft.com/office/drawing/2016/SVG/main" xmlns="" r:embed="rId9"/>
                </a:ext>
              </a:extLst>
            </a:blip>
            <a:stretch>
              <a:fillRect t="-1145859"/>
            </a:stretch>
          </a:blipFill>
        </p:spPr>
      </p:sp>
      <p:sp>
        <p:nvSpPr>
          <p:cNvPr id="10" name="Freeform 10"/>
          <p:cNvSpPr/>
          <p:nvPr/>
        </p:nvSpPr>
        <p:spPr>
          <a:xfrm>
            <a:off x="5099711" y="3359166"/>
            <a:ext cx="1382977" cy="158786"/>
          </a:xfrm>
          <a:custGeom>
            <a:avLst/>
            <a:gdLst/>
            <a:ahLst/>
            <a:cxnLst/>
            <a:rect l="l" t="t" r="r" b="b"/>
            <a:pathLst>
              <a:path w="1382977" h="158786">
                <a:moveTo>
                  <a:pt x="0" y="0"/>
                </a:moveTo>
                <a:lnTo>
                  <a:pt x="1382978" y="0"/>
                </a:lnTo>
                <a:lnTo>
                  <a:pt x="1382978" y="158787"/>
                </a:lnTo>
                <a:lnTo>
                  <a:pt x="0" y="158787"/>
                </a:lnTo>
                <a:lnTo>
                  <a:pt x="0" y="0"/>
                </a:lnTo>
                <a:close/>
              </a:path>
            </a:pathLst>
          </a:custGeom>
          <a:blipFill>
            <a:blip r:embed="rId10">
              <a:extLst>
                <a:ext uri="{96DAC541-7B7A-43D3-8B79-37D633B846F1}">
                  <asvg:svgBlip xmlns:asvg="http://schemas.microsoft.com/office/drawing/2016/SVG/main" xmlns="" r:embed="rId11"/>
                </a:ext>
              </a:extLst>
            </a:blip>
            <a:stretch>
              <a:fillRect/>
            </a:stretch>
          </a:blipFill>
        </p:spPr>
      </p:sp>
      <p:sp>
        <p:nvSpPr>
          <p:cNvPr id="11" name="Freeform 11"/>
          <p:cNvSpPr/>
          <p:nvPr/>
        </p:nvSpPr>
        <p:spPr>
          <a:xfrm flipV="1">
            <a:off x="444423" y="1442305"/>
            <a:ext cx="6357135" cy="330278"/>
          </a:xfrm>
          <a:custGeom>
            <a:avLst/>
            <a:gdLst/>
            <a:ahLst/>
            <a:cxnLst/>
            <a:rect l="l" t="t" r="r" b="b"/>
            <a:pathLst>
              <a:path w="6357135" h="330278">
                <a:moveTo>
                  <a:pt x="0" y="330278"/>
                </a:moveTo>
                <a:lnTo>
                  <a:pt x="6357135" y="330278"/>
                </a:lnTo>
                <a:lnTo>
                  <a:pt x="6357135" y="0"/>
                </a:lnTo>
                <a:lnTo>
                  <a:pt x="0" y="0"/>
                </a:lnTo>
                <a:lnTo>
                  <a:pt x="0" y="330278"/>
                </a:lnTo>
                <a:close/>
              </a:path>
            </a:pathLst>
          </a:custGeom>
          <a:blipFill>
            <a:blip r:embed="rId8">
              <a:extLst>
                <a:ext uri="{96DAC541-7B7A-43D3-8B79-37D633B846F1}">
                  <asvg:svgBlip xmlns:asvg="http://schemas.microsoft.com/office/drawing/2016/SVG/main" xmlns="" r:embed="rId9"/>
                </a:ext>
              </a:extLst>
            </a:blip>
            <a:stretch>
              <a:fillRect t="-1145859"/>
            </a:stretch>
          </a:blipFill>
        </p:spPr>
      </p:sp>
      <p:sp>
        <p:nvSpPr>
          <p:cNvPr id="12" name="Freeform 12"/>
          <p:cNvSpPr/>
          <p:nvPr/>
        </p:nvSpPr>
        <p:spPr>
          <a:xfrm flipV="1">
            <a:off x="4723880" y="1442305"/>
            <a:ext cx="6357135" cy="330278"/>
          </a:xfrm>
          <a:custGeom>
            <a:avLst/>
            <a:gdLst/>
            <a:ahLst/>
            <a:cxnLst/>
            <a:rect l="l" t="t" r="r" b="b"/>
            <a:pathLst>
              <a:path w="6357135" h="330278">
                <a:moveTo>
                  <a:pt x="0" y="330278"/>
                </a:moveTo>
                <a:lnTo>
                  <a:pt x="6357135" y="330278"/>
                </a:lnTo>
                <a:lnTo>
                  <a:pt x="6357135" y="0"/>
                </a:lnTo>
                <a:lnTo>
                  <a:pt x="0" y="0"/>
                </a:lnTo>
                <a:lnTo>
                  <a:pt x="0" y="330278"/>
                </a:lnTo>
                <a:close/>
              </a:path>
            </a:pathLst>
          </a:custGeom>
          <a:blipFill>
            <a:blip r:embed="rId8">
              <a:extLst>
                <a:ext uri="{96DAC541-7B7A-43D3-8B79-37D633B846F1}">
                  <asvg:svgBlip xmlns:asvg="http://schemas.microsoft.com/office/drawing/2016/SVG/main" xmlns="" r:embed="rId9"/>
                </a:ext>
              </a:extLst>
            </a:blip>
            <a:stretch>
              <a:fillRect t="-1145859"/>
            </a:stretch>
          </a:blipFill>
        </p:spPr>
      </p:sp>
      <p:sp>
        <p:nvSpPr>
          <p:cNvPr id="13" name="Freeform 13"/>
          <p:cNvSpPr/>
          <p:nvPr/>
        </p:nvSpPr>
        <p:spPr>
          <a:xfrm>
            <a:off x="5791200" y="876300"/>
            <a:ext cx="166080" cy="158191"/>
          </a:xfrm>
          <a:custGeom>
            <a:avLst/>
            <a:gdLst/>
            <a:ahLst/>
            <a:cxnLst/>
            <a:rect l="l" t="t" r="r" b="b"/>
            <a:pathLst>
              <a:path w="166080" h="158191">
                <a:moveTo>
                  <a:pt x="0" y="0"/>
                </a:moveTo>
                <a:lnTo>
                  <a:pt x="166080" y="0"/>
                </a:lnTo>
                <a:lnTo>
                  <a:pt x="166080" y="158192"/>
                </a:lnTo>
                <a:lnTo>
                  <a:pt x="0" y="158192"/>
                </a:lnTo>
                <a:lnTo>
                  <a:pt x="0" y="0"/>
                </a:lnTo>
                <a:close/>
              </a:path>
            </a:pathLst>
          </a:custGeom>
          <a:blipFill>
            <a:blip r:embed="rId12">
              <a:extLst>
                <a:ext uri="{96DAC541-7B7A-43D3-8B79-37D633B846F1}">
                  <asvg:svgBlip xmlns:asvg="http://schemas.microsoft.com/office/drawing/2016/SVG/main" xmlns="" r:embed="rId13"/>
                </a:ext>
              </a:extLst>
            </a:blip>
            <a:stretch>
              <a:fillRect/>
            </a:stretch>
          </a:blipFill>
        </p:spPr>
      </p:sp>
      <p:sp>
        <p:nvSpPr>
          <p:cNvPr id="14" name="Freeform 14"/>
          <p:cNvSpPr/>
          <p:nvPr/>
        </p:nvSpPr>
        <p:spPr>
          <a:xfrm rot="-495168">
            <a:off x="2657588" y="1206340"/>
            <a:ext cx="3368198" cy="73488"/>
          </a:xfrm>
          <a:custGeom>
            <a:avLst/>
            <a:gdLst/>
            <a:ahLst/>
            <a:cxnLst/>
            <a:rect l="l" t="t" r="r" b="b"/>
            <a:pathLst>
              <a:path w="3368198" h="73488">
                <a:moveTo>
                  <a:pt x="0" y="0"/>
                </a:moveTo>
                <a:lnTo>
                  <a:pt x="3368199" y="0"/>
                </a:lnTo>
                <a:lnTo>
                  <a:pt x="3368199" y="73488"/>
                </a:lnTo>
                <a:lnTo>
                  <a:pt x="0" y="73488"/>
                </a:lnTo>
                <a:lnTo>
                  <a:pt x="0" y="0"/>
                </a:lnTo>
                <a:close/>
              </a:path>
            </a:pathLst>
          </a:custGeom>
          <a:blipFill>
            <a:blip r:embed="rId14">
              <a:extLst>
                <a:ext uri="{96DAC541-7B7A-43D3-8B79-37D633B846F1}">
                  <asvg:svgBlip xmlns:asvg="http://schemas.microsoft.com/office/drawing/2016/SVG/main" xmlns="" r:embed="rId15"/>
                </a:ext>
              </a:extLst>
            </a:blip>
            <a:stretch>
              <a:fillRect/>
            </a:stretch>
          </a:blipFill>
        </p:spPr>
      </p:sp>
      <p:sp>
        <p:nvSpPr>
          <p:cNvPr id="15" name="Freeform 15"/>
          <p:cNvSpPr/>
          <p:nvPr/>
        </p:nvSpPr>
        <p:spPr>
          <a:xfrm rot="574972">
            <a:off x="5825165" y="1206340"/>
            <a:ext cx="3368198" cy="73488"/>
          </a:xfrm>
          <a:custGeom>
            <a:avLst/>
            <a:gdLst/>
            <a:ahLst/>
            <a:cxnLst/>
            <a:rect l="l" t="t" r="r" b="b"/>
            <a:pathLst>
              <a:path w="3368198" h="73488">
                <a:moveTo>
                  <a:pt x="0" y="0"/>
                </a:moveTo>
                <a:lnTo>
                  <a:pt x="3368198" y="0"/>
                </a:lnTo>
                <a:lnTo>
                  <a:pt x="3368198" y="73488"/>
                </a:lnTo>
                <a:lnTo>
                  <a:pt x="0" y="73488"/>
                </a:lnTo>
                <a:lnTo>
                  <a:pt x="0" y="0"/>
                </a:lnTo>
                <a:close/>
              </a:path>
            </a:pathLst>
          </a:custGeom>
          <a:blipFill>
            <a:blip r:embed="rId14">
              <a:extLst>
                <a:ext uri="{96DAC541-7B7A-43D3-8B79-37D633B846F1}">
                  <asvg:svgBlip xmlns:asvg="http://schemas.microsoft.com/office/drawing/2016/SVG/main" xmlns="" r:embed="rId15"/>
                </a:ext>
              </a:extLst>
            </a:blip>
            <a:stretch>
              <a:fillRect/>
            </a:stretch>
          </a:blipFill>
        </p:spPr>
      </p:sp>
      <p:sp>
        <p:nvSpPr>
          <p:cNvPr id="17" name="TextBox 17"/>
          <p:cNvSpPr txBox="1"/>
          <p:nvPr/>
        </p:nvSpPr>
        <p:spPr>
          <a:xfrm>
            <a:off x="1209538" y="1898352"/>
            <a:ext cx="9495483" cy="1436291"/>
          </a:xfrm>
          <a:prstGeom prst="rect">
            <a:avLst/>
          </a:prstGeom>
        </p:spPr>
        <p:txBody>
          <a:bodyPr wrap="square" lIns="0" tIns="0" rIns="0" bIns="0" rtlCol="0" anchor="t">
            <a:spAutoFit/>
          </a:bodyPr>
          <a:lstStyle/>
          <a:p>
            <a:pPr algn="ctr">
              <a:lnSpc>
                <a:spcPts val="5640"/>
              </a:lnSpc>
            </a:pPr>
            <a:r>
              <a:rPr lang="vi-VN" sz="5400" b="1">
                <a:latin typeface="Times New Roman" panose="02020603050405020304" pitchFamily="18" charset="0"/>
                <a:cs typeface="Times New Roman" panose="02020603050405020304" pitchFamily="18" charset="0"/>
              </a:rPr>
              <a:t>a. Tác giả: </a:t>
            </a:r>
            <a:r>
              <a:rPr lang="vi-VN" sz="5400">
                <a:latin typeface="Times New Roman" panose="02020603050405020304" pitchFamily="18" charset="0"/>
                <a:cs typeface="Times New Roman" panose="02020603050405020304" pitchFamily="18" charset="0"/>
              </a:rPr>
              <a:t>Chu Quang Tiềm (1897 </a:t>
            </a:r>
            <a:r>
              <a:rPr lang="vi-VN" sz="5400" smtClean="0">
                <a:latin typeface="Times New Roman" panose="02020603050405020304" pitchFamily="18" charset="0"/>
                <a:cs typeface="Times New Roman" panose="02020603050405020304" pitchFamily="18" charset="0"/>
              </a:rPr>
              <a:t>– 1986)</a:t>
            </a:r>
            <a:endParaRPr lang="en-US" sz="4800" spc="-94">
              <a:solidFill>
                <a:srgbClr val="372929"/>
              </a:solidFill>
              <a:latin typeface="Times New Roman" panose="02020603050405020304" pitchFamily="18" charset="0"/>
              <a:ea typeface="Cabin Bold"/>
              <a:cs typeface="Times New Roman" panose="02020603050405020304" pitchFamily="18" charset="0"/>
              <a:sym typeface="Cabin Bold"/>
            </a:endParaRPr>
          </a:p>
        </p:txBody>
      </p:sp>
      <p:sp>
        <p:nvSpPr>
          <p:cNvPr id="23" name="Freeform 23"/>
          <p:cNvSpPr/>
          <p:nvPr/>
        </p:nvSpPr>
        <p:spPr>
          <a:xfrm>
            <a:off x="12383533" y="7887338"/>
            <a:ext cx="7661990" cy="4165336"/>
          </a:xfrm>
          <a:custGeom>
            <a:avLst/>
            <a:gdLst/>
            <a:ahLst/>
            <a:cxnLst/>
            <a:rect l="l" t="t" r="r" b="b"/>
            <a:pathLst>
              <a:path w="7661990" h="4165336">
                <a:moveTo>
                  <a:pt x="0" y="0"/>
                </a:moveTo>
                <a:lnTo>
                  <a:pt x="7661990" y="0"/>
                </a:lnTo>
                <a:lnTo>
                  <a:pt x="7661990" y="4165337"/>
                </a:lnTo>
                <a:lnTo>
                  <a:pt x="0" y="4165337"/>
                </a:lnTo>
                <a:lnTo>
                  <a:pt x="0" y="0"/>
                </a:lnTo>
                <a:close/>
              </a:path>
            </a:pathLst>
          </a:custGeom>
          <a:blipFill>
            <a:blip r:embed="rId16">
              <a:extLst>
                <a:ext uri="{96DAC541-7B7A-43D3-8B79-37D633B846F1}">
                  <asvg:svgBlip xmlns:asvg="http://schemas.microsoft.com/office/drawing/2016/SVG/main" xmlns="" r:embed="rId19"/>
                </a:ext>
              </a:extLst>
            </a:blip>
            <a:stretch>
              <a:fillRect/>
            </a:stretch>
          </a:blipFill>
        </p:spPr>
      </p:sp>
      <p:sp>
        <p:nvSpPr>
          <p:cNvPr id="24" name="Freeform 24"/>
          <p:cNvSpPr/>
          <p:nvPr/>
        </p:nvSpPr>
        <p:spPr>
          <a:xfrm>
            <a:off x="16708169" y="6159997"/>
            <a:ext cx="1102262" cy="1893276"/>
          </a:xfrm>
          <a:custGeom>
            <a:avLst/>
            <a:gdLst/>
            <a:ahLst/>
            <a:cxnLst/>
            <a:rect l="l" t="t" r="r" b="b"/>
            <a:pathLst>
              <a:path w="1102262" h="1893276">
                <a:moveTo>
                  <a:pt x="0" y="0"/>
                </a:moveTo>
                <a:lnTo>
                  <a:pt x="1102262" y="0"/>
                </a:lnTo>
                <a:lnTo>
                  <a:pt x="1102262" y="1893276"/>
                </a:lnTo>
                <a:lnTo>
                  <a:pt x="0" y="1893276"/>
                </a:lnTo>
                <a:lnTo>
                  <a:pt x="0" y="0"/>
                </a:lnTo>
                <a:close/>
              </a:path>
            </a:pathLst>
          </a:custGeom>
          <a:blipFill>
            <a:blip r:embed="rId20">
              <a:extLst>
                <a:ext uri="{96DAC541-7B7A-43D3-8B79-37D633B846F1}">
                  <asvg:svgBlip xmlns:asvg="http://schemas.microsoft.com/office/drawing/2016/SVG/main" xmlns="" r:embed="rId21"/>
                </a:ext>
              </a:extLst>
            </a:blip>
            <a:stretch>
              <a:fillRect l="-144107"/>
            </a:stretch>
          </a:blipFill>
        </p:spPr>
      </p:sp>
      <p:sp>
        <p:nvSpPr>
          <p:cNvPr id="25" name="Freeform 25"/>
          <p:cNvSpPr/>
          <p:nvPr/>
        </p:nvSpPr>
        <p:spPr>
          <a:xfrm rot="2022845" flipH="1">
            <a:off x="14461796" y="1012796"/>
            <a:ext cx="4169757" cy="902184"/>
          </a:xfrm>
          <a:custGeom>
            <a:avLst/>
            <a:gdLst/>
            <a:ahLst/>
            <a:cxnLst/>
            <a:rect l="l" t="t" r="r" b="b"/>
            <a:pathLst>
              <a:path w="4169757" h="902184">
                <a:moveTo>
                  <a:pt x="4169757" y="0"/>
                </a:moveTo>
                <a:lnTo>
                  <a:pt x="0" y="0"/>
                </a:lnTo>
                <a:lnTo>
                  <a:pt x="0" y="902183"/>
                </a:lnTo>
                <a:lnTo>
                  <a:pt x="4169757" y="902183"/>
                </a:lnTo>
                <a:lnTo>
                  <a:pt x="4169757" y="0"/>
                </a:lnTo>
                <a:close/>
              </a:path>
            </a:pathLst>
          </a:custGeom>
          <a:blipFill>
            <a:blip r:embed="rId22">
              <a:extLst>
                <a:ext uri="{96DAC541-7B7A-43D3-8B79-37D633B846F1}">
                  <asvg:svgBlip xmlns:asvg="http://schemas.microsoft.com/office/drawing/2016/SVG/main" xmlns="" r:embed="rId23"/>
                </a:ext>
              </a:extLst>
            </a:blip>
            <a:stretch>
              <a:fillRect/>
            </a:stretch>
          </a:blipFill>
        </p:spPr>
      </p:sp>
      <p:sp>
        <p:nvSpPr>
          <p:cNvPr id="26" name="Rectangle 25"/>
          <p:cNvSpPr/>
          <p:nvPr/>
        </p:nvSpPr>
        <p:spPr>
          <a:xfrm>
            <a:off x="554945" y="3805770"/>
            <a:ext cx="11027455" cy="1200329"/>
          </a:xfrm>
          <a:prstGeom prst="rect">
            <a:avLst/>
          </a:prstGeom>
        </p:spPr>
        <p:txBody>
          <a:bodyPr wrap="square">
            <a:spAutoFit/>
          </a:bodyPr>
          <a:lstStyle/>
          <a:p>
            <a:pPr algn="just"/>
            <a:r>
              <a:rPr lang="vi-VN" sz="3600">
                <a:latin typeface="Times New Roman" panose="02020603050405020304" pitchFamily="18" charset="0"/>
                <a:ea typeface="MS Mincho"/>
              </a:rPr>
              <a:t>- Ông là một học giả, nhà lí luận văn học nổi tiếng của Trung Quốc. </a:t>
            </a:r>
            <a:endParaRPr lang="en-GB" sz="3600"/>
          </a:p>
        </p:txBody>
      </p:sp>
      <p:sp>
        <p:nvSpPr>
          <p:cNvPr id="27" name="Rectangle 26"/>
          <p:cNvSpPr/>
          <p:nvPr/>
        </p:nvSpPr>
        <p:spPr>
          <a:xfrm>
            <a:off x="496432" y="5069474"/>
            <a:ext cx="10933568" cy="2252924"/>
          </a:xfrm>
          <a:prstGeom prst="rect">
            <a:avLst/>
          </a:prstGeom>
        </p:spPr>
        <p:txBody>
          <a:bodyPr wrap="square">
            <a:spAutoFit/>
          </a:bodyPr>
          <a:lstStyle/>
          <a:p>
            <a:pPr algn="just">
              <a:lnSpc>
                <a:spcPct val="130000"/>
              </a:lnSpc>
              <a:spcAft>
                <a:spcPts val="0"/>
              </a:spcAft>
            </a:pPr>
            <a:r>
              <a:rPr lang="vi-VN" sz="3600">
                <a:latin typeface="Times New Roman" panose="02020603050405020304" pitchFamily="18" charset="0"/>
                <a:ea typeface="MS Mincho"/>
              </a:rPr>
              <a:t>- Ông đã để lại nhiều công trình đặc sắc về văn hóa, nghệ thuật và có ảnh hưởng sâu rộng như: </a:t>
            </a:r>
            <a:r>
              <a:rPr lang="vi-VN" sz="3600" i="1">
                <a:latin typeface="Times New Roman" panose="02020603050405020304" pitchFamily="18" charset="0"/>
                <a:ea typeface="MS Mincho"/>
              </a:rPr>
              <a:t>Tâm lí văn nghệ, Bàn về thơ, Bàn về đọc sách,</a:t>
            </a:r>
            <a:r>
              <a:rPr lang="vi-VN" sz="3600">
                <a:latin typeface="Times New Roman" panose="02020603050405020304" pitchFamily="18" charset="0"/>
                <a:ea typeface="MS Mincho"/>
              </a:rPr>
              <a:t> ...</a:t>
            </a:r>
            <a:endParaRPr lang="en-GB" sz="3600">
              <a:effectLst/>
              <a:latin typeface="Times New Roman" panose="02020603050405020304" pitchFamily="18" charset="0"/>
              <a:ea typeface="Times New Roman" panose="02020603050405020304" pitchFamily="18" charset="0"/>
            </a:endParaRPr>
          </a:p>
        </p:txBody>
      </p:sp>
      <p:sp>
        <p:nvSpPr>
          <p:cNvPr id="28" name="Rectangle 27"/>
          <p:cNvSpPr/>
          <p:nvPr/>
        </p:nvSpPr>
        <p:spPr>
          <a:xfrm>
            <a:off x="444422" y="7269673"/>
            <a:ext cx="10985577" cy="2252924"/>
          </a:xfrm>
          <a:prstGeom prst="rect">
            <a:avLst/>
          </a:prstGeom>
        </p:spPr>
        <p:txBody>
          <a:bodyPr wrap="square">
            <a:spAutoFit/>
          </a:bodyPr>
          <a:lstStyle/>
          <a:p>
            <a:pPr algn="just">
              <a:lnSpc>
                <a:spcPct val="130000"/>
              </a:lnSpc>
              <a:spcAft>
                <a:spcPts val="0"/>
              </a:spcAft>
            </a:pPr>
            <a:r>
              <a:rPr lang="vi-VN" sz="3600">
                <a:latin typeface="Times New Roman" panose="02020603050405020304" pitchFamily="18" charset="0"/>
                <a:ea typeface="MS Mincho"/>
              </a:rPr>
              <a:t>- Văn bản “</a:t>
            </a:r>
            <a:r>
              <a:rPr lang="vi-VN" sz="3600" i="1">
                <a:latin typeface="Times New Roman" panose="02020603050405020304" pitchFamily="18" charset="0"/>
                <a:ea typeface="MS Mincho"/>
              </a:rPr>
              <a:t>Bàn về đọc sách</a:t>
            </a:r>
            <a:r>
              <a:rPr lang="vi-VN" sz="3600">
                <a:latin typeface="Times New Roman" panose="02020603050405020304" pitchFamily="18" charset="0"/>
                <a:ea typeface="MS Mincho"/>
              </a:rPr>
              <a:t>” thể hiện những điều tâm huyết của một người từng trải, đúc rút những kinh nghiệm quý giá cho thế hệ sau.</a:t>
            </a:r>
            <a:endParaRPr lang="en-GB" sz="3600">
              <a:effectLst/>
              <a:latin typeface="Times New Roman" panose="02020603050405020304" pitchFamily="18" charset="0"/>
              <a:ea typeface="Times New Roman" panose="02020603050405020304" pitchFamily="18" charset="0"/>
            </a:endParaRPr>
          </a:p>
        </p:txBody>
      </p:sp>
      <p:pic>
        <p:nvPicPr>
          <p:cNvPr id="29" name="Picture 28"/>
          <p:cNvPicPr>
            <a:picLocks noChangeAspect="1"/>
          </p:cNvPicPr>
          <p:nvPr/>
        </p:nvPicPr>
        <p:blipFill>
          <a:blip r:embed="rId24">
            <a:extLst>
              <a:ext uri="{28A0092B-C50C-407E-A947-70E740481C1C}">
                <a14:useLocalDpi xmlns:a14="http://schemas.microsoft.com/office/drawing/2010/main" val="0"/>
              </a:ext>
            </a:extLst>
          </a:blip>
          <a:stretch>
            <a:fillRect/>
          </a:stretch>
        </p:blipFill>
        <p:spPr>
          <a:xfrm>
            <a:off x="12604934" y="2616497"/>
            <a:ext cx="3983401" cy="5215676"/>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42695179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barn(inVertical)">
                                      <p:cBhvr>
                                        <p:cTn id="7" dur="500"/>
                                        <p:tgtEl>
                                          <p:spTgt spid="17"/>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26"/>
                                        </p:tgtEl>
                                        <p:attrNameLst>
                                          <p:attrName>style.visibility</p:attrName>
                                        </p:attrNameLst>
                                      </p:cBhvr>
                                      <p:to>
                                        <p:strVal val="visible"/>
                                      </p:to>
                                    </p:set>
                                    <p:animEffect transition="in" filter="barn(inVertical)">
                                      <p:cBhvr>
                                        <p:cTn id="12" dur="500"/>
                                        <p:tgtEl>
                                          <p:spTgt spid="26"/>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27"/>
                                        </p:tgtEl>
                                        <p:attrNameLst>
                                          <p:attrName>style.visibility</p:attrName>
                                        </p:attrNameLst>
                                      </p:cBhvr>
                                      <p:to>
                                        <p:strVal val="visible"/>
                                      </p:to>
                                    </p:set>
                                    <p:animEffect transition="in" filter="barn(inVertical)">
                                      <p:cBhvr>
                                        <p:cTn id="17" dur="500"/>
                                        <p:tgtEl>
                                          <p:spTgt spid="27"/>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28"/>
                                        </p:tgtEl>
                                        <p:attrNameLst>
                                          <p:attrName>style.visibility</p:attrName>
                                        </p:attrNameLst>
                                      </p:cBhvr>
                                      <p:to>
                                        <p:strVal val="visible"/>
                                      </p:to>
                                    </p:set>
                                    <p:animEffect transition="in" filter="barn(inVertical)">
                                      <p:cBhvr>
                                        <p:cTn id="22"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26" grpId="0"/>
      <p:bldP spid="27" grpId="0"/>
      <p:bldP spid="28" grpId="0"/>
    </p:bld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FBF1DE"/>
        </a:solidFill>
        <a:effectLst/>
      </p:bgPr>
    </p:bg>
    <p:spTree>
      <p:nvGrpSpPr>
        <p:cNvPr id="1" name=""/>
        <p:cNvGrpSpPr/>
        <p:nvPr/>
      </p:nvGrpSpPr>
      <p:grpSpPr>
        <a:xfrm>
          <a:off x="0" y="0"/>
          <a:ext cx="0" cy="0"/>
          <a:chOff x="0" y="0"/>
          <a:chExt cx="0" cy="0"/>
        </a:xfrm>
      </p:grpSpPr>
      <p:sp>
        <p:nvSpPr>
          <p:cNvPr id="2" name="Freeform 2"/>
          <p:cNvSpPr/>
          <p:nvPr/>
        </p:nvSpPr>
        <p:spPr>
          <a:xfrm>
            <a:off x="-428538" y="-2253652"/>
            <a:ext cx="18768896" cy="13035852"/>
          </a:xfrm>
          <a:custGeom>
            <a:avLst/>
            <a:gdLst/>
            <a:ahLst/>
            <a:cxnLst/>
            <a:rect l="l" t="t" r="r" b="b"/>
            <a:pathLst>
              <a:path w="18768896" h="13035852">
                <a:moveTo>
                  <a:pt x="0" y="0"/>
                </a:moveTo>
                <a:lnTo>
                  <a:pt x="18768897" y="0"/>
                </a:lnTo>
                <a:lnTo>
                  <a:pt x="18768897" y="13035851"/>
                </a:lnTo>
                <a:lnTo>
                  <a:pt x="0" y="13035851"/>
                </a:lnTo>
                <a:lnTo>
                  <a:pt x="0" y="0"/>
                </a:lnTo>
                <a:close/>
              </a:path>
            </a:pathLst>
          </a:custGeom>
          <a:blipFill>
            <a:blip r:embed="rId2">
              <a:extLst>
                <a:ext uri="{96DAC541-7B7A-43D3-8B79-37D633B846F1}">
                  <asvg:svgBlip xmlns:asvg="http://schemas.microsoft.com/office/drawing/2016/SVG/main" xmlns="" r:embed="rId3"/>
                </a:ext>
              </a:extLst>
            </a:blip>
            <a:stretch>
              <a:fillRect/>
            </a:stretch>
          </a:blipFill>
        </p:spPr>
      </p:sp>
      <p:sp>
        <p:nvSpPr>
          <p:cNvPr id="3" name="Freeform 3"/>
          <p:cNvSpPr/>
          <p:nvPr/>
        </p:nvSpPr>
        <p:spPr>
          <a:xfrm>
            <a:off x="4876801" y="647700"/>
            <a:ext cx="9629808" cy="7620000"/>
          </a:xfrm>
          <a:custGeom>
            <a:avLst/>
            <a:gdLst/>
            <a:ahLst/>
            <a:cxnLst/>
            <a:rect l="l" t="t" r="r" b="b"/>
            <a:pathLst>
              <a:path w="6563589" h="6599586">
                <a:moveTo>
                  <a:pt x="0" y="0"/>
                </a:moveTo>
                <a:lnTo>
                  <a:pt x="6563589" y="0"/>
                </a:lnTo>
                <a:lnTo>
                  <a:pt x="6563589" y="6599586"/>
                </a:lnTo>
                <a:lnTo>
                  <a:pt x="0" y="6599586"/>
                </a:lnTo>
                <a:lnTo>
                  <a:pt x="0" y="0"/>
                </a:lnTo>
                <a:close/>
              </a:path>
            </a:pathLst>
          </a:custGeom>
          <a:blipFill>
            <a:blip r:embed="rId4">
              <a:extLst>
                <a:ext uri="{96DAC541-7B7A-43D3-8B79-37D633B846F1}">
                  <asvg:svgBlip xmlns:asvg="http://schemas.microsoft.com/office/drawing/2016/SVG/main" xmlns="" r:embed="rId5"/>
                </a:ext>
              </a:extLst>
            </a:blip>
            <a:stretch>
              <a:fillRect/>
            </a:stretch>
          </a:blipFill>
        </p:spPr>
      </p:sp>
      <p:sp>
        <p:nvSpPr>
          <p:cNvPr id="4" name="Freeform 4"/>
          <p:cNvSpPr/>
          <p:nvPr/>
        </p:nvSpPr>
        <p:spPr>
          <a:xfrm>
            <a:off x="14506609" y="2775395"/>
            <a:ext cx="3833749" cy="8606376"/>
          </a:xfrm>
          <a:custGeom>
            <a:avLst/>
            <a:gdLst/>
            <a:ahLst/>
            <a:cxnLst/>
            <a:rect l="l" t="t" r="r" b="b"/>
            <a:pathLst>
              <a:path w="3833749" h="8606376">
                <a:moveTo>
                  <a:pt x="0" y="0"/>
                </a:moveTo>
                <a:lnTo>
                  <a:pt x="3833749" y="0"/>
                </a:lnTo>
                <a:lnTo>
                  <a:pt x="3833749" y="8606376"/>
                </a:lnTo>
                <a:lnTo>
                  <a:pt x="0" y="8606376"/>
                </a:lnTo>
                <a:lnTo>
                  <a:pt x="0" y="0"/>
                </a:lnTo>
                <a:close/>
              </a:path>
            </a:pathLst>
          </a:custGeom>
          <a:blipFill>
            <a:blip r:embed="rId6">
              <a:extLst>
                <a:ext uri="{96DAC541-7B7A-43D3-8B79-37D633B846F1}">
                  <asvg:svgBlip xmlns:asvg="http://schemas.microsoft.com/office/drawing/2016/SVG/main" xmlns="" r:embed="rId7"/>
                </a:ext>
              </a:extLst>
            </a:blip>
            <a:stretch>
              <a:fillRect/>
            </a:stretch>
          </a:blipFill>
        </p:spPr>
      </p:sp>
      <p:sp>
        <p:nvSpPr>
          <p:cNvPr id="5" name="Freeform 5"/>
          <p:cNvSpPr/>
          <p:nvPr/>
        </p:nvSpPr>
        <p:spPr>
          <a:xfrm>
            <a:off x="-1001790" y="6813184"/>
            <a:ext cx="6039393" cy="4677784"/>
          </a:xfrm>
          <a:custGeom>
            <a:avLst/>
            <a:gdLst/>
            <a:ahLst/>
            <a:cxnLst/>
            <a:rect l="l" t="t" r="r" b="b"/>
            <a:pathLst>
              <a:path w="6039393" h="4677784">
                <a:moveTo>
                  <a:pt x="0" y="0"/>
                </a:moveTo>
                <a:lnTo>
                  <a:pt x="6039393" y="0"/>
                </a:lnTo>
                <a:lnTo>
                  <a:pt x="6039393" y="4677784"/>
                </a:lnTo>
                <a:lnTo>
                  <a:pt x="0" y="4677784"/>
                </a:lnTo>
                <a:lnTo>
                  <a:pt x="0" y="0"/>
                </a:lnTo>
                <a:close/>
              </a:path>
            </a:pathLst>
          </a:custGeom>
          <a:blipFill>
            <a:blip r:embed="rId8">
              <a:extLst>
                <a:ext uri="{96DAC541-7B7A-43D3-8B79-37D633B846F1}">
                  <asvg:svgBlip xmlns:asvg="http://schemas.microsoft.com/office/drawing/2016/SVG/main" xmlns="" r:embed="rId9"/>
                </a:ext>
              </a:extLst>
            </a:blip>
            <a:stretch>
              <a:fillRect/>
            </a:stretch>
          </a:blipFill>
        </p:spPr>
      </p:sp>
      <p:sp>
        <p:nvSpPr>
          <p:cNvPr id="8" name="Freeform 8"/>
          <p:cNvSpPr/>
          <p:nvPr/>
        </p:nvSpPr>
        <p:spPr>
          <a:xfrm flipH="1">
            <a:off x="2671422" y="6591300"/>
            <a:ext cx="1965249" cy="1457857"/>
          </a:xfrm>
          <a:custGeom>
            <a:avLst/>
            <a:gdLst/>
            <a:ahLst/>
            <a:cxnLst/>
            <a:rect l="l" t="t" r="r" b="b"/>
            <a:pathLst>
              <a:path w="1965249" h="1457857">
                <a:moveTo>
                  <a:pt x="1965249" y="0"/>
                </a:moveTo>
                <a:lnTo>
                  <a:pt x="0" y="0"/>
                </a:lnTo>
                <a:lnTo>
                  <a:pt x="0" y="1457857"/>
                </a:lnTo>
                <a:lnTo>
                  <a:pt x="1965249" y="1457857"/>
                </a:lnTo>
                <a:lnTo>
                  <a:pt x="1965249" y="0"/>
                </a:lnTo>
                <a:close/>
              </a:path>
            </a:pathLst>
          </a:custGeom>
          <a:blipFill>
            <a:blip r:embed="rId10">
              <a:extLst>
                <a:ext uri="{96DAC541-7B7A-43D3-8B79-37D633B846F1}">
                  <asvg:svgBlip xmlns:asvg="http://schemas.microsoft.com/office/drawing/2016/SVG/main" xmlns="" r:embed="rId11"/>
                </a:ext>
              </a:extLst>
            </a:blip>
            <a:stretch>
              <a:fillRect/>
            </a:stretch>
          </a:blipFill>
        </p:spPr>
      </p:sp>
      <p:sp>
        <p:nvSpPr>
          <p:cNvPr id="9" name="Freeform 9"/>
          <p:cNvSpPr/>
          <p:nvPr/>
        </p:nvSpPr>
        <p:spPr>
          <a:xfrm>
            <a:off x="14001449" y="6775084"/>
            <a:ext cx="2614235" cy="5039490"/>
          </a:xfrm>
          <a:custGeom>
            <a:avLst/>
            <a:gdLst/>
            <a:ahLst/>
            <a:cxnLst/>
            <a:rect l="l" t="t" r="r" b="b"/>
            <a:pathLst>
              <a:path w="2614235" h="5039490">
                <a:moveTo>
                  <a:pt x="0" y="0"/>
                </a:moveTo>
                <a:lnTo>
                  <a:pt x="2614235" y="0"/>
                </a:lnTo>
                <a:lnTo>
                  <a:pt x="2614235" y="5039490"/>
                </a:lnTo>
                <a:lnTo>
                  <a:pt x="0" y="5039490"/>
                </a:lnTo>
                <a:lnTo>
                  <a:pt x="0" y="0"/>
                </a:lnTo>
                <a:close/>
              </a:path>
            </a:pathLst>
          </a:custGeom>
          <a:blipFill>
            <a:blip r:embed="rId12">
              <a:extLst>
                <a:ext uri="{96DAC541-7B7A-43D3-8B79-37D633B846F1}">
                  <asvg:svgBlip xmlns:asvg="http://schemas.microsoft.com/office/drawing/2016/SVG/main" xmlns="" r:embed="rId13"/>
                </a:ext>
              </a:extLst>
            </a:blip>
            <a:stretch>
              <a:fillRect/>
            </a:stretch>
          </a:blipFill>
        </p:spPr>
      </p:sp>
      <p:sp>
        <p:nvSpPr>
          <p:cNvPr id="10" name="Rectangle 9"/>
          <p:cNvSpPr/>
          <p:nvPr/>
        </p:nvSpPr>
        <p:spPr>
          <a:xfrm>
            <a:off x="-13018" y="806920"/>
            <a:ext cx="4593021" cy="2012859"/>
          </a:xfrm>
          <a:prstGeom prst="rect">
            <a:avLst/>
          </a:prstGeom>
        </p:spPr>
        <p:txBody>
          <a:bodyPr wrap="square">
            <a:spAutoFit/>
          </a:bodyPr>
          <a:lstStyle/>
          <a:p>
            <a:pPr algn="ctr">
              <a:lnSpc>
                <a:spcPct val="130000"/>
              </a:lnSpc>
              <a:spcAft>
                <a:spcPts val="0"/>
              </a:spcAft>
              <a:tabLst>
                <a:tab pos="90170" algn="l"/>
                <a:tab pos="180340" algn="l"/>
              </a:tabLst>
            </a:pPr>
            <a:r>
              <a:rPr lang="en-GB" sz="4800" b="1">
                <a:latin typeface="Times New Roman" panose="02020603050405020304" pitchFamily="18" charset="0"/>
                <a:ea typeface="Times New Roman" panose="02020603050405020304" pitchFamily="18" charset="0"/>
                <a:cs typeface="Times New Roman" panose="02020603050405020304" pitchFamily="18" charset="0"/>
              </a:rPr>
              <a:t>III. ĐỌC- HIỂU VĂN BẢN</a:t>
            </a:r>
            <a:endParaRPr lang="en-GB" sz="4800">
              <a:effectLst/>
              <a:latin typeface="Times New Roman" panose="02020603050405020304" pitchFamily="18" charset="0"/>
              <a:ea typeface="Times New Roman" panose="02020603050405020304" pitchFamily="18" charset="0"/>
            </a:endParaRPr>
          </a:p>
        </p:txBody>
      </p:sp>
      <p:sp>
        <p:nvSpPr>
          <p:cNvPr id="11" name="Rectangle 10"/>
          <p:cNvSpPr/>
          <p:nvPr/>
        </p:nvSpPr>
        <p:spPr>
          <a:xfrm>
            <a:off x="-31161" y="2918696"/>
            <a:ext cx="4350297" cy="2492990"/>
          </a:xfrm>
          <a:prstGeom prst="rect">
            <a:avLst/>
          </a:prstGeom>
        </p:spPr>
        <p:txBody>
          <a:bodyPr wrap="square">
            <a:spAutoFit/>
          </a:bodyPr>
          <a:lstStyle/>
          <a:p>
            <a:pPr algn="ctr">
              <a:lnSpc>
                <a:spcPct val="130000"/>
              </a:lnSpc>
            </a:pPr>
            <a:r>
              <a:rPr lang="vi-VN" sz="4000" b="1">
                <a:latin typeface="Times New Roman" panose="02020603050405020304" pitchFamily="18" charset="0"/>
                <a:ea typeface="Times New Roman" panose="02020603050405020304" pitchFamily="18" charset="0"/>
                <a:cs typeface="Times New Roman" panose="02020603050405020304" pitchFamily="18" charset="0"/>
              </a:rPr>
              <a:t>1. L</a:t>
            </a:r>
            <a:r>
              <a:rPr lang="en-GB" sz="4000" b="1">
                <a:latin typeface="Times New Roman" panose="02020603050405020304" pitchFamily="18" charset="0"/>
                <a:ea typeface="Times New Roman" panose="02020603050405020304" pitchFamily="18" charset="0"/>
                <a:cs typeface="Times New Roman" panose="02020603050405020304" pitchFamily="18" charset="0"/>
              </a:rPr>
              <a:t>uận đề và hệ thống </a:t>
            </a:r>
            <a:r>
              <a:rPr lang="vi-VN" sz="4000" b="1">
                <a:latin typeface="Times New Roman" panose="02020603050405020304" pitchFamily="18" charset="0"/>
                <a:ea typeface="Times New Roman" panose="02020603050405020304" pitchFamily="18" charset="0"/>
                <a:cs typeface="Times New Roman" panose="02020603050405020304" pitchFamily="18" charset="0"/>
              </a:rPr>
              <a:t>luận điểm của VB</a:t>
            </a:r>
            <a:endParaRPr lang="en-GB" sz="4000">
              <a:effectLst/>
              <a:latin typeface="Times New Roman" panose="02020603050405020304" pitchFamily="18" charset="0"/>
              <a:ea typeface="Times New Roman" panose="02020603050405020304" pitchFamily="18" charset="0"/>
            </a:endParaRPr>
          </a:p>
        </p:txBody>
      </p:sp>
      <p:graphicFrame>
        <p:nvGraphicFramePr>
          <p:cNvPr id="12" name="Table 11"/>
          <p:cNvGraphicFramePr>
            <a:graphicFrameLocks noGrp="1"/>
          </p:cNvGraphicFramePr>
          <p:nvPr>
            <p:extLst>
              <p:ext uri="{D42A27DB-BD31-4B8C-83A1-F6EECF244321}">
                <p14:modId xmlns:p14="http://schemas.microsoft.com/office/powerpoint/2010/main" val="2192518375"/>
              </p:ext>
            </p:extLst>
          </p:nvPr>
        </p:nvGraphicFramePr>
        <p:xfrm>
          <a:off x="5714139" y="1168983"/>
          <a:ext cx="7990512" cy="6358890"/>
        </p:xfrm>
        <a:graphic>
          <a:graphicData uri="http://schemas.openxmlformats.org/drawingml/2006/table">
            <a:tbl>
              <a:tblPr firstRow="1" firstCol="1" bandRow="1"/>
              <a:tblGrid>
                <a:gridCol w="3996321">
                  <a:extLst>
                    <a:ext uri="{9D8B030D-6E8A-4147-A177-3AD203B41FA5}">
                      <a16:colId xmlns:a16="http://schemas.microsoft.com/office/drawing/2014/main" val="20000"/>
                    </a:ext>
                  </a:extLst>
                </a:gridCol>
                <a:gridCol w="3994191">
                  <a:extLst>
                    <a:ext uri="{9D8B030D-6E8A-4147-A177-3AD203B41FA5}">
                      <a16:colId xmlns:a16="http://schemas.microsoft.com/office/drawing/2014/main" val="20001"/>
                    </a:ext>
                  </a:extLst>
                </a:gridCol>
              </a:tblGrid>
              <a:tr h="5376395">
                <a:tc gridSpan="2">
                  <a:txBody>
                    <a:bodyPr/>
                    <a:lstStyle/>
                    <a:p>
                      <a:pPr algn="ctr">
                        <a:lnSpc>
                          <a:spcPct val="115000"/>
                        </a:lnSpc>
                        <a:spcBef>
                          <a:spcPts val="300"/>
                        </a:spcBef>
                        <a:spcAft>
                          <a:spcPts val="300"/>
                        </a:spcAft>
                      </a:pPr>
                      <a:r>
                        <a:rPr lang="en-US" sz="3200" b="1">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PHIẾU </a:t>
                      </a:r>
                      <a:r>
                        <a:rPr lang="vi-VN" sz="3200" b="1">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HT số 04</a:t>
                      </a:r>
                      <a:endParaRPr lang="en-GB" sz="32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endParaRPr>
                    </a:p>
                    <a:p>
                      <a:pPr algn="ctr">
                        <a:lnSpc>
                          <a:spcPct val="115000"/>
                        </a:lnSpc>
                        <a:spcBef>
                          <a:spcPts val="300"/>
                        </a:spcBef>
                        <a:spcAft>
                          <a:spcPts val="300"/>
                        </a:spcAft>
                      </a:pPr>
                      <a:r>
                        <a:rPr lang="en-US" sz="3200">
                          <a:ln>
                            <a:noFill/>
                          </a:ln>
                          <a:solidFill>
                            <a:schemeClr val="bg1"/>
                          </a:solidFill>
                          <a:effectLst>
                            <a:outerShdw blurRad="38100" dist="19050" dir="2700000" algn="tl">
                              <a:schemeClr val="dk1">
                                <a:alpha val="40000"/>
                              </a:schemeClr>
                            </a:outerShdw>
                          </a:effectLst>
                          <a:latin typeface="Times New Roman" panose="02020603050405020304" pitchFamily="18" charset="0"/>
                          <a:ea typeface="Calibri" panose="020F0502020204030204" pitchFamily="34" charset="0"/>
                          <a:cs typeface="Times New Roman" panose="02020603050405020304" pitchFamily="18" charset="0"/>
                        </a:rPr>
                        <a:t>TÌM HI</a:t>
                      </a:r>
                      <a:r>
                        <a:rPr lang="vi-VN" sz="3200">
                          <a:ln>
                            <a:noFill/>
                          </a:ln>
                          <a:solidFill>
                            <a:schemeClr val="bg1"/>
                          </a:solidFill>
                          <a:effectLst>
                            <a:outerShdw blurRad="38100" dist="19050" dir="2700000" algn="tl">
                              <a:schemeClr val="dk1">
                                <a:alpha val="40000"/>
                              </a:schemeClr>
                            </a:outerShdw>
                          </a:effectLst>
                          <a:latin typeface="Times New Roman" panose="02020603050405020304" pitchFamily="18" charset="0"/>
                          <a:ea typeface="Calibri" panose="020F0502020204030204" pitchFamily="34" charset="0"/>
                          <a:cs typeface="Times New Roman" panose="02020603050405020304" pitchFamily="18" charset="0"/>
                        </a:rPr>
                        <a:t>ỂU LUẬN ĐỀ VÀ HỆ THỐNG LUẬN ĐIỂM CỦA VĂN BẢN</a:t>
                      </a:r>
                      <a:endParaRPr lang="en-GB" sz="32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endParaRPr>
                    </a:p>
                    <a:p>
                      <a:pPr>
                        <a:lnSpc>
                          <a:spcPct val="115000"/>
                        </a:lnSpc>
                        <a:spcBef>
                          <a:spcPts val="300"/>
                        </a:spcBef>
                        <a:spcAft>
                          <a:spcPts val="300"/>
                        </a:spcAft>
                      </a:pPr>
                      <a:r>
                        <a:rPr lang="vi-VN" sz="3200">
                          <a:ln>
                            <a:noFill/>
                          </a:ln>
                          <a:solidFill>
                            <a:schemeClr val="bg1"/>
                          </a:solidFill>
                          <a:effectLst>
                            <a:outerShdw blurRad="38100" dist="19050" dir="2700000" algn="tl">
                              <a:schemeClr val="dk1">
                                <a:alpha val="40000"/>
                              </a:schemeClr>
                            </a:outerShdw>
                          </a:effectLst>
                          <a:latin typeface="Times New Roman" panose="02020603050405020304" pitchFamily="18" charset="0"/>
                          <a:ea typeface="Calibri" panose="020F0502020204030204" pitchFamily="34" charset="0"/>
                          <a:cs typeface="Times New Roman" panose="02020603050405020304" pitchFamily="18" charset="0"/>
                        </a:rPr>
                        <a:t>1. YÊU CẦU: </a:t>
                      </a:r>
                      <a:endParaRPr lang="en-GB" sz="32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endParaRPr>
                    </a:p>
                    <a:p>
                      <a:pPr>
                        <a:lnSpc>
                          <a:spcPct val="115000"/>
                        </a:lnSpc>
                        <a:spcBef>
                          <a:spcPts val="300"/>
                        </a:spcBef>
                        <a:spcAft>
                          <a:spcPts val="300"/>
                        </a:spcAft>
                        <a:tabLst>
                          <a:tab pos="5688330" algn="r"/>
                        </a:tabLst>
                      </a:pPr>
                      <a:r>
                        <a:rPr lang="vi-VN" sz="3200" i="1">
                          <a:ln>
                            <a:noFill/>
                          </a:ln>
                          <a:solidFill>
                            <a:schemeClr val="bg1"/>
                          </a:solidFill>
                          <a:effectLst>
                            <a:outerShdw blurRad="38100" dist="19050" dir="2700000" algn="tl">
                              <a:schemeClr val="dk1">
                                <a:alpha val="40000"/>
                              </a:schemeClr>
                            </a:outerShdw>
                          </a:effectLst>
                          <a:latin typeface="Times New Roman" panose="02020603050405020304" pitchFamily="18" charset="0"/>
                          <a:ea typeface="Calibri" panose="020F0502020204030204" pitchFamily="34" charset="0"/>
                          <a:cs typeface="Times New Roman" panose="02020603050405020304" pitchFamily="18" charset="0"/>
                        </a:rPr>
                        <a:t>- </a:t>
                      </a:r>
                      <a:r>
                        <a:rPr lang="vi-VN" sz="3200">
                          <a:ln>
                            <a:noFill/>
                          </a:ln>
                          <a:solidFill>
                            <a:schemeClr val="bg1"/>
                          </a:solidFill>
                          <a:effectLst>
                            <a:outerShdw blurRad="38100" dist="19050" dir="2700000" algn="tl">
                              <a:schemeClr val="dk1">
                                <a:alpha val="40000"/>
                              </a:schemeClr>
                            </a:outerShdw>
                          </a:effectLst>
                          <a:latin typeface="Times New Roman" panose="02020603050405020304" pitchFamily="18" charset="0"/>
                          <a:ea typeface="Times New Roman" panose="02020603050405020304" pitchFamily="18" charset="0"/>
                          <a:cs typeface="Times New Roman" panose="02020603050405020304" pitchFamily="18" charset="0"/>
                        </a:rPr>
                        <a:t>Xác định luận đề của văn bản </a:t>
                      </a:r>
                      <a:r>
                        <a:rPr lang="vi-VN" sz="3200" i="1">
                          <a:ln>
                            <a:noFill/>
                          </a:ln>
                          <a:solidFill>
                            <a:schemeClr val="bg1"/>
                          </a:solidFill>
                          <a:effectLst>
                            <a:outerShdw blurRad="38100" dist="19050" dir="2700000" algn="tl">
                              <a:schemeClr val="dk1">
                                <a:alpha val="40000"/>
                              </a:schemeClr>
                            </a:outerShdw>
                          </a:effectLst>
                          <a:latin typeface="Times New Roman" panose="02020603050405020304" pitchFamily="18" charset="0"/>
                          <a:ea typeface="Times New Roman" panose="02020603050405020304" pitchFamily="18" charset="0"/>
                          <a:cs typeface="Times New Roman" panose="02020603050405020304" pitchFamily="18" charset="0"/>
                        </a:rPr>
                        <a:t>Bàn về đọc sách</a:t>
                      </a:r>
                      <a:r>
                        <a:rPr lang="vi-VN" sz="3200">
                          <a:ln>
                            <a:noFill/>
                          </a:ln>
                          <a:solidFill>
                            <a:schemeClr val="bg1"/>
                          </a:solidFill>
                          <a:effectLst>
                            <a:outerShdw blurRad="38100" dist="19050" dir="2700000" algn="tl">
                              <a:schemeClr val="dk1">
                                <a:alpha val="40000"/>
                              </a:schemeClr>
                            </a:outerShdw>
                          </a:effectLst>
                          <a:latin typeface="Times New Roman" panose="02020603050405020304" pitchFamily="18" charset="0"/>
                          <a:ea typeface="Times New Roman" panose="02020603050405020304" pitchFamily="18" charset="0"/>
                          <a:cs typeface="Times New Roman" panose="02020603050405020304" pitchFamily="18" charset="0"/>
                        </a:rPr>
                        <a:t>. Để triển khai luận đề này, tác giả đã đưa ra những luận điểm nào?</a:t>
                      </a:r>
                      <a:endParaRPr lang="en-GB" sz="32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endParaRPr>
                    </a:p>
                    <a:p>
                      <a:pPr>
                        <a:lnSpc>
                          <a:spcPct val="115000"/>
                        </a:lnSpc>
                        <a:spcBef>
                          <a:spcPts val="300"/>
                        </a:spcBef>
                        <a:spcAft>
                          <a:spcPts val="300"/>
                        </a:spcAft>
                        <a:tabLst>
                          <a:tab pos="5688330" algn="r"/>
                        </a:tabLst>
                      </a:pPr>
                      <a:r>
                        <a:rPr lang="vi-VN" sz="3200">
                          <a:ln>
                            <a:noFill/>
                          </a:ln>
                          <a:solidFill>
                            <a:schemeClr val="bg1"/>
                          </a:solidFill>
                          <a:effectLst>
                            <a:outerShdw blurRad="38100" dist="19050" dir="2700000" algn="tl">
                              <a:schemeClr val="dk1">
                                <a:alpha val="40000"/>
                              </a:schemeClr>
                            </a:outerShdw>
                          </a:effectLst>
                          <a:latin typeface="Times New Roman" panose="02020603050405020304" pitchFamily="18" charset="0"/>
                          <a:ea typeface="Times New Roman" panose="02020603050405020304" pitchFamily="18" charset="0"/>
                          <a:cs typeface="Times New Roman" panose="02020603050405020304" pitchFamily="18" charset="0"/>
                        </a:rPr>
                        <a:t>- Vẽ sơ đồ tư duy về luận đề, luận điểm của VB.</a:t>
                      </a:r>
                      <a:endParaRPr lang="en-GB" sz="32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endParaRPr>
                    </a:p>
                    <a:p>
                      <a:pPr>
                        <a:lnSpc>
                          <a:spcPct val="115000"/>
                        </a:lnSpc>
                        <a:spcBef>
                          <a:spcPts val="300"/>
                        </a:spcBef>
                        <a:spcAft>
                          <a:spcPts val="300"/>
                        </a:spcAft>
                      </a:pPr>
                      <a:r>
                        <a:rPr lang="vi-VN" sz="320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2. TRẢ LỜI</a:t>
                      </a:r>
                      <a:r>
                        <a:rPr lang="vi-VN" sz="3200" smtClean="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a:t>
                      </a:r>
                      <a:r>
                        <a:rPr lang="en-US" sz="32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GB" sz="32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GB"/>
                    </a:p>
                  </a:txBody>
                  <a:tcPr/>
                </a:tc>
                <a:extLst>
                  <a:ext uri="{0D108BD9-81ED-4DB2-BD59-A6C34878D82A}">
                    <a16:rowId xmlns:a16="http://schemas.microsoft.com/office/drawing/2014/main" val="10000"/>
                  </a:ext>
                </a:extLst>
              </a:tr>
              <a:tr h="0">
                <a:tc>
                  <a:txBody>
                    <a:bodyPr/>
                    <a:lstStyle/>
                    <a:p>
                      <a:pPr algn="ctr">
                        <a:spcAft>
                          <a:spcPts val="0"/>
                        </a:spcAft>
                      </a:pPr>
                      <a:r>
                        <a:rPr lang="vi-VN" sz="3200">
                          <a:ln>
                            <a:noFill/>
                          </a:ln>
                          <a:solidFill>
                            <a:schemeClr val="bg1"/>
                          </a:solidFill>
                          <a:effectLst>
                            <a:outerShdw blurRad="38100" dist="19050" dir="2700000" algn="tl">
                              <a:schemeClr val="dk1">
                                <a:alpha val="40000"/>
                              </a:schemeClr>
                            </a:outerShdw>
                          </a:effectLst>
                          <a:latin typeface="Times New Roman" panose="02020603050405020304" pitchFamily="18" charset="0"/>
                          <a:ea typeface="Times New Roman" panose="02020603050405020304" pitchFamily="18" charset="0"/>
                          <a:cs typeface="Times New Roman" panose="02020603050405020304" pitchFamily="18" charset="0"/>
                        </a:rPr>
                        <a:t>Luận đề củaVB</a:t>
                      </a:r>
                      <a:endParaRPr lang="en-GB" sz="32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vi-VN" sz="3200">
                          <a:ln>
                            <a:noFill/>
                          </a:ln>
                          <a:solidFill>
                            <a:schemeClr val="bg1"/>
                          </a:solidFill>
                          <a:effectLst>
                            <a:outerShdw blurRad="38100" dist="19050" dir="2700000" algn="tl">
                              <a:schemeClr val="dk1">
                                <a:alpha val="40000"/>
                              </a:schemeClr>
                            </a:outerShdw>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GB" sz="32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0">
                <a:tc>
                  <a:txBody>
                    <a:bodyPr/>
                    <a:lstStyle/>
                    <a:p>
                      <a:pPr algn="ctr">
                        <a:spcAft>
                          <a:spcPts val="0"/>
                        </a:spcAft>
                      </a:pPr>
                      <a:r>
                        <a:rPr lang="vi-VN" sz="3200">
                          <a:ln>
                            <a:noFill/>
                          </a:ln>
                          <a:solidFill>
                            <a:schemeClr val="bg1"/>
                          </a:solidFill>
                          <a:effectLst>
                            <a:outerShdw blurRad="38100" dist="19050" dir="2700000" algn="tl">
                              <a:schemeClr val="dk1">
                                <a:alpha val="40000"/>
                              </a:schemeClr>
                            </a:outerShdw>
                          </a:effectLst>
                          <a:latin typeface="Times New Roman" panose="02020603050405020304" pitchFamily="18" charset="0"/>
                          <a:ea typeface="Times New Roman" panose="02020603050405020304" pitchFamily="18" charset="0"/>
                          <a:cs typeface="Times New Roman" panose="02020603050405020304" pitchFamily="18" charset="0"/>
                        </a:rPr>
                        <a:t>Các luận điểm</a:t>
                      </a:r>
                      <a:endParaRPr lang="en-GB" sz="32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vi-VN" sz="3200">
                          <a:ln>
                            <a:noFill/>
                          </a:ln>
                          <a:solidFill>
                            <a:schemeClr val="bg1"/>
                          </a:solidFill>
                          <a:effectLst>
                            <a:outerShdw blurRad="38100" dist="19050" dir="2700000" algn="tl">
                              <a:schemeClr val="dk1">
                                <a:alpha val="40000"/>
                              </a:schemeClr>
                            </a:outerShdw>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GB" sz="32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7872992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arn(inVertical)">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barn(inVertical)">
                                      <p:cBhvr>
                                        <p:cTn id="12" dur="5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wipe(down)">
                                      <p:cBhvr>
                                        <p:cTn id="17" dur="500"/>
                                        <p:tgtEl>
                                          <p:spTgt spid="12"/>
                                        </p:tgtEl>
                                      </p:cBhvr>
                                    </p:animEffect>
                                  </p:childTnLst>
                                </p:cTn>
                              </p:par>
                              <p:par>
                                <p:cTn id="18" presetID="22" presetClass="entr" presetSubtype="4" fill="hold" nodeType="withEffect">
                                  <p:stCondLst>
                                    <p:cond delay="0"/>
                                  </p:stCondLst>
                                  <p:childTnLst>
                                    <p:set>
                                      <p:cBhvr>
                                        <p:cTn id="19" dur="1" fill="hold">
                                          <p:stCondLst>
                                            <p:cond delay="0"/>
                                          </p:stCondLst>
                                        </p:cTn>
                                        <p:tgtEl>
                                          <p:spTgt spid="3"/>
                                        </p:tgtEl>
                                        <p:attrNameLst>
                                          <p:attrName>style.visibility</p:attrName>
                                        </p:attrNameLst>
                                      </p:cBhvr>
                                      <p:to>
                                        <p:strVal val="visible"/>
                                      </p:to>
                                    </p:set>
                                    <p:animEffect transition="in" filter="wipe(down)">
                                      <p:cBhvr>
                                        <p:cTn id="20"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F9DA88"/>
        </a:solidFill>
        <a:effectLst/>
      </p:bgPr>
    </p:bg>
    <p:spTree>
      <p:nvGrpSpPr>
        <p:cNvPr id="1" name=""/>
        <p:cNvGrpSpPr/>
        <p:nvPr/>
      </p:nvGrpSpPr>
      <p:grpSpPr>
        <a:xfrm>
          <a:off x="0" y="0"/>
          <a:ext cx="0" cy="0"/>
          <a:chOff x="0" y="0"/>
          <a:chExt cx="0" cy="0"/>
        </a:xfrm>
      </p:grpSpPr>
      <p:sp>
        <p:nvSpPr>
          <p:cNvPr id="2" name="Freeform 2"/>
          <p:cNvSpPr/>
          <p:nvPr/>
        </p:nvSpPr>
        <p:spPr>
          <a:xfrm>
            <a:off x="-428538" y="-2253652"/>
            <a:ext cx="18768896" cy="13035852"/>
          </a:xfrm>
          <a:custGeom>
            <a:avLst/>
            <a:gdLst/>
            <a:ahLst/>
            <a:cxnLst/>
            <a:rect l="l" t="t" r="r" b="b"/>
            <a:pathLst>
              <a:path w="18768896" h="13035852">
                <a:moveTo>
                  <a:pt x="0" y="0"/>
                </a:moveTo>
                <a:lnTo>
                  <a:pt x="18768897" y="0"/>
                </a:lnTo>
                <a:lnTo>
                  <a:pt x="18768897" y="13035851"/>
                </a:lnTo>
                <a:lnTo>
                  <a:pt x="0" y="13035851"/>
                </a:lnTo>
                <a:lnTo>
                  <a:pt x="0" y="0"/>
                </a:lnTo>
                <a:close/>
              </a:path>
            </a:pathLst>
          </a:custGeom>
          <a:blipFill>
            <a:blip r:embed="rId2">
              <a:extLst>
                <a:ext uri="{96DAC541-7B7A-43D3-8B79-37D633B846F1}">
                  <asvg:svgBlip xmlns:asvg="http://schemas.microsoft.com/office/drawing/2016/SVG/main" xmlns="" r:embed="rId3"/>
                </a:ext>
              </a:extLst>
            </a:blip>
            <a:stretch>
              <a:fillRect/>
            </a:stretch>
          </a:blipFill>
        </p:spPr>
      </p:sp>
      <p:sp>
        <p:nvSpPr>
          <p:cNvPr id="3" name="Freeform 3"/>
          <p:cNvSpPr/>
          <p:nvPr/>
        </p:nvSpPr>
        <p:spPr>
          <a:xfrm>
            <a:off x="351211" y="5011321"/>
            <a:ext cx="1354978" cy="2030622"/>
          </a:xfrm>
          <a:custGeom>
            <a:avLst/>
            <a:gdLst/>
            <a:ahLst/>
            <a:cxnLst/>
            <a:rect l="l" t="t" r="r" b="b"/>
            <a:pathLst>
              <a:path w="1354978" h="2030622">
                <a:moveTo>
                  <a:pt x="0" y="0"/>
                </a:moveTo>
                <a:lnTo>
                  <a:pt x="1354978" y="0"/>
                </a:lnTo>
                <a:lnTo>
                  <a:pt x="1354978" y="2030622"/>
                </a:lnTo>
                <a:lnTo>
                  <a:pt x="0" y="2030622"/>
                </a:lnTo>
                <a:lnTo>
                  <a:pt x="0" y="0"/>
                </a:lnTo>
                <a:close/>
              </a:path>
            </a:pathLst>
          </a:custGeom>
          <a:blipFill>
            <a:blip r:embed="rId4">
              <a:extLst>
                <a:ext uri="{96DAC541-7B7A-43D3-8B79-37D633B846F1}">
                  <asvg:svgBlip xmlns:asvg="http://schemas.microsoft.com/office/drawing/2016/SVG/main" xmlns="" r:embed="rId5"/>
                </a:ext>
              </a:extLst>
            </a:blip>
            <a:stretch>
              <a:fillRect/>
            </a:stretch>
          </a:blipFill>
        </p:spPr>
      </p:sp>
      <p:sp>
        <p:nvSpPr>
          <p:cNvPr id="4" name="Freeform 4"/>
          <p:cNvSpPr/>
          <p:nvPr/>
        </p:nvSpPr>
        <p:spPr>
          <a:xfrm>
            <a:off x="1241057" y="1404812"/>
            <a:ext cx="2081312" cy="2092727"/>
          </a:xfrm>
          <a:custGeom>
            <a:avLst/>
            <a:gdLst/>
            <a:ahLst/>
            <a:cxnLst/>
            <a:rect l="l" t="t" r="r" b="b"/>
            <a:pathLst>
              <a:path w="2081312" h="2092727">
                <a:moveTo>
                  <a:pt x="0" y="0"/>
                </a:moveTo>
                <a:lnTo>
                  <a:pt x="2081312" y="0"/>
                </a:lnTo>
                <a:lnTo>
                  <a:pt x="2081312" y="2092727"/>
                </a:lnTo>
                <a:lnTo>
                  <a:pt x="0" y="2092727"/>
                </a:lnTo>
                <a:lnTo>
                  <a:pt x="0" y="0"/>
                </a:lnTo>
                <a:close/>
              </a:path>
            </a:pathLst>
          </a:custGeom>
          <a:blipFill>
            <a:blip r:embed="rId6">
              <a:extLst>
                <a:ext uri="{96DAC541-7B7A-43D3-8B79-37D633B846F1}">
                  <asvg:svgBlip xmlns:asvg="http://schemas.microsoft.com/office/drawing/2016/SVG/main" xmlns="" r:embed="rId7"/>
                </a:ext>
              </a:extLst>
            </a:blip>
            <a:stretch>
              <a:fillRect/>
            </a:stretch>
          </a:blipFill>
        </p:spPr>
      </p:sp>
      <p:sp>
        <p:nvSpPr>
          <p:cNvPr id="5" name="Freeform 5"/>
          <p:cNvSpPr/>
          <p:nvPr/>
        </p:nvSpPr>
        <p:spPr>
          <a:xfrm>
            <a:off x="1993416" y="5283147"/>
            <a:ext cx="1012611" cy="1739289"/>
          </a:xfrm>
          <a:custGeom>
            <a:avLst/>
            <a:gdLst/>
            <a:ahLst/>
            <a:cxnLst/>
            <a:rect l="l" t="t" r="r" b="b"/>
            <a:pathLst>
              <a:path w="1012611" h="1739289">
                <a:moveTo>
                  <a:pt x="0" y="0"/>
                </a:moveTo>
                <a:lnTo>
                  <a:pt x="1012611" y="0"/>
                </a:lnTo>
                <a:lnTo>
                  <a:pt x="1012611" y="1739290"/>
                </a:lnTo>
                <a:lnTo>
                  <a:pt x="0" y="1739290"/>
                </a:lnTo>
                <a:lnTo>
                  <a:pt x="0" y="0"/>
                </a:lnTo>
                <a:close/>
              </a:path>
            </a:pathLst>
          </a:custGeom>
          <a:blipFill>
            <a:blip r:embed="rId8">
              <a:extLst>
                <a:ext uri="{96DAC541-7B7A-43D3-8B79-37D633B846F1}">
                  <asvg:svgBlip xmlns:asvg="http://schemas.microsoft.com/office/drawing/2016/SVG/main" xmlns="" r:embed="rId9"/>
                </a:ext>
              </a:extLst>
            </a:blip>
            <a:stretch>
              <a:fillRect l="-144107"/>
            </a:stretch>
          </a:blipFill>
        </p:spPr>
      </p:sp>
      <p:grpSp>
        <p:nvGrpSpPr>
          <p:cNvPr id="6" name="Group 6"/>
          <p:cNvGrpSpPr/>
          <p:nvPr/>
        </p:nvGrpSpPr>
        <p:grpSpPr>
          <a:xfrm>
            <a:off x="4000246" y="2085344"/>
            <a:ext cx="10287508" cy="2720976"/>
            <a:chOff x="0" y="0"/>
            <a:chExt cx="18168082" cy="2835865"/>
          </a:xfrm>
        </p:grpSpPr>
        <p:sp>
          <p:nvSpPr>
            <p:cNvPr id="7" name="Freeform 7"/>
            <p:cNvSpPr/>
            <p:nvPr/>
          </p:nvSpPr>
          <p:spPr>
            <a:xfrm>
              <a:off x="-127" y="127"/>
              <a:ext cx="18167954" cy="2842850"/>
            </a:xfrm>
            <a:custGeom>
              <a:avLst/>
              <a:gdLst/>
              <a:ahLst/>
              <a:cxnLst/>
              <a:rect l="l" t="t" r="r" b="b"/>
              <a:pathLst>
                <a:path w="18167954" h="2842850">
                  <a:moveTo>
                    <a:pt x="17766889" y="2830150"/>
                  </a:moveTo>
                  <a:cubicBezTo>
                    <a:pt x="17711009" y="2842850"/>
                    <a:pt x="17685609" y="2830150"/>
                    <a:pt x="17628459" y="2830150"/>
                  </a:cubicBezTo>
                  <a:cubicBezTo>
                    <a:pt x="17571309" y="2830150"/>
                    <a:pt x="17480249" y="2817450"/>
                    <a:pt x="17480249" y="2817450"/>
                  </a:cubicBezTo>
                  <a:lnTo>
                    <a:pt x="707771" y="2817450"/>
                  </a:lnTo>
                  <a:lnTo>
                    <a:pt x="631063" y="2804750"/>
                  </a:lnTo>
                  <a:cubicBezTo>
                    <a:pt x="631063" y="2804750"/>
                    <a:pt x="533400" y="2817450"/>
                    <a:pt x="457581" y="2804750"/>
                  </a:cubicBezTo>
                  <a:cubicBezTo>
                    <a:pt x="381762" y="2792050"/>
                    <a:pt x="296418" y="2804750"/>
                    <a:pt x="296418" y="2804750"/>
                  </a:cubicBezTo>
                  <a:cubicBezTo>
                    <a:pt x="240284" y="2804750"/>
                    <a:pt x="162814" y="2800432"/>
                    <a:pt x="119507" y="2771222"/>
                  </a:cubicBezTo>
                  <a:cubicBezTo>
                    <a:pt x="47371" y="2722581"/>
                    <a:pt x="25400" y="2652350"/>
                    <a:pt x="0" y="2546559"/>
                  </a:cubicBezTo>
                  <a:lnTo>
                    <a:pt x="0" y="2346026"/>
                  </a:lnTo>
                  <a:cubicBezTo>
                    <a:pt x="0" y="2346026"/>
                    <a:pt x="12700" y="2261063"/>
                    <a:pt x="12700" y="2202770"/>
                  </a:cubicBezTo>
                  <a:cubicBezTo>
                    <a:pt x="12700" y="2144477"/>
                    <a:pt x="0" y="2054561"/>
                    <a:pt x="0" y="2054561"/>
                  </a:cubicBezTo>
                  <a:lnTo>
                    <a:pt x="0" y="803402"/>
                  </a:lnTo>
                  <a:cubicBezTo>
                    <a:pt x="0" y="803402"/>
                    <a:pt x="12700" y="767715"/>
                    <a:pt x="12700" y="688594"/>
                  </a:cubicBezTo>
                  <a:lnTo>
                    <a:pt x="12700" y="543560"/>
                  </a:lnTo>
                  <a:cubicBezTo>
                    <a:pt x="12700" y="543560"/>
                    <a:pt x="0" y="459740"/>
                    <a:pt x="12700" y="375920"/>
                  </a:cubicBezTo>
                  <a:cubicBezTo>
                    <a:pt x="25400" y="292100"/>
                    <a:pt x="23876" y="258064"/>
                    <a:pt x="64897" y="195072"/>
                  </a:cubicBezTo>
                  <a:cubicBezTo>
                    <a:pt x="87249" y="160782"/>
                    <a:pt x="184404" y="76708"/>
                    <a:pt x="215900" y="50800"/>
                  </a:cubicBezTo>
                  <a:cubicBezTo>
                    <a:pt x="215900" y="50800"/>
                    <a:pt x="305181" y="24130"/>
                    <a:pt x="401320" y="12700"/>
                  </a:cubicBezTo>
                  <a:cubicBezTo>
                    <a:pt x="508000" y="0"/>
                    <a:pt x="481584" y="0"/>
                    <a:pt x="622300" y="0"/>
                  </a:cubicBezTo>
                  <a:lnTo>
                    <a:pt x="17648906" y="0"/>
                  </a:lnTo>
                  <a:cubicBezTo>
                    <a:pt x="17748982" y="0"/>
                    <a:pt x="17817435" y="12700"/>
                    <a:pt x="17817435" y="12700"/>
                  </a:cubicBezTo>
                  <a:cubicBezTo>
                    <a:pt x="17881570" y="12700"/>
                    <a:pt x="17970343" y="36322"/>
                    <a:pt x="18028254" y="50800"/>
                  </a:cubicBezTo>
                  <a:cubicBezTo>
                    <a:pt x="18129854" y="76200"/>
                    <a:pt x="18155254" y="254000"/>
                    <a:pt x="18155254" y="350520"/>
                  </a:cubicBezTo>
                  <a:lnTo>
                    <a:pt x="18155254" y="1963756"/>
                  </a:lnTo>
                  <a:cubicBezTo>
                    <a:pt x="18155254" y="1963756"/>
                    <a:pt x="18167954" y="2332437"/>
                    <a:pt x="18167954" y="2365457"/>
                  </a:cubicBezTo>
                  <a:cubicBezTo>
                    <a:pt x="18167954" y="2398477"/>
                    <a:pt x="18145475" y="2506427"/>
                    <a:pt x="18127569" y="2552655"/>
                  </a:cubicBezTo>
                  <a:cubicBezTo>
                    <a:pt x="18102549" y="2617298"/>
                    <a:pt x="18112710" y="2674194"/>
                    <a:pt x="18060894" y="2718390"/>
                  </a:cubicBezTo>
                  <a:cubicBezTo>
                    <a:pt x="18024825" y="2749251"/>
                    <a:pt x="17970723" y="2786589"/>
                    <a:pt x="17925512" y="2803734"/>
                  </a:cubicBezTo>
                  <a:cubicBezTo>
                    <a:pt x="17880299" y="2820879"/>
                    <a:pt x="17822515" y="2817577"/>
                    <a:pt x="17766635" y="2830277"/>
                  </a:cubicBezTo>
                  <a:close/>
                </a:path>
              </a:pathLst>
            </a:custGeom>
            <a:solidFill>
              <a:srgbClr val="133E3D"/>
            </a:solidFill>
          </p:spPr>
        </p:sp>
      </p:grpSp>
      <p:grpSp>
        <p:nvGrpSpPr>
          <p:cNvPr id="8" name="Group 8"/>
          <p:cNvGrpSpPr/>
          <p:nvPr/>
        </p:nvGrpSpPr>
        <p:grpSpPr>
          <a:xfrm>
            <a:off x="4000246" y="5244471"/>
            <a:ext cx="10287508" cy="1613925"/>
            <a:chOff x="0" y="0"/>
            <a:chExt cx="18168082" cy="2850246"/>
          </a:xfrm>
        </p:grpSpPr>
        <p:sp>
          <p:nvSpPr>
            <p:cNvPr id="9" name="Freeform 9"/>
            <p:cNvSpPr/>
            <p:nvPr/>
          </p:nvSpPr>
          <p:spPr>
            <a:xfrm>
              <a:off x="-127" y="127"/>
              <a:ext cx="18167954" cy="2857231"/>
            </a:xfrm>
            <a:custGeom>
              <a:avLst/>
              <a:gdLst/>
              <a:ahLst/>
              <a:cxnLst/>
              <a:rect l="l" t="t" r="r" b="b"/>
              <a:pathLst>
                <a:path w="18167954" h="2857231">
                  <a:moveTo>
                    <a:pt x="17766889" y="2844531"/>
                  </a:moveTo>
                  <a:cubicBezTo>
                    <a:pt x="17711009" y="2857231"/>
                    <a:pt x="17685609" y="2844531"/>
                    <a:pt x="17628459" y="2844531"/>
                  </a:cubicBezTo>
                  <a:cubicBezTo>
                    <a:pt x="17571309" y="2844531"/>
                    <a:pt x="17480249" y="2831831"/>
                    <a:pt x="17480249" y="2831831"/>
                  </a:cubicBezTo>
                  <a:lnTo>
                    <a:pt x="707771" y="2831831"/>
                  </a:lnTo>
                  <a:lnTo>
                    <a:pt x="631063" y="2819131"/>
                  </a:lnTo>
                  <a:cubicBezTo>
                    <a:pt x="631063" y="2819131"/>
                    <a:pt x="533400" y="2831831"/>
                    <a:pt x="457581" y="2819131"/>
                  </a:cubicBezTo>
                  <a:cubicBezTo>
                    <a:pt x="381762" y="2806431"/>
                    <a:pt x="296418" y="2819131"/>
                    <a:pt x="296418" y="2819131"/>
                  </a:cubicBezTo>
                  <a:cubicBezTo>
                    <a:pt x="240284" y="2819131"/>
                    <a:pt x="162814" y="2814813"/>
                    <a:pt x="119507" y="2785603"/>
                  </a:cubicBezTo>
                  <a:cubicBezTo>
                    <a:pt x="47371" y="2736962"/>
                    <a:pt x="25400" y="2666731"/>
                    <a:pt x="0" y="2560940"/>
                  </a:cubicBezTo>
                  <a:lnTo>
                    <a:pt x="0" y="2360407"/>
                  </a:lnTo>
                  <a:cubicBezTo>
                    <a:pt x="0" y="2360407"/>
                    <a:pt x="12700" y="2275444"/>
                    <a:pt x="12700" y="2217151"/>
                  </a:cubicBezTo>
                  <a:cubicBezTo>
                    <a:pt x="12700" y="2158858"/>
                    <a:pt x="0" y="2068942"/>
                    <a:pt x="0" y="2068942"/>
                  </a:cubicBezTo>
                  <a:lnTo>
                    <a:pt x="0" y="803402"/>
                  </a:lnTo>
                  <a:cubicBezTo>
                    <a:pt x="0" y="803402"/>
                    <a:pt x="12700" y="767715"/>
                    <a:pt x="12700" y="688594"/>
                  </a:cubicBezTo>
                  <a:lnTo>
                    <a:pt x="12700" y="543560"/>
                  </a:lnTo>
                  <a:cubicBezTo>
                    <a:pt x="12700" y="543560"/>
                    <a:pt x="0" y="459740"/>
                    <a:pt x="12700" y="375920"/>
                  </a:cubicBezTo>
                  <a:cubicBezTo>
                    <a:pt x="25400" y="292100"/>
                    <a:pt x="23876" y="258064"/>
                    <a:pt x="64897" y="195072"/>
                  </a:cubicBezTo>
                  <a:cubicBezTo>
                    <a:pt x="87249" y="160782"/>
                    <a:pt x="184404" y="76708"/>
                    <a:pt x="215900" y="50800"/>
                  </a:cubicBezTo>
                  <a:cubicBezTo>
                    <a:pt x="215900" y="50800"/>
                    <a:pt x="305181" y="24130"/>
                    <a:pt x="401320" y="12700"/>
                  </a:cubicBezTo>
                  <a:cubicBezTo>
                    <a:pt x="508000" y="0"/>
                    <a:pt x="481584" y="0"/>
                    <a:pt x="622300" y="0"/>
                  </a:cubicBezTo>
                  <a:lnTo>
                    <a:pt x="17648906" y="0"/>
                  </a:lnTo>
                  <a:cubicBezTo>
                    <a:pt x="17748982" y="0"/>
                    <a:pt x="17817435" y="12700"/>
                    <a:pt x="17817435" y="12700"/>
                  </a:cubicBezTo>
                  <a:cubicBezTo>
                    <a:pt x="17881570" y="12700"/>
                    <a:pt x="17970343" y="36322"/>
                    <a:pt x="18028254" y="50800"/>
                  </a:cubicBezTo>
                  <a:cubicBezTo>
                    <a:pt x="18129854" y="76200"/>
                    <a:pt x="18155254" y="254000"/>
                    <a:pt x="18155254" y="350520"/>
                  </a:cubicBezTo>
                  <a:lnTo>
                    <a:pt x="18155254" y="1978137"/>
                  </a:lnTo>
                  <a:cubicBezTo>
                    <a:pt x="18155254" y="1978137"/>
                    <a:pt x="18167954" y="2346818"/>
                    <a:pt x="18167954" y="2379838"/>
                  </a:cubicBezTo>
                  <a:cubicBezTo>
                    <a:pt x="18167954" y="2412858"/>
                    <a:pt x="18145475" y="2520808"/>
                    <a:pt x="18127569" y="2567036"/>
                  </a:cubicBezTo>
                  <a:cubicBezTo>
                    <a:pt x="18102549" y="2631679"/>
                    <a:pt x="18112710" y="2688575"/>
                    <a:pt x="18060894" y="2732771"/>
                  </a:cubicBezTo>
                  <a:cubicBezTo>
                    <a:pt x="18024825" y="2763632"/>
                    <a:pt x="17970723" y="2800970"/>
                    <a:pt x="17925512" y="2818115"/>
                  </a:cubicBezTo>
                  <a:cubicBezTo>
                    <a:pt x="17880299" y="2835260"/>
                    <a:pt x="17822515" y="2831958"/>
                    <a:pt x="17766635" y="2844658"/>
                  </a:cubicBezTo>
                  <a:close/>
                </a:path>
              </a:pathLst>
            </a:custGeom>
            <a:solidFill>
              <a:srgbClr val="133E3D"/>
            </a:solidFill>
          </p:spPr>
        </p:sp>
      </p:grpSp>
      <p:sp>
        <p:nvSpPr>
          <p:cNvPr id="10" name="Freeform 10"/>
          <p:cNvSpPr/>
          <p:nvPr/>
        </p:nvSpPr>
        <p:spPr>
          <a:xfrm>
            <a:off x="-326278" y="7022437"/>
            <a:ext cx="3762748" cy="3694335"/>
          </a:xfrm>
          <a:custGeom>
            <a:avLst/>
            <a:gdLst/>
            <a:ahLst/>
            <a:cxnLst/>
            <a:rect l="l" t="t" r="r" b="b"/>
            <a:pathLst>
              <a:path w="3762748" h="3694335">
                <a:moveTo>
                  <a:pt x="0" y="0"/>
                </a:moveTo>
                <a:lnTo>
                  <a:pt x="3762748" y="0"/>
                </a:lnTo>
                <a:lnTo>
                  <a:pt x="3762748" y="3694334"/>
                </a:lnTo>
                <a:lnTo>
                  <a:pt x="0" y="3694334"/>
                </a:lnTo>
                <a:lnTo>
                  <a:pt x="0" y="0"/>
                </a:lnTo>
                <a:close/>
              </a:path>
            </a:pathLst>
          </a:custGeom>
          <a:blipFill>
            <a:blip r:embed="rId10">
              <a:extLst>
                <a:ext uri="{96DAC541-7B7A-43D3-8B79-37D633B846F1}">
                  <asvg:svgBlip xmlns:asvg="http://schemas.microsoft.com/office/drawing/2016/SVG/main" xmlns="" r:embed="rId11"/>
                </a:ext>
              </a:extLst>
            </a:blip>
            <a:stretch>
              <a:fillRect/>
            </a:stretch>
          </a:blipFill>
        </p:spPr>
      </p:sp>
      <p:grpSp>
        <p:nvGrpSpPr>
          <p:cNvPr id="11" name="Group 11"/>
          <p:cNvGrpSpPr/>
          <p:nvPr/>
        </p:nvGrpSpPr>
        <p:grpSpPr>
          <a:xfrm>
            <a:off x="4000246" y="7300350"/>
            <a:ext cx="10287508" cy="1668617"/>
            <a:chOff x="0" y="0"/>
            <a:chExt cx="18168082" cy="2946834"/>
          </a:xfrm>
        </p:grpSpPr>
        <p:sp>
          <p:nvSpPr>
            <p:cNvPr id="12" name="Freeform 12"/>
            <p:cNvSpPr/>
            <p:nvPr/>
          </p:nvSpPr>
          <p:spPr>
            <a:xfrm>
              <a:off x="-127" y="127"/>
              <a:ext cx="18167954" cy="2953819"/>
            </a:xfrm>
            <a:custGeom>
              <a:avLst/>
              <a:gdLst/>
              <a:ahLst/>
              <a:cxnLst/>
              <a:rect l="l" t="t" r="r" b="b"/>
              <a:pathLst>
                <a:path w="18167954" h="2953819">
                  <a:moveTo>
                    <a:pt x="17766889" y="2941119"/>
                  </a:moveTo>
                  <a:cubicBezTo>
                    <a:pt x="17711009" y="2953819"/>
                    <a:pt x="17685609" y="2941119"/>
                    <a:pt x="17628459" y="2941119"/>
                  </a:cubicBezTo>
                  <a:cubicBezTo>
                    <a:pt x="17571309" y="2941119"/>
                    <a:pt x="17480249" y="2928419"/>
                    <a:pt x="17480249" y="2928419"/>
                  </a:cubicBezTo>
                  <a:lnTo>
                    <a:pt x="707771" y="2928419"/>
                  </a:lnTo>
                  <a:lnTo>
                    <a:pt x="631063" y="2915719"/>
                  </a:lnTo>
                  <a:cubicBezTo>
                    <a:pt x="631063" y="2915719"/>
                    <a:pt x="533400" y="2928419"/>
                    <a:pt x="457581" y="2915719"/>
                  </a:cubicBezTo>
                  <a:cubicBezTo>
                    <a:pt x="381762" y="2903019"/>
                    <a:pt x="296418" y="2915719"/>
                    <a:pt x="296418" y="2915719"/>
                  </a:cubicBezTo>
                  <a:cubicBezTo>
                    <a:pt x="240284" y="2915719"/>
                    <a:pt x="162814" y="2911401"/>
                    <a:pt x="119507" y="2882191"/>
                  </a:cubicBezTo>
                  <a:cubicBezTo>
                    <a:pt x="47371" y="2833550"/>
                    <a:pt x="25400" y="2763319"/>
                    <a:pt x="0" y="2657528"/>
                  </a:cubicBezTo>
                  <a:lnTo>
                    <a:pt x="0" y="2456995"/>
                  </a:lnTo>
                  <a:cubicBezTo>
                    <a:pt x="0" y="2456995"/>
                    <a:pt x="12700" y="2372032"/>
                    <a:pt x="12700" y="2313739"/>
                  </a:cubicBezTo>
                  <a:cubicBezTo>
                    <a:pt x="12700" y="2255446"/>
                    <a:pt x="0" y="2165530"/>
                    <a:pt x="0" y="2165530"/>
                  </a:cubicBezTo>
                  <a:lnTo>
                    <a:pt x="0" y="803402"/>
                  </a:lnTo>
                  <a:cubicBezTo>
                    <a:pt x="0" y="803402"/>
                    <a:pt x="12700" y="767715"/>
                    <a:pt x="12700" y="688594"/>
                  </a:cubicBezTo>
                  <a:lnTo>
                    <a:pt x="12700" y="543560"/>
                  </a:lnTo>
                  <a:cubicBezTo>
                    <a:pt x="12700" y="543560"/>
                    <a:pt x="0" y="459740"/>
                    <a:pt x="12700" y="375920"/>
                  </a:cubicBezTo>
                  <a:cubicBezTo>
                    <a:pt x="25400" y="292100"/>
                    <a:pt x="23876" y="258064"/>
                    <a:pt x="64897" y="195072"/>
                  </a:cubicBezTo>
                  <a:cubicBezTo>
                    <a:pt x="87249" y="160782"/>
                    <a:pt x="184404" y="76708"/>
                    <a:pt x="215900" y="50800"/>
                  </a:cubicBezTo>
                  <a:cubicBezTo>
                    <a:pt x="215900" y="50800"/>
                    <a:pt x="305181" y="24130"/>
                    <a:pt x="401320" y="12700"/>
                  </a:cubicBezTo>
                  <a:cubicBezTo>
                    <a:pt x="508000" y="0"/>
                    <a:pt x="481584" y="0"/>
                    <a:pt x="622300" y="0"/>
                  </a:cubicBezTo>
                  <a:lnTo>
                    <a:pt x="17648906" y="0"/>
                  </a:lnTo>
                  <a:cubicBezTo>
                    <a:pt x="17748982" y="0"/>
                    <a:pt x="17817435" y="12700"/>
                    <a:pt x="17817435" y="12700"/>
                  </a:cubicBezTo>
                  <a:cubicBezTo>
                    <a:pt x="17881570" y="12700"/>
                    <a:pt x="17970343" y="36322"/>
                    <a:pt x="18028254" y="50800"/>
                  </a:cubicBezTo>
                  <a:cubicBezTo>
                    <a:pt x="18129854" y="76200"/>
                    <a:pt x="18155254" y="254000"/>
                    <a:pt x="18155254" y="350520"/>
                  </a:cubicBezTo>
                  <a:lnTo>
                    <a:pt x="18155254" y="2074725"/>
                  </a:lnTo>
                  <a:cubicBezTo>
                    <a:pt x="18155254" y="2074725"/>
                    <a:pt x="18167954" y="2443406"/>
                    <a:pt x="18167954" y="2476426"/>
                  </a:cubicBezTo>
                  <a:cubicBezTo>
                    <a:pt x="18167954" y="2509446"/>
                    <a:pt x="18145475" y="2617396"/>
                    <a:pt x="18127569" y="2663624"/>
                  </a:cubicBezTo>
                  <a:cubicBezTo>
                    <a:pt x="18102549" y="2728267"/>
                    <a:pt x="18112710" y="2785163"/>
                    <a:pt x="18060894" y="2829359"/>
                  </a:cubicBezTo>
                  <a:cubicBezTo>
                    <a:pt x="18024825" y="2860220"/>
                    <a:pt x="17970723" y="2897558"/>
                    <a:pt x="17925512" y="2914703"/>
                  </a:cubicBezTo>
                  <a:cubicBezTo>
                    <a:pt x="17880299" y="2931848"/>
                    <a:pt x="17822515" y="2928546"/>
                    <a:pt x="17766635" y="2941246"/>
                  </a:cubicBezTo>
                  <a:close/>
                </a:path>
              </a:pathLst>
            </a:custGeom>
            <a:solidFill>
              <a:srgbClr val="133E3D"/>
            </a:solidFill>
          </p:spPr>
        </p:sp>
      </p:grpSp>
      <p:sp>
        <p:nvSpPr>
          <p:cNvPr id="13" name="TextBox 13"/>
          <p:cNvSpPr txBox="1"/>
          <p:nvPr/>
        </p:nvSpPr>
        <p:spPr>
          <a:xfrm>
            <a:off x="4870445" y="-36200"/>
            <a:ext cx="8831904" cy="1269578"/>
          </a:xfrm>
          <a:prstGeom prst="rect">
            <a:avLst/>
          </a:prstGeom>
        </p:spPr>
        <p:txBody>
          <a:bodyPr lIns="0" tIns="0" rIns="0" bIns="0" rtlCol="0" anchor="t">
            <a:spAutoFit/>
          </a:bodyPr>
          <a:lstStyle/>
          <a:p>
            <a:pPr algn="ctr">
              <a:lnSpc>
                <a:spcPts val="9883"/>
              </a:lnSpc>
              <a:spcBef>
                <a:spcPct val="0"/>
              </a:spcBef>
            </a:pPr>
            <a:r>
              <a:rPr lang="en-GB" sz="8800" b="1">
                <a:effectLst>
                  <a:glow rad="63500">
                    <a:schemeClr val="accent2">
                      <a:satMod val="175000"/>
                      <a:alpha val="40000"/>
                    </a:schemeClr>
                  </a:glow>
                </a:effectLst>
                <a:latin typeface="Times New Roman" panose="02020603050405020304" pitchFamily="18" charset="0"/>
                <a:cs typeface="Times New Roman" panose="02020603050405020304" pitchFamily="18" charset="0"/>
              </a:rPr>
              <a:t>b.</a:t>
            </a:r>
            <a:r>
              <a:rPr lang="vi-VN" sz="8800" b="1">
                <a:effectLst>
                  <a:glow rad="63500">
                    <a:schemeClr val="accent2">
                      <a:satMod val="175000"/>
                      <a:alpha val="40000"/>
                    </a:schemeClr>
                  </a:glow>
                </a:effectLst>
                <a:latin typeface="Times New Roman" panose="02020603050405020304" pitchFamily="18" charset="0"/>
                <a:cs typeface="Times New Roman" panose="02020603050405020304" pitchFamily="18" charset="0"/>
              </a:rPr>
              <a:t> Văn bản</a:t>
            </a:r>
            <a:endParaRPr lang="en-US" sz="8236" spc="-164">
              <a:solidFill>
                <a:srgbClr val="372929"/>
              </a:solidFill>
              <a:effectLst>
                <a:glow rad="63500">
                  <a:schemeClr val="accent2">
                    <a:satMod val="175000"/>
                    <a:alpha val="40000"/>
                  </a:schemeClr>
                </a:glow>
              </a:effectLst>
              <a:latin typeface="Times New Roman" panose="02020603050405020304" pitchFamily="18" charset="0"/>
              <a:ea typeface="Cabin"/>
              <a:cs typeface="Times New Roman" panose="02020603050405020304" pitchFamily="18" charset="0"/>
              <a:sym typeface="Cabin"/>
            </a:endParaRPr>
          </a:p>
        </p:txBody>
      </p:sp>
      <p:sp>
        <p:nvSpPr>
          <p:cNvPr id="14" name="TextBox 14"/>
          <p:cNvSpPr txBox="1"/>
          <p:nvPr/>
        </p:nvSpPr>
        <p:spPr>
          <a:xfrm>
            <a:off x="4661851" y="5763739"/>
            <a:ext cx="9058641" cy="525785"/>
          </a:xfrm>
          <a:prstGeom prst="rect">
            <a:avLst/>
          </a:prstGeom>
        </p:spPr>
        <p:txBody>
          <a:bodyPr lIns="0" tIns="0" rIns="0" bIns="0" rtlCol="0" anchor="t">
            <a:spAutoFit/>
          </a:bodyPr>
          <a:lstStyle/>
          <a:p>
            <a:pPr algn="ctr">
              <a:lnSpc>
                <a:spcPts val="4123"/>
              </a:lnSpc>
            </a:pPr>
            <a:r>
              <a:rPr lang="en-US" sz="4000" b="1">
                <a:solidFill>
                  <a:schemeClr val="bg1"/>
                </a:solidFill>
                <a:latin typeface="Times New Roman" panose="02020603050405020304" pitchFamily="18" charset="0"/>
                <a:cs typeface="Times New Roman" panose="02020603050405020304" pitchFamily="18" charset="0"/>
              </a:rPr>
              <a:t>Thể loại:</a:t>
            </a:r>
            <a:r>
              <a:rPr lang="en-US" sz="4000">
                <a:solidFill>
                  <a:schemeClr val="bg1"/>
                </a:solidFill>
                <a:latin typeface="Times New Roman" panose="02020603050405020304" pitchFamily="18" charset="0"/>
                <a:cs typeface="Times New Roman" panose="02020603050405020304" pitchFamily="18" charset="0"/>
              </a:rPr>
              <a:t> Văn bản nghị luận xã hội</a:t>
            </a:r>
            <a:endParaRPr lang="en-US" sz="3600">
              <a:solidFill>
                <a:schemeClr val="bg1"/>
              </a:solidFill>
              <a:latin typeface="Times New Roman" panose="02020603050405020304" pitchFamily="18" charset="0"/>
              <a:ea typeface="Cabin"/>
              <a:cs typeface="Times New Roman" panose="02020603050405020304" pitchFamily="18" charset="0"/>
              <a:sym typeface="Cabin"/>
            </a:endParaRPr>
          </a:p>
        </p:txBody>
      </p:sp>
      <p:sp>
        <p:nvSpPr>
          <p:cNvPr id="15" name="TextBox 15"/>
          <p:cNvSpPr txBox="1"/>
          <p:nvPr/>
        </p:nvSpPr>
        <p:spPr>
          <a:xfrm>
            <a:off x="4285208" y="2708861"/>
            <a:ext cx="9766070" cy="1577355"/>
          </a:xfrm>
          <a:prstGeom prst="rect">
            <a:avLst/>
          </a:prstGeom>
        </p:spPr>
        <p:txBody>
          <a:bodyPr lIns="0" tIns="0" rIns="0" bIns="0" rtlCol="0" anchor="t">
            <a:spAutoFit/>
          </a:bodyPr>
          <a:lstStyle/>
          <a:p>
            <a:pPr algn="ctr">
              <a:lnSpc>
                <a:spcPts val="4123"/>
              </a:lnSpc>
            </a:pPr>
            <a:r>
              <a:rPr lang="en-US" sz="4000" b="1">
                <a:solidFill>
                  <a:schemeClr val="bg1"/>
                </a:solidFill>
                <a:latin typeface="Times New Roman" panose="02020603050405020304" pitchFamily="18" charset="0"/>
                <a:cs typeface="Times New Roman" panose="02020603050405020304" pitchFamily="18" charset="0"/>
              </a:rPr>
              <a:t>Xuất xứ:</a:t>
            </a:r>
            <a:r>
              <a:rPr lang="en-US" sz="4000" i="1">
                <a:solidFill>
                  <a:schemeClr val="bg1"/>
                </a:solidFill>
                <a:latin typeface="Times New Roman" panose="02020603050405020304" pitchFamily="18" charset="0"/>
                <a:cs typeface="Times New Roman" panose="02020603050405020304" pitchFamily="18" charset="0"/>
              </a:rPr>
              <a:t> </a:t>
            </a:r>
            <a:r>
              <a:rPr lang="en-US" sz="4000">
                <a:solidFill>
                  <a:schemeClr val="bg1"/>
                </a:solidFill>
                <a:latin typeface="Times New Roman" panose="02020603050405020304" pitchFamily="18" charset="0"/>
                <a:cs typeface="Times New Roman" panose="02020603050405020304" pitchFamily="18" charset="0"/>
              </a:rPr>
              <a:t>In trong </a:t>
            </a:r>
            <a:r>
              <a:rPr lang="en-US" sz="4000" i="1">
                <a:solidFill>
                  <a:schemeClr val="bg1"/>
                </a:solidFill>
                <a:latin typeface="Times New Roman" panose="02020603050405020304" pitchFamily="18" charset="0"/>
                <a:cs typeface="Times New Roman" panose="02020603050405020304" pitchFamily="18" charset="0"/>
              </a:rPr>
              <a:t>Danh nhân Trung Quốc bàn về niềm vui nỗi buồn của việc đọc sách, </a:t>
            </a:r>
            <a:r>
              <a:rPr lang="en-US" sz="4000">
                <a:solidFill>
                  <a:schemeClr val="bg1"/>
                </a:solidFill>
                <a:latin typeface="Times New Roman" panose="02020603050405020304" pitchFamily="18" charset="0"/>
                <a:cs typeface="Times New Roman" panose="02020603050405020304" pitchFamily="18" charset="0"/>
              </a:rPr>
              <a:t>Bắc Kinh, 1995, Trần Đình Sử dịch).</a:t>
            </a:r>
            <a:endParaRPr lang="en-US" sz="3600">
              <a:solidFill>
                <a:schemeClr val="bg1"/>
              </a:solidFill>
              <a:latin typeface="Times New Roman" panose="02020603050405020304" pitchFamily="18" charset="0"/>
              <a:ea typeface="Cabin"/>
              <a:cs typeface="Times New Roman" panose="02020603050405020304" pitchFamily="18" charset="0"/>
              <a:sym typeface="Cabin"/>
            </a:endParaRPr>
          </a:p>
        </p:txBody>
      </p:sp>
      <p:sp>
        <p:nvSpPr>
          <p:cNvPr id="16" name="TextBox 16"/>
          <p:cNvSpPr txBox="1"/>
          <p:nvPr/>
        </p:nvSpPr>
        <p:spPr>
          <a:xfrm>
            <a:off x="4854994" y="7734300"/>
            <a:ext cx="8609141" cy="525785"/>
          </a:xfrm>
          <a:prstGeom prst="rect">
            <a:avLst/>
          </a:prstGeom>
        </p:spPr>
        <p:txBody>
          <a:bodyPr lIns="0" tIns="0" rIns="0" bIns="0" rtlCol="0" anchor="t">
            <a:spAutoFit/>
          </a:bodyPr>
          <a:lstStyle/>
          <a:p>
            <a:pPr algn="ctr">
              <a:lnSpc>
                <a:spcPts val="4123"/>
              </a:lnSpc>
            </a:pPr>
            <a:r>
              <a:rPr lang="en-US" sz="4000" b="1">
                <a:solidFill>
                  <a:schemeClr val="bg1"/>
                </a:solidFill>
                <a:latin typeface="Times New Roman" panose="02020603050405020304" pitchFamily="18" charset="0"/>
                <a:cs typeface="Times New Roman" panose="02020603050405020304" pitchFamily="18" charset="0"/>
              </a:rPr>
              <a:t>Phương thức biểu đạt chính:</a:t>
            </a:r>
            <a:r>
              <a:rPr lang="en-US" sz="4000" i="1">
                <a:solidFill>
                  <a:schemeClr val="bg1"/>
                </a:solidFill>
                <a:latin typeface="Times New Roman" panose="02020603050405020304" pitchFamily="18" charset="0"/>
                <a:cs typeface="Times New Roman" panose="02020603050405020304" pitchFamily="18" charset="0"/>
              </a:rPr>
              <a:t> </a:t>
            </a:r>
            <a:r>
              <a:rPr lang="en-US" sz="4000">
                <a:solidFill>
                  <a:schemeClr val="bg1"/>
                </a:solidFill>
                <a:latin typeface="Times New Roman" panose="02020603050405020304" pitchFamily="18" charset="0"/>
                <a:cs typeface="Times New Roman" panose="02020603050405020304" pitchFamily="18" charset="0"/>
              </a:rPr>
              <a:t>Nghị luận</a:t>
            </a:r>
            <a:endParaRPr lang="en-US" sz="3600">
              <a:solidFill>
                <a:schemeClr val="bg1"/>
              </a:solidFill>
              <a:latin typeface="Times New Roman" panose="02020603050405020304" pitchFamily="18" charset="0"/>
              <a:ea typeface="Cabin"/>
              <a:cs typeface="Times New Roman" panose="02020603050405020304" pitchFamily="18" charset="0"/>
              <a:sym typeface="Cabin"/>
            </a:endParaRPr>
          </a:p>
        </p:txBody>
      </p:sp>
      <p:sp>
        <p:nvSpPr>
          <p:cNvPr id="17" name="Freeform 17"/>
          <p:cNvSpPr/>
          <p:nvPr/>
        </p:nvSpPr>
        <p:spPr>
          <a:xfrm>
            <a:off x="14165379" y="1759762"/>
            <a:ext cx="3194931" cy="8786059"/>
          </a:xfrm>
          <a:custGeom>
            <a:avLst/>
            <a:gdLst/>
            <a:ahLst/>
            <a:cxnLst/>
            <a:rect l="l" t="t" r="r" b="b"/>
            <a:pathLst>
              <a:path w="3194931" h="8786059">
                <a:moveTo>
                  <a:pt x="0" y="0"/>
                </a:moveTo>
                <a:lnTo>
                  <a:pt x="3194931" y="0"/>
                </a:lnTo>
                <a:lnTo>
                  <a:pt x="3194931" y="8786060"/>
                </a:lnTo>
                <a:lnTo>
                  <a:pt x="0" y="8786060"/>
                </a:lnTo>
                <a:lnTo>
                  <a:pt x="0" y="0"/>
                </a:lnTo>
                <a:close/>
              </a:path>
            </a:pathLst>
          </a:custGeom>
          <a:blipFill>
            <a:blip r:embed="rId12">
              <a:extLst>
                <a:ext uri="{96DAC541-7B7A-43D3-8B79-37D633B846F1}">
                  <asvg:svgBlip xmlns:asvg="http://schemas.microsoft.com/office/drawing/2016/SVG/main" xmlns="" r:embed="rId13"/>
                </a:ext>
              </a:extLst>
            </a:blip>
            <a:stretch>
              <a:fillRect/>
            </a:stretch>
          </a:blipFill>
        </p:spPr>
      </p:sp>
      <p:sp>
        <p:nvSpPr>
          <p:cNvPr id="18" name="Freeform 18"/>
          <p:cNvSpPr/>
          <p:nvPr/>
        </p:nvSpPr>
        <p:spPr>
          <a:xfrm>
            <a:off x="15598417" y="6582207"/>
            <a:ext cx="3321766" cy="4114800"/>
          </a:xfrm>
          <a:custGeom>
            <a:avLst/>
            <a:gdLst/>
            <a:ahLst/>
            <a:cxnLst/>
            <a:rect l="l" t="t" r="r" b="b"/>
            <a:pathLst>
              <a:path w="3321766" h="4114800">
                <a:moveTo>
                  <a:pt x="0" y="0"/>
                </a:moveTo>
                <a:lnTo>
                  <a:pt x="3321766" y="0"/>
                </a:lnTo>
                <a:lnTo>
                  <a:pt x="3321766" y="4114800"/>
                </a:lnTo>
                <a:lnTo>
                  <a:pt x="0" y="4114800"/>
                </a:lnTo>
                <a:lnTo>
                  <a:pt x="0" y="0"/>
                </a:lnTo>
                <a:close/>
              </a:path>
            </a:pathLst>
          </a:custGeom>
          <a:blipFill>
            <a:blip r:embed="rId14">
              <a:extLst>
                <a:ext uri="{96DAC541-7B7A-43D3-8B79-37D633B846F1}">
                  <asvg:svgBlip xmlns:asvg="http://schemas.microsoft.com/office/drawing/2016/SVG/main" xmlns="" r:embed="rId15"/>
                </a:ext>
              </a:extLst>
            </a:blip>
            <a:stretch>
              <a:fillRect/>
            </a:stretch>
          </a:blipFill>
        </p:spPr>
      </p:sp>
      <p:pic>
        <p:nvPicPr>
          <p:cNvPr id="19" name="Picture 18"/>
          <p:cNvPicPr>
            <a:picLocks noChangeAspect="1"/>
          </p:cNvPicPr>
          <p:nvPr/>
        </p:nvPicPr>
        <p:blipFill>
          <a:blip r:embed="rId16" cstate="print">
            <a:extLst>
              <a:ext uri="{28A0092B-C50C-407E-A947-70E740481C1C}">
                <a14:useLocalDpi xmlns:a14="http://schemas.microsoft.com/office/drawing/2010/main" val="0"/>
              </a:ext>
            </a:extLst>
          </a:blip>
          <a:stretch>
            <a:fillRect/>
          </a:stretch>
        </p:blipFill>
        <p:spPr>
          <a:xfrm>
            <a:off x="48833" y="-1"/>
            <a:ext cx="3510257" cy="4782301"/>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Tree>
    <p:extLst>
      <p:ext uri="{BB962C8B-B14F-4D97-AF65-F5344CB8AC3E}">
        <p14:creationId xmlns:p14="http://schemas.microsoft.com/office/powerpoint/2010/main" val="4423836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3">
                                            <p:txEl>
                                              <p:pRg st="0" end="0"/>
                                            </p:txEl>
                                          </p:spTgt>
                                        </p:tgtEl>
                                        <p:attrNameLst>
                                          <p:attrName>style.visibility</p:attrName>
                                        </p:attrNameLst>
                                      </p:cBhvr>
                                      <p:to>
                                        <p:strVal val="visible"/>
                                      </p:to>
                                    </p:set>
                                    <p:animEffect transition="in" filter="wipe(down)">
                                      <p:cBhvr>
                                        <p:cTn id="7" dur="500"/>
                                        <p:tgtEl>
                                          <p:spTgt spid="1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barn(inVertical)">
                                      <p:cBhvr>
                                        <p:cTn id="12" dur="500"/>
                                        <p:tgtEl>
                                          <p:spTgt spid="15"/>
                                        </p:tgtEl>
                                      </p:cBhvr>
                                    </p:animEffect>
                                  </p:childTnLst>
                                </p:cTn>
                              </p:par>
                              <p:par>
                                <p:cTn id="13" presetID="16" presetClass="entr" presetSubtype="21" fill="hold" nodeType="with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barn(inVertical)">
                                      <p:cBhvr>
                                        <p:cTn id="15" dur="500"/>
                                        <p:tgtEl>
                                          <p:spTgt spid="6"/>
                                        </p:tgtEl>
                                      </p:cBhvr>
                                    </p:animEffect>
                                  </p:childTnLst>
                                </p:cTn>
                              </p:par>
                            </p:childTnLst>
                          </p:cTn>
                        </p:par>
                      </p:childTnLst>
                    </p:cTn>
                  </p:par>
                  <p:par>
                    <p:cTn id="16" fill="hold">
                      <p:stCondLst>
                        <p:cond delay="indefinite"/>
                      </p:stCondLst>
                      <p:childTnLst>
                        <p:par>
                          <p:cTn id="17" fill="hold">
                            <p:stCondLst>
                              <p:cond delay="0"/>
                            </p:stCondLst>
                            <p:childTnLst>
                              <p:par>
                                <p:cTn id="18" presetID="16" presetClass="entr" presetSubtype="21" fill="hold" grpId="0" nodeType="clickEffect">
                                  <p:stCondLst>
                                    <p:cond delay="0"/>
                                  </p:stCondLst>
                                  <p:childTnLst>
                                    <p:set>
                                      <p:cBhvr>
                                        <p:cTn id="19" dur="1" fill="hold">
                                          <p:stCondLst>
                                            <p:cond delay="0"/>
                                          </p:stCondLst>
                                        </p:cTn>
                                        <p:tgtEl>
                                          <p:spTgt spid="14"/>
                                        </p:tgtEl>
                                        <p:attrNameLst>
                                          <p:attrName>style.visibility</p:attrName>
                                        </p:attrNameLst>
                                      </p:cBhvr>
                                      <p:to>
                                        <p:strVal val="visible"/>
                                      </p:to>
                                    </p:set>
                                    <p:animEffect transition="in" filter="barn(inVertical)">
                                      <p:cBhvr>
                                        <p:cTn id="20" dur="500"/>
                                        <p:tgtEl>
                                          <p:spTgt spid="14"/>
                                        </p:tgtEl>
                                      </p:cBhvr>
                                    </p:animEffect>
                                  </p:childTnLst>
                                </p:cTn>
                              </p:par>
                              <p:par>
                                <p:cTn id="21" presetID="16" presetClass="entr" presetSubtype="21" fill="hold" nodeType="with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barn(inVertical)">
                                      <p:cBhvr>
                                        <p:cTn id="23" dur="500"/>
                                        <p:tgtEl>
                                          <p:spTgt spid="8"/>
                                        </p:tgtEl>
                                      </p:cBhvr>
                                    </p:animEffect>
                                  </p:childTnLst>
                                </p:cTn>
                              </p:par>
                            </p:childTnLst>
                          </p:cTn>
                        </p:par>
                      </p:childTnLst>
                    </p:cTn>
                  </p:par>
                  <p:par>
                    <p:cTn id="24" fill="hold">
                      <p:stCondLst>
                        <p:cond delay="indefinite"/>
                      </p:stCondLst>
                      <p:childTnLst>
                        <p:par>
                          <p:cTn id="25" fill="hold">
                            <p:stCondLst>
                              <p:cond delay="0"/>
                            </p:stCondLst>
                            <p:childTnLst>
                              <p:par>
                                <p:cTn id="26" presetID="16" presetClass="entr" presetSubtype="21" fill="hold" grpId="0" nodeType="clickEffect">
                                  <p:stCondLst>
                                    <p:cond delay="0"/>
                                  </p:stCondLst>
                                  <p:childTnLst>
                                    <p:set>
                                      <p:cBhvr>
                                        <p:cTn id="27" dur="1" fill="hold">
                                          <p:stCondLst>
                                            <p:cond delay="0"/>
                                          </p:stCondLst>
                                        </p:cTn>
                                        <p:tgtEl>
                                          <p:spTgt spid="16"/>
                                        </p:tgtEl>
                                        <p:attrNameLst>
                                          <p:attrName>style.visibility</p:attrName>
                                        </p:attrNameLst>
                                      </p:cBhvr>
                                      <p:to>
                                        <p:strVal val="visible"/>
                                      </p:to>
                                    </p:set>
                                    <p:animEffect transition="in" filter="barn(inVertical)">
                                      <p:cBhvr>
                                        <p:cTn id="28" dur="500"/>
                                        <p:tgtEl>
                                          <p:spTgt spid="16"/>
                                        </p:tgtEl>
                                      </p:cBhvr>
                                    </p:animEffect>
                                  </p:childTnLst>
                                </p:cTn>
                              </p:par>
                              <p:par>
                                <p:cTn id="29" presetID="16" presetClass="entr" presetSubtype="21" fill="hold" nodeType="with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barn(inVertical)">
                                      <p:cBhvr>
                                        <p:cTn id="31"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16" grpId="0"/>
    </p:bld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F9DA88"/>
        </a:solidFill>
        <a:effectLst/>
      </p:bgPr>
    </p:bg>
    <p:spTree>
      <p:nvGrpSpPr>
        <p:cNvPr id="1" name=""/>
        <p:cNvGrpSpPr/>
        <p:nvPr/>
      </p:nvGrpSpPr>
      <p:grpSpPr>
        <a:xfrm>
          <a:off x="0" y="0"/>
          <a:ext cx="0" cy="0"/>
          <a:chOff x="0" y="0"/>
          <a:chExt cx="0" cy="0"/>
        </a:xfrm>
      </p:grpSpPr>
      <p:sp>
        <p:nvSpPr>
          <p:cNvPr id="2" name="Freeform 2"/>
          <p:cNvSpPr/>
          <p:nvPr/>
        </p:nvSpPr>
        <p:spPr>
          <a:xfrm>
            <a:off x="-428538" y="-2253652"/>
            <a:ext cx="18768896" cy="13035852"/>
          </a:xfrm>
          <a:custGeom>
            <a:avLst/>
            <a:gdLst/>
            <a:ahLst/>
            <a:cxnLst/>
            <a:rect l="l" t="t" r="r" b="b"/>
            <a:pathLst>
              <a:path w="18768896" h="13035852">
                <a:moveTo>
                  <a:pt x="0" y="0"/>
                </a:moveTo>
                <a:lnTo>
                  <a:pt x="18768897" y="0"/>
                </a:lnTo>
                <a:lnTo>
                  <a:pt x="18768897" y="13035851"/>
                </a:lnTo>
                <a:lnTo>
                  <a:pt x="0" y="13035851"/>
                </a:lnTo>
                <a:lnTo>
                  <a:pt x="0" y="0"/>
                </a:lnTo>
                <a:close/>
              </a:path>
            </a:pathLst>
          </a:custGeom>
          <a:blipFill>
            <a:blip r:embed="rId2">
              <a:extLst>
                <a:ext uri="{96DAC541-7B7A-43D3-8B79-37D633B846F1}">
                  <asvg:svgBlip xmlns:asvg="http://schemas.microsoft.com/office/drawing/2016/SVG/main" xmlns="" r:embed="rId3"/>
                </a:ext>
              </a:extLst>
            </a:blip>
            <a:stretch>
              <a:fillRect/>
            </a:stretch>
          </a:blipFill>
        </p:spPr>
      </p:sp>
      <p:sp>
        <p:nvSpPr>
          <p:cNvPr id="3" name="Freeform 3"/>
          <p:cNvSpPr/>
          <p:nvPr/>
        </p:nvSpPr>
        <p:spPr>
          <a:xfrm>
            <a:off x="2873151" y="8187834"/>
            <a:ext cx="8209892" cy="4463196"/>
          </a:xfrm>
          <a:custGeom>
            <a:avLst/>
            <a:gdLst/>
            <a:ahLst/>
            <a:cxnLst/>
            <a:rect l="l" t="t" r="r" b="b"/>
            <a:pathLst>
              <a:path w="8209892" h="4463196">
                <a:moveTo>
                  <a:pt x="0" y="0"/>
                </a:moveTo>
                <a:lnTo>
                  <a:pt x="8209891" y="0"/>
                </a:lnTo>
                <a:lnTo>
                  <a:pt x="8209891" y="4463195"/>
                </a:lnTo>
                <a:lnTo>
                  <a:pt x="0" y="4463195"/>
                </a:lnTo>
                <a:lnTo>
                  <a:pt x="0" y="0"/>
                </a:lnTo>
                <a:close/>
              </a:path>
            </a:pathLst>
          </a:custGeom>
          <a:blipFill>
            <a:blip r:embed="rId4">
              <a:extLst>
                <a:ext uri="{96DAC541-7B7A-43D3-8B79-37D633B846F1}">
                  <asvg:svgBlip xmlns:asvg="http://schemas.microsoft.com/office/drawing/2016/SVG/main" xmlns="" r:embed="rId5"/>
                </a:ext>
              </a:extLst>
            </a:blip>
            <a:stretch>
              <a:fillRect/>
            </a:stretch>
          </a:blipFill>
        </p:spPr>
      </p:sp>
      <p:sp>
        <p:nvSpPr>
          <p:cNvPr id="4" name="Freeform 4"/>
          <p:cNvSpPr/>
          <p:nvPr/>
        </p:nvSpPr>
        <p:spPr>
          <a:xfrm>
            <a:off x="7672657" y="8187834"/>
            <a:ext cx="7366013" cy="4463196"/>
          </a:xfrm>
          <a:custGeom>
            <a:avLst/>
            <a:gdLst/>
            <a:ahLst/>
            <a:cxnLst/>
            <a:rect l="l" t="t" r="r" b="b"/>
            <a:pathLst>
              <a:path w="7366013" h="4463196">
                <a:moveTo>
                  <a:pt x="0" y="0"/>
                </a:moveTo>
                <a:lnTo>
                  <a:pt x="7366013" y="0"/>
                </a:lnTo>
                <a:lnTo>
                  <a:pt x="7366013" y="4463195"/>
                </a:lnTo>
                <a:lnTo>
                  <a:pt x="0" y="4463195"/>
                </a:lnTo>
                <a:lnTo>
                  <a:pt x="0" y="0"/>
                </a:lnTo>
                <a:close/>
              </a:path>
            </a:pathLst>
          </a:custGeom>
          <a:blipFill>
            <a:blip r:embed="rId4">
              <a:extLst>
                <a:ext uri="{96DAC541-7B7A-43D3-8B79-37D633B846F1}">
                  <asvg:svgBlip xmlns:asvg="http://schemas.microsoft.com/office/drawing/2016/SVG/main" xmlns="" r:embed="rId5"/>
                </a:ext>
              </a:extLst>
            </a:blip>
            <a:stretch>
              <a:fillRect l="-11456"/>
            </a:stretch>
          </a:blipFill>
        </p:spPr>
      </p:sp>
      <p:sp>
        <p:nvSpPr>
          <p:cNvPr id="5" name="Freeform 5"/>
          <p:cNvSpPr/>
          <p:nvPr/>
        </p:nvSpPr>
        <p:spPr>
          <a:xfrm>
            <a:off x="2050415" y="2088325"/>
            <a:ext cx="4908646" cy="4935567"/>
          </a:xfrm>
          <a:custGeom>
            <a:avLst/>
            <a:gdLst/>
            <a:ahLst/>
            <a:cxnLst/>
            <a:rect l="l" t="t" r="r" b="b"/>
            <a:pathLst>
              <a:path w="4908646" h="4935567">
                <a:moveTo>
                  <a:pt x="0" y="0"/>
                </a:moveTo>
                <a:lnTo>
                  <a:pt x="4908646" y="0"/>
                </a:lnTo>
                <a:lnTo>
                  <a:pt x="4908646" y="4935567"/>
                </a:lnTo>
                <a:lnTo>
                  <a:pt x="0" y="4935567"/>
                </a:lnTo>
                <a:lnTo>
                  <a:pt x="0" y="0"/>
                </a:lnTo>
                <a:close/>
              </a:path>
            </a:pathLst>
          </a:custGeom>
          <a:blipFill>
            <a:blip r:embed="rId6">
              <a:extLst>
                <a:ext uri="{96DAC541-7B7A-43D3-8B79-37D633B846F1}">
                  <asvg:svgBlip xmlns:asvg="http://schemas.microsoft.com/office/drawing/2016/SVG/main" xmlns="" r:embed="rId7"/>
                </a:ext>
              </a:extLst>
            </a:blip>
            <a:stretch>
              <a:fillRect/>
            </a:stretch>
          </a:blipFill>
        </p:spPr>
      </p:sp>
      <p:sp>
        <p:nvSpPr>
          <p:cNvPr id="8" name="Freeform 8"/>
          <p:cNvSpPr/>
          <p:nvPr/>
        </p:nvSpPr>
        <p:spPr>
          <a:xfrm>
            <a:off x="7090828" y="190500"/>
            <a:ext cx="8453972" cy="7696199"/>
          </a:xfrm>
          <a:custGeom>
            <a:avLst/>
            <a:gdLst/>
            <a:ahLst/>
            <a:cxnLst/>
            <a:rect l="l" t="t" r="r" b="b"/>
            <a:pathLst>
              <a:path w="7396626" h="4957964">
                <a:moveTo>
                  <a:pt x="0" y="0"/>
                </a:moveTo>
                <a:lnTo>
                  <a:pt x="7396626" y="0"/>
                </a:lnTo>
                <a:lnTo>
                  <a:pt x="7396626" y="4957963"/>
                </a:lnTo>
                <a:lnTo>
                  <a:pt x="0" y="4957963"/>
                </a:lnTo>
                <a:lnTo>
                  <a:pt x="0" y="0"/>
                </a:lnTo>
                <a:close/>
              </a:path>
            </a:pathLst>
          </a:custGeom>
          <a:blipFill>
            <a:blip r:embed="rId8">
              <a:extLst>
                <a:ext uri="{96DAC541-7B7A-43D3-8B79-37D633B846F1}">
                  <asvg:svgBlip xmlns:asvg="http://schemas.microsoft.com/office/drawing/2016/SVG/main" xmlns="" r:embed="rId9"/>
                </a:ext>
              </a:extLst>
            </a:blip>
            <a:stretch>
              <a:fillRect l="-226" r="-226"/>
            </a:stretch>
          </a:blipFill>
        </p:spPr>
      </p:sp>
      <p:sp>
        <p:nvSpPr>
          <p:cNvPr id="11" name="Freeform 11"/>
          <p:cNvSpPr/>
          <p:nvPr/>
        </p:nvSpPr>
        <p:spPr>
          <a:xfrm>
            <a:off x="-428538" y="5530824"/>
            <a:ext cx="2405035" cy="6748824"/>
          </a:xfrm>
          <a:custGeom>
            <a:avLst/>
            <a:gdLst/>
            <a:ahLst/>
            <a:cxnLst/>
            <a:rect l="l" t="t" r="r" b="b"/>
            <a:pathLst>
              <a:path w="2405035" h="6748824">
                <a:moveTo>
                  <a:pt x="0" y="0"/>
                </a:moveTo>
                <a:lnTo>
                  <a:pt x="2405036" y="0"/>
                </a:lnTo>
                <a:lnTo>
                  <a:pt x="2405036" y="6748824"/>
                </a:lnTo>
                <a:lnTo>
                  <a:pt x="0" y="6748824"/>
                </a:lnTo>
                <a:lnTo>
                  <a:pt x="0" y="0"/>
                </a:lnTo>
                <a:close/>
              </a:path>
            </a:pathLst>
          </a:custGeom>
          <a:blipFill>
            <a:blip r:embed="rId10">
              <a:extLst>
                <a:ext uri="{96DAC541-7B7A-43D3-8B79-37D633B846F1}">
                  <asvg:svgBlip xmlns:asvg="http://schemas.microsoft.com/office/drawing/2016/SVG/main" xmlns="" r:embed="rId11"/>
                </a:ext>
              </a:extLst>
            </a:blip>
            <a:stretch>
              <a:fillRect/>
            </a:stretch>
          </a:blipFill>
        </p:spPr>
      </p:sp>
      <p:sp>
        <p:nvSpPr>
          <p:cNvPr id="12" name="Freeform 12"/>
          <p:cNvSpPr/>
          <p:nvPr/>
        </p:nvSpPr>
        <p:spPr>
          <a:xfrm flipH="1">
            <a:off x="0" y="3220342"/>
            <a:ext cx="1918648" cy="2671535"/>
          </a:xfrm>
          <a:custGeom>
            <a:avLst/>
            <a:gdLst/>
            <a:ahLst/>
            <a:cxnLst/>
            <a:rect l="l" t="t" r="r" b="b"/>
            <a:pathLst>
              <a:path w="1918648" h="2671535">
                <a:moveTo>
                  <a:pt x="1918648" y="0"/>
                </a:moveTo>
                <a:lnTo>
                  <a:pt x="0" y="0"/>
                </a:lnTo>
                <a:lnTo>
                  <a:pt x="0" y="2671535"/>
                </a:lnTo>
                <a:lnTo>
                  <a:pt x="1918648" y="2671535"/>
                </a:lnTo>
                <a:lnTo>
                  <a:pt x="1918648" y="0"/>
                </a:lnTo>
                <a:close/>
              </a:path>
            </a:pathLst>
          </a:custGeom>
          <a:blipFill>
            <a:blip r:embed="rId12">
              <a:extLst>
                <a:ext uri="{96DAC541-7B7A-43D3-8B79-37D633B846F1}">
                  <asvg:svgBlip xmlns:asvg="http://schemas.microsoft.com/office/drawing/2016/SVG/main" xmlns="" r:embed="rId13"/>
                </a:ext>
              </a:extLst>
            </a:blip>
            <a:stretch>
              <a:fillRect/>
            </a:stretch>
          </a:blipFill>
        </p:spPr>
      </p:sp>
      <p:sp>
        <p:nvSpPr>
          <p:cNvPr id="13" name="Freeform 13"/>
          <p:cNvSpPr/>
          <p:nvPr/>
        </p:nvSpPr>
        <p:spPr>
          <a:xfrm flipH="1">
            <a:off x="14768912" y="3263733"/>
            <a:ext cx="4003613" cy="8216371"/>
          </a:xfrm>
          <a:custGeom>
            <a:avLst/>
            <a:gdLst/>
            <a:ahLst/>
            <a:cxnLst/>
            <a:rect l="l" t="t" r="r" b="b"/>
            <a:pathLst>
              <a:path w="4003613" h="8216371">
                <a:moveTo>
                  <a:pt x="4003613" y="0"/>
                </a:moveTo>
                <a:lnTo>
                  <a:pt x="0" y="0"/>
                </a:lnTo>
                <a:lnTo>
                  <a:pt x="0" y="8216371"/>
                </a:lnTo>
                <a:lnTo>
                  <a:pt x="4003613" y="8216371"/>
                </a:lnTo>
                <a:lnTo>
                  <a:pt x="4003613" y="0"/>
                </a:lnTo>
                <a:close/>
              </a:path>
            </a:pathLst>
          </a:custGeom>
          <a:blipFill>
            <a:blip r:embed="rId14">
              <a:extLst>
                <a:ext uri="{96DAC541-7B7A-43D3-8B79-37D633B846F1}">
                  <asvg:svgBlip xmlns:asvg="http://schemas.microsoft.com/office/drawing/2016/SVG/main" xmlns="" r:embed="rId15"/>
                </a:ext>
              </a:extLst>
            </a:blip>
            <a:stretch>
              <a:fillRect/>
            </a:stretch>
          </a:blipFill>
        </p:spPr>
      </p:sp>
      <p:sp>
        <p:nvSpPr>
          <p:cNvPr id="15" name="Rectangle 14"/>
          <p:cNvSpPr/>
          <p:nvPr/>
        </p:nvSpPr>
        <p:spPr>
          <a:xfrm>
            <a:off x="2677973" y="2557702"/>
            <a:ext cx="3646627" cy="3525517"/>
          </a:xfrm>
          <a:prstGeom prst="rect">
            <a:avLst/>
          </a:prstGeom>
        </p:spPr>
        <p:txBody>
          <a:bodyPr wrap="square">
            <a:spAutoFit/>
          </a:bodyPr>
          <a:lstStyle/>
          <a:p>
            <a:pPr algn="just">
              <a:lnSpc>
                <a:spcPct val="130000"/>
              </a:lnSpc>
            </a:pPr>
            <a:r>
              <a:rPr lang="vi-VN" sz="4400" b="1">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Luận đề của văn bản</a:t>
            </a:r>
            <a:r>
              <a:rPr lang="vi-VN" sz="440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 Bàn luận về việc đọc sách.</a:t>
            </a:r>
            <a:endParaRPr lang="en-GB" sz="4400">
              <a:solidFill>
                <a:schemeClr val="bg1"/>
              </a:solidFill>
              <a:effectLst/>
              <a:latin typeface="Times New Roman" panose="02020603050405020304" pitchFamily="18" charset="0"/>
              <a:ea typeface="Times New Roman" panose="02020603050405020304" pitchFamily="18" charset="0"/>
            </a:endParaRPr>
          </a:p>
        </p:txBody>
      </p:sp>
      <p:sp>
        <p:nvSpPr>
          <p:cNvPr id="16" name="Rectangle 15"/>
          <p:cNvSpPr/>
          <p:nvPr/>
        </p:nvSpPr>
        <p:spPr>
          <a:xfrm>
            <a:off x="7886659" y="952500"/>
            <a:ext cx="7096255" cy="5853910"/>
          </a:xfrm>
          <a:prstGeom prst="rect">
            <a:avLst/>
          </a:prstGeom>
        </p:spPr>
        <p:txBody>
          <a:bodyPr wrap="square">
            <a:spAutoFit/>
          </a:bodyPr>
          <a:lstStyle/>
          <a:p>
            <a:pPr algn="just">
              <a:lnSpc>
                <a:spcPct val="130000"/>
              </a:lnSpc>
            </a:pPr>
            <a:r>
              <a:rPr lang="vi-VN" sz="3600" b="1">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Hệ thống luận điểm</a:t>
            </a:r>
            <a:r>
              <a:rPr lang="vi-VN" sz="360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 3 luận điểm</a:t>
            </a:r>
            <a:endParaRPr lang="en-GB" sz="3600">
              <a:solidFill>
                <a:schemeClr val="bg1"/>
              </a:solidFill>
              <a:latin typeface="Times New Roman" panose="02020603050405020304" pitchFamily="18" charset="0"/>
              <a:ea typeface="Times New Roman" panose="02020603050405020304" pitchFamily="18" charset="0"/>
            </a:endParaRPr>
          </a:p>
          <a:p>
            <a:pPr algn="just">
              <a:lnSpc>
                <a:spcPct val="130000"/>
              </a:lnSpc>
            </a:pPr>
            <a:r>
              <a:rPr lang="vi-VN" sz="360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 </a:t>
            </a:r>
            <a:r>
              <a:rPr lang="vi-VN" sz="3600" b="1">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Luận điểm 1</a:t>
            </a:r>
            <a:r>
              <a:rPr lang="vi-VN" sz="360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 Tầm quan trọng và ý nghĩa của việc đọc sách - Phần (1)</a:t>
            </a:r>
            <a:endParaRPr lang="en-GB" sz="3600">
              <a:solidFill>
                <a:schemeClr val="bg1"/>
              </a:solidFill>
              <a:latin typeface="Times New Roman" panose="02020603050405020304" pitchFamily="18" charset="0"/>
              <a:ea typeface="Times New Roman" panose="02020603050405020304" pitchFamily="18" charset="0"/>
            </a:endParaRPr>
          </a:p>
          <a:p>
            <a:pPr algn="just">
              <a:lnSpc>
                <a:spcPct val="130000"/>
              </a:lnSpc>
            </a:pPr>
            <a:r>
              <a:rPr lang="vi-VN" sz="360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 </a:t>
            </a:r>
            <a:r>
              <a:rPr lang="vi-VN" sz="3600" b="1">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Luận điểm 2</a:t>
            </a:r>
            <a:r>
              <a:rPr lang="vi-VN" sz="360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 Những khó khăn khi đọc sách và những thiên hướng sai lệch của việc đọc sách - Phần (2)</a:t>
            </a:r>
            <a:endParaRPr lang="en-GB" sz="3600">
              <a:solidFill>
                <a:schemeClr val="bg1"/>
              </a:solidFill>
              <a:latin typeface="Times New Roman" panose="02020603050405020304" pitchFamily="18" charset="0"/>
              <a:ea typeface="Times New Roman" panose="02020603050405020304" pitchFamily="18" charset="0"/>
            </a:endParaRPr>
          </a:p>
          <a:p>
            <a:pPr algn="just">
              <a:lnSpc>
                <a:spcPct val="130000"/>
              </a:lnSpc>
            </a:pPr>
            <a:r>
              <a:rPr lang="vi-VN" sz="360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 </a:t>
            </a:r>
            <a:r>
              <a:rPr lang="vi-VN" sz="3600" b="1">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Luận điểm 3</a:t>
            </a:r>
            <a:r>
              <a:rPr lang="vi-VN" sz="360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 Cách chọn sách và đọc sách hiệu quả - Phần (3)</a:t>
            </a:r>
            <a:endParaRPr lang="en-GB" sz="3600">
              <a:solidFill>
                <a:schemeClr val="bg1"/>
              </a:solidFill>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3263527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arn(inVertical)">
                                      <p:cBhvr>
                                        <p:cTn id="7" dur="500"/>
                                        <p:tgtEl>
                                          <p:spTgt spid="15"/>
                                        </p:tgtEl>
                                      </p:cBhvr>
                                    </p:animEffect>
                                  </p:childTnLst>
                                </p:cTn>
                              </p:par>
                              <p:par>
                                <p:cTn id="8" presetID="16" presetClass="entr" presetSubtype="21"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barn(inVertical)">
                                      <p:cBhvr>
                                        <p:cTn id="10" dur="5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6" presetClass="entr" presetSubtype="16" fill="hold" grpId="0" nodeType="click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circle(in)">
                                      <p:cBhvr>
                                        <p:cTn id="15" dur="2000"/>
                                        <p:tgtEl>
                                          <p:spTgt spid="16"/>
                                        </p:tgtEl>
                                      </p:cBhvr>
                                    </p:animEffect>
                                  </p:childTnLst>
                                </p:cTn>
                              </p:par>
                              <p:par>
                                <p:cTn id="16" presetID="6" presetClass="entr" presetSubtype="16" fill="hold" nodeType="with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circle(in)">
                                      <p:cBhvr>
                                        <p:cTn id="18"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F9DA88"/>
        </a:solidFill>
        <a:effectLst/>
      </p:bgPr>
    </p:bg>
    <p:spTree>
      <p:nvGrpSpPr>
        <p:cNvPr id="1" name=""/>
        <p:cNvGrpSpPr/>
        <p:nvPr/>
      </p:nvGrpSpPr>
      <p:grpSpPr>
        <a:xfrm>
          <a:off x="0" y="0"/>
          <a:ext cx="0" cy="0"/>
          <a:chOff x="0" y="0"/>
          <a:chExt cx="0" cy="0"/>
        </a:xfrm>
      </p:grpSpPr>
      <p:sp>
        <p:nvSpPr>
          <p:cNvPr id="2" name="Freeform 2"/>
          <p:cNvSpPr/>
          <p:nvPr/>
        </p:nvSpPr>
        <p:spPr>
          <a:xfrm>
            <a:off x="-428538" y="-2253652"/>
            <a:ext cx="18768896" cy="13035852"/>
          </a:xfrm>
          <a:custGeom>
            <a:avLst/>
            <a:gdLst/>
            <a:ahLst/>
            <a:cxnLst/>
            <a:rect l="l" t="t" r="r" b="b"/>
            <a:pathLst>
              <a:path w="18768896" h="13035852">
                <a:moveTo>
                  <a:pt x="0" y="0"/>
                </a:moveTo>
                <a:lnTo>
                  <a:pt x="18768897" y="0"/>
                </a:lnTo>
                <a:lnTo>
                  <a:pt x="18768897" y="13035851"/>
                </a:lnTo>
                <a:lnTo>
                  <a:pt x="0" y="13035851"/>
                </a:lnTo>
                <a:lnTo>
                  <a:pt x="0" y="0"/>
                </a:lnTo>
                <a:close/>
              </a:path>
            </a:pathLst>
          </a:custGeom>
          <a:blipFill>
            <a:blip r:embed="rId2">
              <a:extLst>
                <a:ext uri="{96DAC541-7B7A-43D3-8B79-37D633B846F1}">
                  <asvg:svgBlip xmlns:asvg="http://schemas.microsoft.com/office/drawing/2016/SVG/main" xmlns="" r:embed="rId3"/>
                </a:ext>
              </a:extLst>
            </a:blip>
            <a:stretch>
              <a:fillRect/>
            </a:stretch>
          </a:blipFill>
        </p:spPr>
      </p:sp>
      <p:sp>
        <p:nvSpPr>
          <p:cNvPr id="3" name="Freeform 3"/>
          <p:cNvSpPr/>
          <p:nvPr/>
        </p:nvSpPr>
        <p:spPr>
          <a:xfrm>
            <a:off x="1598837" y="3579292"/>
            <a:ext cx="4307128" cy="9669063"/>
          </a:xfrm>
          <a:custGeom>
            <a:avLst/>
            <a:gdLst/>
            <a:ahLst/>
            <a:cxnLst/>
            <a:rect l="l" t="t" r="r" b="b"/>
            <a:pathLst>
              <a:path w="4307128" h="9669063">
                <a:moveTo>
                  <a:pt x="0" y="0"/>
                </a:moveTo>
                <a:lnTo>
                  <a:pt x="4307129" y="0"/>
                </a:lnTo>
                <a:lnTo>
                  <a:pt x="4307129" y="9669064"/>
                </a:lnTo>
                <a:lnTo>
                  <a:pt x="0" y="9669064"/>
                </a:lnTo>
                <a:lnTo>
                  <a:pt x="0" y="0"/>
                </a:lnTo>
                <a:close/>
              </a:path>
            </a:pathLst>
          </a:custGeom>
          <a:blipFill>
            <a:blip r:embed="rId4">
              <a:extLst>
                <a:ext uri="{96DAC541-7B7A-43D3-8B79-37D633B846F1}">
                  <asvg:svgBlip xmlns:asvg="http://schemas.microsoft.com/office/drawing/2016/SVG/main" xmlns="" r:embed="rId5"/>
                </a:ext>
              </a:extLst>
            </a:blip>
            <a:stretch>
              <a:fillRect/>
            </a:stretch>
          </a:blipFill>
        </p:spPr>
      </p:sp>
      <p:sp>
        <p:nvSpPr>
          <p:cNvPr id="4" name="Freeform 4"/>
          <p:cNvSpPr/>
          <p:nvPr/>
        </p:nvSpPr>
        <p:spPr>
          <a:xfrm flipH="1">
            <a:off x="3774703" y="8097339"/>
            <a:ext cx="3170242" cy="3927102"/>
          </a:xfrm>
          <a:custGeom>
            <a:avLst/>
            <a:gdLst/>
            <a:ahLst/>
            <a:cxnLst/>
            <a:rect l="l" t="t" r="r" b="b"/>
            <a:pathLst>
              <a:path w="3170242" h="3927102">
                <a:moveTo>
                  <a:pt x="3170242" y="0"/>
                </a:moveTo>
                <a:lnTo>
                  <a:pt x="0" y="0"/>
                </a:lnTo>
                <a:lnTo>
                  <a:pt x="0" y="3927102"/>
                </a:lnTo>
                <a:lnTo>
                  <a:pt x="3170242" y="3927102"/>
                </a:lnTo>
                <a:lnTo>
                  <a:pt x="3170242" y="0"/>
                </a:lnTo>
                <a:close/>
              </a:path>
            </a:pathLst>
          </a:custGeom>
          <a:blipFill>
            <a:blip r:embed="rId6">
              <a:extLst>
                <a:ext uri="{96DAC541-7B7A-43D3-8B79-37D633B846F1}">
                  <asvg:svgBlip xmlns:asvg="http://schemas.microsoft.com/office/drawing/2016/SVG/main" xmlns="" r:embed="rId7"/>
                </a:ext>
              </a:extLst>
            </a:blip>
            <a:stretch>
              <a:fillRect/>
            </a:stretch>
          </a:blipFill>
        </p:spPr>
      </p:sp>
      <p:sp>
        <p:nvSpPr>
          <p:cNvPr id="5" name="Freeform 5"/>
          <p:cNvSpPr/>
          <p:nvPr/>
        </p:nvSpPr>
        <p:spPr>
          <a:xfrm>
            <a:off x="-1339290" y="7483864"/>
            <a:ext cx="3478876" cy="4114800"/>
          </a:xfrm>
          <a:custGeom>
            <a:avLst/>
            <a:gdLst/>
            <a:ahLst/>
            <a:cxnLst/>
            <a:rect l="l" t="t" r="r" b="b"/>
            <a:pathLst>
              <a:path w="3478876" h="4114800">
                <a:moveTo>
                  <a:pt x="0" y="0"/>
                </a:moveTo>
                <a:lnTo>
                  <a:pt x="3478877" y="0"/>
                </a:lnTo>
                <a:lnTo>
                  <a:pt x="3478877" y="4114800"/>
                </a:lnTo>
                <a:lnTo>
                  <a:pt x="0" y="4114800"/>
                </a:lnTo>
                <a:lnTo>
                  <a:pt x="0" y="0"/>
                </a:lnTo>
                <a:close/>
              </a:path>
            </a:pathLst>
          </a:custGeom>
          <a:blipFill>
            <a:blip r:embed="rId8">
              <a:extLst>
                <a:ext uri="{96DAC541-7B7A-43D3-8B79-37D633B846F1}">
                  <asvg:svgBlip xmlns:asvg="http://schemas.microsoft.com/office/drawing/2016/SVG/main" xmlns="" r:embed="rId9"/>
                </a:ext>
              </a:extLst>
            </a:blip>
            <a:stretch>
              <a:fillRect/>
            </a:stretch>
          </a:blipFill>
        </p:spPr>
      </p:sp>
      <p:grpSp>
        <p:nvGrpSpPr>
          <p:cNvPr id="7" name="Group 7"/>
          <p:cNvGrpSpPr/>
          <p:nvPr/>
        </p:nvGrpSpPr>
        <p:grpSpPr>
          <a:xfrm>
            <a:off x="7352414" y="1629026"/>
            <a:ext cx="9340305" cy="7641923"/>
            <a:chOff x="0" y="0"/>
            <a:chExt cx="13263390" cy="10851659"/>
          </a:xfrm>
        </p:grpSpPr>
        <p:sp>
          <p:nvSpPr>
            <p:cNvPr id="8" name="Freeform 8"/>
            <p:cNvSpPr/>
            <p:nvPr/>
          </p:nvSpPr>
          <p:spPr>
            <a:xfrm>
              <a:off x="-127" y="127"/>
              <a:ext cx="13263263" cy="10858644"/>
            </a:xfrm>
            <a:custGeom>
              <a:avLst/>
              <a:gdLst/>
              <a:ahLst/>
              <a:cxnLst/>
              <a:rect l="l" t="t" r="r" b="b"/>
              <a:pathLst>
                <a:path w="13263263" h="10858644">
                  <a:moveTo>
                    <a:pt x="12862197" y="10845944"/>
                  </a:moveTo>
                  <a:cubicBezTo>
                    <a:pt x="12806317" y="10858644"/>
                    <a:pt x="12780917" y="10845944"/>
                    <a:pt x="12723767" y="10845944"/>
                  </a:cubicBezTo>
                  <a:cubicBezTo>
                    <a:pt x="12666617" y="10845944"/>
                    <a:pt x="12575558" y="10833244"/>
                    <a:pt x="12575558" y="10833244"/>
                  </a:cubicBezTo>
                  <a:lnTo>
                    <a:pt x="707771" y="10833244"/>
                  </a:lnTo>
                  <a:lnTo>
                    <a:pt x="631063" y="10820544"/>
                  </a:lnTo>
                  <a:cubicBezTo>
                    <a:pt x="631063" y="10820544"/>
                    <a:pt x="533400" y="10833244"/>
                    <a:pt x="457581" y="10820544"/>
                  </a:cubicBezTo>
                  <a:cubicBezTo>
                    <a:pt x="381762" y="10807844"/>
                    <a:pt x="296418" y="10820544"/>
                    <a:pt x="296418" y="10820544"/>
                  </a:cubicBezTo>
                  <a:cubicBezTo>
                    <a:pt x="240284" y="10820544"/>
                    <a:pt x="162814" y="10816226"/>
                    <a:pt x="119507" y="10787016"/>
                  </a:cubicBezTo>
                  <a:cubicBezTo>
                    <a:pt x="47371" y="10738375"/>
                    <a:pt x="25400" y="10668144"/>
                    <a:pt x="0" y="10562353"/>
                  </a:cubicBezTo>
                  <a:lnTo>
                    <a:pt x="0" y="10361820"/>
                  </a:lnTo>
                  <a:cubicBezTo>
                    <a:pt x="0" y="10361820"/>
                    <a:pt x="12700" y="10276857"/>
                    <a:pt x="12700" y="10218564"/>
                  </a:cubicBezTo>
                  <a:cubicBezTo>
                    <a:pt x="12700" y="10160271"/>
                    <a:pt x="0" y="10070355"/>
                    <a:pt x="0" y="10070355"/>
                  </a:cubicBezTo>
                  <a:lnTo>
                    <a:pt x="0" y="803402"/>
                  </a:lnTo>
                  <a:cubicBezTo>
                    <a:pt x="0" y="803402"/>
                    <a:pt x="12700" y="767715"/>
                    <a:pt x="12700" y="688594"/>
                  </a:cubicBezTo>
                  <a:lnTo>
                    <a:pt x="12700" y="543560"/>
                  </a:lnTo>
                  <a:cubicBezTo>
                    <a:pt x="12700" y="543560"/>
                    <a:pt x="0" y="459740"/>
                    <a:pt x="12700" y="375920"/>
                  </a:cubicBezTo>
                  <a:cubicBezTo>
                    <a:pt x="25400" y="292100"/>
                    <a:pt x="23876" y="258064"/>
                    <a:pt x="64897" y="195072"/>
                  </a:cubicBezTo>
                  <a:cubicBezTo>
                    <a:pt x="87249" y="160782"/>
                    <a:pt x="184404" y="76708"/>
                    <a:pt x="215900" y="50800"/>
                  </a:cubicBezTo>
                  <a:cubicBezTo>
                    <a:pt x="215900" y="50800"/>
                    <a:pt x="305181" y="24130"/>
                    <a:pt x="401320" y="12700"/>
                  </a:cubicBezTo>
                  <a:cubicBezTo>
                    <a:pt x="508000" y="0"/>
                    <a:pt x="481584" y="0"/>
                    <a:pt x="622300" y="0"/>
                  </a:cubicBezTo>
                  <a:lnTo>
                    <a:pt x="12744214" y="0"/>
                  </a:lnTo>
                  <a:cubicBezTo>
                    <a:pt x="12844290" y="0"/>
                    <a:pt x="12912743" y="12700"/>
                    <a:pt x="12912743" y="12700"/>
                  </a:cubicBezTo>
                  <a:cubicBezTo>
                    <a:pt x="12976878" y="12700"/>
                    <a:pt x="13065650" y="36322"/>
                    <a:pt x="13123563" y="50800"/>
                  </a:cubicBezTo>
                  <a:cubicBezTo>
                    <a:pt x="13225163" y="76200"/>
                    <a:pt x="13250563" y="254000"/>
                    <a:pt x="13250563" y="350520"/>
                  </a:cubicBezTo>
                  <a:lnTo>
                    <a:pt x="13250563" y="9979550"/>
                  </a:lnTo>
                  <a:cubicBezTo>
                    <a:pt x="13250563" y="9979550"/>
                    <a:pt x="13263263" y="10348231"/>
                    <a:pt x="13263263" y="10381251"/>
                  </a:cubicBezTo>
                  <a:cubicBezTo>
                    <a:pt x="13263263" y="10414271"/>
                    <a:pt x="13240784" y="10522221"/>
                    <a:pt x="13222876" y="10568449"/>
                  </a:cubicBezTo>
                  <a:cubicBezTo>
                    <a:pt x="13197858" y="10633092"/>
                    <a:pt x="13208018" y="10689988"/>
                    <a:pt x="13156201" y="10734184"/>
                  </a:cubicBezTo>
                  <a:cubicBezTo>
                    <a:pt x="13120134" y="10765045"/>
                    <a:pt x="13066032" y="10802383"/>
                    <a:pt x="13020821" y="10819528"/>
                  </a:cubicBezTo>
                  <a:cubicBezTo>
                    <a:pt x="12975608" y="10836673"/>
                    <a:pt x="12917823" y="10833371"/>
                    <a:pt x="12861943" y="10846071"/>
                  </a:cubicBezTo>
                  <a:close/>
                </a:path>
              </a:pathLst>
            </a:custGeom>
            <a:solidFill>
              <a:srgbClr val="EAEAEA"/>
            </a:solidFill>
          </p:spPr>
        </p:sp>
      </p:grpSp>
      <p:grpSp>
        <p:nvGrpSpPr>
          <p:cNvPr id="9" name="Group 9"/>
          <p:cNvGrpSpPr/>
          <p:nvPr/>
        </p:nvGrpSpPr>
        <p:grpSpPr>
          <a:xfrm>
            <a:off x="7574621" y="2146590"/>
            <a:ext cx="8889111" cy="6520589"/>
            <a:chOff x="0" y="0"/>
            <a:chExt cx="14793387" cy="10851659"/>
          </a:xfrm>
        </p:grpSpPr>
        <p:sp>
          <p:nvSpPr>
            <p:cNvPr id="10" name="Freeform 10"/>
            <p:cNvSpPr/>
            <p:nvPr/>
          </p:nvSpPr>
          <p:spPr>
            <a:xfrm>
              <a:off x="-127" y="127"/>
              <a:ext cx="14793260" cy="10858644"/>
            </a:xfrm>
            <a:custGeom>
              <a:avLst/>
              <a:gdLst/>
              <a:ahLst/>
              <a:cxnLst/>
              <a:rect l="l" t="t" r="r" b="b"/>
              <a:pathLst>
                <a:path w="14793260" h="10858644">
                  <a:moveTo>
                    <a:pt x="14392194" y="10845944"/>
                  </a:moveTo>
                  <a:cubicBezTo>
                    <a:pt x="14336314" y="10858644"/>
                    <a:pt x="14310914" y="10845944"/>
                    <a:pt x="14253764" y="10845944"/>
                  </a:cubicBezTo>
                  <a:cubicBezTo>
                    <a:pt x="14196614" y="10845944"/>
                    <a:pt x="14105556" y="10833244"/>
                    <a:pt x="14105556" y="10833244"/>
                  </a:cubicBezTo>
                  <a:lnTo>
                    <a:pt x="707771" y="10833244"/>
                  </a:lnTo>
                  <a:lnTo>
                    <a:pt x="631063" y="10820544"/>
                  </a:lnTo>
                  <a:cubicBezTo>
                    <a:pt x="631063" y="10820544"/>
                    <a:pt x="533400" y="10833244"/>
                    <a:pt x="457581" y="10820544"/>
                  </a:cubicBezTo>
                  <a:cubicBezTo>
                    <a:pt x="381762" y="10807844"/>
                    <a:pt x="296418" y="10820544"/>
                    <a:pt x="296418" y="10820544"/>
                  </a:cubicBezTo>
                  <a:cubicBezTo>
                    <a:pt x="240284" y="10820544"/>
                    <a:pt x="162814" y="10816226"/>
                    <a:pt x="119507" y="10787016"/>
                  </a:cubicBezTo>
                  <a:cubicBezTo>
                    <a:pt x="47371" y="10738375"/>
                    <a:pt x="25400" y="10668144"/>
                    <a:pt x="0" y="10562353"/>
                  </a:cubicBezTo>
                  <a:lnTo>
                    <a:pt x="0" y="10361820"/>
                  </a:lnTo>
                  <a:cubicBezTo>
                    <a:pt x="0" y="10361820"/>
                    <a:pt x="12700" y="10276857"/>
                    <a:pt x="12700" y="10218564"/>
                  </a:cubicBezTo>
                  <a:cubicBezTo>
                    <a:pt x="12700" y="10160271"/>
                    <a:pt x="0" y="10070355"/>
                    <a:pt x="0" y="10070355"/>
                  </a:cubicBezTo>
                  <a:lnTo>
                    <a:pt x="0" y="803402"/>
                  </a:lnTo>
                  <a:cubicBezTo>
                    <a:pt x="0" y="803402"/>
                    <a:pt x="12700" y="767715"/>
                    <a:pt x="12700" y="688594"/>
                  </a:cubicBezTo>
                  <a:lnTo>
                    <a:pt x="12700" y="543560"/>
                  </a:lnTo>
                  <a:cubicBezTo>
                    <a:pt x="12700" y="543560"/>
                    <a:pt x="0" y="459740"/>
                    <a:pt x="12700" y="375920"/>
                  </a:cubicBezTo>
                  <a:cubicBezTo>
                    <a:pt x="25400" y="292100"/>
                    <a:pt x="23876" y="258064"/>
                    <a:pt x="64897" y="195072"/>
                  </a:cubicBezTo>
                  <a:cubicBezTo>
                    <a:pt x="87249" y="160782"/>
                    <a:pt x="184404" y="76708"/>
                    <a:pt x="215900" y="50800"/>
                  </a:cubicBezTo>
                  <a:cubicBezTo>
                    <a:pt x="215900" y="50800"/>
                    <a:pt x="305181" y="24130"/>
                    <a:pt x="401320" y="12700"/>
                  </a:cubicBezTo>
                  <a:cubicBezTo>
                    <a:pt x="508000" y="0"/>
                    <a:pt x="481584" y="0"/>
                    <a:pt x="622300" y="0"/>
                  </a:cubicBezTo>
                  <a:lnTo>
                    <a:pt x="14274211" y="0"/>
                  </a:lnTo>
                  <a:cubicBezTo>
                    <a:pt x="14374287" y="0"/>
                    <a:pt x="14442740" y="12700"/>
                    <a:pt x="14442740" y="12700"/>
                  </a:cubicBezTo>
                  <a:cubicBezTo>
                    <a:pt x="14506876" y="12700"/>
                    <a:pt x="14595649" y="36322"/>
                    <a:pt x="14653561" y="50800"/>
                  </a:cubicBezTo>
                  <a:cubicBezTo>
                    <a:pt x="14755160" y="76200"/>
                    <a:pt x="14780560" y="254000"/>
                    <a:pt x="14780560" y="350520"/>
                  </a:cubicBezTo>
                  <a:lnTo>
                    <a:pt x="14780560" y="9979550"/>
                  </a:lnTo>
                  <a:cubicBezTo>
                    <a:pt x="14780560" y="9979550"/>
                    <a:pt x="14793260" y="10348231"/>
                    <a:pt x="14793260" y="10381251"/>
                  </a:cubicBezTo>
                  <a:cubicBezTo>
                    <a:pt x="14793260" y="10414271"/>
                    <a:pt x="14770782" y="10522221"/>
                    <a:pt x="14752875" y="10568449"/>
                  </a:cubicBezTo>
                  <a:cubicBezTo>
                    <a:pt x="14727856" y="10633092"/>
                    <a:pt x="14738015" y="10689988"/>
                    <a:pt x="14686200" y="10734184"/>
                  </a:cubicBezTo>
                  <a:cubicBezTo>
                    <a:pt x="14650132" y="10765045"/>
                    <a:pt x="14596030" y="10802383"/>
                    <a:pt x="14550817" y="10819528"/>
                  </a:cubicBezTo>
                  <a:cubicBezTo>
                    <a:pt x="14505606" y="10836673"/>
                    <a:pt x="14447820" y="10833371"/>
                    <a:pt x="14391940" y="10846071"/>
                  </a:cubicBezTo>
                  <a:close/>
                </a:path>
              </a:pathLst>
            </a:custGeom>
            <a:solidFill>
              <a:srgbClr val="FFFFFF"/>
            </a:solidFill>
          </p:spPr>
        </p:sp>
      </p:grpSp>
      <p:sp>
        <p:nvSpPr>
          <p:cNvPr id="11" name="Freeform 11"/>
          <p:cNvSpPr/>
          <p:nvPr/>
        </p:nvSpPr>
        <p:spPr>
          <a:xfrm>
            <a:off x="8766732" y="9243175"/>
            <a:ext cx="5781047" cy="4237501"/>
          </a:xfrm>
          <a:custGeom>
            <a:avLst/>
            <a:gdLst/>
            <a:ahLst/>
            <a:cxnLst/>
            <a:rect l="l" t="t" r="r" b="b"/>
            <a:pathLst>
              <a:path w="5781047" h="4237501">
                <a:moveTo>
                  <a:pt x="0" y="0"/>
                </a:moveTo>
                <a:lnTo>
                  <a:pt x="5781047" y="0"/>
                </a:lnTo>
                <a:lnTo>
                  <a:pt x="5781047" y="4237501"/>
                </a:lnTo>
                <a:lnTo>
                  <a:pt x="0" y="4237501"/>
                </a:lnTo>
                <a:lnTo>
                  <a:pt x="0" y="0"/>
                </a:lnTo>
                <a:close/>
              </a:path>
            </a:pathLst>
          </a:custGeom>
          <a:blipFill>
            <a:blip r:embed="rId10">
              <a:extLst>
                <a:ext uri="{96DAC541-7B7A-43D3-8B79-37D633B846F1}">
                  <asvg:svgBlip xmlns:asvg="http://schemas.microsoft.com/office/drawing/2016/SVG/main" xmlns="" r:embed="rId13"/>
                </a:ext>
              </a:extLst>
            </a:blip>
            <a:stretch>
              <a:fillRect t="-61363"/>
            </a:stretch>
          </a:blipFill>
        </p:spPr>
      </p:sp>
      <p:sp>
        <p:nvSpPr>
          <p:cNvPr id="12" name="Freeform 12"/>
          <p:cNvSpPr/>
          <p:nvPr/>
        </p:nvSpPr>
        <p:spPr>
          <a:xfrm>
            <a:off x="7152441" y="8940671"/>
            <a:ext cx="6357135" cy="330278"/>
          </a:xfrm>
          <a:custGeom>
            <a:avLst/>
            <a:gdLst/>
            <a:ahLst/>
            <a:cxnLst/>
            <a:rect l="l" t="t" r="r" b="b"/>
            <a:pathLst>
              <a:path w="6357135" h="330278">
                <a:moveTo>
                  <a:pt x="0" y="0"/>
                </a:moveTo>
                <a:lnTo>
                  <a:pt x="6357135" y="0"/>
                </a:lnTo>
                <a:lnTo>
                  <a:pt x="6357135" y="330278"/>
                </a:lnTo>
                <a:lnTo>
                  <a:pt x="0" y="330278"/>
                </a:lnTo>
                <a:lnTo>
                  <a:pt x="0" y="0"/>
                </a:lnTo>
                <a:close/>
              </a:path>
            </a:pathLst>
          </a:custGeom>
          <a:blipFill>
            <a:blip r:embed="rId14">
              <a:extLst>
                <a:ext uri="{96DAC541-7B7A-43D3-8B79-37D633B846F1}">
                  <asvg:svgBlip xmlns:asvg="http://schemas.microsoft.com/office/drawing/2016/SVG/main" xmlns="" r:embed="rId15"/>
                </a:ext>
              </a:extLst>
            </a:blip>
            <a:stretch>
              <a:fillRect t="-1145859"/>
            </a:stretch>
          </a:blipFill>
        </p:spPr>
      </p:sp>
      <p:sp>
        <p:nvSpPr>
          <p:cNvPr id="13" name="Freeform 13"/>
          <p:cNvSpPr/>
          <p:nvPr/>
        </p:nvSpPr>
        <p:spPr>
          <a:xfrm>
            <a:off x="10557791" y="8940671"/>
            <a:ext cx="6357135" cy="330278"/>
          </a:xfrm>
          <a:custGeom>
            <a:avLst/>
            <a:gdLst/>
            <a:ahLst/>
            <a:cxnLst/>
            <a:rect l="l" t="t" r="r" b="b"/>
            <a:pathLst>
              <a:path w="6357135" h="330278">
                <a:moveTo>
                  <a:pt x="0" y="0"/>
                </a:moveTo>
                <a:lnTo>
                  <a:pt x="6357134" y="0"/>
                </a:lnTo>
                <a:lnTo>
                  <a:pt x="6357134" y="330278"/>
                </a:lnTo>
                <a:lnTo>
                  <a:pt x="0" y="330278"/>
                </a:lnTo>
                <a:lnTo>
                  <a:pt x="0" y="0"/>
                </a:lnTo>
                <a:close/>
              </a:path>
            </a:pathLst>
          </a:custGeom>
          <a:blipFill>
            <a:blip r:embed="rId16">
              <a:extLst>
                <a:ext uri="{96DAC541-7B7A-43D3-8B79-37D633B846F1}">
                  <asvg:svgBlip xmlns:asvg="http://schemas.microsoft.com/office/drawing/2016/SVG/main" xmlns="" r:embed="rId17"/>
                </a:ext>
              </a:extLst>
            </a:blip>
            <a:stretch>
              <a:fillRect t="-1145859"/>
            </a:stretch>
          </a:blipFill>
        </p:spPr>
      </p:sp>
      <p:sp>
        <p:nvSpPr>
          <p:cNvPr id="15" name="Freeform 15"/>
          <p:cNvSpPr/>
          <p:nvPr/>
        </p:nvSpPr>
        <p:spPr>
          <a:xfrm flipV="1">
            <a:off x="7141324" y="1463887"/>
            <a:ext cx="6357135" cy="330278"/>
          </a:xfrm>
          <a:custGeom>
            <a:avLst/>
            <a:gdLst/>
            <a:ahLst/>
            <a:cxnLst/>
            <a:rect l="l" t="t" r="r" b="b"/>
            <a:pathLst>
              <a:path w="6357135" h="330278">
                <a:moveTo>
                  <a:pt x="0" y="330278"/>
                </a:moveTo>
                <a:lnTo>
                  <a:pt x="6357134" y="330278"/>
                </a:lnTo>
                <a:lnTo>
                  <a:pt x="6357134" y="0"/>
                </a:lnTo>
                <a:lnTo>
                  <a:pt x="0" y="0"/>
                </a:lnTo>
                <a:lnTo>
                  <a:pt x="0" y="330278"/>
                </a:lnTo>
                <a:close/>
              </a:path>
            </a:pathLst>
          </a:custGeom>
          <a:blipFill>
            <a:blip r:embed="rId16">
              <a:extLst>
                <a:ext uri="{96DAC541-7B7A-43D3-8B79-37D633B846F1}">
                  <asvg:svgBlip xmlns:asvg="http://schemas.microsoft.com/office/drawing/2016/SVG/main" xmlns="" r:embed="rId17"/>
                </a:ext>
              </a:extLst>
            </a:blip>
            <a:stretch>
              <a:fillRect t="-1145859"/>
            </a:stretch>
          </a:blipFill>
        </p:spPr>
      </p:sp>
      <p:sp>
        <p:nvSpPr>
          <p:cNvPr id="16" name="Freeform 16"/>
          <p:cNvSpPr/>
          <p:nvPr/>
        </p:nvSpPr>
        <p:spPr>
          <a:xfrm flipV="1">
            <a:off x="10546673" y="1463887"/>
            <a:ext cx="6357135" cy="330278"/>
          </a:xfrm>
          <a:custGeom>
            <a:avLst/>
            <a:gdLst/>
            <a:ahLst/>
            <a:cxnLst/>
            <a:rect l="l" t="t" r="r" b="b"/>
            <a:pathLst>
              <a:path w="6357135" h="330278">
                <a:moveTo>
                  <a:pt x="0" y="330278"/>
                </a:moveTo>
                <a:lnTo>
                  <a:pt x="6357135" y="330278"/>
                </a:lnTo>
                <a:lnTo>
                  <a:pt x="6357135" y="0"/>
                </a:lnTo>
                <a:lnTo>
                  <a:pt x="0" y="0"/>
                </a:lnTo>
                <a:lnTo>
                  <a:pt x="0" y="330278"/>
                </a:lnTo>
                <a:close/>
              </a:path>
            </a:pathLst>
          </a:custGeom>
          <a:blipFill>
            <a:blip r:embed="rId16">
              <a:extLst>
                <a:ext uri="{96DAC541-7B7A-43D3-8B79-37D633B846F1}">
                  <asvg:svgBlip xmlns:asvg="http://schemas.microsoft.com/office/drawing/2016/SVG/main" xmlns="" r:embed="rId17"/>
                </a:ext>
              </a:extLst>
            </a:blip>
            <a:stretch>
              <a:fillRect t="-1145859"/>
            </a:stretch>
          </a:blipFill>
        </p:spPr>
      </p:sp>
      <p:sp>
        <p:nvSpPr>
          <p:cNvPr id="17" name="Freeform 17"/>
          <p:cNvSpPr/>
          <p:nvPr/>
        </p:nvSpPr>
        <p:spPr>
          <a:xfrm>
            <a:off x="11939526" y="949604"/>
            <a:ext cx="166080" cy="158191"/>
          </a:xfrm>
          <a:custGeom>
            <a:avLst/>
            <a:gdLst/>
            <a:ahLst/>
            <a:cxnLst/>
            <a:rect l="l" t="t" r="r" b="b"/>
            <a:pathLst>
              <a:path w="166080" h="158191">
                <a:moveTo>
                  <a:pt x="0" y="0"/>
                </a:moveTo>
                <a:lnTo>
                  <a:pt x="166080" y="0"/>
                </a:lnTo>
                <a:lnTo>
                  <a:pt x="166080" y="158192"/>
                </a:lnTo>
                <a:lnTo>
                  <a:pt x="0" y="158192"/>
                </a:lnTo>
                <a:lnTo>
                  <a:pt x="0" y="0"/>
                </a:lnTo>
                <a:close/>
              </a:path>
            </a:pathLst>
          </a:custGeom>
          <a:blipFill>
            <a:blip r:embed="rId18">
              <a:extLst>
                <a:ext uri="{96DAC541-7B7A-43D3-8B79-37D633B846F1}">
                  <asvg:svgBlip xmlns:asvg="http://schemas.microsoft.com/office/drawing/2016/SVG/main" xmlns="" r:embed="rId21"/>
                </a:ext>
              </a:extLst>
            </a:blip>
            <a:stretch>
              <a:fillRect/>
            </a:stretch>
          </a:blipFill>
        </p:spPr>
      </p:sp>
      <p:sp>
        <p:nvSpPr>
          <p:cNvPr id="21" name="Freeform 21"/>
          <p:cNvSpPr/>
          <p:nvPr/>
        </p:nvSpPr>
        <p:spPr>
          <a:xfrm rot="-495168">
            <a:off x="8754566" y="1227922"/>
            <a:ext cx="3368198" cy="73488"/>
          </a:xfrm>
          <a:custGeom>
            <a:avLst/>
            <a:gdLst/>
            <a:ahLst/>
            <a:cxnLst/>
            <a:rect l="l" t="t" r="r" b="b"/>
            <a:pathLst>
              <a:path w="3368198" h="73488">
                <a:moveTo>
                  <a:pt x="0" y="0"/>
                </a:moveTo>
                <a:lnTo>
                  <a:pt x="3368199" y="0"/>
                </a:lnTo>
                <a:lnTo>
                  <a:pt x="3368199" y="73488"/>
                </a:lnTo>
                <a:lnTo>
                  <a:pt x="0" y="73488"/>
                </a:lnTo>
                <a:lnTo>
                  <a:pt x="0" y="0"/>
                </a:lnTo>
                <a:close/>
              </a:path>
            </a:pathLst>
          </a:custGeom>
          <a:blipFill>
            <a:blip r:embed="rId22">
              <a:extLst>
                <a:ext uri="{96DAC541-7B7A-43D3-8B79-37D633B846F1}">
                  <asvg:svgBlip xmlns:asvg="http://schemas.microsoft.com/office/drawing/2016/SVG/main" xmlns="" r:embed="rId23"/>
                </a:ext>
              </a:extLst>
            </a:blip>
            <a:stretch>
              <a:fillRect/>
            </a:stretch>
          </a:blipFill>
        </p:spPr>
      </p:sp>
      <p:sp>
        <p:nvSpPr>
          <p:cNvPr id="22" name="Freeform 22"/>
          <p:cNvSpPr/>
          <p:nvPr/>
        </p:nvSpPr>
        <p:spPr>
          <a:xfrm rot="574972">
            <a:off x="11922142" y="1227922"/>
            <a:ext cx="3368198" cy="73488"/>
          </a:xfrm>
          <a:custGeom>
            <a:avLst/>
            <a:gdLst/>
            <a:ahLst/>
            <a:cxnLst/>
            <a:rect l="l" t="t" r="r" b="b"/>
            <a:pathLst>
              <a:path w="3368198" h="73488">
                <a:moveTo>
                  <a:pt x="0" y="0"/>
                </a:moveTo>
                <a:lnTo>
                  <a:pt x="3368199" y="0"/>
                </a:lnTo>
                <a:lnTo>
                  <a:pt x="3368199" y="73488"/>
                </a:lnTo>
                <a:lnTo>
                  <a:pt x="0" y="73488"/>
                </a:lnTo>
                <a:lnTo>
                  <a:pt x="0" y="0"/>
                </a:lnTo>
                <a:close/>
              </a:path>
            </a:pathLst>
          </a:custGeom>
          <a:blipFill>
            <a:blip r:embed="rId22">
              <a:extLst>
                <a:ext uri="{96DAC541-7B7A-43D3-8B79-37D633B846F1}">
                  <asvg:svgBlip xmlns:asvg="http://schemas.microsoft.com/office/drawing/2016/SVG/main" xmlns="" r:embed="rId23"/>
                </a:ext>
              </a:extLst>
            </a:blip>
            <a:stretch>
              <a:fillRect/>
            </a:stretch>
          </a:blipFill>
        </p:spPr>
      </p:sp>
      <p:sp>
        <p:nvSpPr>
          <p:cNvPr id="23" name="Rectangle 22"/>
          <p:cNvSpPr/>
          <p:nvPr/>
        </p:nvSpPr>
        <p:spPr>
          <a:xfrm>
            <a:off x="198360" y="194782"/>
            <a:ext cx="8568371" cy="884794"/>
          </a:xfrm>
          <a:prstGeom prst="rect">
            <a:avLst/>
          </a:prstGeom>
        </p:spPr>
        <p:txBody>
          <a:bodyPr wrap="none">
            <a:spAutoFit/>
          </a:bodyPr>
          <a:lstStyle/>
          <a:p>
            <a:pPr>
              <a:lnSpc>
                <a:spcPct val="130000"/>
              </a:lnSpc>
            </a:pPr>
            <a:r>
              <a:rPr lang="pt-BR" sz="4400" b="1">
                <a:latin typeface="Times New Roman" panose="02020603050405020304" pitchFamily="18" charset="0"/>
                <a:ea typeface="Times New Roman" panose="02020603050405020304" pitchFamily="18" charset="0"/>
              </a:rPr>
              <a:t>2</a:t>
            </a:r>
            <a:r>
              <a:rPr lang="vi-VN" sz="4400" b="1">
                <a:latin typeface="Times New Roman" panose="02020603050405020304" pitchFamily="18" charset="0"/>
                <a:ea typeface="Times New Roman" panose="02020603050405020304" pitchFamily="18" charset="0"/>
              </a:rPr>
              <a:t>.</a:t>
            </a:r>
            <a:r>
              <a:rPr lang="vi-VN" sz="4400">
                <a:latin typeface="Times New Roman" panose="02020603050405020304" pitchFamily="18" charset="0"/>
                <a:ea typeface="Calibri" panose="020F0502020204030204" pitchFamily="34" charset="0"/>
              </a:rPr>
              <a:t> </a:t>
            </a:r>
            <a:r>
              <a:rPr lang="vi-VN" sz="4400" b="1">
                <a:latin typeface="Times New Roman" panose="02020603050405020304" pitchFamily="18" charset="0"/>
                <a:ea typeface="Times New Roman" panose="02020603050405020304" pitchFamily="18" charset="0"/>
              </a:rPr>
              <a:t>Lí lẽ và bằng chứng của văn bản</a:t>
            </a:r>
            <a:endParaRPr lang="en-GB" sz="4400">
              <a:effectLst/>
              <a:latin typeface="Times New Roman" panose="02020603050405020304" pitchFamily="18" charset="0"/>
              <a:ea typeface="Times New Roman" panose="02020603050405020304" pitchFamily="18" charset="0"/>
            </a:endParaRPr>
          </a:p>
        </p:txBody>
      </p:sp>
      <p:sp>
        <p:nvSpPr>
          <p:cNvPr id="24" name="Rectangle 23"/>
          <p:cNvSpPr/>
          <p:nvPr/>
        </p:nvSpPr>
        <p:spPr>
          <a:xfrm>
            <a:off x="902538" y="1542767"/>
            <a:ext cx="6082052" cy="1446550"/>
          </a:xfrm>
          <a:prstGeom prst="rect">
            <a:avLst/>
          </a:prstGeom>
        </p:spPr>
        <p:txBody>
          <a:bodyPr wrap="square">
            <a:spAutoFit/>
          </a:bodyPr>
          <a:lstStyle/>
          <a:p>
            <a:r>
              <a:rPr lang="en-US" sz="4400" b="1">
                <a:latin typeface="Times New Roman" panose="02020603050405020304" pitchFamily="18" charset="0"/>
                <a:ea typeface="Times New Roman" panose="02020603050405020304" pitchFamily="18" charset="0"/>
              </a:rPr>
              <a:t>a. Tầm quan trọng và ý nghĩa của việc đọc sách</a:t>
            </a:r>
            <a:endParaRPr lang="en-GB" sz="4400"/>
          </a:p>
        </p:txBody>
      </p:sp>
      <p:sp>
        <p:nvSpPr>
          <p:cNvPr id="25" name="Rectangle 24"/>
          <p:cNvSpPr/>
          <p:nvPr/>
        </p:nvSpPr>
        <p:spPr>
          <a:xfrm>
            <a:off x="7916276" y="2178476"/>
            <a:ext cx="9144000" cy="3447098"/>
          </a:xfrm>
          <a:prstGeom prst="rect">
            <a:avLst/>
          </a:prstGeom>
        </p:spPr>
        <p:txBody>
          <a:bodyPr>
            <a:spAutoFit/>
          </a:bodyPr>
          <a:lstStyle/>
          <a:p>
            <a:pPr algn="ctr">
              <a:lnSpc>
                <a:spcPct val="130000"/>
              </a:lnSpc>
              <a:spcAft>
                <a:spcPts val="300"/>
              </a:spcAft>
            </a:pPr>
            <a:r>
              <a:rPr lang="vi-VN" sz="3200" b="1">
                <a:latin typeface="Times New Roman" panose="02020603050405020304" pitchFamily="18" charset="0"/>
                <a:ea typeface="MS Mincho"/>
              </a:rPr>
              <a:t>PHIẾU HT SỐ </a:t>
            </a:r>
            <a:r>
              <a:rPr lang="vi-VN" sz="3200" b="1" smtClean="0">
                <a:latin typeface="Times New Roman" panose="02020603050405020304" pitchFamily="18" charset="0"/>
                <a:ea typeface="MS Mincho"/>
              </a:rPr>
              <a:t>05</a:t>
            </a:r>
            <a:endParaRPr lang="en-GB" sz="3200">
              <a:latin typeface="Times New Roman" panose="02020603050405020304" pitchFamily="18" charset="0"/>
              <a:ea typeface="Times New Roman" panose="02020603050405020304" pitchFamily="18" charset="0"/>
            </a:endParaRPr>
          </a:p>
          <a:p>
            <a:pPr algn="just">
              <a:lnSpc>
                <a:spcPct val="130000"/>
              </a:lnSpc>
              <a:spcAft>
                <a:spcPts val="300"/>
              </a:spcAft>
            </a:pPr>
            <a:r>
              <a:rPr lang="vi-VN" sz="3200" b="1">
                <a:latin typeface="Times New Roman" panose="02020603050405020304" pitchFamily="18" charset="0"/>
                <a:ea typeface="MS Mincho"/>
              </a:rPr>
              <a:t>Đọc phần (1) của VB: </a:t>
            </a:r>
            <a:endParaRPr lang="en-GB" sz="3200">
              <a:latin typeface="Times New Roman" panose="02020603050405020304" pitchFamily="18" charset="0"/>
              <a:ea typeface="Times New Roman" panose="02020603050405020304" pitchFamily="18" charset="0"/>
            </a:endParaRPr>
          </a:p>
          <a:p>
            <a:pPr algn="just">
              <a:lnSpc>
                <a:spcPct val="130000"/>
              </a:lnSpc>
              <a:spcAft>
                <a:spcPts val="300"/>
              </a:spcAft>
            </a:pPr>
            <a:r>
              <a:rPr lang="vi-VN" sz="3200" b="1">
                <a:latin typeface="Times New Roman" panose="02020603050405020304" pitchFamily="18" charset="0"/>
                <a:ea typeface="MS Mincho"/>
              </a:rPr>
              <a:t>- Yêu cầu:</a:t>
            </a:r>
            <a:endParaRPr lang="en-GB" sz="3200">
              <a:latin typeface="Times New Roman" panose="02020603050405020304" pitchFamily="18" charset="0"/>
              <a:ea typeface="Times New Roman" panose="02020603050405020304" pitchFamily="18" charset="0"/>
            </a:endParaRPr>
          </a:p>
          <a:p>
            <a:pPr algn="just">
              <a:lnSpc>
                <a:spcPct val="130000"/>
              </a:lnSpc>
              <a:spcAft>
                <a:spcPts val="300"/>
              </a:spcAft>
            </a:pPr>
            <a:r>
              <a:rPr lang="vi-VN" sz="3200" i="1">
                <a:latin typeface="Times New Roman" panose="02020603050405020304" pitchFamily="18" charset="0"/>
                <a:ea typeface="MS Mincho"/>
              </a:rPr>
              <a:t>(1) Chỉ ra những lí lẽ trong phần (1) của văn bản.</a:t>
            </a:r>
            <a:endParaRPr lang="en-GB" sz="3200">
              <a:latin typeface="Times New Roman" panose="02020603050405020304" pitchFamily="18" charset="0"/>
              <a:ea typeface="Times New Roman" panose="02020603050405020304" pitchFamily="18" charset="0"/>
            </a:endParaRPr>
          </a:p>
          <a:p>
            <a:pPr algn="just">
              <a:lnSpc>
                <a:spcPct val="130000"/>
              </a:lnSpc>
              <a:spcAft>
                <a:spcPts val="300"/>
              </a:spcAft>
            </a:pPr>
            <a:r>
              <a:rPr lang="vi-VN" sz="3200" i="1">
                <a:latin typeface="Times New Roman" panose="02020603050405020304" pitchFamily="18" charset="0"/>
                <a:ea typeface="MS Mincho"/>
              </a:rPr>
              <a:t>(2) Nhận xét của em về những lí lẽ đó.</a:t>
            </a:r>
            <a:endParaRPr lang="en-GB" sz="3200">
              <a:effectLst/>
              <a:latin typeface="Times New Roman" panose="02020603050405020304" pitchFamily="18" charset="0"/>
              <a:ea typeface="Times New Roman" panose="02020603050405020304" pitchFamily="18" charset="0"/>
            </a:endParaRPr>
          </a:p>
        </p:txBody>
      </p:sp>
      <p:graphicFrame>
        <p:nvGraphicFramePr>
          <p:cNvPr id="27" name="Table 26"/>
          <p:cNvGraphicFramePr>
            <a:graphicFrameLocks noGrp="1"/>
          </p:cNvGraphicFramePr>
          <p:nvPr>
            <p:extLst>
              <p:ext uri="{D42A27DB-BD31-4B8C-83A1-F6EECF244321}">
                <p14:modId xmlns:p14="http://schemas.microsoft.com/office/powerpoint/2010/main" val="3124817552"/>
              </p:ext>
            </p:extLst>
          </p:nvPr>
        </p:nvGraphicFramePr>
        <p:xfrm>
          <a:off x="7871340" y="5892477"/>
          <a:ext cx="8283060" cy="2447544"/>
        </p:xfrm>
        <a:graphic>
          <a:graphicData uri="http://schemas.openxmlformats.org/drawingml/2006/table">
            <a:tbl>
              <a:tblPr firstRow="1" firstCol="1" bandRow="1">
                <a:effectLst>
                  <a:outerShdw blurRad="50800" dist="38100" algn="l" rotWithShape="0">
                    <a:prstClr val="black">
                      <a:alpha val="40000"/>
                    </a:prstClr>
                  </a:outerShdw>
                </a:effectLst>
              </a:tblPr>
              <a:tblGrid>
                <a:gridCol w="1412319">
                  <a:extLst>
                    <a:ext uri="{9D8B030D-6E8A-4147-A177-3AD203B41FA5}">
                      <a16:colId xmlns:a16="http://schemas.microsoft.com/office/drawing/2014/main" val="20000"/>
                    </a:ext>
                  </a:extLst>
                </a:gridCol>
                <a:gridCol w="6870741">
                  <a:extLst>
                    <a:ext uri="{9D8B030D-6E8A-4147-A177-3AD203B41FA5}">
                      <a16:colId xmlns:a16="http://schemas.microsoft.com/office/drawing/2014/main" val="20001"/>
                    </a:ext>
                  </a:extLst>
                </a:gridCol>
              </a:tblGrid>
              <a:tr h="0">
                <a:tc>
                  <a:txBody>
                    <a:bodyPr/>
                    <a:lstStyle/>
                    <a:p>
                      <a:pPr algn="just">
                        <a:lnSpc>
                          <a:spcPct val="130000"/>
                        </a:lnSpc>
                        <a:spcAft>
                          <a:spcPts val="300"/>
                        </a:spcAft>
                      </a:pPr>
                      <a:r>
                        <a:rPr lang="vi-VN" sz="3200" i="1">
                          <a:solidFill>
                            <a:srgbClr val="0D0D0D"/>
                          </a:solidFill>
                          <a:effectLst/>
                          <a:latin typeface="Times New Roman" panose="02020603050405020304" pitchFamily="18" charset="0"/>
                          <a:ea typeface="MS Mincho"/>
                          <a:cs typeface="Times New Roman" panose="02020603050405020304" pitchFamily="18" charset="0"/>
                        </a:rPr>
                        <a:t>(1)</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30000"/>
                        </a:lnSpc>
                        <a:spcAft>
                          <a:spcPts val="300"/>
                        </a:spcAft>
                      </a:pPr>
                      <a:r>
                        <a:rPr lang="en-US" sz="3200" i="1">
                          <a:solidFill>
                            <a:srgbClr val="0D0D0D"/>
                          </a:solidFill>
                          <a:effectLst/>
                          <a:latin typeface="Times New Roman" panose="02020603050405020304" pitchFamily="18" charset="0"/>
                          <a:ea typeface="MS Mincho"/>
                          <a:cs typeface="Times New Roman" panose="02020603050405020304" pitchFamily="18" charset="0"/>
                        </a:rPr>
                        <a:t>Những lí lẽ trong phần (1) của văn bản</a:t>
                      </a:r>
                      <a:r>
                        <a:rPr lang="vi-VN" sz="3200" i="1" smtClean="0">
                          <a:solidFill>
                            <a:srgbClr val="0D0D0D"/>
                          </a:solidFill>
                          <a:effectLst/>
                          <a:latin typeface="Times New Roman" panose="02020603050405020304" pitchFamily="18" charset="0"/>
                          <a:ea typeface="MS Mincho"/>
                          <a:cs typeface="Times New Roman" panose="02020603050405020304" pitchFamily="18" charset="0"/>
                        </a:rPr>
                        <a:t>:...............................</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0">
                <a:tc>
                  <a:txBody>
                    <a:bodyPr/>
                    <a:lstStyle/>
                    <a:p>
                      <a:pPr algn="just">
                        <a:lnSpc>
                          <a:spcPct val="130000"/>
                        </a:lnSpc>
                        <a:spcAft>
                          <a:spcPts val="300"/>
                        </a:spcAft>
                      </a:pPr>
                      <a:r>
                        <a:rPr lang="vi-VN" sz="3200" i="1">
                          <a:solidFill>
                            <a:srgbClr val="0D0D0D"/>
                          </a:solidFill>
                          <a:effectLst/>
                          <a:latin typeface="Times New Roman" panose="02020603050405020304" pitchFamily="18" charset="0"/>
                          <a:ea typeface="MS Mincho"/>
                          <a:cs typeface="Times New Roman" panose="02020603050405020304" pitchFamily="18" charset="0"/>
                        </a:rPr>
                        <a:t>(2)</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30000"/>
                        </a:lnSpc>
                        <a:spcAft>
                          <a:spcPts val="300"/>
                        </a:spcAft>
                      </a:pPr>
                      <a:r>
                        <a:rPr lang="vi-VN" sz="3200" i="1">
                          <a:solidFill>
                            <a:srgbClr val="0D0D0D"/>
                          </a:solidFill>
                          <a:effectLst/>
                          <a:latin typeface="Times New Roman" panose="02020603050405020304" pitchFamily="18" charset="0"/>
                          <a:ea typeface="MS Mincho"/>
                          <a:cs typeface="Times New Roman" panose="02020603050405020304" pitchFamily="18" charset="0"/>
                        </a:rPr>
                        <a:t>Nhận xét:..............................</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30000"/>
                        </a:lnSpc>
                        <a:spcAft>
                          <a:spcPts val="300"/>
                        </a:spcAft>
                      </a:pPr>
                      <a:r>
                        <a:rPr lang="vi-VN" sz="3200" i="1" smtClean="0">
                          <a:solidFill>
                            <a:srgbClr val="0D0D0D"/>
                          </a:solidFill>
                          <a:effectLst/>
                          <a:latin typeface="Times New Roman" panose="02020603050405020304" pitchFamily="18" charset="0"/>
                          <a:ea typeface="MS Mincho"/>
                          <a:cs typeface="Times New Roman" panose="02020603050405020304" pitchFamily="18" charset="0"/>
                        </a:rPr>
                        <a:t>...............................................</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40771574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barn(inVertical)">
                                      <p:cBhvr>
                                        <p:cTn id="7" dur="500"/>
                                        <p:tgtEl>
                                          <p:spTgt spid="23"/>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24"/>
                                        </p:tgtEl>
                                        <p:attrNameLst>
                                          <p:attrName>style.visibility</p:attrName>
                                        </p:attrNameLst>
                                      </p:cBhvr>
                                      <p:to>
                                        <p:strVal val="visible"/>
                                      </p:to>
                                    </p:set>
                                    <p:animEffect transition="in" filter="fade">
                                      <p:cBhvr>
                                        <p:cTn id="12" dur="1000"/>
                                        <p:tgtEl>
                                          <p:spTgt spid="24"/>
                                        </p:tgtEl>
                                      </p:cBhvr>
                                    </p:animEffect>
                                    <p:anim calcmode="lin" valueType="num">
                                      <p:cBhvr>
                                        <p:cTn id="13" dur="1000" fill="hold"/>
                                        <p:tgtEl>
                                          <p:spTgt spid="24"/>
                                        </p:tgtEl>
                                        <p:attrNameLst>
                                          <p:attrName>ppt_x</p:attrName>
                                        </p:attrNameLst>
                                      </p:cBhvr>
                                      <p:tavLst>
                                        <p:tav tm="0">
                                          <p:val>
                                            <p:strVal val="#ppt_x"/>
                                          </p:val>
                                        </p:tav>
                                        <p:tav tm="100000">
                                          <p:val>
                                            <p:strVal val="#ppt_x"/>
                                          </p:val>
                                        </p:tav>
                                      </p:tavLst>
                                    </p:anim>
                                    <p:anim calcmode="lin" valueType="num">
                                      <p:cBhvr>
                                        <p:cTn id="14"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grpId="0" nodeType="clickEffect">
                                  <p:stCondLst>
                                    <p:cond delay="0"/>
                                  </p:stCondLst>
                                  <p:childTnLst>
                                    <p:set>
                                      <p:cBhvr>
                                        <p:cTn id="18" dur="1" fill="hold">
                                          <p:stCondLst>
                                            <p:cond delay="0"/>
                                          </p:stCondLst>
                                        </p:cTn>
                                        <p:tgtEl>
                                          <p:spTgt spid="25"/>
                                        </p:tgtEl>
                                        <p:attrNameLst>
                                          <p:attrName>style.visibility</p:attrName>
                                        </p:attrNameLst>
                                      </p:cBhvr>
                                      <p:to>
                                        <p:strVal val="visible"/>
                                      </p:to>
                                    </p:set>
                                    <p:animEffect transition="in" filter="barn(inVertical)">
                                      <p:cBhvr>
                                        <p:cTn id="19" dur="500"/>
                                        <p:tgtEl>
                                          <p:spTgt spid="25"/>
                                        </p:tgtEl>
                                      </p:cBhvr>
                                    </p:animEffect>
                                  </p:childTnLst>
                                </p:cTn>
                              </p:par>
                              <p:par>
                                <p:cTn id="20" presetID="16" presetClass="entr" presetSubtype="21" fill="hold" nodeType="withEffect">
                                  <p:stCondLst>
                                    <p:cond delay="0"/>
                                  </p:stCondLst>
                                  <p:childTnLst>
                                    <p:set>
                                      <p:cBhvr>
                                        <p:cTn id="21" dur="1" fill="hold">
                                          <p:stCondLst>
                                            <p:cond delay="0"/>
                                          </p:stCondLst>
                                        </p:cTn>
                                        <p:tgtEl>
                                          <p:spTgt spid="27"/>
                                        </p:tgtEl>
                                        <p:attrNameLst>
                                          <p:attrName>style.visibility</p:attrName>
                                        </p:attrNameLst>
                                      </p:cBhvr>
                                      <p:to>
                                        <p:strVal val="visible"/>
                                      </p:to>
                                    </p:set>
                                    <p:animEffect transition="in" filter="barn(inVertical)">
                                      <p:cBhvr>
                                        <p:cTn id="22"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4" grpId="0"/>
      <p:bldP spid="25" grpId="0"/>
    </p:bld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FBF1DE"/>
        </a:solidFill>
        <a:effectLst/>
      </p:bgPr>
    </p:bg>
    <p:spTree>
      <p:nvGrpSpPr>
        <p:cNvPr id="1" name=""/>
        <p:cNvGrpSpPr/>
        <p:nvPr/>
      </p:nvGrpSpPr>
      <p:grpSpPr>
        <a:xfrm>
          <a:off x="0" y="0"/>
          <a:ext cx="0" cy="0"/>
          <a:chOff x="0" y="0"/>
          <a:chExt cx="0" cy="0"/>
        </a:xfrm>
      </p:grpSpPr>
      <p:grpSp>
        <p:nvGrpSpPr>
          <p:cNvPr id="2" name="Group 2"/>
          <p:cNvGrpSpPr/>
          <p:nvPr/>
        </p:nvGrpSpPr>
        <p:grpSpPr>
          <a:xfrm>
            <a:off x="1480526" y="1346880"/>
            <a:ext cx="6923566" cy="6599586"/>
            <a:chOff x="0" y="0"/>
            <a:chExt cx="9231421" cy="8799448"/>
          </a:xfrm>
        </p:grpSpPr>
        <p:sp>
          <p:nvSpPr>
            <p:cNvPr id="3" name="Freeform 3"/>
            <p:cNvSpPr/>
            <p:nvPr/>
          </p:nvSpPr>
          <p:spPr>
            <a:xfrm>
              <a:off x="0" y="0"/>
              <a:ext cx="8751451" cy="8799448"/>
            </a:xfrm>
            <a:custGeom>
              <a:avLst/>
              <a:gdLst/>
              <a:ahLst/>
              <a:cxnLst/>
              <a:rect l="l" t="t" r="r" b="b"/>
              <a:pathLst>
                <a:path w="8751451" h="8799448">
                  <a:moveTo>
                    <a:pt x="0" y="0"/>
                  </a:moveTo>
                  <a:lnTo>
                    <a:pt x="8751451" y="0"/>
                  </a:lnTo>
                  <a:lnTo>
                    <a:pt x="8751451" y="8799448"/>
                  </a:lnTo>
                  <a:lnTo>
                    <a:pt x="0" y="8799448"/>
                  </a:lnTo>
                  <a:lnTo>
                    <a:pt x="0" y="0"/>
                  </a:lnTo>
                  <a:close/>
                </a:path>
              </a:pathLst>
            </a:custGeom>
            <a:blipFill>
              <a:blip r:embed="rId2">
                <a:extLst>
                  <a:ext uri="{96DAC541-7B7A-43D3-8B79-37D633B846F1}">
                    <asvg:svgBlip xmlns:asvg="http://schemas.microsoft.com/office/drawing/2016/SVG/main" xmlns="" r:embed="rId3"/>
                  </a:ext>
                </a:extLst>
              </a:blip>
              <a:stretch>
                <a:fillRect/>
              </a:stretch>
            </a:blipFill>
          </p:spPr>
        </p:sp>
        <p:sp>
          <p:nvSpPr>
            <p:cNvPr id="4" name="Freeform 4"/>
            <p:cNvSpPr/>
            <p:nvPr/>
          </p:nvSpPr>
          <p:spPr>
            <a:xfrm>
              <a:off x="2615159" y="0"/>
              <a:ext cx="6616262" cy="8799448"/>
            </a:xfrm>
            <a:custGeom>
              <a:avLst/>
              <a:gdLst/>
              <a:ahLst/>
              <a:cxnLst/>
              <a:rect l="l" t="t" r="r" b="b"/>
              <a:pathLst>
                <a:path w="6616262" h="8799448">
                  <a:moveTo>
                    <a:pt x="0" y="0"/>
                  </a:moveTo>
                  <a:lnTo>
                    <a:pt x="6616262" y="0"/>
                  </a:lnTo>
                  <a:lnTo>
                    <a:pt x="6616262" y="8799448"/>
                  </a:lnTo>
                  <a:lnTo>
                    <a:pt x="0" y="8799448"/>
                  </a:lnTo>
                  <a:lnTo>
                    <a:pt x="0" y="0"/>
                  </a:lnTo>
                  <a:close/>
                </a:path>
              </a:pathLst>
            </a:custGeom>
            <a:blipFill>
              <a:blip r:embed="rId2">
                <a:extLst>
                  <a:ext uri="{96DAC541-7B7A-43D3-8B79-37D633B846F1}">
                    <asvg:svgBlip xmlns:asvg="http://schemas.microsoft.com/office/drawing/2016/SVG/main" xmlns="" r:embed="rId3"/>
                  </a:ext>
                </a:extLst>
              </a:blip>
              <a:stretch>
                <a:fillRect l="-32271"/>
              </a:stretch>
            </a:blipFill>
          </p:spPr>
        </p:sp>
      </p:grpSp>
      <p:sp>
        <p:nvSpPr>
          <p:cNvPr id="5" name="Freeform 5"/>
          <p:cNvSpPr/>
          <p:nvPr/>
        </p:nvSpPr>
        <p:spPr>
          <a:xfrm>
            <a:off x="1428211" y="6932899"/>
            <a:ext cx="2147177" cy="4114800"/>
          </a:xfrm>
          <a:custGeom>
            <a:avLst/>
            <a:gdLst/>
            <a:ahLst/>
            <a:cxnLst/>
            <a:rect l="l" t="t" r="r" b="b"/>
            <a:pathLst>
              <a:path w="2147177" h="4114800">
                <a:moveTo>
                  <a:pt x="0" y="0"/>
                </a:moveTo>
                <a:lnTo>
                  <a:pt x="2147177" y="0"/>
                </a:lnTo>
                <a:lnTo>
                  <a:pt x="2147177" y="4114800"/>
                </a:lnTo>
                <a:lnTo>
                  <a:pt x="0" y="4114800"/>
                </a:lnTo>
                <a:lnTo>
                  <a:pt x="0" y="0"/>
                </a:lnTo>
                <a:close/>
              </a:path>
            </a:pathLst>
          </a:custGeom>
          <a:blipFill>
            <a:blip r:embed="rId4">
              <a:extLst>
                <a:ext uri="{96DAC541-7B7A-43D3-8B79-37D633B846F1}">
                  <asvg:svgBlip xmlns:asvg="http://schemas.microsoft.com/office/drawing/2016/SVG/main" xmlns="" r:embed="rId5"/>
                </a:ext>
              </a:extLst>
            </a:blip>
            <a:stretch>
              <a:fillRect/>
            </a:stretch>
          </a:blipFill>
        </p:spPr>
      </p:sp>
      <p:sp>
        <p:nvSpPr>
          <p:cNvPr id="6" name="Freeform 6"/>
          <p:cNvSpPr/>
          <p:nvPr/>
        </p:nvSpPr>
        <p:spPr>
          <a:xfrm>
            <a:off x="3368112" y="7483864"/>
            <a:ext cx="3478876" cy="4114800"/>
          </a:xfrm>
          <a:custGeom>
            <a:avLst/>
            <a:gdLst/>
            <a:ahLst/>
            <a:cxnLst/>
            <a:rect l="l" t="t" r="r" b="b"/>
            <a:pathLst>
              <a:path w="3478876" h="4114800">
                <a:moveTo>
                  <a:pt x="0" y="0"/>
                </a:moveTo>
                <a:lnTo>
                  <a:pt x="3478877" y="0"/>
                </a:lnTo>
                <a:lnTo>
                  <a:pt x="3478877" y="4114800"/>
                </a:lnTo>
                <a:lnTo>
                  <a:pt x="0" y="4114800"/>
                </a:lnTo>
                <a:lnTo>
                  <a:pt x="0" y="0"/>
                </a:lnTo>
                <a:close/>
              </a:path>
            </a:pathLst>
          </a:custGeom>
          <a:blipFill>
            <a:blip r:embed="rId6">
              <a:extLst>
                <a:ext uri="{96DAC541-7B7A-43D3-8B79-37D633B846F1}">
                  <asvg:svgBlip xmlns:asvg="http://schemas.microsoft.com/office/drawing/2016/SVG/main" xmlns="" r:embed="rId7"/>
                </a:ext>
              </a:extLst>
            </a:blip>
            <a:stretch>
              <a:fillRect/>
            </a:stretch>
          </a:blipFill>
        </p:spPr>
      </p:sp>
      <p:sp>
        <p:nvSpPr>
          <p:cNvPr id="8" name="Freeform 8"/>
          <p:cNvSpPr/>
          <p:nvPr/>
        </p:nvSpPr>
        <p:spPr>
          <a:xfrm>
            <a:off x="10510028" y="1028700"/>
            <a:ext cx="7015972" cy="6573391"/>
          </a:xfrm>
          <a:custGeom>
            <a:avLst/>
            <a:gdLst/>
            <a:ahLst/>
            <a:cxnLst/>
            <a:rect l="l" t="t" r="r" b="b"/>
            <a:pathLst>
              <a:path w="5868246" h="6573391">
                <a:moveTo>
                  <a:pt x="0" y="0"/>
                </a:moveTo>
                <a:lnTo>
                  <a:pt x="5868246" y="0"/>
                </a:lnTo>
                <a:lnTo>
                  <a:pt x="5868246" y="6573391"/>
                </a:lnTo>
                <a:lnTo>
                  <a:pt x="0" y="6573391"/>
                </a:lnTo>
                <a:lnTo>
                  <a:pt x="0" y="0"/>
                </a:lnTo>
                <a:close/>
              </a:path>
            </a:pathLst>
          </a:custGeom>
          <a:blipFill>
            <a:blip r:embed="rId8">
              <a:extLst>
                <a:ext uri="{96DAC541-7B7A-43D3-8B79-37D633B846F1}">
                  <asvg:svgBlip xmlns:asvg="http://schemas.microsoft.com/office/drawing/2016/SVG/main" xmlns="" r:embed="rId9"/>
                </a:ext>
              </a:extLst>
            </a:blip>
            <a:stretch>
              <a:fillRect/>
            </a:stretch>
          </a:blipFill>
        </p:spPr>
      </p:sp>
      <p:sp>
        <p:nvSpPr>
          <p:cNvPr id="9" name="TextBox 9"/>
          <p:cNvSpPr txBox="1"/>
          <p:nvPr/>
        </p:nvSpPr>
        <p:spPr>
          <a:xfrm>
            <a:off x="11046214" y="2615347"/>
            <a:ext cx="5943600" cy="4062651"/>
          </a:xfrm>
          <a:prstGeom prst="rect">
            <a:avLst/>
          </a:prstGeom>
        </p:spPr>
        <p:txBody>
          <a:bodyPr wrap="square" lIns="0" tIns="0" rIns="0" bIns="0" rtlCol="0" anchor="t">
            <a:spAutoFit/>
          </a:bodyPr>
          <a:lstStyle/>
          <a:p>
            <a:pPr algn="just">
              <a:spcBef>
                <a:spcPct val="0"/>
              </a:spcBef>
            </a:pPr>
            <a:r>
              <a:rPr lang="en-US" sz="4400" b="1">
                <a:solidFill>
                  <a:schemeClr val="bg1"/>
                </a:solidFill>
                <a:latin typeface="Times New Roman" panose="02020603050405020304" pitchFamily="18" charset="0"/>
                <a:cs typeface="Times New Roman" panose="02020603050405020304" pitchFamily="18" charset="0"/>
              </a:rPr>
              <a:t>Nhận xét: </a:t>
            </a:r>
            <a:r>
              <a:rPr lang="en-US" sz="4400">
                <a:solidFill>
                  <a:schemeClr val="bg1"/>
                </a:solidFill>
                <a:latin typeface="Times New Roman" panose="02020603050405020304" pitchFamily="18" charset="0"/>
                <a:cs typeface="Times New Roman" panose="02020603050405020304" pitchFamily="18" charset="0"/>
              </a:rPr>
              <a:t>Tác giả đã lựa chọn những lí lẽ xác đáng, thuyết phục, được kiểm nghiệm, chứng minh trong thực tiễn, được mọi người công nhận</a:t>
            </a:r>
            <a:endParaRPr lang="en-US" sz="4000">
              <a:solidFill>
                <a:schemeClr val="bg1"/>
              </a:solidFill>
              <a:latin typeface="Times New Roman" panose="02020603050405020304" pitchFamily="18" charset="0"/>
              <a:ea typeface="Cabin"/>
              <a:cs typeface="Times New Roman" panose="02020603050405020304" pitchFamily="18" charset="0"/>
              <a:sym typeface="Cabin"/>
            </a:endParaRPr>
          </a:p>
        </p:txBody>
      </p:sp>
      <p:sp>
        <p:nvSpPr>
          <p:cNvPr id="11" name="TextBox 11"/>
          <p:cNvSpPr txBox="1"/>
          <p:nvPr/>
        </p:nvSpPr>
        <p:spPr>
          <a:xfrm>
            <a:off x="2198453" y="1791514"/>
            <a:ext cx="5420711" cy="5416868"/>
          </a:xfrm>
          <a:prstGeom prst="rect">
            <a:avLst/>
          </a:prstGeom>
        </p:spPr>
        <p:txBody>
          <a:bodyPr wrap="square" lIns="0" tIns="0" rIns="0" bIns="0" rtlCol="0" anchor="t">
            <a:spAutoFit/>
          </a:bodyPr>
          <a:lstStyle/>
          <a:p>
            <a:pPr algn="just"/>
            <a:r>
              <a:rPr lang="vi-VN" sz="4400" b="1">
                <a:solidFill>
                  <a:schemeClr val="bg1"/>
                </a:solidFill>
                <a:latin typeface="Times New Roman" panose="02020603050405020304" pitchFamily="18" charset="0"/>
                <a:cs typeface="Times New Roman" panose="02020603050405020304" pitchFamily="18" charset="0"/>
              </a:rPr>
              <a:t>* Các lí lẽ được nêu ở phần (1):</a:t>
            </a:r>
            <a:endParaRPr lang="en-GB" sz="4400">
              <a:solidFill>
                <a:schemeClr val="bg1"/>
              </a:solidFill>
              <a:latin typeface="Times New Roman" panose="02020603050405020304" pitchFamily="18" charset="0"/>
              <a:cs typeface="Times New Roman" panose="02020603050405020304" pitchFamily="18" charset="0"/>
            </a:endParaRPr>
          </a:p>
          <a:p>
            <a:pPr algn="just"/>
            <a:r>
              <a:rPr lang="vi-VN" sz="4400" b="1">
                <a:solidFill>
                  <a:schemeClr val="bg1"/>
                </a:solidFill>
                <a:latin typeface="Times New Roman" panose="02020603050405020304" pitchFamily="18" charset="0"/>
                <a:cs typeface="Times New Roman" panose="02020603050405020304" pitchFamily="18" charset="0"/>
              </a:rPr>
              <a:t>- </a:t>
            </a:r>
            <a:r>
              <a:rPr lang="vi-VN" sz="4400">
                <a:solidFill>
                  <a:schemeClr val="bg1"/>
                </a:solidFill>
                <a:latin typeface="Times New Roman" panose="02020603050405020304" pitchFamily="18" charset="0"/>
                <a:cs typeface="Times New Roman" panose="02020603050405020304" pitchFamily="18" charset="0"/>
              </a:rPr>
              <a:t>Đọc sách là con đường quan trọng để tiếp cận tri thức </a:t>
            </a:r>
            <a:endParaRPr lang="en-GB" sz="4400">
              <a:solidFill>
                <a:schemeClr val="bg1"/>
              </a:solidFill>
              <a:latin typeface="Times New Roman" panose="02020603050405020304" pitchFamily="18" charset="0"/>
              <a:cs typeface="Times New Roman" panose="02020603050405020304" pitchFamily="18" charset="0"/>
            </a:endParaRPr>
          </a:p>
          <a:p>
            <a:pPr algn="just"/>
            <a:r>
              <a:rPr lang="vi-VN" sz="4400">
                <a:solidFill>
                  <a:schemeClr val="bg1"/>
                </a:solidFill>
                <a:latin typeface="Times New Roman" panose="02020603050405020304" pitchFamily="18" charset="0"/>
                <a:cs typeface="Times New Roman" panose="02020603050405020304" pitchFamily="18" charset="0"/>
              </a:rPr>
              <a:t>- Đọc sách là cách hưởng thụ tinh hoa của nhân loại.</a:t>
            </a:r>
            <a:endParaRPr lang="en-GB" sz="4400">
              <a:solidFill>
                <a:schemeClr val="bg1"/>
              </a:solidFill>
              <a:latin typeface="Times New Roman" panose="02020603050405020304" pitchFamily="18" charset="0"/>
              <a:cs typeface="Times New Roman" panose="02020603050405020304" pitchFamily="18" charset="0"/>
            </a:endParaRPr>
          </a:p>
        </p:txBody>
      </p:sp>
      <p:sp>
        <p:nvSpPr>
          <p:cNvPr id="12" name="Freeform 12"/>
          <p:cNvSpPr/>
          <p:nvPr/>
        </p:nvSpPr>
        <p:spPr>
          <a:xfrm>
            <a:off x="7787260" y="3402595"/>
            <a:ext cx="3054179" cy="8398991"/>
          </a:xfrm>
          <a:custGeom>
            <a:avLst/>
            <a:gdLst/>
            <a:ahLst/>
            <a:cxnLst/>
            <a:rect l="l" t="t" r="r" b="b"/>
            <a:pathLst>
              <a:path w="3054179" h="8398991">
                <a:moveTo>
                  <a:pt x="0" y="0"/>
                </a:moveTo>
                <a:lnTo>
                  <a:pt x="3054178" y="0"/>
                </a:lnTo>
                <a:lnTo>
                  <a:pt x="3054178" y="8398991"/>
                </a:lnTo>
                <a:lnTo>
                  <a:pt x="0" y="8398991"/>
                </a:lnTo>
                <a:lnTo>
                  <a:pt x="0" y="0"/>
                </a:lnTo>
                <a:close/>
              </a:path>
            </a:pathLst>
          </a:custGeom>
          <a:blipFill>
            <a:blip r:embed="rId10">
              <a:extLst>
                <a:ext uri="{96DAC541-7B7A-43D3-8B79-37D633B846F1}">
                  <asvg:svgBlip xmlns:asvg="http://schemas.microsoft.com/office/drawing/2016/SVG/main" xmlns="" r:embed="rId11"/>
                </a:ext>
              </a:extLst>
            </a:blip>
            <a:stretch>
              <a:fillRect/>
            </a:stretch>
          </a:blipFill>
        </p:spPr>
      </p:sp>
    </p:spTree>
    <p:extLst>
      <p:ext uri="{BB962C8B-B14F-4D97-AF65-F5344CB8AC3E}">
        <p14:creationId xmlns:p14="http://schemas.microsoft.com/office/powerpoint/2010/main" val="12609466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arn(inVertical)">
                                      <p:cBhvr>
                                        <p:cTn id="7" dur="500"/>
                                        <p:tgtEl>
                                          <p:spTgt spid="11"/>
                                        </p:tgtEl>
                                      </p:cBhvr>
                                    </p:animEffect>
                                  </p:childTnLst>
                                </p:cTn>
                              </p:par>
                              <p:par>
                                <p:cTn id="8" presetID="16" presetClass="entr" presetSubtype="21"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barn(inVertical)">
                                      <p:cBhvr>
                                        <p:cTn id="10" dur="500"/>
                                        <p:tgtEl>
                                          <p:spTgt spid="2"/>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42" presetClass="entr" presetSubtype="0" fill="hold" nodeType="with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fade">
                                      <p:cBhvr>
                                        <p:cTn id="20" dur="1000"/>
                                        <p:tgtEl>
                                          <p:spTgt spid="8"/>
                                        </p:tgtEl>
                                      </p:cBhvr>
                                    </p:animEffect>
                                    <p:anim calcmode="lin" valueType="num">
                                      <p:cBhvr>
                                        <p:cTn id="21" dur="1000" fill="hold"/>
                                        <p:tgtEl>
                                          <p:spTgt spid="8"/>
                                        </p:tgtEl>
                                        <p:attrNameLst>
                                          <p:attrName>ppt_x</p:attrName>
                                        </p:attrNameLst>
                                      </p:cBhvr>
                                      <p:tavLst>
                                        <p:tav tm="0">
                                          <p:val>
                                            <p:strVal val="#ppt_x"/>
                                          </p:val>
                                        </p:tav>
                                        <p:tav tm="100000">
                                          <p:val>
                                            <p:strVal val="#ppt_x"/>
                                          </p:val>
                                        </p:tav>
                                      </p:tavLst>
                                    </p:anim>
                                    <p:anim calcmode="lin" valueType="num">
                                      <p:cBhvr>
                                        <p:cTn id="22"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1" grpId="0"/>
    </p:bld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rgbClr val="F9DA88"/>
        </a:solidFill>
        <a:effectLst/>
      </p:bgPr>
    </p:bg>
    <p:spTree>
      <p:nvGrpSpPr>
        <p:cNvPr id="1" name=""/>
        <p:cNvGrpSpPr/>
        <p:nvPr/>
      </p:nvGrpSpPr>
      <p:grpSpPr>
        <a:xfrm>
          <a:off x="0" y="0"/>
          <a:ext cx="0" cy="0"/>
          <a:chOff x="0" y="0"/>
          <a:chExt cx="0" cy="0"/>
        </a:xfrm>
      </p:grpSpPr>
      <p:sp>
        <p:nvSpPr>
          <p:cNvPr id="2" name="Freeform 2"/>
          <p:cNvSpPr/>
          <p:nvPr/>
        </p:nvSpPr>
        <p:spPr>
          <a:xfrm>
            <a:off x="-428538" y="-2253652"/>
            <a:ext cx="18768896" cy="13035852"/>
          </a:xfrm>
          <a:custGeom>
            <a:avLst/>
            <a:gdLst/>
            <a:ahLst/>
            <a:cxnLst/>
            <a:rect l="l" t="t" r="r" b="b"/>
            <a:pathLst>
              <a:path w="18768896" h="13035852">
                <a:moveTo>
                  <a:pt x="0" y="0"/>
                </a:moveTo>
                <a:lnTo>
                  <a:pt x="18768897" y="0"/>
                </a:lnTo>
                <a:lnTo>
                  <a:pt x="18768897" y="13035851"/>
                </a:lnTo>
                <a:lnTo>
                  <a:pt x="0" y="13035851"/>
                </a:lnTo>
                <a:lnTo>
                  <a:pt x="0" y="0"/>
                </a:lnTo>
                <a:close/>
              </a:path>
            </a:pathLst>
          </a:custGeom>
          <a:blipFill>
            <a:blip r:embed="rId2">
              <a:extLst>
                <a:ext uri="{96DAC541-7B7A-43D3-8B79-37D633B846F1}">
                  <asvg:svgBlip xmlns:asvg="http://schemas.microsoft.com/office/drawing/2016/SVG/main" xmlns="" r:embed="rId3"/>
                </a:ext>
              </a:extLst>
            </a:blip>
            <a:stretch>
              <a:fillRect/>
            </a:stretch>
          </a:blipFill>
        </p:spPr>
      </p:sp>
      <p:grpSp>
        <p:nvGrpSpPr>
          <p:cNvPr id="3" name="Group 3"/>
          <p:cNvGrpSpPr/>
          <p:nvPr/>
        </p:nvGrpSpPr>
        <p:grpSpPr>
          <a:xfrm>
            <a:off x="1661028" y="1629026"/>
            <a:ext cx="10135562" cy="7641923"/>
            <a:chOff x="0" y="0"/>
            <a:chExt cx="14392669" cy="10851659"/>
          </a:xfrm>
        </p:grpSpPr>
        <p:sp>
          <p:nvSpPr>
            <p:cNvPr id="4" name="Freeform 4"/>
            <p:cNvSpPr/>
            <p:nvPr/>
          </p:nvSpPr>
          <p:spPr>
            <a:xfrm>
              <a:off x="-127" y="127"/>
              <a:ext cx="14392542" cy="10858644"/>
            </a:xfrm>
            <a:custGeom>
              <a:avLst/>
              <a:gdLst/>
              <a:ahLst/>
              <a:cxnLst/>
              <a:rect l="l" t="t" r="r" b="b"/>
              <a:pathLst>
                <a:path w="14392542" h="10858644">
                  <a:moveTo>
                    <a:pt x="13991476" y="10845944"/>
                  </a:moveTo>
                  <a:cubicBezTo>
                    <a:pt x="13935596" y="10858644"/>
                    <a:pt x="13910196" y="10845944"/>
                    <a:pt x="13853046" y="10845944"/>
                  </a:cubicBezTo>
                  <a:cubicBezTo>
                    <a:pt x="13795896" y="10845944"/>
                    <a:pt x="13704836" y="10833244"/>
                    <a:pt x="13704836" y="10833244"/>
                  </a:cubicBezTo>
                  <a:lnTo>
                    <a:pt x="707771" y="10833244"/>
                  </a:lnTo>
                  <a:lnTo>
                    <a:pt x="631063" y="10820544"/>
                  </a:lnTo>
                  <a:cubicBezTo>
                    <a:pt x="631063" y="10820544"/>
                    <a:pt x="533400" y="10833244"/>
                    <a:pt x="457581" y="10820544"/>
                  </a:cubicBezTo>
                  <a:cubicBezTo>
                    <a:pt x="381762" y="10807844"/>
                    <a:pt x="296418" y="10820544"/>
                    <a:pt x="296418" y="10820544"/>
                  </a:cubicBezTo>
                  <a:cubicBezTo>
                    <a:pt x="240284" y="10820544"/>
                    <a:pt x="162814" y="10816226"/>
                    <a:pt x="119507" y="10787016"/>
                  </a:cubicBezTo>
                  <a:cubicBezTo>
                    <a:pt x="47371" y="10738375"/>
                    <a:pt x="25400" y="10668144"/>
                    <a:pt x="0" y="10562353"/>
                  </a:cubicBezTo>
                  <a:lnTo>
                    <a:pt x="0" y="10361820"/>
                  </a:lnTo>
                  <a:cubicBezTo>
                    <a:pt x="0" y="10361820"/>
                    <a:pt x="12700" y="10276857"/>
                    <a:pt x="12700" y="10218564"/>
                  </a:cubicBezTo>
                  <a:cubicBezTo>
                    <a:pt x="12700" y="10160271"/>
                    <a:pt x="0" y="10070355"/>
                    <a:pt x="0" y="10070355"/>
                  </a:cubicBezTo>
                  <a:lnTo>
                    <a:pt x="0" y="803402"/>
                  </a:lnTo>
                  <a:cubicBezTo>
                    <a:pt x="0" y="803402"/>
                    <a:pt x="12700" y="767715"/>
                    <a:pt x="12700" y="688594"/>
                  </a:cubicBezTo>
                  <a:lnTo>
                    <a:pt x="12700" y="543560"/>
                  </a:lnTo>
                  <a:cubicBezTo>
                    <a:pt x="12700" y="543560"/>
                    <a:pt x="0" y="459740"/>
                    <a:pt x="12700" y="375920"/>
                  </a:cubicBezTo>
                  <a:cubicBezTo>
                    <a:pt x="25400" y="292100"/>
                    <a:pt x="23876" y="258064"/>
                    <a:pt x="64897" y="195072"/>
                  </a:cubicBezTo>
                  <a:cubicBezTo>
                    <a:pt x="87249" y="160782"/>
                    <a:pt x="184404" y="76708"/>
                    <a:pt x="215900" y="50800"/>
                  </a:cubicBezTo>
                  <a:cubicBezTo>
                    <a:pt x="215900" y="50800"/>
                    <a:pt x="305181" y="24130"/>
                    <a:pt x="401320" y="12700"/>
                  </a:cubicBezTo>
                  <a:cubicBezTo>
                    <a:pt x="508000" y="0"/>
                    <a:pt x="481584" y="0"/>
                    <a:pt x="622300" y="0"/>
                  </a:cubicBezTo>
                  <a:lnTo>
                    <a:pt x="13873493" y="0"/>
                  </a:lnTo>
                  <a:cubicBezTo>
                    <a:pt x="13973569" y="0"/>
                    <a:pt x="14042022" y="12700"/>
                    <a:pt x="14042022" y="12700"/>
                  </a:cubicBezTo>
                  <a:cubicBezTo>
                    <a:pt x="14106156" y="12700"/>
                    <a:pt x="14194930" y="36322"/>
                    <a:pt x="14252842" y="50800"/>
                  </a:cubicBezTo>
                  <a:cubicBezTo>
                    <a:pt x="14354442" y="76200"/>
                    <a:pt x="14379842" y="254000"/>
                    <a:pt x="14379842" y="350520"/>
                  </a:cubicBezTo>
                  <a:lnTo>
                    <a:pt x="14379842" y="9979550"/>
                  </a:lnTo>
                  <a:cubicBezTo>
                    <a:pt x="14379842" y="9979550"/>
                    <a:pt x="14392542" y="10348231"/>
                    <a:pt x="14392542" y="10381251"/>
                  </a:cubicBezTo>
                  <a:cubicBezTo>
                    <a:pt x="14392542" y="10414271"/>
                    <a:pt x="14370062" y="10522221"/>
                    <a:pt x="14352156" y="10568449"/>
                  </a:cubicBezTo>
                  <a:cubicBezTo>
                    <a:pt x="14327136" y="10633092"/>
                    <a:pt x="14337297" y="10689988"/>
                    <a:pt x="14285481" y="10734184"/>
                  </a:cubicBezTo>
                  <a:cubicBezTo>
                    <a:pt x="14249412" y="10765045"/>
                    <a:pt x="14195310" y="10802383"/>
                    <a:pt x="14150099" y="10819528"/>
                  </a:cubicBezTo>
                  <a:cubicBezTo>
                    <a:pt x="14104886" y="10836673"/>
                    <a:pt x="14047102" y="10833371"/>
                    <a:pt x="13991222" y="10846071"/>
                  </a:cubicBezTo>
                  <a:close/>
                </a:path>
              </a:pathLst>
            </a:custGeom>
            <a:solidFill>
              <a:srgbClr val="EAEAEA"/>
            </a:solidFill>
          </p:spPr>
        </p:sp>
      </p:grpSp>
      <p:grpSp>
        <p:nvGrpSpPr>
          <p:cNvPr id="5" name="Group 5"/>
          <p:cNvGrpSpPr/>
          <p:nvPr/>
        </p:nvGrpSpPr>
        <p:grpSpPr>
          <a:xfrm>
            <a:off x="1771216" y="1880513"/>
            <a:ext cx="9890736" cy="7055149"/>
            <a:chOff x="0" y="0"/>
            <a:chExt cx="15698956" cy="10851659"/>
          </a:xfrm>
        </p:grpSpPr>
        <p:sp>
          <p:nvSpPr>
            <p:cNvPr id="6" name="Freeform 6"/>
            <p:cNvSpPr/>
            <p:nvPr/>
          </p:nvSpPr>
          <p:spPr>
            <a:xfrm>
              <a:off x="-127" y="127"/>
              <a:ext cx="15698829" cy="10858644"/>
            </a:xfrm>
            <a:custGeom>
              <a:avLst/>
              <a:gdLst/>
              <a:ahLst/>
              <a:cxnLst/>
              <a:rect l="l" t="t" r="r" b="b"/>
              <a:pathLst>
                <a:path w="15698829" h="10858644">
                  <a:moveTo>
                    <a:pt x="15297764" y="10845944"/>
                  </a:moveTo>
                  <a:cubicBezTo>
                    <a:pt x="15241883" y="10858644"/>
                    <a:pt x="15216483" y="10845944"/>
                    <a:pt x="15159333" y="10845944"/>
                  </a:cubicBezTo>
                  <a:cubicBezTo>
                    <a:pt x="15102183" y="10845944"/>
                    <a:pt x="15011124" y="10833244"/>
                    <a:pt x="15011124" y="10833244"/>
                  </a:cubicBezTo>
                  <a:lnTo>
                    <a:pt x="707771" y="10833244"/>
                  </a:lnTo>
                  <a:lnTo>
                    <a:pt x="631063" y="10820544"/>
                  </a:lnTo>
                  <a:cubicBezTo>
                    <a:pt x="631063" y="10820544"/>
                    <a:pt x="533400" y="10833244"/>
                    <a:pt x="457581" y="10820544"/>
                  </a:cubicBezTo>
                  <a:cubicBezTo>
                    <a:pt x="381762" y="10807844"/>
                    <a:pt x="296418" y="10820544"/>
                    <a:pt x="296418" y="10820544"/>
                  </a:cubicBezTo>
                  <a:cubicBezTo>
                    <a:pt x="240284" y="10820544"/>
                    <a:pt x="162814" y="10816226"/>
                    <a:pt x="119507" y="10787016"/>
                  </a:cubicBezTo>
                  <a:cubicBezTo>
                    <a:pt x="47371" y="10738375"/>
                    <a:pt x="25400" y="10668144"/>
                    <a:pt x="0" y="10562353"/>
                  </a:cubicBezTo>
                  <a:lnTo>
                    <a:pt x="0" y="10361820"/>
                  </a:lnTo>
                  <a:cubicBezTo>
                    <a:pt x="0" y="10361820"/>
                    <a:pt x="12700" y="10276857"/>
                    <a:pt x="12700" y="10218564"/>
                  </a:cubicBezTo>
                  <a:cubicBezTo>
                    <a:pt x="12700" y="10160271"/>
                    <a:pt x="0" y="10070355"/>
                    <a:pt x="0" y="10070355"/>
                  </a:cubicBezTo>
                  <a:lnTo>
                    <a:pt x="0" y="803402"/>
                  </a:lnTo>
                  <a:cubicBezTo>
                    <a:pt x="0" y="803402"/>
                    <a:pt x="12700" y="767715"/>
                    <a:pt x="12700" y="688594"/>
                  </a:cubicBezTo>
                  <a:lnTo>
                    <a:pt x="12700" y="543560"/>
                  </a:lnTo>
                  <a:cubicBezTo>
                    <a:pt x="12700" y="543560"/>
                    <a:pt x="0" y="459740"/>
                    <a:pt x="12700" y="375920"/>
                  </a:cubicBezTo>
                  <a:cubicBezTo>
                    <a:pt x="25400" y="292100"/>
                    <a:pt x="23876" y="258064"/>
                    <a:pt x="64897" y="195072"/>
                  </a:cubicBezTo>
                  <a:cubicBezTo>
                    <a:pt x="87249" y="160782"/>
                    <a:pt x="184404" y="76708"/>
                    <a:pt x="215900" y="50800"/>
                  </a:cubicBezTo>
                  <a:cubicBezTo>
                    <a:pt x="215900" y="50800"/>
                    <a:pt x="305181" y="24130"/>
                    <a:pt x="401320" y="12700"/>
                  </a:cubicBezTo>
                  <a:cubicBezTo>
                    <a:pt x="508000" y="0"/>
                    <a:pt x="481584" y="0"/>
                    <a:pt x="622300" y="0"/>
                  </a:cubicBezTo>
                  <a:lnTo>
                    <a:pt x="15179780" y="0"/>
                  </a:lnTo>
                  <a:cubicBezTo>
                    <a:pt x="15279856" y="0"/>
                    <a:pt x="15348310" y="12700"/>
                    <a:pt x="15348310" y="12700"/>
                  </a:cubicBezTo>
                  <a:cubicBezTo>
                    <a:pt x="15412444" y="12700"/>
                    <a:pt x="15501218" y="36322"/>
                    <a:pt x="15559129" y="50800"/>
                  </a:cubicBezTo>
                  <a:cubicBezTo>
                    <a:pt x="15660729" y="76200"/>
                    <a:pt x="15686129" y="254000"/>
                    <a:pt x="15686129" y="350520"/>
                  </a:cubicBezTo>
                  <a:lnTo>
                    <a:pt x="15686129" y="9979550"/>
                  </a:lnTo>
                  <a:cubicBezTo>
                    <a:pt x="15686129" y="9979550"/>
                    <a:pt x="15698829" y="10348231"/>
                    <a:pt x="15698829" y="10381251"/>
                  </a:cubicBezTo>
                  <a:cubicBezTo>
                    <a:pt x="15698829" y="10414271"/>
                    <a:pt x="15676350" y="10522221"/>
                    <a:pt x="15658443" y="10568449"/>
                  </a:cubicBezTo>
                  <a:cubicBezTo>
                    <a:pt x="15633424" y="10633092"/>
                    <a:pt x="15643585" y="10689988"/>
                    <a:pt x="15591768" y="10734184"/>
                  </a:cubicBezTo>
                  <a:cubicBezTo>
                    <a:pt x="15555700" y="10765045"/>
                    <a:pt x="15501598" y="10802383"/>
                    <a:pt x="15456387" y="10819528"/>
                  </a:cubicBezTo>
                  <a:cubicBezTo>
                    <a:pt x="15411174" y="10836673"/>
                    <a:pt x="15353390" y="10833371"/>
                    <a:pt x="15297510" y="10846071"/>
                  </a:cubicBezTo>
                  <a:close/>
                </a:path>
              </a:pathLst>
            </a:custGeom>
            <a:solidFill>
              <a:srgbClr val="FFFFFF"/>
            </a:solidFill>
          </p:spPr>
        </p:sp>
      </p:grpSp>
      <p:sp>
        <p:nvSpPr>
          <p:cNvPr id="7" name="Freeform 7"/>
          <p:cNvSpPr/>
          <p:nvPr/>
        </p:nvSpPr>
        <p:spPr>
          <a:xfrm>
            <a:off x="3733925" y="9243175"/>
            <a:ext cx="5781047" cy="4237501"/>
          </a:xfrm>
          <a:custGeom>
            <a:avLst/>
            <a:gdLst/>
            <a:ahLst/>
            <a:cxnLst/>
            <a:rect l="l" t="t" r="r" b="b"/>
            <a:pathLst>
              <a:path w="5781047" h="4237501">
                <a:moveTo>
                  <a:pt x="0" y="0"/>
                </a:moveTo>
                <a:lnTo>
                  <a:pt x="5781047" y="0"/>
                </a:lnTo>
                <a:lnTo>
                  <a:pt x="5781047" y="4237501"/>
                </a:lnTo>
                <a:lnTo>
                  <a:pt x="0" y="4237501"/>
                </a:lnTo>
                <a:lnTo>
                  <a:pt x="0" y="0"/>
                </a:lnTo>
                <a:close/>
              </a:path>
            </a:pathLst>
          </a:custGeom>
          <a:blipFill>
            <a:blip r:embed="rId4">
              <a:extLst>
                <a:ext uri="{96DAC541-7B7A-43D3-8B79-37D633B846F1}">
                  <asvg:svgBlip xmlns:asvg="http://schemas.microsoft.com/office/drawing/2016/SVG/main" xmlns="" r:embed="rId5"/>
                </a:ext>
              </a:extLst>
            </a:blip>
            <a:stretch>
              <a:fillRect t="-61363"/>
            </a:stretch>
          </a:blipFill>
        </p:spPr>
      </p:sp>
      <p:sp>
        <p:nvSpPr>
          <p:cNvPr id="8" name="Freeform 8"/>
          <p:cNvSpPr/>
          <p:nvPr/>
        </p:nvSpPr>
        <p:spPr>
          <a:xfrm>
            <a:off x="1461056" y="8940671"/>
            <a:ext cx="6357135" cy="330278"/>
          </a:xfrm>
          <a:custGeom>
            <a:avLst/>
            <a:gdLst/>
            <a:ahLst/>
            <a:cxnLst/>
            <a:rect l="l" t="t" r="r" b="b"/>
            <a:pathLst>
              <a:path w="6357135" h="330278">
                <a:moveTo>
                  <a:pt x="0" y="0"/>
                </a:moveTo>
                <a:lnTo>
                  <a:pt x="6357134" y="0"/>
                </a:lnTo>
                <a:lnTo>
                  <a:pt x="6357134" y="330278"/>
                </a:lnTo>
                <a:lnTo>
                  <a:pt x="0" y="330278"/>
                </a:lnTo>
                <a:lnTo>
                  <a:pt x="0" y="0"/>
                </a:lnTo>
                <a:close/>
              </a:path>
            </a:pathLst>
          </a:custGeom>
          <a:blipFill>
            <a:blip r:embed="rId6">
              <a:extLst>
                <a:ext uri="{96DAC541-7B7A-43D3-8B79-37D633B846F1}">
                  <asvg:svgBlip xmlns:asvg="http://schemas.microsoft.com/office/drawing/2016/SVG/main" xmlns="" r:embed="rId7"/>
                </a:ext>
              </a:extLst>
            </a:blip>
            <a:stretch>
              <a:fillRect t="-1145859"/>
            </a:stretch>
          </a:blipFill>
        </p:spPr>
      </p:sp>
      <p:sp>
        <p:nvSpPr>
          <p:cNvPr id="9" name="Freeform 9"/>
          <p:cNvSpPr/>
          <p:nvPr/>
        </p:nvSpPr>
        <p:spPr>
          <a:xfrm>
            <a:off x="5729395" y="8940671"/>
            <a:ext cx="6357135" cy="330278"/>
          </a:xfrm>
          <a:custGeom>
            <a:avLst/>
            <a:gdLst/>
            <a:ahLst/>
            <a:cxnLst/>
            <a:rect l="l" t="t" r="r" b="b"/>
            <a:pathLst>
              <a:path w="6357135" h="330278">
                <a:moveTo>
                  <a:pt x="0" y="0"/>
                </a:moveTo>
                <a:lnTo>
                  <a:pt x="6357135" y="0"/>
                </a:lnTo>
                <a:lnTo>
                  <a:pt x="6357135" y="330278"/>
                </a:lnTo>
                <a:lnTo>
                  <a:pt x="0" y="330278"/>
                </a:lnTo>
                <a:lnTo>
                  <a:pt x="0" y="0"/>
                </a:lnTo>
                <a:close/>
              </a:path>
            </a:pathLst>
          </a:custGeom>
          <a:blipFill>
            <a:blip r:embed="rId8">
              <a:extLst>
                <a:ext uri="{96DAC541-7B7A-43D3-8B79-37D633B846F1}">
                  <asvg:svgBlip xmlns:asvg="http://schemas.microsoft.com/office/drawing/2016/SVG/main" xmlns="" r:embed="rId9"/>
                </a:ext>
              </a:extLst>
            </a:blip>
            <a:stretch>
              <a:fillRect t="-1145859"/>
            </a:stretch>
          </a:blipFill>
        </p:spPr>
      </p:sp>
      <p:sp>
        <p:nvSpPr>
          <p:cNvPr id="11" name="Freeform 11"/>
          <p:cNvSpPr/>
          <p:nvPr/>
        </p:nvSpPr>
        <p:spPr>
          <a:xfrm flipV="1">
            <a:off x="1449938" y="1463887"/>
            <a:ext cx="6357135" cy="330278"/>
          </a:xfrm>
          <a:custGeom>
            <a:avLst/>
            <a:gdLst/>
            <a:ahLst/>
            <a:cxnLst/>
            <a:rect l="l" t="t" r="r" b="b"/>
            <a:pathLst>
              <a:path w="6357135" h="330278">
                <a:moveTo>
                  <a:pt x="0" y="330278"/>
                </a:moveTo>
                <a:lnTo>
                  <a:pt x="6357135" y="330278"/>
                </a:lnTo>
                <a:lnTo>
                  <a:pt x="6357135" y="0"/>
                </a:lnTo>
                <a:lnTo>
                  <a:pt x="0" y="0"/>
                </a:lnTo>
                <a:lnTo>
                  <a:pt x="0" y="330278"/>
                </a:lnTo>
                <a:close/>
              </a:path>
            </a:pathLst>
          </a:custGeom>
          <a:blipFill>
            <a:blip r:embed="rId8">
              <a:extLst>
                <a:ext uri="{96DAC541-7B7A-43D3-8B79-37D633B846F1}">
                  <asvg:svgBlip xmlns:asvg="http://schemas.microsoft.com/office/drawing/2016/SVG/main" xmlns="" r:embed="rId9"/>
                </a:ext>
              </a:extLst>
            </a:blip>
            <a:stretch>
              <a:fillRect t="-1145859"/>
            </a:stretch>
          </a:blipFill>
        </p:spPr>
      </p:sp>
      <p:sp>
        <p:nvSpPr>
          <p:cNvPr id="12" name="Freeform 12"/>
          <p:cNvSpPr/>
          <p:nvPr/>
        </p:nvSpPr>
        <p:spPr>
          <a:xfrm flipV="1">
            <a:off x="5729395" y="1463887"/>
            <a:ext cx="6357135" cy="330278"/>
          </a:xfrm>
          <a:custGeom>
            <a:avLst/>
            <a:gdLst/>
            <a:ahLst/>
            <a:cxnLst/>
            <a:rect l="l" t="t" r="r" b="b"/>
            <a:pathLst>
              <a:path w="6357135" h="330278">
                <a:moveTo>
                  <a:pt x="0" y="330278"/>
                </a:moveTo>
                <a:lnTo>
                  <a:pt x="6357135" y="330278"/>
                </a:lnTo>
                <a:lnTo>
                  <a:pt x="6357135" y="0"/>
                </a:lnTo>
                <a:lnTo>
                  <a:pt x="0" y="0"/>
                </a:lnTo>
                <a:lnTo>
                  <a:pt x="0" y="330278"/>
                </a:lnTo>
                <a:close/>
              </a:path>
            </a:pathLst>
          </a:custGeom>
          <a:blipFill>
            <a:blip r:embed="rId8">
              <a:extLst>
                <a:ext uri="{96DAC541-7B7A-43D3-8B79-37D633B846F1}">
                  <asvg:svgBlip xmlns:asvg="http://schemas.microsoft.com/office/drawing/2016/SVG/main" xmlns="" r:embed="rId9"/>
                </a:ext>
              </a:extLst>
            </a:blip>
            <a:stretch>
              <a:fillRect t="-1145859"/>
            </a:stretch>
          </a:blipFill>
        </p:spPr>
      </p:sp>
      <p:sp>
        <p:nvSpPr>
          <p:cNvPr id="13" name="Freeform 13"/>
          <p:cNvSpPr/>
          <p:nvPr/>
        </p:nvSpPr>
        <p:spPr>
          <a:xfrm>
            <a:off x="6853056" y="949604"/>
            <a:ext cx="166080" cy="158191"/>
          </a:xfrm>
          <a:custGeom>
            <a:avLst/>
            <a:gdLst/>
            <a:ahLst/>
            <a:cxnLst/>
            <a:rect l="l" t="t" r="r" b="b"/>
            <a:pathLst>
              <a:path w="166080" h="158191">
                <a:moveTo>
                  <a:pt x="0" y="0"/>
                </a:moveTo>
                <a:lnTo>
                  <a:pt x="166080" y="0"/>
                </a:lnTo>
                <a:lnTo>
                  <a:pt x="166080" y="158192"/>
                </a:lnTo>
                <a:lnTo>
                  <a:pt x="0" y="158192"/>
                </a:lnTo>
                <a:lnTo>
                  <a:pt x="0" y="0"/>
                </a:lnTo>
                <a:close/>
              </a:path>
            </a:pathLst>
          </a:custGeom>
          <a:blipFill>
            <a:blip r:embed="rId10">
              <a:extLst>
                <a:ext uri="{96DAC541-7B7A-43D3-8B79-37D633B846F1}">
                  <asvg:svgBlip xmlns:asvg="http://schemas.microsoft.com/office/drawing/2016/SVG/main" xmlns="" r:embed="rId13"/>
                </a:ext>
              </a:extLst>
            </a:blip>
            <a:stretch>
              <a:fillRect/>
            </a:stretch>
          </a:blipFill>
        </p:spPr>
      </p:sp>
      <p:sp>
        <p:nvSpPr>
          <p:cNvPr id="14" name="Freeform 14"/>
          <p:cNvSpPr/>
          <p:nvPr/>
        </p:nvSpPr>
        <p:spPr>
          <a:xfrm rot="-495168">
            <a:off x="3663103" y="1227922"/>
            <a:ext cx="3368198" cy="73488"/>
          </a:xfrm>
          <a:custGeom>
            <a:avLst/>
            <a:gdLst/>
            <a:ahLst/>
            <a:cxnLst/>
            <a:rect l="l" t="t" r="r" b="b"/>
            <a:pathLst>
              <a:path w="3368198" h="73488">
                <a:moveTo>
                  <a:pt x="0" y="0"/>
                </a:moveTo>
                <a:lnTo>
                  <a:pt x="3368199" y="0"/>
                </a:lnTo>
                <a:lnTo>
                  <a:pt x="3368199" y="73488"/>
                </a:lnTo>
                <a:lnTo>
                  <a:pt x="0" y="73488"/>
                </a:lnTo>
                <a:lnTo>
                  <a:pt x="0" y="0"/>
                </a:lnTo>
                <a:close/>
              </a:path>
            </a:pathLst>
          </a:custGeom>
          <a:blipFill>
            <a:blip r:embed="rId14">
              <a:extLst>
                <a:ext uri="{96DAC541-7B7A-43D3-8B79-37D633B846F1}">
                  <asvg:svgBlip xmlns:asvg="http://schemas.microsoft.com/office/drawing/2016/SVG/main" xmlns="" r:embed="rId15"/>
                </a:ext>
              </a:extLst>
            </a:blip>
            <a:stretch>
              <a:fillRect/>
            </a:stretch>
          </a:blipFill>
        </p:spPr>
      </p:sp>
      <p:sp>
        <p:nvSpPr>
          <p:cNvPr id="15" name="Freeform 15"/>
          <p:cNvSpPr/>
          <p:nvPr/>
        </p:nvSpPr>
        <p:spPr>
          <a:xfrm rot="574972">
            <a:off x="6830680" y="1227922"/>
            <a:ext cx="3368198" cy="73488"/>
          </a:xfrm>
          <a:custGeom>
            <a:avLst/>
            <a:gdLst/>
            <a:ahLst/>
            <a:cxnLst/>
            <a:rect l="l" t="t" r="r" b="b"/>
            <a:pathLst>
              <a:path w="3368198" h="73488">
                <a:moveTo>
                  <a:pt x="0" y="0"/>
                </a:moveTo>
                <a:lnTo>
                  <a:pt x="3368198" y="0"/>
                </a:lnTo>
                <a:lnTo>
                  <a:pt x="3368198" y="73488"/>
                </a:lnTo>
                <a:lnTo>
                  <a:pt x="0" y="73488"/>
                </a:lnTo>
                <a:lnTo>
                  <a:pt x="0" y="0"/>
                </a:lnTo>
                <a:close/>
              </a:path>
            </a:pathLst>
          </a:custGeom>
          <a:blipFill>
            <a:blip r:embed="rId14">
              <a:extLst>
                <a:ext uri="{96DAC541-7B7A-43D3-8B79-37D633B846F1}">
                  <asvg:svgBlip xmlns:asvg="http://schemas.microsoft.com/office/drawing/2016/SVG/main" xmlns="" r:embed="rId15"/>
                </a:ext>
              </a:extLst>
            </a:blip>
            <a:stretch>
              <a:fillRect/>
            </a:stretch>
          </a:blipFill>
        </p:spPr>
      </p:sp>
      <p:sp>
        <p:nvSpPr>
          <p:cNvPr id="17" name="TextBox 17"/>
          <p:cNvSpPr txBox="1"/>
          <p:nvPr/>
        </p:nvSpPr>
        <p:spPr>
          <a:xfrm>
            <a:off x="12152707" y="403268"/>
            <a:ext cx="5896670" cy="2954655"/>
          </a:xfrm>
          <a:prstGeom prst="rect">
            <a:avLst/>
          </a:prstGeom>
        </p:spPr>
        <p:txBody>
          <a:bodyPr wrap="square" lIns="0" tIns="0" rIns="0" bIns="0" rtlCol="0" anchor="t">
            <a:spAutoFit/>
          </a:bodyPr>
          <a:lstStyle/>
          <a:p>
            <a:pPr algn="just"/>
            <a:r>
              <a:rPr lang="vi-VN" sz="4800" b="1">
                <a:latin typeface="Times New Roman" panose="02020603050405020304" pitchFamily="18" charset="0"/>
                <a:cs typeface="Times New Roman" panose="02020603050405020304" pitchFamily="18" charset="0"/>
              </a:rPr>
              <a:t>b. Những khó khăn khi đọc sách và những thiên hướng sai lệch của việc đọc sách </a:t>
            </a:r>
            <a:endParaRPr lang="en-GB" sz="4800">
              <a:latin typeface="Times New Roman" panose="02020603050405020304" pitchFamily="18" charset="0"/>
              <a:cs typeface="Times New Roman" panose="02020603050405020304" pitchFamily="18" charset="0"/>
            </a:endParaRPr>
          </a:p>
        </p:txBody>
      </p:sp>
      <p:sp>
        <p:nvSpPr>
          <p:cNvPr id="22" name="Freeform 22"/>
          <p:cNvSpPr/>
          <p:nvPr/>
        </p:nvSpPr>
        <p:spPr>
          <a:xfrm>
            <a:off x="12086530" y="4415784"/>
            <a:ext cx="3422553" cy="6946142"/>
          </a:xfrm>
          <a:custGeom>
            <a:avLst/>
            <a:gdLst/>
            <a:ahLst/>
            <a:cxnLst/>
            <a:rect l="l" t="t" r="r" b="b"/>
            <a:pathLst>
              <a:path w="3422553" h="6946142">
                <a:moveTo>
                  <a:pt x="0" y="0"/>
                </a:moveTo>
                <a:lnTo>
                  <a:pt x="3422553" y="0"/>
                </a:lnTo>
                <a:lnTo>
                  <a:pt x="3422553" y="6946142"/>
                </a:lnTo>
                <a:lnTo>
                  <a:pt x="0" y="6946142"/>
                </a:lnTo>
                <a:lnTo>
                  <a:pt x="0" y="0"/>
                </a:lnTo>
                <a:close/>
              </a:path>
            </a:pathLst>
          </a:custGeom>
          <a:blipFill>
            <a:blip r:embed="rId16">
              <a:extLst>
                <a:ext uri="{96DAC541-7B7A-43D3-8B79-37D633B846F1}">
                  <asvg:svgBlip xmlns:asvg="http://schemas.microsoft.com/office/drawing/2016/SVG/main" xmlns="" r:embed="rId17"/>
                </a:ext>
              </a:extLst>
            </a:blip>
            <a:stretch>
              <a:fillRect/>
            </a:stretch>
          </a:blipFill>
        </p:spPr>
      </p:sp>
      <p:sp>
        <p:nvSpPr>
          <p:cNvPr id="23" name="Freeform 23"/>
          <p:cNvSpPr/>
          <p:nvPr/>
        </p:nvSpPr>
        <p:spPr>
          <a:xfrm>
            <a:off x="14517962" y="8097339"/>
            <a:ext cx="3170242" cy="3927102"/>
          </a:xfrm>
          <a:custGeom>
            <a:avLst/>
            <a:gdLst/>
            <a:ahLst/>
            <a:cxnLst/>
            <a:rect l="l" t="t" r="r" b="b"/>
            <a:pathLst>
              <a:path w="3170242" h="3927102">
                <a:moveTo>
                  <a:pt x="0" y="0"/>
                </a:moveTo>
                <a:lnTo>
                  <a:pt x="3170242" y="0"/>
                </a:lnTo>
                <a:lnTo>
                  <a:pt x="3170242" y="3927102"/>
                </a:lnTo>
                <a:lnTo>
                  <a:pt x="0" y="3927102"/>
                </a:lnTo>
                <a:lnTo>
                  <a:pt x="0" y="0"/>
                </a:lnTo>
                <a:close/>
              </a:path>
            </a:pathLst>
          </a:custGeom>
          <a:blipFill>
            <a:blip r:embed="rId18">
              <a:extLst>
                <a:ext uri="{96DAC541-7B7A-43D3-8B79-37D633B846F1}">
                  <asvg:svgBlip xmlns:asvg="http://schemas.microsoft.com/office/drawing/2016/SVG/main" xmlns="" r:embed="rId19"/>
                </a:ext>
              </a:extLst>
            </a:blip>
            <a:stretch>
              <a:fillRect/>
            </a:stretch>
          </a:blipFill>
        </p:spPr>
      </p:sp>
      <p:sp>
        <p:nvSpPr>
          <p:cNvPr id="24" name="Freeform 24"/>
          <p:cNvSpPr/>
          <p:nvPr/>
        </p:nvSpPr>
        <p:spPr>
          <a:xfrm>
            <a:off x="-853116" y="359377"/>
            <a:ext cx="2334214" cy="4114800"/>
          </a:xfrm>
          <a:custGeom>
            <a:avLst/>
            <a:gdLst/>
            <a:ahLst/>
            <a:cxnLst/>
            <a:rect l="l" t="t" r="r" b="b"/>
            <a:pathLst>
              <a:path w="2334214" h="4114800">
                <a:moveTo>
                  <a:pt x="0" y="0"/>
                </a:moveTo>
                <a:lnTo>
                  <a:pt x="2334213" y="0"/>
                </a:lnTo>
                <a:lnTo>
                  <a:pt x="2334213" y="4114800"/>
                </a:lnTo>
                <a:lnTo>
                  <a:pt x="0" y="4114800"/>
                </a:lnTo>
                <a:lnTo>
                  <a:pt x="0" y="0"/>
                </a:lnTo>
                <a:close/>
              </a:path>
            </a:pathLst>
          </a:custGeom>
          <a:blipFill>
            <a:blip r:embed="rId20">
              <a:extLst>
                <a:ext uri="{96DAC541-7B7A-43D3-8B79-37D633B846F1}">
                  <asvg:svgBlip xmlns:asvg="http://schemas.microsoft.com/office/drawing/2016/SVG/main" xmlns="" r:embed="rId21"/>
                </a:ext>
              </a:extLst>
            </a:blip>
            <a:stretch>
              <a:fillRect/>
            </a:stretch>
          </a:blipFill>
        </p:spPr>
      </p:sp>
      <p:graphicFrame>
        <p:nvGraphicFramePr>
          <p:cNvPr id="25" name="Table 24"/>
          <p:cNvGraphicFramePr>
            <a:graphicFrameLocks noGrp="1"/>
          </p:cNvGraphicFramePr>
          <p:nvPr>
            <p:extLst>
              <p:ext uri="{D42A27DB-BD31-4B8C-83A1-F6EECF244321}">
                <p14:modId xmlns:p14="http://schemas.microsoft.com/office/powerpoint/2010/main" val="680491125"/>
              </p:ext>
            </p:extLst>
          </p:nvPr>
        </p:nvGraphicFramePr>
        <p:xfrm>
          <a:off x="2078287" y="2096669"/>
          <a:ext cx="9300776" cy="6720840"/>
        </p:xfrm>
        <a:graphic>
          <a:graphicData uri="http://schemas.openxmlformats.org/drawingml/2006/table">
            <a:tbl>
              <a:tblPr firstRow="1" firstCol="1" bandRow="1">
                <a:effectLst>
                  <a:outerShdw blurRad="50800" dist="38100" dir="18900000" algn="bl" rotWithShape="0">
                    <a:prstClr val="black">
                      <a:alpha val="40000"/>
                    </a:prstClr>
                  </a:outerShdw>
                </a:effectLst>
              </a:tblPr>
              <a:tblGrid>
                <a:gridCol w="1491734">
                  <a:extLst>
                    <a:ext uri="{9D8B030D-6E8A-4147-A177-3AD203B41FA5}">
                      <a16:colId xmlns:a16="http://schemas.microsoft.com/office/drawing/2014/main" val="20000"/>
                    </a:ext>
                  </a:extLst>
                </a:gridCol>
                <a:gridCol w="7809042">
                  <a:extLst>
                    <a:ext uri="{9D8B030D-6E8A-4147-A177-3AD203B41FA5}">
                      <a16:colId xmlns:a16="http://schemas.microsoft.com/office/drawing/2014/main" val="20001"/>
                    </a:ext>
                  </a:extLst>
                </a:gridCol>
              </a:tblGrid>
              <a:tr h="0">
                <a:tc gridSpan="2">
                  <a:txBody>
                    <a:bodyPr/>
                    <a:lstStyle/>
                    <a:p>
                      <a:pPr algn="ctr">
                        <a:spcBef>
                          <a:spcPts val="300"/>
                        </a:spcBef>
                        <a:spcAft>
                          <a:spcPts val="300"/>
                        </a:spcAft>
                      </a:pPr>
                      <a:r>
                        <a:rPr lang="vi-VN" sz="3200" b="1">
                          <a:solidFill>
                            <a:srgbClr val="00B050"/>
                          </a:solidFill>
                          <a:effectLst/>
                          <a:latin typeface="Times New Roman" panose="02020603050405020304" pitchFamily="18" charset="0"/>
                          <a:ea typeface="MS Mincho"/>
                          <a:cs typeface="Times New Roman" panose="02020603050405020304" pitchFamily="18" charset="0"/>
                        </a:rPr>
                        <a:t>PHIẾU HT SỐ 06:</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spcBef>
                          <a:spcPts val="300"/>
                        </a:spcBef>
                        <a:spcAft>
                          <a:spcPts val="300"/>
                        </a:spcAft>
                      </a:pPr>
                      <a:r>
                        <a:rPr lang="vi-VN" sz="3200" b="1">
                          <a:solidFill>
                            <a:srgbClr val="0D0D0D"/>
                          </a:solidFill>
                          <a:effectLst/>
                          <a:latin typeface="Times New Roman" panose="02020603050405020304" pitchFamily="18" charset="0"/>
                          <a:ea typeface="MS Mincho"/>
                          <a:cs typeface="Times New Roman" panose="02020603050405020304" pitchFamily="18" charset="0"/>
                        </a:rPr>
                        <a:t>Đọc phần (2): Tìm hiểu lí lẽ, bằng chứng trong đoạn VB:</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spcBef>
                          <a:spcPts val="300"/>
                        </a:spcBef>
                        <a:spcAft>
                          <a:spcPts val="300"/>
                        </a:spcAft>
                      </a:pPr>
                      <a:r>
                        <a:rPr lang="vi-VN" sz="3200" b="1">
                          <a:solidFill>
                            <a:srgbClr val="0D0D0D"/>
                          </a:solidFill>
                          <a:effectLst/>
                          <a:latin typeface="Times New Roman" panose="02020603050405020304" pitchFamily="18" charset="0"/>
                          <a:ea typeface="MS Mincho"/>
                          <a:cs typeface="Times New Roman" panose="02020603050405020304" pitchFamily="18" charset="0"/>
                        </a:rPr>
                        <a:t>- Yêu cầu:</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spcBef>
                          <a:spcPts val="300"/>
                        </a:spcBef>
                        <a:spcAft>
                          <a:spcPts val="300"/>
                        </a:spcAft>
                      </a:pPr>
                      <a:r>
                        <a:rPr lang="vi-VN" sz="3200" i="1">
                          <a:solidFill>
                            <a:srgbClr val="0D0D0D"/>
                          </a:solidFill>
                          <a:effectLst/>
                          <a:latin typeface="Times New Roman" panose="02020603050405020304" pitchFamily="18" charset="0"/>
                          <a:ea typeface="MS Mincho"/>
                          <a:cs typeface="Times New Roman" panose="02020603050405020304" pitchFamily="18" charset="0"/>
                        </a:rPr>
                        <a:t>1. Trong phần (2), tác giả đã dùng những lí lẽ nào để làm sáng tỏ luận điểm. Để làm sáng tỏ lí lẽ này, tác giả đã đưa ra những bằng chứng ra sao? </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spcBef>
                          <a:spcPts val="300"/>
                        </a:spcBef>
                        <a:spcAft>
                          <a:spcPts val="300"/>
                        </a:spcAft>
                      </a:pPr>
                      <a:r>
                        <a:rPr lang="vi-VN" sz="3200" i="1">
                          <a:solidFill>
                            <a:srgbClr val="0D0D0D"/>
                          </a:solidFill>
                          <a:effectLst/>
                          <a:latin typeface="Times New Roman" panose="02020603050405020304" pitchFamily="18" charset="0"/>
                          <a:ea typeface="MS Mincho"/>
                          <a:cs typeface="Times New Roman" panose="02020603050405020304" pitchFamily="18" charset="0"/>
                        </a:rPr>
                        <a:t>2. Em có đồng ý các lí lẽ này không? </a:t>
                      </a:r>
                      <a:r>
                        <a:rPr lang="en-US" sz="3200" i="1">
                          <a:solidFill>
                            <a:srgbClr val="0D0D0D"/>
                          </a:solidFill>
                          <a:effectLst/>
                          <a:latin typeface="Times New Roman" panose="02020603050405020304" pitchFamily="18" charset="0"/>
                          <a:ea typeface="MS Mincho"/>
                          <a:cs typeface="Times New Roman" panose="02020603050405020304" pitchFamily="18" charset="0"/>
                        </a:rPr>
                        <a:t>Vì sao?</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spcBef>
                          <a:spcPts val="300"/>
                        </a:spcBef>
                        <a:spcAft>
                          <a:spcPts val="300"/>
                        </a:spcAft>
                      </a:pPr>
                      <a:r>
                        <a:rPr lang="vi-VN" sz="3200" b="1">
                          <a:solidFill>
                            <a:srgbClr val="0D0D0D"/>
                          </a:solidFill>
                          <a:effectLst/>
                          <a:latin typeface="Times New Roman" panose="02020603050405020304" pitchFamily="18" charset="0"/>
                          <a:ea typeface="MS Mincho"/>
                          <a:cs typeface="Times New Roman" panose="02020603050405020304" pitchFamily="18" charset="0"/>
                        </a:rPr>
                        <a:t>- Trả lời:</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GB"/>
                    </a:p>
                  </a:txBody>
                  <a:tcPr/>
                </a:tc>
                <a:extLst>
                  <a:ext uri="{0D108BD9-81ED-4DB2-BD59-A6C34878D82A}">
                    <a16:rowId xmlns:a16="http://schemas.microsoft.com/office/drawing/2014/main" val="10000"/>
                  </a:ext>
                </a:extLst>
              </a:tr>
              <a:tr h="0">
                <a:tc>
                  <a:txBody>
                    <a:bodyPr/>
                    <a:lstStyle/>
                    <a:p>
                      <a:pPr algn="ctr">
                        <a:spcAft>
                          <a:spcPts val="0"/>
                        </a:spcAft>
                      </a:pPr>
                      <a:r>
                        <a:rPr lang="vi-VN" sz="3200">
                          <a:ln>
                            <a:noFill/>
                          </a:ln>
                          <a:solidFill>
                            <a:srgbClr val="000000"/>
                          </a:solidFill>
                          <a:effectLst>
                            <a:outerShdw blurRad="38100" dist="19050" dir="2700000" algn="tl">
                              <a:schemeClr val="dk1">
                                <a:alpha val="40000"/>
                              </a:schemeClr>
                            </a:outerShdw>
                          </a:effectLst>
                          <a:latin typeface="Times New Roman" panose="02020603050405020304" pitchFamily="18" charset="0"/>
                          <a:ea typeface="Times New Roman" panose="02020603050405020304" pitchFamily="18" charset="0"/>
                          <a:cs typeface="Times New Roman" panose="02020603050405020304" pitchFamily="18" charset="0"/>
                        </a:rPr>
                        <a:t>1</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vi-VN" sz="3200">
                          <a:ln>
                            <a:noFill/>
                          </a:ln>
                          <a:solidFill>
                            <a:srgbClr val="000000"/>
                          </a:solidFill>
                          <a:effectLst>
                            <a:outerShdw blurRad="38100" dist="19050" dir="2700000" algn="tl">
                              <a:schemeClr val="dk1">
                                <a:alpha val="40000"/>
                              </a:schemeClr>
                            </a:outerShdw>
                          </a:effectLst>
                          <a:latin typeface="Times New Roman" panose="02020603050405020304" pitchFamily="18" charset="0"/>
                          <a:ea typeface="Times New Roman" panose="02020603050405020304" pitchFamily="18" charset="0"/>
                          <a:cs typeface="Times New Roman" panose="02020603050405020304" pitchFamily="18" charset="0"/>
                        </a:rPr>
                        <a:t>- Lí lẽ: ...............................</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spcAft>
                          <a:spcPts val="0"/>
                        </a:spcAft>
                      </a:pPr>
                      <a:r>
                        <a:rPr lang="vi-VN" sz="3200">
                          <a:ln>
                            <a:noFill/>
                          </a:ln>
                          <a:solidFill>
                            <a:srgbClr val="000000"/>
                          </a:solidFill>
                          <a:effectLst>
                            <a:outerShdw blurRad="38100" dist="19050" dir="2700000" algn="tl">
                              <a:schemeClr val="dk1">
                                <a:alpha val="40000"/>
                              </a:schemeClr>
                            </a:outerShdw>
                          </a:effectLst>
                          <a:latin typeface="Times New Roman" panose="02020603050405020304" pitchFamily="18" charset="0"/>
                          <a:ea typeface="Times New Roman" panose="02020603050405020304" pitchFamily="18" charset="0"/>
                          <a:cs typeface="Times New Roman" panose="02020603050405020304" pitchFamily="18" charset="0"/>
                        </a:rPr>
                        <a:t>- Bằng chứng:..................</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0">
                <a:tc>
                  <a:txBody>
                    <a:bodyPr/>
                    <a:lstStyle/>
                    <a:p>
                      <a:pPr algn="ctr">
                        <a:spcAft>
                          <a:spcPts val="0"/>
                        </a:spcAft>
                      </a:pPr>
                      <a:r>
                        <a:rPr lang="vi-VN" sz="3200">
                          <a:ln>
                            <a:noFill/>
                          </a:ln>
                          <a:solidFill>
                            <a:srgbClr val="000000"/>
                          </a:solidFill>
                          <a:effectLst>
                            <a:outerShdw blurRad="38100" dist="19050" dir="2700000" algn="tl">
                              <a:schemeClr val="dk1">
                                <a:alpha val="40000"/>
                              </a:schemeClr>
                            </a:outerShdw>
                          </a:effectLst>
                          <a:latin typeface="Times New Roman" panose="02020603050405020304" pitchFamily="18" charset="0"/>
                          <a:ea typeface="Times New Roman" panose="02020603050405020304" pitchFamily="18" charset="0"/>
                          <a:cs typeface="Times New Roman" panose="02020603050405020304" pitchFamily="18" charset="0"/>
                        </a:rPr>
                        <a:t>2</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vi-VN" sz="3200">
                          <a:ln>
                            <a:noFill/>
                          </a:ln>
                          <a:solidFill>
                            <a:srgbClr val="000000"/>
                          </a:solidFill>
                          <a:effectLst>
                            <a:outerShdw blurRad="38100" dist="19050" dir="2700000" algn="tl">
                              <a:schemeClr val="dk1">
                                <a:alpha val="40000"/>
                              </a:schemeClr>
                            </a:outerShdw>
                          </a:effectLst>
                          <a:latin typeface="Times New Roman" panose="02020603050405020304" pitchFamily="18" charset="0"/>
                          <a:ea typeface="Times New Roman" panose="02020603050405020304" pitchFamily="18" charset="0"/>
                          <a:cs typeface="Times New Roman" panose="02020603050405020304" pitchFamily="18" charset="0"/>
                        </a:rPr>
                        <a:t>- Quan điểm của em:..........</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spcAft>
                          <a:spcPts val="0"/>
                        </a:spcAft>
                      </a:pPr>
                      <a:r>
                        <a:rPr lang="vi-VN" sz="3200">
                          <a:ln>
                            <a:noFill/>
                          </a:ln>
                          <a:solidFill>
                            <a:srgbClr val="000000"/>
                          </a:solidFill>
                          <a:effectLst>
                            <a:outerShdw blurRad="38100" dist="19050" dir="2700000" algn="tl">
                              <a:schemeClr val="dk1">
                                <a:alpha val="40000"/>
                              </a:schemeClr>
                            </a:outerShdw>
                          </a:effectLst>
                          <a:latin typeface="Times New Roman" panose="02020603050405020304" pitchFamily="18" charset="0"/>
                          <a:ea typeface="Times New Roman" panose="02020603050405020304" pitchFamily="18" charset="0"/>
                          <a:cs typeface="Times New Roman" panose="02020603050405020304" pitchFamily="18" charset="0"/>
                        </a:rPr>
                        <a:t>- Lí giải:...........................</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16007428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down)">
                                      <p:cBhvr>
                                        <p:cTn id="7" dur="500"/>
                                        <p:tgtEl>
                                          <p:spTgt spid="17"/>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nodeType="clickEffect">
                                  <p:stCondLst>
                                    <p:cond delay="0"/>
                                  </p:stCondLst>
                                  <p:childTnLst>
                                    <p:set>
                                      <p:cBhvr>
                                        <p:cTn id="11" dur="1" fill="hold">
                                          <p:stCondLst>
                                            <p:cond delay="0"/>
                                          </p:stCondLst>
                                        </p:cTn>
                                        <p:tgtEl>
                                          <p:spTgt spid="25"/>
                                        </p:tgtEl>
                                        <p:attrNameLst>
                                          <p:attrName>style.visibility</p:attrName>
                                        </p:attrNameLst>
                                      </p:cBhvr>
                                      <p:to>
                                        <p:strVal val="visible"/>
                                      </p:to>
                                    </p:set>
                                    <p:animEffect transition="in" filter="circle(in)">
                                      <p:cBhvr>
                                        <p:cTn id="12" dur="20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FBF1DE"/>
        </a:solidFill>
        <a:effectLst/>
      </p:bgPr>
    </p:bg>
    <p:spTree>
      <p:nvGrpSpPr>
        <p:cNvPr id="1" name=""/>
        <p:cNvGrpSpPr/>
        <p:nvPr/>
      </p:nvGrpSpPr>
      <p:grpSpPr>
        <a:xfrm>
          <a:off x="0" y="0"/>
          <a:ext cx="0" cy="0"/>
          <a:chOff x="0" y="0"/>
          <a:chExt cx="0" cy="0"/>
        </a:xfrm>
      </p:grpSpPr>
      <p:sp>
        <p:nvSpPr>
          <p:cNvPr id="2" name="Freeform 2"/>
          <p:cNvSpPr/>
          <p:nvPr/>
        </p:nvSpPr>
        <p:spPr>
          <a:xfrm>
            <a:off x="4419600" y="1562100"/>
            <a:ext cx="8243954" cy="9050249"/>
          </a:xfrm>
          <a:custGeom>
            <a:avLst/>
            <a:gdLst/>
            <a:ahLst/>
            <a:cxnLst/>
            <a:rect l="l" t="t" r="r" b="b"/>
            <a:pathLst>
              <a:path w="8243954" h="9050249">
                <a:moveTo>
                  <a:pt x="0" y="0"/>
                </a:moveTo>
                <a:lnTo>
                  <a:pt x="8243954" y="0"/>
                </a:lnTo>
                <a:lnTo>
                  <a:pt x="8243954" y="9050249"/>
                </a:lnTo>
                <a:lnTo>
                  <a:pt x="0" y="9050249"/>
                </a:lnTo>
                <a:lnTo>
                  <a:pt x="0" y="0"/>
                </a:lnTo>
                <a:close/>
              </a:path>
            </a:pathLst>
          </a:custGeom>
          <a:blipFill>
            <a:blip r:embed="rId2">
              <a:extLst>
                <a:ext uri="{96DAC541-7B7A-43D3-8B79-37D633B846F1}">
                  <asvg:svgBlip xmlns:asvg="http://schemas.microsoft.com/office/drawing/2016/SVG/main" xmlns="" r:embed="rId3"/>
                </a:ext>
              </a:extLst>
            </a:blip>
            <a:stretch>
              <a:fillRect/>
            </a:stretch>
          </a:blipFill>
        </p:spPr>
      </p:sp>
      <p:sp>
        <p:nvSpPr>
          <p:cNvPr id="3" name="Freeform 3"/>
          <p:cNvSpPr/>
          <p:nvPr/>
        </p:nvSpPr>
        <p:spPr>
          <a:xfrm flipH="1">
            <a:off x="10981728" y="6740606"/>
            <a:ext cx="2502541" cy="1856430"/>
          </a:xfrm>
          <a:custGeom>
            <a:avLst/>
            <a:gdLst/>
            <a:ahLst/>
            <a:cxnLst/>
            <a:rect l="l" t="t" r="r" b="b"/>
            <a:pathLst>
              <a:path w="2502541" h="1856430">
                <a:moveTo>
                  <a:pt x="2502541" y="0"/>
                </a:moveTo>
                <a:lnTo>
                  <a:pt x="0" y="0"/>
                </a:lnTo>
                <a:lnTo>
                  <a:pt x="0" y="1856430"/>
                </a:lnTo>
                <a:lnTo>
                  <a:pt x="2502541" y="1856430"/>
                </a:lnTo>
                <a:lnTo>
                  <a:pt x="2502541" y="0"/>
                </a:lnTo>
                <a:close/>
              </a:path>
            </a:pathLst>
          </a:custGeom>
          <a:blipFill>
            <a:blip r:embed="rId4">
              <a:extLst>
                <a:ext uri="{96DAC541-7B7A-43D3-8B79-37D633B846F1}">
                  <asvg:svgBlip xmlns:asvg="http://schemas.microsoft.com/office/drawing/2016/SVG/main" xmlns="" r:embed="rId5"/>
                </a:ext>
              </a:extLst>
            </a:blip>
            <a:stretch>
              <a:fillRect/>
            </a:stretch>
          </a:blipFill>
        </p:spPr>
      </p:sp>
      <p:sp>
        <p:nvSpPr>
          <p:cNvPr id="5" name="TextBox 5"/>
          <p:cNvSpPr txBox="1"/>
          <p:nvPr/>
        </p:nvSpPr>
        <p:spPr>
          <a:xfrm>
            <a:off x="5105400" y="2324100"/>
            <a:ext cx="6602522" cy="4247317"/>
          </a:xfrm>
          <a:prstGeom prst="rect">
            <a:avLst/>
          </a:prstGeom>
        </p:spPr>
        <p:txBody>
          <a:bodyPr wrap="square" lIns="0" tIns="0" rIns="0" bIns="0" rtlCol="0" anchor="t">
            <a:spAutoFit/>
          </a:bodyPr>
          <a:lstStyle/>
          <a:p>
            <a:pPr algn="ctr"/>
            <a:r>
              <a:rPr lang="vi-VN" sz="13800" smtClean="0">
                <a:solidFill>
                  <a:schemeClr val="bg1"/>
                </a:solidFill>
                <a:latin typeface="#9Slide05 Amplify" panose="02000000000000000000" pitchFamily="2" charset="-93"/>
                <a:cs typeface="Times New Roman" panose="02020603050405020304" pitchFamily="18" charset="0"/>
              </a:rPr>
              <a:t>Hoạt động 1</a:t>
            </a:r>
          </a:p>
          <a:p>
            <a:pPr algn="ctr"/>
            <a:r>
              <a:rPr lang="en-US" sz="13800" smtClean="0">
                <a:solidFill>
                  <a:schemeClr val="bg1"/>
                </a:solidFill>
                <a:latin typeface="#9Slide05 Amplify" panose="02000000000000000000" pitchFamily="2" charset="-93"/>
                <a:cs typeface="Times New Roman" panose="02020603050405020304" pitchFamily="18" charset="0"/>
              </a:rPr>
              <a:t> </a:t>
            </a:r>
            <a:r>
              <a:rPr lang="vi-VN" sz="13800" smtClean="0">
                <a:solidFill>
                  <a:schemeClr val="bg1"/>
                </a:solidFill>
                <a:latin typeface="#9Slide05 Amplify" panose="02000000000000000000" pitchFamily="2" charset="-93"/>
                <a:cs typeface="Times New Roman" panose="02020603050405020304" pitchFamily="18" charset="0"/>
              </a:rPr>
              <a:t>Khởi động</a:t>
            </a:r>
            <a:endParaRPr lang="en-US" sz="11500" spc="-182">
              <a:solidFill>
                <a:schemeClr val="bg1"/>
              </a:solidFill>
              <a:latin typeface="#9Slide05 Amplify" panose="02000000000000000000" pitchFamily="2" charset="-93"/>
              <a:ea typeface="Cabin"/>
              <a:cs typeface="Times New Roman" panose="02020603050405020304" pitchFamily="18" charset="0"/>
              <a:sym typeface="Cabin"/>
            </a:endParaRPr>
          </a:p>
        </p:txBody>
      </p:sp>
      <p:sp>
        <p:nvSpPr>
          <p:cNvPr id="6" name="Freeform 6"/>
          <p:cNvSpPr/>
          <p:nvPr/>
        </p:nvSpPr>
        <p:spPr>
          <a:xfrm>
            <a:off x="13554775" y="7781984"/>
            <a:ext cx="3170242" cy="3927102"/>
          </a:xfrm>
          <a:custGeom>
            <a:avLst/>
            <a:gdLst/>
            <a:ahLst/>
            <a:cxnLst/>
            <a:rect l="l" t="t" r="r" b="b"/>
            <a:pathLst>
              <a:path w="3170242" h="3927102">
                <a:moveTo>
                  <a:pt x="0" y="0"/>
                </a:moveTo>
                <a:lnTo>
                  <a:pt x="3170242" y="0"/>
                </a:lnTo>
                <a:lnTo>
                  <a:pt x="3170242" y="3927101"/>
                </a:lnTo>
                <a:lnTo>
                  <a:pt x="0" y="3927101"/>
                </a:lnTo>
                <a:lnTo>
                  <a:pt x="0" y="0"/>
                </a:lnTo>
                <a:close/>
              </a:path>
            </a:pathLst>
          </a:custGeom>
          <a:blipFill>
            <a:blip r:embed="rId6">
              <a:extLst>
                <a:ext uri="{96DAC541-7B7A-43D3-8B79-37D633B846F1}">
                  <asvg:svgBlip xmlns:asvg="http://schemas.microsoft.com/office/drawing/2016/SVG/main" xmlns="" r:embed="rId7"/>
                </a:ext>
              </a:extLst>
            </a:blip>
            <a:stretch>
              <a:fillRect/>
            </a:stretch>
          </a:blipFill>
        </p:spPr>
      </p:sp>
      <p:pic>
        <p:nvPicPr>
          <p:cNvPr id="4" name="Picture 3"/>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226877" y="2324100"/>
            <a:ext cx="6629400" cy="4468598"/>
          </a:xfrm>
          <a:prstGeom prst="rect">
            <a:avLst/>
          </a:prstGeom>
        </p:spPr>
      </p:pic>
    </p:spTree>
    <p:extLst>
      <p:ext uri="{BB962C8B-B14F-4D97-AF65-F5344CB8AC3E}">
        <p14:creationId xmlns:p14="http://schemas.microsoft.com/office/powerpoint/2010/main" val="686391432"/>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rgbClr val="F9DA88"/>
        </a:solidFill>
        <a:effectLst/>
      </p:bgPr>
    </p:bg>
    <p:spTree>
      <p:nvGrpSpPr>
        <p:cNvPr id="1" name=""/>
        <p:cNvGrpSpPr/>
        <p:nvPr/>
      </p:nvGrpSpPr>
      <p:grpSpPr>
        <a:xfrm>
          <a:off x="0" y="0"/>
          <a:ext cx="0" cy="0"/>
          <a:chOff x="0" y="0"/>
          <a:chExt cx="0" cy="0"/>
        </a:xfrm>
      </p:grpSpPr>
      <p:sp>
        <p:nvSpPr>
          <p:cNvPr id="2" name="Freeform 2"/>
          <p:cNvSpPr/>
          <p:nvPr/>
        </p:nvSpPr>
        <p:spPr>
          <a:xfrm>
            <a:off x="-428538" y="-2253652"/>
            <a:ext cx="18768896" cy="13035852"/>
          </a:xfrm>
          <a:custGeom>
            <a:avLst/>
            <a:gdLst/>
            <a:ahLst/>
            <a:cxnLst/>
            <a:rect l="l" t="t" r="r" b="b"/>
            <a:pathLst>
              <a:path w="18768896" h="13035852">
                <a:moveTo>
                  <a:pt x="0" y="0"/>
                </a:moveTo>
                <a:lnTo>
                  <a:pt x="18768897" y="0"/>
                </a:lnTo>
                <a:lnTo>
                  <a:pt x="18768897" y="13035851"/>
                </a:lnTo>
                <a:lnTo>
                  <a:pt x="0" y="13035851"/>
                </a:lnTo>
                <a:lnTo>
                  <a:pt x="0" y="0"/>
                </a:lnTo>
                <a:close/>
              </a:path>
            </a:pathLst>
          </a:custGeom>
          <a:blipFill>
            <a:blip r:embed="rId2">
              <a:extLst>
                <a:ext uri="{96DAC541-7B7A-43D3-8B79-37D633B846F1}">
                  <asvg:svgBlip xmlns:asvg="http://schemas.microsoft.com/office/drawing/2016/SVG/main" xmlns="" r:embed="rId3"/>
                </a:ext>
              </a:extLst>
            </a:blip>
            <a:stretch>
              <a:fillRect/>
            </a:stretch>
          </a:blipFill>
        </p:spPr>
      </p:sp>
      <p:grpSp>
        <p:nvGrpSpPr>
          <p:cNvPr id="3" name="Group 3"/>
          <p:cNvGrpSpPr/>
          <p:nvPr/>
        </p:nvGrpSpPr>
        <p:grpSpPr>
          <a:xfrm>
            <a:off x="6038143" y="822788"/>
            <a:ext cx="11023401" cy="8448162"/>
            <a:chOff x="0" y="0"/>
            <a:chExt cx="15270671" cy="10851659"/>
          </a:xfrm>
        </p:grpSpPr>
        <p:sp>
          <p:nvSpPr>
            <p:cNvPr id="4" name="Freeform 4"/>
            <p:cNvSpPr/>
            <p:nvPr/>
          </p:nvSpPr>
          <p:spPr>
            <a:xfrm>
              <a:off x="-127" y="127"/>
              <a:ext cx="15270544" cy="10858644"/>
            </a:xfrm>
            <a:custGeom>
              <a:avLst/>
              <a:gdLst/>
              <a:ahLst/>
              <a:cxnLst/>
              <a:rect l="l" t="t" r="r" b="b"/>
              <a:pathLst>
                <a:path w="15270544" h="10858644">
                  <a:moveTo>
                    <a:pt x="14869478" y="10845944"/>
                  </a:moveTo>
                  <a:cubicBezTo>
                    <a:pt x="14813598" y="10858644"/>
                    <a:pt x="14788198" y="10845944"/>
                    <a:pt x="14731048" y="10845944"/>
                  </a:cubicBezTo>
                  <a:cubicBezTo>
                    <a:pt x="14673898" y="10845944"/>
                    <a:pt x="14582838" y="10833244"/>
                    <a:pt x="14582838" y="10833244"/>
                  </a:cubicBezTo>
                  <a:lnTo>
                    <a:pt x="707771" y="10833244"/>
                  </a:lnTo>
                  <a:lnTo>
                    <a:pt x="631063" y="10820544"/>
                  </a:lnTo>
                  <a:cubicBezTo>
                    <a:pt x="631063" y="10820544"/>
                    <a:pt x="533400" y="10833244"/>
                    <a:pt x="457581" y="10820544"/>
                  </a:cubicBezTo>
                  <a:cubicBezTo>
                    <a:pt x="381762" y="10807844"/>
                    <a:pt x="296418" y="10820544"/>
                    <a:pt x="296418" y="10820544"/>
                  </a:cubicBezTo>
                  <a:cubicBezTo>
                    <a:pt x="240284" y="10820544"/>
                    <a:pt x="162814" y="10816226"/>
                    <a:pt x="119507" y="10787016"/>
                  </a:cubicBezTo>
                  <a:cubicBezTo>
                    <a:pt x="47371" y="10738375"/>
                    <a:pt x="25400" y="10668144"/>
                    <a:pt x="0" y="10562353"/>
                  </a:cubicBezTo>
                  <a:lnTo>
                    <a:pt x="0" y="10361820"/>
                  </a:lnTo>
                  <a:cubicBezTo>
                    <a:pt x="0" y="10361820"/>
                    <a:pt x="12700" y="10276857"/>
                    <a:pt x="12700" y="10218564"/>
                  </a:cubicBezTo>
                  <a:cubicBezTo>
                    <a:pt x="12700" y="10160271"/>
                    <a:pt x="0" y="10070355"/>
                    <a:pt x="0" y="10070355"/>
                  </a:cubicBezTo>
                  <a:lnTo>
                    <a:pt x="0" y="803402"/>
                  </a:lnTo>
                  <a:cubicBezTo>
                    <a:pt x="0" y="803402"/>
                    <a:pt x="12700" y="767715"/>
                    <a:pt x="12700" y="688594"/>
                  </a:cubicBezTo>
                  <a:lnTo>
                    <a:pt x="12700" y="543560"/>
                  </a:lnTo>
                  <a:cubicBezTo>
                    <a:pt x="12700" y="543560"/>
                    <a:pt x="0" y="459740"/>
                    <a:pt x="12700" y="375920"/>
                  </a:cubicBezTo>
                  <a:cubicBezTo>
                    <a:pt x="25400" y="292100"/>
                    <a:pt x="23876" y="258064"/>
                    <a:pt x="64897" y="195072"/>
                  </a:cubicBezTo>
                  <a:cubicBezTo>
                    <a:pt x="87249" y="160782"/>
                    <a:pt x="184404" y="76708"/>
                    <a:pt x="215900" y="50800"/>
                  </a:cubicBezTo>
                  <a:cubicBezTo>
                    <a:pt x="215900" y="50800"/>
                    <a:pt x="305181" y="24130"/>
                    <a:pt x="401320" y="12700"/>
                  </a:cubicBezTo>
                  <a:cubicBezTo>
                    <a:pt x="508000" y="0"/>
                    <a:pt x="481584" y="0"/>
                    <a:pt x="622300" y="0"/>
                  </a:cubicBezTo>
                  <a:lnTo>
                    <a:pt x="14751495" y="0"/>
                  </a:lnTo>
                  <a:cubicBezTo>
                    <a:pt x="14851571" y="0"/>
                    <a:pt x="14920024" y="12700"/>
                    <a:pt x="14920024" y="12700"/>
                  </a:cubicBezTo>
                  <a:cubicBezTo>
                    <a:pt x="14984158" y="12700"/>
                    <a:pt x="15072931" y="36322"/>
                    <a:pt x="15130844" y="50800"/>
                  </a:cubicBezTo>
                  <a:cubicBezTo>
                    <a:pt x="15232444" y="76200"/>
                    <a:pt x="15257844" y="254000"/>
                    <a:pt x="15257844" y="350520"/>
                  </a:cubicBezTo>
                  <a:lnTo>
                    <a:pt x="15257844" y="9979550"/>
                  </a:lnTo>
                  <a:cubicBezTo>
                    <a:pt x="15257844" y="9979550"/>
                    <a:pt x="15270544" y="10348231"/>
                    <a:pt x="15270544" y="10381251"/>
                  </a:cubicBezTo>
                  <a:cubicBezTo>
                    <a:pt x="15270544" y="10414271"/>
                    <a:pt x="15248065" y="10522221"/>
                    <a:pt x="15230157" y="10568449"/>
                  </a:cubicBezTo>
                  <a:cubicBezTo>
                    <a:pt x="15205138" y="10633092"/>
                    <a:pt x="15215299" y="10689988"/>
                    <a:pt x="15163482" y="10734184"/>
                  </a:cubicBezTo>
                  <a:cubicBezTo>
                    <a:pt x="15127415" y="10765045"/>
                    <a:pt x="15073312" y="10802383"/>
                    <a:pt x="15028101" y="10819528"/>
                  </a:cubicBezTo>
                  <a:cubicBezTo>
                    <a:pt x="14982888" y="10836673"/>
                    <a:pt x="14925104" y="10833371"/>
                    <a:pt x="14869224" y="10846071"/>
                  </a:cubicBezTo>
                  <a:close/>
                </a:path>
              </a:pathLst>
            </a:custGeom>
            <a:solidFill>
              <a:srgbClr val="EAEAEA"/>
            </a:solidFill>
          </p:spPr>
        </p:sp>
      </p:grpSp>
      <p:grpSp>
        <p:nvGrpSpPr>
          <p:cNvPr id="5" name="Group 5"/>
          <p:cNvGrpSpPr/>
          <p:nvPr/>
        </p:nvGrpSpPr>
        <p:grpSpPr>
          <a:xfrm>
            <a:off x="6209054" y="943807"/>
            <a:ext cx="10583116" cy="7991326"/>
            <a:chOff x="0" y="0"/>
            <a:chExt cx="16780709" cy="10851659"/>
          </a:xfrm>
        </p:grpSpPr>
        <p:sp>
          <p:nvSpPr>
            <p:cNvPr id="6" name="Freeform 6"/>
            <p:cNvSpPr/>
            <p:nvPr/>
          </p:nvSpPr>
          <p:spPr>
            <a:xfrm>
              <a:off x="-127" y="127"/>
              <a:ext cx="16780582" cy="10858644"/>
            </a:xfrm>
            <a:custGeom>
              <a:avLst/>
              <a:gdLst/>
              <a:ahLst/>
              <a:cxnLst/>
              <a:rect l="l" t="t" r="r" b="b"/>
              <a:pathLst>
                <a:path w="16780582" h="10858644">
                  <a:moveTo>
                    <a:pt x="16379516" y="10845944"/>
                  </a:moveTo>
                  <a:cubicBezTo>
                    <a:pt x="16323636" y="10858644"/>
                    <a:pt x="16298236" y="10845944"/>
                    <a:pt x="16241086" y="10845944"/>
                  </a:cubicBezTo>
                  <a:cubicBezTo>
                    <a:pt x="16183936" y="10845944"/>
                    <a:pt x="16092878" y="10833244"/>
                    <a:pt x="16092878" y="10833244"/>
                  </a:cubicBezTo>
                  <a:lnTo>
                    <a:pt x="707771" y="10833244"/>
                  </a:lnTo>
                  <a:lnTo>
                    <a:pt x="631063" y="10820544"/>
                  </a:lnTo>
                  <a:cubicBezTo>
                    <a:pt x="631063" y="10820544"/>
                    <a:pt x="533400" y="10833244"/>
                    <a:pt x="457581" y="10820544"/>
                  </a:cubicBezTo>
                  <a:cubicBezTo>
                    <a:pt x="381762" y="10807844"/>
                    <a:pt x="296418" y="10820544"/>
                    <a:pt x="296418" y="10820544"/>
                  </a:cubicBezTo>
                  <a:cubicBezTo>
                    <a:pt x="240284" y="10820544"/>
                    <a:pt x="162814" y="10816226"/>
                    <a:pt x="119507" y="10787016"/>
                  </a:cubicBezTo>
                  <a:cubicBezTo>
                    <a:pt x="47371" y="10738375"/>
                    <a:pt x="25400" y="10668144"/>
                    <a:pt x="0" y="10562353"/>
                  </a:cubicBezTo>
                  <a:lnTo>
                    <a:pt x="0" y="10361820"/>
                  </a:lnTo>
                  <a:cubicBezTo>
                    <a:pt x="0" y="10361820"/>
                    <a:pt x="12700" y="10276857"/>
                    <a:pt x="12700" y="10218564"/>
                  </a:cubicBezTo>
                  <a:cubicBezTo>
                    <a:pt x="12700" y="10160271"/>
                    <a:pt x="0" y="10070355"/>
                    <a:pt x="0" y="10070355"/>
                  </a:cubicBezTo>
                  <a:lnTo>
                    <a:pt x="0" y="803402"/>
                  </a:lnTo>
                  <a:cubicBezTo>
                    <a:pt x="0" y="803402"/>
                    <a:pt x="12700" y="767715"/>
                    <a:pt x="12700" y="688594"/>
                  </a:cubicBezTo>
                  <a:lnTo>
                    <a:pt x="12700" y="543560"/>
                  </a:lnTo>
                  <a:cubicBezTo>
                    <a:pt x="12700" y="543560"/>
                    <a:pt x="0" y="459740"/>
                    <a:pt x="12700" y="375920"/>
                  </a:cubicBezTo>
                  <a:cubicBezTo>
                    <a:pt x="25400" y="292100"/>
                    <a:pt x="23876" y="258064"/>
                    <a:pt x="64897" y="195072"/>
                  </a:cubicBezTo>
                  <a:cubicBezTo>
                    <a:pt x="87249" y="160782"/>
                    <a:pt x="184404" y="76708"/>
                    <a:pt x="215900" y="50800"/>
                  </a:cubicBezTo>
                  <a:cubicBezTo>
                    <a:pt x="215900" y="50800"/>
                    <a:pt x="305181" y="24130"/>
                    <a:pt x="401320" y="12700"/>
                  </a:cubicBezTo>
                  <a:cubicBezTo>
                    <a:pt x="508000" y="0"/>
                    <a:pt x="481584" y="0"/>
                    <a:pt x="622300" y="0"/>
                  </a:cubicBezTo>
                  <a:lnTo>
                    <a:pt x="16261533" y="0"/>
                  </a:lnTo>
                  <a:cubicBezTo>
                    <a:pt x="16361609" y="0"/>
                    <a:pt x="16430062" y="12700"/>
                    <a:pt x="16430062" y="12700"/>
                  </a:cubicBezTo>
                  <a:cubicBezTo>
                    <a:pt x="16494198" y="12700"/>
                    <a:pt x="16582971" y="36322"/>
                    <a:pt x="16640882" y="50800"/>
                  </a:cubicBezTo>
                  <a:cubicBezTo>
                    <a:pt x="16742482" y="76200"/>
                    <a:pt x="16767882" y="254000"/>
                    <a:pt x="16767882" y="350520"/>
                  </a:cubicBezTo>
                  <a:lnTo>
                    <a:pt x="16767882" y="9979550"/>
                  </a:lnTo>
                  <a:cubicBezTo>
                    <a:pt x="16767882" y="9979550"/>
                    <a:pt x="16780582" y="10348231"/>
                    <a:pt x="16780582" y="10381251"/>
                  </a:cubicBezTo>
                  <a:cubicBezTo>
                    <a:pt x="16780582" y="10414271"/>
                    <a:pt x="16758104" y="10522221"/>
                    <a:pt x="16740197" y="10568449"/>
                  </a:cubicBezTo>
                  <a:cubicBezTo>
                    <a:pt x="16715178" y="10633092"/>
                    <a:pt x="16725337" y="10689988"/>
                    <a:pt x="16673522" y="10734184"/>
                  </a:cubicBezTo>
                  <a:cubicBezTo>
                    <a:pt x="16637454" y="10765045"/>
                    <a:pt x="16583352" y="10802383"/>
                    <a:pt x="16538139" y="10819528"/>
                  </a:cubicBezTo>
                  <a:cubicBezTo>
                    <a:pt x="16492928" y="10836673"/>
                    <a:pt x="16435142" y="10833371"/>
                    <a:pt x="16379262" y="10846071"/>
                  </a:cubicBezTo>
                  <a:close/>
                </a:path>
              </a:pathLst>
            </a:custGeom>
            <a:solidFill>
              <a:srgbClr val="FFFFFF"/>
            </a:solidFill>
          </p:spPr>
        </p:sp>
      </p:grpSp>
      <p:sp>
        <p:nvSpPr>
          <p:cNvPr id="7" name="Freeform 7"/>
          <p:cNvSpPr/>
          <p:nvPr/>
        </p:nvSpPr>
        <p:spPr>
          <a:xfrm>
            <a:off x="8356011" y="9243175"/>
            <a:ext cx="5781047" cy="4237501"/>
          </a:xfrm>
          <a:custGeom>
            <a:avLst/>
            <a:gdLst/>
            <a:ahLst/>
            <a:cxnLst/>
            <a:rect l="l" t="t" r="r" b="b"/>
            <a:pathLst>
              <a:path w="5781047" h="4237501">
                <a:moveTo>
                  <a:pt x="0" y="0"/>
                </a:moveTo>
                <a:lnTo>
                  <a:pt x="5781047" y="0"/>
                </a:lnTo>
                <a:lnTo>
                  <a:pt x="5781047" y="4237501"/>
                </a:lnTo>
                <a:lnTo>
                  <a:pt x="0" y="4237501"/>
                </a:lnTo>
                <a:lnTo>
                  <a:pt x="0" y="0"/>
                </a:lnTo>
                <a:close/>
              </a:path>
            </a:pathLst>
          </a:custGeom>
          <a:blipFill>
            <a:blip r:embed="rId4">
              <a:extLst>
                <a:ext uri="{96DAC541-7B7A-43D3-8B79-37D633B846F1}">
                  <asvg:svgBlip xmlns:asvg="http://schemas.microsoft.com/office/drawing/2016/SVG/main" xmlns="" r:embed="rId5"/>
                </a:ext>
              </a:extLst>
            </a:blip>
            <a:stretch>
              <a:fillRect t="-61363"/>
            </a:stretch>
          </a:blipFill>
        </p:spPr>
      </p:sp>
      <p:sp>
        <p:nvSpPr>
          <p:cNvPr id="8" name="Freeform 8"/>
          <p:cNvSpPr/>
          <p:nvPr/>
        </p:nvSpPr>
        <p:spPr>
          <a:xfrm>
            <a:off x="5838509" y="8940671"/>
            <a:ext cx="6357135" cy="330278"/>
          </a:xfrm>
          <a:custGeom>
            <a:avLst/>
            <a:gdLst/>
            <a:ahLst/>
            <a:cxnLst/>
            <a:rect l="l" t="t" r="r" b="b"/>
            <a:pathLst>
              <a:path w="6357135" h="330278">
                <a:moveTo>
                  <a:pt x="0" y="0"/>
                </a:moveTo>
                <a:lnTo>
                  <a:pt x="6357135" y="0"/>
                </a:lnTo>
                <a:lnTo>
                  <a:pt x="6357135" y="330278"/>
                </a:lnTo>
                <a:lnTo>
                  <a:pt x="0" y="330278"/>
                </a:lnTo>
                <a:lnTo>
                  <a:pt x="0" y="0"/>
                </a:lnTo>
                <a:close/>
              </a:path>
            </a:pathLst>
          </a:custGeom>
          <a:blipFill>
            <a:blip r:embed="rId6">
              <a:extLst>
                <a:ext uri="{96DAC541-7B7A-43D3-8B79-37D633B846F1}">
                  <asvg:svgBlip xmlns:asvg="http://schemas.microsoft.com/office/drawing/2016/SVG/main" xmlns="" r:embed="rId7"/>
                </a:ext>
              </a:extLst>
            </a:blip>
            <a:stretch>
              <a:fillRect t="-1145859"/>
            </a:stretch>
          </a:blipFill>
        </p:spPr>
      </p:sp>
      <p:sp>
        <p:nvSpPr>
          <p:cNvPr id="9" name="Freeform 9"/>
          <p:cNvSpPr/>
          <p:nvPr/>
        </p:nvSpPr>
        <p:spPr>
          <a:xfrm>
            <a:off x="10693293" y="8940671"/>
            <a:ext cx="6357135" cy="330278"/>
          </a:xfrm>
          <a:custGeom>
            <a:avLst/>
            <a:gdLst/>
            <a:ahLst/>
            <a:cxnLst/>
            <a:rect l="l" t="t" r="r" b="b"/>
            <a:pathLst>
              <a:path w="6357135" h="330278">
                <a:moveTo>
                  <a:pt x="0" y="0"/>
                </a:moveTo>
                <a:lnTo>
                  <a:pt x="6357134" y="0"/>
                </a:lnTo>
                <a:lnTo>
                  <a:pt x="6357134" y="330278"/>
                </a:lnTo>
                <a:lnTo>
                  <a:pt x="0" y="330278"/>
                </a:lnTo>
                <a:lnTo>
                  <a:pt x="0" y="0"/>
                </a:lnTo>
                <a:close/>
              </a:path>
            </a:pathLst>
          </a:custGeom>
          <a:blipFill>
            <a:blip r:embed="rId8">
              <a:extLst>
                <a:ext uri="{96DAC541-7B7A-43D3-8B79-37D633B846F1}">
                  <asvg:svgBlip xmlns:asvg="http://schemas.microsoft.com/office/drawing/2016/SVG/main" xmlns="" r:embed="rId9"/>
                </a:ext>
              </a:extLst>
            </a:blip>
            <a:stretch>
              <a:fillRect t="-1145859"/>
            </a:stretch>
          </a:blipFill>
        </p:spPr>
      </p:sp>
      <p:sp>
        <p:nvSpPr>
          <p:cNvPr id="11" name="Freeform 11"/>
          <p:cNvSpPr/>
          <p:nvPr/>
        </p:nvSpPr>
        <p:spPr>
          <a:xfrm flipV="1">
            <a:off x="5838509" y="492509"/>
            <a:ext cx="6357135" cy="330278"/>
          </a:xfrm>
          <a:custGeom>
            <a:avLst/>
            <a:gdLst/>
            <a:ahLst/>
            <a:cxnLst/>
            <a:rect l="l" t="t" r="r" b="b"/>
            <a:pathLst>
              <a:path w="6357135" h="330278">
                <a:moveTo>
                  <a:pt x="0" y="330278"/>
                </a:moveTo>
                <a:lnTo>
                  <a:pt x="6357135" y="330278"/>
                </a:lnTo>
                <a:lnTo>
                  <a:pt x="6357135" y="0"/>
                </a:lnTo>
                <a:lnTo>
                  <a:pt x="0" y="0"/>
                </a:lnTo>
                <a:lnTo>
                  <a:pt x="0" y="330278"/>
                </a:lnTo>
                <a:close/>
              </a:path>
            </a:pathLst>
          </a:custGeom>
          <a:blipFill>
            <a:blip r:embed="rId8">
              <a:extLst>
                <a:ext uri="{96DAC541-7B7A-43D3-8B79-37D633B846F1}">
                  <asvg:svgBlip xmlns:asvg="http://schemas.microsoft.com/office/drawing/2016/SVG/main" xmlns="" r:embed="rId9"/>
                </a:ext>
              </a:extLst>
            </a:blip>
            <a:stretch>
              <a:fillRect t="-1145859"/>
            </a:stretch>
          </a:blipFill>
        </p:spPr>
      </p:sp>
      <p:sp>
        <p:nvSpPr>
          <p:cNvPr id="12" name="Freeform 12"/>
          <p:cNvSpPr/>
          <p:nvPr/>
        </p:nvSpPr>
        <p:spPr>
          <a:xfrm flipV="1">
            <a:off x="10704410" y="492509"/>
            <a:ext cx="6357135" cy="330278"/>
          </a:xfrm>
          <a:custGeom>
            <a:avLst/>
            <a:gdLst/>
            <a:ahLst/>
            <a:cxnLst/>
            <a:rect l="l" t="t" r="r" b="b"/>
            <a:pathLst>
              <a:path w="6357135" h="330278">
                <a:moveTo>
                  <a:pt x="0" y="330278"/>
                </a:moveTo>
                <a:lnTo>
                  <a:pt x="6357134" y="330278"/>
                </a:lnTo>
                <a:lnTo>
                  <a:pt x="6357134" y="0"/>
                </a:lnTo>
                <a:lnTo>
                  <a:pt x="0" y="0"/>
                </a:lnTo>
                <a:lnTo>
                  <a:pt x="0" y="330278"/>
                </a:lnTo>
                <a:close/>
              </a:path>
            </a:pathLst>
          </a:custGeom>
          <a:blipFill>
            <a:blip r:embed="rId8">
              <a:extLst>
                <a:ext uri="{96DAC541-7B7A-43D3-8B79-37D633B846F1}">
                  <asvg:svgBlip xmlns:asvg="http://schemas.microsoft.com/office/drawing/2016/SVG/main" xmlns="" r:embed="rId9"/>
                </a:ext>
              </a:extLst>
            </a:blip>
            <a:stretch>
              <a:fillRect t="-1145859"/>
            </a:stretch>
          </a:blipFill>
        </p:spPr>
      </p:sp>
      <p:sp>
        <p:nvSpPr>
          <p:cNvPr id="13" name="Freeform 13"/>
          <p:cNvSpPr/>
          <p:nvPr/>
        </p:nvSpPr>
        <p:spPr>
          <a:xfrm>
            <a:off x="11392353" y="-38100"/>
            <a:ext cx="166080" cy="158191"/>
          </a:xfrm>
          <a:custGeom>
            <a:avLst/>
            <a:gdLst/>
            <a:ahLst/>
            <a:cxnLst/>
            <a:rect l="l" t="t" r="r" b="b"/>
            <a:pathLst>
              <a:path w="166080" h="158191">
                <a:moveTo>
                  <a:pt x="0" y="0"/>
                </a:moveTo>
                <a:lnTo>
                  <a:pt x="166080" y="0"/>
                </a:lnTo>
                <a:lnTo>
                  <a:pt x="166080" y="158192"/>
                </a:lnTo>
                <a:lnTo>
                  <a:pt x="0" y="158192"/>
                </a:lnTo>
                <a:lnTo>
                  <a:pt x="0" y="0"/>
                </a:lnTo>
                <a:close/>
              </a:path>
            </a:pathLst>
          </a:custGeom>
          <a:blipFill>
            <a:blip r:embed="rId10">
              <a:extLst>
                <a:ext uri="{96DAC541-7B7A-43D3-8B79-37D633B846F1}">
                  <asvg:svgBlip xmlns:asvg="http://schemas.microsoft.com/office/drawing/2016/SVG/main" xmlns="" r:embed="rId13"/>
                </a:ext>
              </a:extLst>
            </a:blip>
            <a:stretch>
              <a:fillRect/>
            </a:stretch>
          </a:blipFill>
        </p:spPr>
      </p:sp>
      <p:sp>
        <p:nvSpPr>
          <p:cNvPr id="14" name="Freeform 14"/>
          <p:cNvSpPr/>
          <p:nvPr/>
        </p:nvSpPr>
        <p:spPr>
          <a:xfrm rot="-495168">
            <a:off x="8213517" y="256544"/>
            <a:ext cx="3368198" cy="73488"/>
          </a:xfrm>
          <a:custGeom>
            <a:avLst/>
            <a:gdLst/>
            <a:ahLst/>
            <a:cxnLst/>
            <a:rect l="l" t="t" r="r" b="b"/>
            <a:pathLst>
              <a:path w="3368198" h="73488">
                <a:moveTo>
                  <a:pt x="0" y="0"/>
                </a:moveTo>
                <a:lnTo>
                  <a:pt x="3368199" y="0"/>
                </a:lnTo>
                <a:lnTo>
                  <a:pt x="3368199" y="73488"/>
                </a:lnTo>
                <a:lnTo>
                  <a:pt x="0" y="73488"/>
                </a:lnTo>
                <a:lnTo>
                  <a:pt x="0" y="0"/>
                </a:lnTo>
                <a:close/>
              </a:path>
            </a:pathLst>
          </a:custGeom>
          <a:blipFill>
            <a:blip r:embed="rId14">
              <a:extLst>
                <a:ext uri="{96DAC541-7B7A-43D3-8B79-37D633B846F1}">
                  <asvg:svgBlip xmlns:asvg="http://schemas.microsoft.com/office/drawing/2016/SVG/main" xmlns="" r:embed="rId15"/>
                </a:ext>
              </a:extLst>
            </a:blip>
            <a:stretch>
              <a:fillRect/>
            </a:stretch>
          </a:blipFill>
        </p:spPr>
      </p:sp>
      <p:sp>
        <p:nvSpPr>
          <p:cNvPr id="15" name="Freeform 15"/>
          <p:cNvSpPr/>
          <p:nvPr/>
        </p:nvSpPr>
        <p:spPr>
          <a:xfrm rot="574972">
            <a:off x="11381094" y="256544"/>
            <a:ext cx="3368198" cy="73488"/>
          </a:xfrm>
          <a:custGeom>
            <a:avLst/>
            <a:gdLst/>
            <a:ahLst/>
            <a:cxnLst/>
            <a:rect l="l" t="t" r="r" b="b"/>
            <a:pathLst>
              <a:path w="3368198" h="73488">
                <a:moveTo>
                  <a:pt x="0" y="0"/>
                </a:moveTo>
                <a:lnTo>
                  <a:pt x="3368198" y="0"/>
                </a:lnTo>
                <a:lnTo>
                  <a:pt x="3368198" y="73488"/>
                </a:lnTo>
                <a:lnTo>
                  <a:pt x="0" y="73488"/>
                </a:lnTo>
                <a:lnTo>
                  <a:pt x="0" y="0"/>
                </a:lnTo>
                <a:close/>
              </a:path>
            </a:pathLst>
          </a:custGeom>
          <a:blipFill>
            <a:blip r:embed="rId14">
              <a:extLst>
                <a:ext uri="{96DAC541-7B7A-43D3-8B79-37D633B846F1}">
                  <asvg:svgBlip xmlns:asvg="http://schemas.microsoft.com/office/drawing/2016/SVG/main" xmlns="" r:embed="rId15"/>
                </a:ext>
              </a:extLst>
            </a:blip>
            <a:stretch>
              <a:fillRect/>
            </a:stretch>
          </a:blipFill>
        </p:spPr>
      </p:sp>
      <p:sp>
        <p:nvSpPr>
          <p:cNvPr id="22" name="Freeform 22"/>
          <p:cNvSpPr/>
          <p:nvPr/>
        </p:nvSpPr>
        <p:spPr>
          <a:xfrm>
            <a:off x="-2671921" y="7745216"/>
            <a:ext cx="7661990" cy="4165336"/>
          </a:xfrm>
          <a:custGeom>
            <a:avLst/>
            <a:gdLst/>
            <a:ahLst/>
            <a:cxnLst/>
            <a:rect l="l" t="t" r="r" b="b"/>
            <a:pathLst>
              <a:path w="7661990" h="4165336">
                <a:moveTo>
                  <a:pt x="0" y="0"/>
                </a:moveTo>
                <a:lnTo>
                  <a:pt x="7661990" y="0"/>
                </a:lnTo>
                <a:lnTo>
                  <a:pt x="7661990" y="4165337"/>
                </a:lnTo>
                <a:lnTo>
                  <a:pt x="0" y="4165337"/>
                </a:lnTo>
                <a:lnTo>
                  <a:pt x="0" y="0"/>
                </a:lnTo>
                <a:close/>
              </a:path>
            </a:pathLst>
          </a:custGeom>
          <a:blipFill>
            <a:blip r:embed="rId16">
              <a:extLst>
                <a:ext uri="{96DAC541-7B7A-43D3-8B79-37D633B846F1}">
                  <asvg:svgBlip xmlns:asvg="http://schemas.microsoft.com/office/drawing/2016/SVG/main" xmlns="" r:embed="rId17"/>
                </a:ext>
              </a:extLst>
            </a:blip>
            <a:stretch>
              <a:fillRect/>
            </a:stretch>
          </a:blipFill>
        </p:spPr>
      </p:sp>
      <p:sp>
        <p:nvSpPr>
          <p:cNvPr id="23" name="Freeform 23"/>
          <p:cNvSpPr/>
          <p:nvPr/>
        </p:nvSpPr>
        <p:spPr>
          <a:xfrm>
            <a:off x="2342232" y="5523278"/>
            <a:ext cx="1767676" cy="2250514"/>
          </a:xfrm>
          <a:custGeom>
            <a:avLst/>
            <a:gdLst/>
            <a:ahLst/>
            <a:cxnLst/>
            <a:rect l="l" t="t" r="r" b="b"/>
            <a:pathLst>
              <a:path w="1767676" h="2250514">
                <a:moveTo>
                  <a:pt x="0" y="0"/>
                </a:moveTo>
                <a:lnTo>
                  <a:pt x="1767676" y="0"/>
                </a:lnTo>
                <a:lnTo>
                  <a:pt x="1767676" y="2250513"/>
                </a:lnTo>
                <a:lnTo>
                  <a:pt x="0" y="2250513"/>
                </a:lnTo>
                <a:lnTo>
                  <a:pt x="0" y="0"/>
                </a:lnTo>
                <a:close/>
              </a:path>
            </a:pathLst>
          </a:custGeom>
          <a:blipFill>
            <a:blip r:embed="rId18">
              <a:extLst>
                <a:ext uri="{96DAC541-7B7A-43D3-8B79-37D633B846F1}">
                  <asvg:svgBlip xmlns:asvg="http://schemas.microsoft.com/office/drawing/2016/SVG/main" xmlns="" r:embed="rId19"/>
                </a:ext>
              </a:extLst>
            </a:blip>
            <a:stretch>
              <a:fillRect/>
            </a:stretch>
          </a:blipFill>
        </p:spPr>
      </p:sp>
      <p:sp>
        <p:nvSpPr>
          <p:cNvPr id="24" name="Freeform 24"/>
          <p:cNvSpPr/>
          <p:nvPr/>
        </p:nvSpPr>
        <p:spPr>
          <a:xfrm>
            <a:off x="893034" y="5123427"/>
            <a:ext cx="1217415" cy="2667642"/>
          </a:xfrm>
          <a:custGeom>
            <a:avLst/>
            <a:gdLst/>
            <a:ahLst/>
            <a:cxnLst/>
            <a:rect l="l" t="t" r="r" b="b"/>
            <a:pathLst>
              <a:path w="1217415" h="2667642">
                <a:moveTo>
                  <a:pt x="0" y="0"/>
                </a:moveTo>
                <a:lnTo>
                  <a:pt x="1217415" y="0"/>
                </a:lnTo>
                <a:lnTo>
                  <a:pt x="1217415" y="2667642"/>
                </a:lnTo>
                <a:lnTo>
                  <a:pt x="0" y="2667642"/>
                </a:lnTo>
                <a:lnTo>
                  <a:pt x="0" y="0"/>
                </a:lnTo>
                <a:close/>
              </a:path>
            </a:pathLst>
          </a:custGeom>
          <a:blipFill>
            <a:blip r:embed="rId20">
              <a:extLst>
                <a:ext uri="{96DAC541-7B7A-43D3-8B79-37D633B846F1}">
                  <asvg:svgBlip xmlns:asvg="http://schemas.microsoft.com/office/drawing/2016/SVG/main" xmlns="" r:embed="rId21"/>
                </a:ext>
              </a:extLst>
            </a:blip>
            <a:stretch>
              <a:fillRect/>
            </a:stretch>
          </a:blipFill>
        </p:spPr>
      </p:sp>
      <p:sp>
        <p:nvSpPr>
          <p:cNvPr id="25" name="Freeform 25"/>
          <p:cNvSpPr/>
          <p:nvPr/>
        </p:nvSpPr>
        <p:spPr>
          <a:xfrm rot="-1727232">
            <a:off x="-190075" y="757084"/>
            <a:ext cx="4169757" cy="902184"/>
          </a:xfrm>
          <a:custGeom>
            <a:avLst/>
            <a:gdLst/>
            <a:ahLst/>
            <a:cxnLst/>
            <a:rect l="l" t="t" r="r" b="b"/>
            <a:pathLst>
              <a:path w="4169757" h="902184">
                <a:moveTo>
                  <a:pt x="0" y="0"/>
                </a:moveTo>
                <a:lnTo>
                  <a:pt x="4169757" y="0"/>
                </a:lnTo>
                <a:lnTo>
                  <a:pt x="4169757" y="902183"/>
                </a:lnTo>
                <a:lnTo>
                  <a:pt x="0" y="902183"/>
                </a:lnTo>
                <a:lnTo>
                  <a:pt x="0" y="0"/>
                </a:lnTo>
                <a:close/>
              </a:path>
            </a:pathLst>
          </a:custGeom>
          <a:blipFill>
            <a:blip r:embed="rId22">
              <a:extLst>
                <a:ext uri="{96DAC541-7B7A-43D3-8B79-37D633B846F1}">
                  <asvg:svgBlip xmlns:asvg="http://schemas.microsoft.com/office/drawing/2016/SVG/main" xmlns="" r:embed="rId23"/>
                </a:ext>
              </a:extLst>
            </a:blip>
            <a:stretch>
              <a:fillRect/>
            </a:stretch>
          </a:blipFill>
        </p:spPr>
      </p:sp>
      <p:sp>
        <p:nvSpPr>
          <p:cNvPr id="27" name="Rectangle 26"/>
          <p:cNvSpPr/>
          <p:nvPr/>
        </p:nvSpPr>
        <p:spPr>
          <a:xfrm>
            <a:off x="228600" y="2316245"/>
            <a:ext cx="5489744" cy="2733056"/>
          </a:xfrm>
          <a:prstGeom prst="rect">
            <a:avLst/>
          </a:prstGeom>
        </p:spPr>
        <p:txBody>
          <a:bodyPr wrap="square">
            <a:spAutoFit/>
          </a:bodyPr>
          <a:lstStyle/>
          <a:p>
            <a:pPr algn="ctr">
              <a:lnSpc>
                <a:spcPct val="130000"/>
              </a:lnSpc>
            </a:pPr>
            <a:r>
              <a:rPr lang="vi-VN" sz="4400" b="1">
                <a:latin typeface="Times New Roman" panose="02020603050405020304" pitchFamily="18" charset="0"/>
                <a:ea typeface="Times New Roman" panose="02020603050405020304" pitchFamily="18" charset="0"/>
                <a:cs typeface="Times New Roman" panose="02020603050405020304" pitchFamily="18" charset="0"/>
              </a:rPr>
              <a:t>* Lí lẽ và bằng chứng để làm sáng tỏ luận điểm ở phần (2)</a:t>
            </a:r>
            <a:endParaRPr lang="en-GB" sz="4400">
              <a:effectLst/>
              <a:latin typeface="Times New Roman" panose="02020603050405020304" pitchFamily="18" charset="0"/>
              <a:ea typeface="Times New Roman" panose="02020603050405020304" pitchFamily="18" charset="0"/>
            </a:endParaRPr>
          </a:p>
        </p:txBody>
      </p:sp>
      <p:graphicFrame>
        <p:nvGraphicFramePr>
          <p:cNvPr id="28" name="Table 27"/>
          <p:cNvGraphicFramePr>
            <a:graphicFrameLocks noGrp="1"/>
          </p:cNvGraphicFramePr>
          <p:nvPr>
            <p:extLst>
              <p:ext uri="{D42A27DB-BD31-4B8C-83A1-F6EECF244321}">
                <p14:modId xmlns:p14="http://schemas.microsoft.com/office/powerpoint/2010/main" val="3200588907"/>
              </p:ext>
            </p:extLst>
          </p:nvPr>
        </p:nvGraphicFramePr>
        <p:xfrm>
          <a:off x="6502826" y="1004165"/>
          <a:ext cx="10133447" cy="7607808"/>
        </p:xfrm>
        <a:graphic>
          <a:graphicData uri="http://schemas.openxmlformats.org/drawingml/2006/table">
            <a:tbl>
              <a:tblPr firstRow="1" firstCol="1" bandRow="1"/>
              <a:tblGrid>
                <a:gridCol w="3150393">
                  <a:extLst>
                    <a:ext uri="{9D8B030D-6E8A-4147-A177-3AD203B41FA5}">
                      <a16:colId xmlns:a16="http://schemas.microsoft.com/office/drawing/2014/main" val="20000"/>
                    </a:ext>
                  </a:extLst>
                </a:gridCol>
                <a:gridCol w="6983054">
                  <a:extLst>
                    <a:ext uri="{9D8B030D-6E8A-4147-A177-3AD203B41FA5}">
                      <a16:colId xmlns:a16="http://schemas.microsoft.com/office/drawing/2014/main" val="20001"/>
                    </a:ext>
                  </a:extLst>
                </a:gridCol>
              </a:tblGrid>
              <a:tr h="251442">
                <a:tc>
                  <a:txBody>
                    <a:bodyPr/>
                    <a:lstStyle/>
                    <a:p>
                      <a:pPr algn="ctr">
                        <a:lnSpc>
                          <a:spcPct val="130000"/>
                        </a:lnSpc>
                      </a:pPr>
                      <a:r>
                        <a:rPr lang="vi-VN" sz="3200" b="1">
                          <a:effectLst/>
                          <a:latin typeface="Times New Roman" panose="02020603050405020304" pitchFamily="18" charset="0"/>
                          <a:ea typeface="Times New Roman" panose="02020603050405020304" pitchFamily="18" charset="0"/>
                          <a:cs typeface="Times New Roman" panose="02020603050405020304" pitchFamily="18" charset="0"/>
                        </a:rPr>
                        <a:t>Lí lẽ</a:t>
                      </a:r>
                      <a:endParaRPr lang="en-GB" sz="3200" b="1">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2170" marR="6217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30000"/>
                        </a:lnSpc>
                      </a:pPr>
                      <a:r>
                        <a:rPr lang="vi-VN" sz="3200" b="1">
                          <a:effectLst/>
                          <a:latin typeface="Times New Roman" panose="02020603050405020304" pitchFamily="18" charset="0"/>
                          <a:ea typeface="Times New Roman" panose="02020603050405020304" pitchFamily="18" charset="0"/>
                          <a:cs typeface="Times New Roman" panose="02020603050405020304" pitchFamily="18" charset="0"/>
                        </a:rPr>
                        <a:t>Bằng chứng</a:t>
                      </a:r>
                      <a:endParaRPr lang="en-GB" sz="3200" b="1">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2170" marR="6217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873342">
                <a:tc>
                  <a:txBody>
                    <a:bodyPr/>
                    <a:lstStyle/>
                    <a:p>
                      <a:pPr algn="ctr">
                        <a:lnSpc>
                          <a:spcPct val="130000"/>
                        </a:lnSpc>
                      </a:pPr>
                      <a:r>
                        <a:rPr lang="vi-VN" sz="3200" b="1">
                          <a:effectLst/>
                          <a:latin typeface="Times New Roman" panose="02020603050405020304" pitchFamily="18" charset="0"/>
                          <a:ea typeface="Times New Roman" panose="02020603050405020304" pitchFamily="18" charset="0"/>
                          <a:cs typeface="Times New Roman" panose="02020603050405020304" pitchFamily="18" charset="0"/>
                        </a:rPr>
                        <a:t>1. Sách nhiều khiến ta ko chuyên sâu</a:t>
                      </a:r>
                      <a:endParaRPr lang="en-GB" sz="3200" b="1">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2170" marR="6217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30000"/>
                        </a:lnSpc>
                      </a:pPr>
                      <a:r>
                        <a:rPr lang="vi-VN" sz="3200">
                          <a:effectLst/>
                          <a:latin typeface="Times New Roman" panose="02020603050405020304" pitchFamily="18" charset="0"/>
                          <a:ea typeface="Times New Roman" panose="02020603050405020304" pitchFamily="18" charset="0"/>
                          <a:cs typeface="Times New Roman" panose="02020603050405020304" pitchFamily="18" charset="0"/>
                        </a:rPr>
                        <a:t>+ </a:t>
                      </a:r>
                      <a:r>
                        <a:rPr lang="vi-VN" sz="3200" i="1">
                          <a:effectLst/>
                          <a:latin typeface="Times New Roman" panose="02020603050405020304" pitchFamily="18" charset="0"/>
                          <a:ea typeface="Times New Roman" panose="02020603050405020304" pitchFamily="18" charset="0"/>
                          <a:cs typeface="Times New Roman" panose="02020603050405020304" pitchFamily="18" charset="0"/>
                        </a:rPr>
                        <a:t>về các học giả Trung Hoa thời cổ đại, sách ít, khó kiếm, cả đời đọc đến bạc đầu mới hết một quyển, miệng đọc, tâm ghi, ca đời đùng không vơi cạn</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p>
                      <a:pPr>
                        <a:lnSpc>
                          <a:spcPct val="130000"/>
                        </a:lnSpc>
                      </a:pPr>
                      <a:r>
                        <a:rPr lang="vi-VN" sz="3200" i="1">
                          <a:effectLst/>
                          <a:latin typeface="Times New Roman" panose="02020603050405020304" pitchFamily="18" charset="0"/>
                          <a:ea typeface="Times New Roman" panose="02020603050405020304" pitchFamily="18" charset="0"/>
                          <a:cs typeface="Times New Roman" panose="02020603050405020304" pitchFamily="18" charset="0"/>
                        </a:rPr>
                        <a:t>+ về học giả ngày nay: khoe đọc hàng vạn cuốn, đọc “liếc qua” nhiều, “đọng lại” ít</a:t>
                      </a:r>
                      <a:r>
                        <a:rPr lang="vi-VN" sz="3200" i="1" smtClean="0">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2170" marR="6217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783235">
                <a:tc>
                  <a:txBody>
                    <a:bodyPr/>
                    <a:lstStyle/>
                    <a:p>
                      <a:pPr algn="ctr">
                        <a:lnSpc>
                          <a:spcPct val="130000"/>
                        </a:lnSpc>
                      </a:pPr>
                      <a:r>
                        <a:rPr lang="vi-VN" sz="3200" b="1">
                          <a:effectLst/>
                          <a:latin typeface="Times New Roman" panose="02020603050405020304" pitchFamily="18" charset="0"/>
                          <a:ea typeface="Times New Roman" panose="02020603050405020304" pitchFamily="18" charset="0"/>
                          <a:cs typeface="Times New Roman" panose="02020603050405020304" pitchFamily="18" charset="0"/>
                        </a:rPr>
                        <a:t>2. Sách nhiều dễ khiến người đọc lạc hướng</a:t>
                      </a:r>
                      <a:endParaRPr lang="en-GB" sz="3200" b="1">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2170" marR="6217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30000"/>
                        </a:lnSpc>
                      </a:pPr>
                      <a:r>
                        <a:rPr lang="vi-VN" sz="3200" i="1">
                          <a:effectLst/>
                          <a:latin typeface="Times New Roman" panose="02020603050405020304" pitchFamily="18" charset="0"/>
                          <a:ea typeface="Times New Roman" panose="02020603050405020304" pitchFamily="18" charset="0"/>
                          <a:cs typeface="Times New Roman" panose="02020603050405020304" pitchFamily="18" charset="0"/>
                        </a:rPr>
                        <a:t>+ Sách chất đầy thư viện, người đọc tham đọc nhiều, mất thời gian, sức lực vào những cuốn sách vô giá trị, mất đi cơ hội đọc sách quan trọng</a:t>
                      </a:r>
                      <a:r>
                        <a:rPr lang="vi-VN" sz="3200">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2170" marR="6217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5741403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barn(inVertical)">
                                      <p:cBhvr>
                                        <p:cTn id="7" dur="500"/>
                                        <p:tgtEl>
                                          <p:spTgt spid="2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8"/>
                                        </p:tgtEl>
                                        <p:attrNameLst>
                                          <p:attrName>style.visibility</p:attrName>
                                        </p:attrNameLst>
                                      </p:cBhvr>
                                      <p:to>
                                        <p:strVal val="visible"/>
                                      </p:to>
                                    </p:set>
                                    <p:animEffect transition="in" filter="wipe(down)">
                                      <p:cBhvr>
                                        <p:cTn id="12"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rgbClr val="F9DA88"/>
        </a:solidFill>
        <a:effectLst/>
      </p:bgPr>
    </p:bg>
    <p:spTree>
      <p:nvGrpSpPr>
        <p:cNvPr id="1" name=""/>
        <p:cNvGrpSpPr/>
        <p:nvPr/>
      </p:nvGrpSpPr>
      <p:grpSpPr>
        <a:xfrm>
          <a:off x="0" y="0"/>
          <a:ext cx="0" cy="0"/>
          <a:chOff x="0" y="0"/>
          <a:chExt cx="0" cy="0"/>
        </a:xfrm>
      </p:grpSpPr>
      <p:sp>
        <p:nvSpPr>
          <p:cNvPr id="2" name="Freeform 2"/>
          <p:cNvSpPr/>
          <p:nvPr/>
        </p:nvSpPr>
        <p:spPr>
          <a:xfrm>
            <a:off x="-428538" y="-2253652"/>
            <a:ext cx="18768896" cy="13035852"/>
          </a:xfrm>
          <a:custGeom>
            <a:avLst/>
            <a:gdLst/>
            <a:ahLst/>
            <a:cxnLst/>
            <a:rect l="l" t="t" r="r" b="b"/>
            <a:pathLst>
              <a:path w="18768896" h="13035852">
                <a:moveTo>
                  <a:pt x="0" y="0"/>
                </a:moveTo>
                <a:lnTo>
                  <a:pt x="18768897" y="0"/>
                </a:lnTo>
                <a:lnTo>
                  <a:pt x="18768897" y="13035851"/>
                </a:lnTo>
                <a:lnTo>
                  <a:pt x="0" y="13035851"/>
                </a:lnTo>
                <a:lnTo>
                  <a:pt x="0" y="0"/>
                </a:lnTo>
                <a:close/>
              </a:path>
            </a:pathLst>
          </a:custGeom>
          <a:blipFill>
            <a:blip r:embed="rId2">
              <a:extLst>
                <a:ext uri="{96DAC541-7B7A-43D3-8B79-37D633B846F1}">
                  <asvg:svgBlip xmlns:asvg="http://schemas.microsoft.com/office/drawing/2016/SVG/main" xmlns="" r:embed="rId3"/>
                </a:ext>
              </a:extLst>
            </a:blip>
            <a:stretch>
              <a:fillRect/>
            </a:stretch>
          </a:blipFill>
        </p:spPr>
      </p:sp>
      <p:grpSp>
        <p:nvGrpSpPr>
          <p:cNvPr id="3" name="Group 3"/>
          <p:cNvGrpSpPr/>
          <p:nvPr/>
        </p:nvGrpSpPr>
        <p:grpSpPr>
          <a:xfrm>
            <a:off x="-142124" y="2360354"/>
            <a:ext cx="4351958" cy="5748856"/>
            <a:chOff x="0" y="0"/>
            <a:chExt cx="6762912" cy="7665141"/>
          </a:xfrm>
        </p:grpSpPr>
        <p:sp>
          <p:nvSpPr>
            <p:cNvPr id="4" name="Freeform 4"/>
            <p:cNvSpPr/>
            <p:nvPr/>
          </p:nvSpPr>
          <p:spPr>
            <a:xfrm>
              <a:off x="0" y="865138"/>
              <a:ext cx="6762912" cy="6800003"/>
            </a:xfrm>
            <a:custGeom>
              <a:avLst/>
              <a:gdLst/>
              <a:ahLst/>
              <a:cxnLst/>
              <a:rect l="l" t="t" r="r" b="b"/>
              <a:pathLst>
                <a:path w="6762912" h="6800003">
                  <a:moveTo>
                    <a:pt x="0" y="0"/>
                  </a:moveTo>
                  <a:lnTo>
                    <a:pt x="6762912" y="0"/>
                  </a:lnTo>
                  <a:lnTo>
                    <a:pt x="6762912" y="6800003"/>
                  </a:lnTo>
                  <a:lnTo>
                    <a:pt x="0" y="6800003"/>
                  </a:lnTo>
                  <a:lnTo>
                    <a:pt x="0" y="0"/>
                  </a:lnTo>
                  <a:close/>
                </a:path>
              </a:pathLst>
            </a:custGeom>
            <a:blipFill>
              <a:blip r:embed="rId4">
                <a:extLst>
                  <a:ext uri="{96DAC541-7B7A-43D3-8B79-37D633B846F1}">
                    <asvg:svgBlip xmlns:asvg="http://schemas.microsoft.com/office/drawing/2016/SVG/main" xmlns="" r:embed="rId5"/>
                  </a:ext>
                </a:extLst>
              </a:blip>
              <a:stretch>
                <a:fillRect/>
              </a:stretch>
            </a:blipFill>
          </p:spPr>
        </p:sp>
        <p:sp>
          <p:nvSpPr>
            <p:cNvPr id="5" name="Freeform 5"/>
            <p:cNvSpPr/>
            <p:nvPr/>
          </p:nvSpPr>
          <p:spPr>
            <a:xfrm flipH="1">
              <a:off x="776153" y="0"/>
              <a:ext cx="5210606" cy="865138"/>
            </a:xfrm>
            <a:custGeom>
              <a:avLst/>
              <a:gdLst/>
              <a:ahLst/>
              <a:cxnLst/>
              <a:rect l="l" t="t" r="r" b="b"/>
              <a:pathLst>
                <a:path w="5210606" h="865138">
                  <a:moveTo>
                    <a:pt x="5210606" y="0"/>
                  </a:moveTo>
                  <a:lnTo>
                    <a:pt x="0" y="0"/>
                  </a:lnTo>
                  <a:lnTo>
                    <a:pt x="0" y="865138"/>
                  </a:lnTo>
                  <a:lnTo>
                    <a:pt x="5210606" y="865138"/>
                  </a:lnTo>
                  <a:lnTo>
                    <a:pt x="5210606" y="0"/>
                  </a:lnTo>
                  <a:close/>
                </a:path>
              </a:pathLst>
            </a:custGeom>
            <a:blipFill>
              <a:blip r:embed="rId6">
                <a:extLst>
                  <a:ext uri="{96DAC541-7B7A-43D3-8B79-37D633B846F1}">
                    <asvg:svgBlip xmlns:asvg="http://schemas.microsoft.com/office/drawing/2016/SVG/main" xmlns="" r:embed="rId7"/>
                  </a:ext>
                </a:extLst>
              </a:blip>
              <a:stretch>
                <a:fillRect r="-403" b="-577378"/>
              </a:stretch>
            </a:blipFill>
          </p:spPr>
        </p:sp>
      </p:grpSp>
      <p:grpSp>
        <p:nvGrpSpPr>
          <p:cNvPr id="6" name="Group 6"/>
          <p:cNvGrpSpPr/>
          <p:nvPr/>
        </p:nvGrpSpPr>
        <p:grpSpPr>
          <a:xfrm>
            <a:off x="4292492" y="2231575"/>
            <a:ext cx="8986544" cy="5914942"/>
            <a:chOff x="0" y="0"/>
            <a:chExt cx="6762912" cy="7665141"/>
          </a:xfrm>
        </p:grpSpPr>
        <p:sp>
          <p:nvSpPr>
            <p:cNvPr id="7" name="Freeform 7"/>
            <p:cNvSpPr/>
            <p:nvPr/>
          </p:nvSpPr>
          <p:spPr>
            <a:xfrm>
              <a:off x="0" y="865138"/>
              <a:ext cx="6762912" cy="6800003"/>
            </a:xfrm>
            <a:custGeom>
              <a:avLst/>
              <a:gdLst/>
              <a:ahLst/>
              <a:cxnLst/>
              <a:rect l="l" t="t" r="r" b="b"/>
              <a:pathLst>
                <a:path w="6762912" h="6800003">
                  <a:moveTo>
                    <a:pt x="0" y="0"/>
                  </a:moveTo>
                  <a:lnTo>
                    <a:pt x="6762912" y="0"/>
                  </a:lnTo>
                  <a:lnTo>
                    <a:pt x="6762912" y="6800003"/>
                  </a:lnTo>
                  <a:lnTo>
                    <a:pt x="0" y="6800003"/>
                  </a:lnTo>
                  <a:lnTo>
                    <a:pt x="0" y="0"/>
                  </a:lnTo>
                  <a:close/>
                </a:path>
              </a:pathLst>
            </a:custGeom>
            <a:blipFill>
              <a:blip r:embed="rId4">
                <a:extLst>
                  <a:ext uri="{96DAC541-7B7A-43D3-8B79-37D633B846F1}">
                    <asvg:svgBlip xmlns:asvg="http://schemas.microsoft.com/office/drawing/2016/SVG/main" xmlns="" r:embed="rId5"/>
                  </a:ext>
                </a:extLst>
              </a:blip>
              <a:stretch>
                <a:fillRect/>
              </a:stretch>
            </a:blipFill>
          </p:spPr>
        </p:sp>
        <p:sp>
          <p:nvSpPr>
            <p:cNvPr id="8" name="Freeform 8"/>
            <p:cNvSpPr/>
            <p:nvPr/>
          </p:nvSpPr>
          <p:spPr>
            <a:xfrm>
              <a:off x="776153" y="0"/>
              <a:ext cx="5210606" cy="865138"/>
            </a:xfrm>
            <a:custGeom>
              <a:avLst/>
              <a:gdLst/>
              <a:ahLst/>
              <a:cxnLst/>
              <a:rect l="l" t="t" r="r" b="b"/>
              <a:pathLst>
                <a:path w="5210606" h="865138">
                  <a:moveTo>
                    <a:pt x="0" y="0"/>
                  </a:moveTo>
                  <a:lnTo>
                    <a:pt x="5210606" y="0"/>
                  </a:lnTo>
                  <a:lnTo>
                    <a:pt x="5210606" y="865138"/>
                  </a:lnTo>
                  <a:lnTo>
                    <a:pt x="0" y="865138"/>
                  </a:lnTo>
                  <a:lnTo>
                    <a:pt x="0" y="0"/>
                  </a:lnTo>
                  <a:close/>
                </a:path>
              </a:pathLst>
            </a:custGeom>
            <a:blipFill>
              <a:blip r:embed="rId6">
                <a:extLst>
                  <a:ext uri="{96DAC541-7B7A-43D3-8B79-37D633B846F1}">
                    <asvg:svgBlip xmlns:asvg="http://schemas.microsoft.com/office/drawing/2016/SVG/main" xmlns="" r:embed="rId7"/>
                  </a:ext>
                </a:extLst>
              </a:blip>
              <a:stretch>
                <a:fillRect r="-403" b="-577378"/>
              </a:stretch>
            </a:blipFill>
          </p:spPr>
        </p:sp>
      </p:grpSp>
      <p:grpSp>
        <p:nvGrpSpPr>
          <p:cNvPr id="9" name="Group 9"/>
          <p:cNvGrpSpPr/>
          <p:nvPr/>
        </p:nvGrpSpPr>
        <p:grpSpPr>
          <a:xfrm>
            <a:off x="13374640" y="2304146"/>
            <a:ext cx="4463644" cy="5748856"/>
            <a:chOff x="0" y="0"/>
            <a:chExt cx="6762912" cy="7665141"/>
          </a:xfrm>
        </p:grpSpPr>
        <p:sp>
          <p:nvSpPr>
            <p:cNvPr id="10" name="Freeform 10"/>
            <p:cNvSpPr/>
            <p:nvPr/>
          </p:nvSpPr>
          <p:spPr>
            <a:xfrm>
              <a:off x="0" y="865138"/>
              <a:ext cx="6762912" cy="6800003"/>
            </a:xfrm>
            <a:custGeom>
              <a:avLst/>
              <a:gdLst/>
              <a:ahLst/>
              <a:cxnLst/>
              <a:rect l="l" t="t" r="r" b="b"/>
              <a:pathLst>
                <a:path w="6762912" h="6800003">
                  <a:moveTo>
                    <a:pt x="0" y="0"/>
                  </a:moveTo>
                  <a:lnTo>
                    <a:pt x="6762912" y="0"/>
                  </a:lnTo>
                  <a:lnTo>
                    <a:pt x="6762912" y="6800003"/>
                  </a:lnTo>
                  <a:lnTo>
                    <a:pt x="0" y="6800003"/>
                  </a:lnTo>
                  <a:lnTo>
                    <a:pt x="0" y="0"/>
                  </a:lnTo>
                  <a:close/>
                </a:path>
              </a:pathLst>
            </a:custGeom>
            <a:blipFill>
              <a:blip r:embed="rId4">
                <a:extLst>
                  <a:ext uri="{96DAC541-7B7A-43D3-8B79-37D633B846F1}">
                    <asvg:svgBlip xmlns:asvg="http://schemas.microsoft.com/office/drawing/2016/SVG/main" xmlns="" r:embed="rId5"/>
                  </a:ext>
                </a:extLst>
              </a:blip>
              <a:stretch>
                <a:fillRect/>
              </a:stretch>
            </a:blipFill>
          </p:spPr>
        </p:sp>
        <p:sp>
          <p:nvSpPr>
            <p:cNvPr id="11" name="Freeform 11"/>
            <p:cNvSpPr/>
            <p:nvPr/>
          </p:nvSpPr>
          <p:spPr>
            <a:xfrm flipH="1">
              <a:off x="776153" y="0"/>
              <a:ext cx="5210606" cy="865138"/>
            </a:xfrm>
            <a:custGeom>
              <a:avLst/>
              <a:gdLst/>
              <a:ahLst/>
              <a:cxnLst/>
              <a:rect l="l" t="t" r="r" b="b"/>
              <a:pathLst>
                <a:path w="5210606" h="865138">
                  <a:moveTo>
                    <a:pt x="5210606" y="0"/>
                  </a:moveTo>
                  <a:lnTo>
                    <a:pt x="0" y="0"/>
                  </a:lnTo>
                  <a:lnTo>
                    <a:pt x="0" y="865138"/>
                  </a:lnTo>
                  <a:lnTo>
                    <a:pt x="5210606" y="865138"/>
                  </a:lnTo>
                  <a:lnTo>
                    <a:pt x="5210606" y="0"/>
                  </a:lnTo>
                  <a:close/>
                </a:path>
              </a:pathLst>
            </a:custGeom>
            <a:blipFill>
              <a:blip r:embed="rId6">
                <a:extLst>
                  <a:ext uri="{96DAC541-7B7A-43D3-8B79-37D633B846F1}">
                    <asvg:svgBlip xmlns:asvg="http://schemas.microsoft.com/office/drawing/2016/SVG/main" xmlns="" r:embed="rId7"/>
                  </a:ext>
                </a:extLst>
              </a:blip>
              <a:stretch>
                <a:fillRect r="-403" b="-577378"/>
              </a:stretch>
            </a:blipFill>
          </p:spPr>
        </p:sp>
      </p:grpSp>
      <p:sp>
        <p:nvSpPr>
          <p:cNvPr id="12" name="Freeform 12"/>
          <p:cNvSpPr/>
          <p:nvPr/>
        </p:nvSpPr>
        <p:spPr>
          <a:xfrm>
            <a:off x="16026065" y="5430430"/>
            <a:ext cx="3802771" cy="8787915"/>
          </a:xfrm>
          <a:custGeom>
            <a:avLst/>
            <a:gdLst/>
            <a:ahLst/>
            <a:cxnLst/>
            <a:rect l="l" t="t" r="r" b="b"/>
            <a:pathLst>
              <a:path w="3802771" h="8787915">
                <a:moveTo>
                  <a:pt x="0" y="0"/>
                </a:moveTo>
                <a:lnTo>
                  <a:pt x="3802770" y="0"/>
                </a:lnTo>
                <a:lnTo>
                  <a:pt x="3802770" y="8787915"/>
                </a:lnTo>
                <a:lnTo>
                  <a:pt x="0" y="8787915"/>
                </a:lnTo>
                <a:lnTo>
                  <a:pt x="0" y="0"/>
                </a:lnTo>
                <a:close/>
              </a:path>
            </a:pathLst>
          </a:custGeom>
          <a:blipFill>
            <a:blip r:embed="rId8">
              <a:extLst>
                <a:ext uri="{96DAC541-7B7A-43D3-8B79-37D633B846F1}">
                  <asvg:svgBlip xmlns:asvg="http://schemas.microsoft.com/office/drawing/2016/SVG/main" xmlns="" r:embed="rId9"/>
                </a:ext>
              </a:extLst>
            </a:blip>
            <a:stretch>
              <a:fillRect/>
            </a:stretch>
          </a:blipFill>
        </p:spPr>
      </p:sp>
      <p:sp>
        <p:nvSpPr>
          <p:cNvPr id="14" name="Freeform 14"/>
          <p:cNvSpPr/>
          <p:nvPr/>
        </p:nvSpPr>
        <p:spPr>
          <a:xfrm>
            <a:off x="7128313" y="7883839"/>
            <a:ext cx="2660830" cy="3296073"/>
          </a:xfrm>
          <a:custGeom>
            <a:avLst/>
            <a:gdLst/>
            <a:ahLst/>
            <a:cxnLst/>
            <a:rect l="l" t="t" r="r" b="b"/>
            <a:pathLst>
              <a:path w="2660830" h="3296073">
                <a:moveTo>
                  <a:pt x="0" y="0"/>
                </a:moveTo>
                <a:lnTo>
                  <a:pt x="2660830" y="0"/>
                </a:lnTo>
                <a:lnTo>
                  <a:pt x="2660830" y="3296072"/>
                </a:lnTo>
                <a:lnTo>
                  <a:pt x="0" y="3296072"/>
                </a:lnTo>
                <a:lnTo>
                  <a:pt x="0" y="0"/>
                </a:lnTo>
                <a:close/>
              </a:path>
            </a:pathLst>
          </a:custGeom>
          <a:blipFill>
            <a:blip r:embed="rId10">
              <a:extLst>
                <a:ext uri="{96DAC541-7B7A-43D3-8B79-37D633B846F1}">
                  <asvg:svgBlip xmlns:asvg="http://schemas.microsoft.com/office/drawing/2016/SVG/main" xmlns="" r:embed="rId11"/>
                </a:ext>
              </a:extLst>
            </a:blip>
            <a:stretch>
              <a:fillRect/>
            </a:stretch>
          </a:blipFill>
        </p:spPr>
      </p:sp>
      <p:sp>
        <p:nvSpPr>
          <p:cNvPr id="15" name="Freeform 15"/>
          <p:cNvSpPr/>
          <p:nvPr/>
        </p:nvSpPr>
        <p:spPr>
          <a:xfrm>
            <a:off x="3021768" y="8681469"/>
            <a:ext cx="3935095" cy="3047910"/>
          </a:xfrm>
          <a:custGeom>
            <a:avLst/>
            <a:gdLst/>
            <a:ahLst/>
            <a:cxnLst/>
            <a:rect l="l" t="t" r="r" b="b"/>
            <a:pathLst>
              <a:path w="3935095" h="3047910">
                <a:moveTo>
                  <a:pt x="0" y="0"/>
                </a:moveTo>
                <a:lnTo>
                  <a:pt x="3935095" y="0"/>
                </a:lnTo>
                <a:lnTo>
                  <a:pt x="3935095" y="3047910"/>
                </a:lnTo>
                <a:lnTo>
                  <a:pt x="0" y="3047910"/>
                </a:lnTo>
                <a:lnTo>
                  <a:pt x="0" y="0"/>
                </a:lnTo>
                <a:close/>
              </a:path>
            </a:pathLst>
          </a:custGeom>
          <a:blipFill>
            <a:blip r:embed="rId12">
              <a:extLst>
                <a:ext uri="{96DAC541-7B7A-43D3-8B79-37D633B846F1}">
                  <asvg:svgBlip xmlns:asvg="http://schemas.microsoft.com/office/drawing/2016/SVG/main" xmlns="" r:embed="rId13"/>
                </a:ext>
              </a:extLst>
            </a:blip>
            <a:stretch>
              <a:fillRect/>
            </a:stretch>
          </a:blipFill>
        </p:spPr>
      </p:sp>
      <p:sp>
        <p:nvSpPr>
          <p:cNvPr id="16" name="Freeform 16"/>
          <p:cNvSpPr/>
          <p:nvPr/>
        </p:nvSpPr>
        <p:spPr>
          <a:xfrm>
            <a:off x="4726273" y="8510605"/>
            <a:ext cx="1957138" cy="1021270"/>
          </a:xfrm>
          <a:custGeom>
            <a:avLst/>
            <a:gdLst/>
            <a:ahLst/>
            <a:cxnLst/>
            <a:rect l="l" t="t" r="r" b="b"/>
            <a:pathLst>
              <a:path w="1957138" h="1021270">
                <a:moveTo>
                  <a:pt x="0" y="0"/>
                </a:moveTo>
                <a:lnTo>
                  <a:pt x="1957138" y="0"/>
                </a:lnTo>
                <a:lnTo>
                  <a:pt x="1957138" y="1021270"/>
                </a:lnTo>
                <a:lnTo>
                  <a:pt x="0" y="1021270"/>
                </a:lnTo>
                <a:lnTo>
                  <a:pt x="0" y="0"/>
                </a:lnTo>
                <a:close/>
              </a:path>
            </a:pathLst>
          </a:custGeom>
          <a:blipFill>
            <a:blip r:embed="rId14">
              <a:extLst>
                <a:ext uri="{96DAC541-7B7A-43D3-8B79-37D633B846F1}">
                  <asvg:svgBlip xmlns:asvg="http://schemas.microsoft.com/office/drawing/2016/SVG/main" xmlns="" r:embed="rId15"/>
                </a:ext>
              </a:extLst>
            </a:blip>
            <a:stretch>
              <a:fillRect/>
            </a:stretch>
          </a:blipFill>
        </p:spPr>
      </p:sp>
      <p:sp>
        <p:nvSpPr>
          <p:cNvPr id="17" name="TextBox 17"/>
          <p:cNvSpPr txBox="1"/>
          <p:nvPr/>
        </p:nvSpPr>
        <p:spPr>
          <a:xfrm>
            <a:off x="432003" y="3612482"/>
            <a:ext cx="3203704" cy="3323987"/>
          </a:xfrm>
          <a:prstGeom prst="rect">
            <a:avLst/>
          </a:prstGeom>
        </p:spPr>
        <p:txBody>
          <a:bodyPr wrap="square" lIns="0" tIns="0" rIns="0" bIns="0" rtlCol="0" anchor="t">
            <a:spAutoFit/>
          </a:bodyPr>
          <a:lstStyle/>
          <a:p>
            <a:pPr algn="just"/>
            <a:r>
              <a:rPr lang="vi-VN" sz="3600" b="1">
                <a:solidFill>
                  <a:schemeClr val="bg1"/>
                </a:solidFill>
                <a:latin typeface="Times New Roman" panose="02020603050405020304" pitchFamily="18" charset="0"/>
                <a:cs typeface="Times New Roman" panose="02020603050405020304" pitchFamily="18" charset="0"/>
              </a:rPr>
              <a:t>Tán thành với ý kiến</a:t>
            </a:r>
            <a:r>
              <a:rPr lang="vi-VN" sz="3600">
                <a:solidFill>
                  <a:schemeClr val="bg1"/>
                </a:solidFill>
                <a:latin typeface="Times New Roman" panose="02020603050405020304" pitchFamily="18" charset="0"/>
                <a:cs typeface="Times New Roman" panose="02020603050405020304" pitchFamily="18" charset="0"/>
              </a:rPr>
              <a:t> của tác giả vì sử dụng lí lẽ và bằng chứng tương đồng với tác giả.</a:t>
            </a:r>
            <a:endParaRPr lang="en-US" sz="3600">
              <a:solidFill>
                <a:schemeClr val="bg1"/>
              </a:solidFill>
              <a:latin typeface="Times New Roman" panose="02020603050405020304" pitchFamily="18" charset="0"/>
              <a:ea typeface="Cabin"/>
              <a:cs typeface="Times New Roman" panose="02020603050405020304" pitchFamily="18" charset="0"/>
              <a:sym typeface="Cabin"/>
            </a:endParaRPr>
          </a:p>
        </p:txBody>
      </p:sp>
      <p:sp>
        <p:nvSpPr>
          <p:cNvPr id="19" name="TextBox 19"/>
          <p:cNvSpPr txBox="1"/>
          <p:nvPr/>
        </p:nvSpPr>
        <p:spPr>
          <a:xfrm>
            <a:off x="5105400" y="3246345"/>
            <a:ext cx="7287946" cy="4431983"/>
          </a:xfrm>
          <a:prstGeom prst="rect">
            <a:avLst/>
          </a:prstGeom>
        </p:spPr>
        <p:txBody>
          <a:bodyPr wrap="square" lIns="0" tIns="0" rIns="0" bIns="0" rtlCol="0" anchor="t">
            <a:spAutoFit/>
          </a:bodyPr>
          <a:lstStyle/>
          <a:p>
            <a:pPr algn="just"/>
            <a:r>
              <a:rPr lang="vi-VN" sz="3600" b="1">
                <a:solidFill>
                  <a:schemeClr val="bg1"/>
                </a:solidFill>
                <a:latin typeface="Times New Roman" panose="02020603050405020304" pitchFamily="18" charset="0"/>
                <a:cs typeface="Times New Roman" panose="02020603050405020304" pitchFamily="18" charset="0"/>
              </a:rPr>
              <a:t>Không tán thành</a:t>
            </a:r>
            <a:r>
              <a:rPr lang="vi-VN" sz="3600">
                <a:solidFill>
                  <a:schemeClr val="bg1"/>
                </a:solidFill>
                <a:latin typeface="Times New Roman" panose="02020603050405020304" pitchFamily="18" charset="0"/>
                <a:cs typeface="Times New Roman" panose="02020603050405020304" pitchFamily="18" charset="0"/>
              </a:rPr>
              <a:t> với lí lẽ và bằng chứng của tác giả: vì nguyên nhân chính làm nên hiệu quả của việc đọc sách có tính chủ quan từ phía người đọc (dù sách nhiều, nhưng nếu biết chọn sách để đọc, chúng ta sẽ tìm được những cuốn sách có giá trị, chuyên sâu phù hợp, đúng mục đích)</a:t>
            </a:r>
            <a:endParaRPr lang="en-GB" sz="3600">
              <a:solidFill>
                <a:schemeClr val="bg1"/>
              </a:solidFill>
              <a:latin typeface="Times New Roman" panose="02020603050405020304" pitchFamily="18" charset="0"/>
              <a:cs typeface="Times New Roman" panose="02020603050405020304" pitchFamily="18" charset="0"/>
            </a:endParaRPr>
          </a:p>
        </p:txBody>
      </p:sp>
      <p:sp>
        <p:nvSpPr>
          <p:cNvPr id="21" name="TextBox 21"/>
          <p:cNvSpPr txBox="1"/>
          <p:nvPr/>
        </p:nvSpPr>
        <p:spPr>
          <a:xfrm>
            <a:off x="13881824" y="3439966"/>
            <a:ext cx="3374346" cy="3323987"/>
          </a:xfrm>
          <a:prstGeom prst="rect">
            <a:avLst/>
          </a:prstGeom>
        </p:spPr>
        <p:txBody>
          <a:bodyPr lIns="0" tIns="0" rIns="0" bIns="0" rtlCol="0" anchor="t">
            <a:spAutoFit/>
          </a:bodyPr>
          <a:lstStyle/>
          <a:p>
            <a:pPr algn="just">
              <a:spcBef>
                <a:spcPct val="0"/>
              </a:spcBef>
            </a:pPr>
            <a:r>
              <a:rPr lang="vi-VN" sz="3600" b="1">
                <a:solidFill>
                  <a:schemeClr val="bg1"/>
                </a:solidFill>
                <a:latin typeface="Times New Roman" panose="02020603050405020304" pitchFamily="18" charset="0"/>
                <a:cs typeface="Times New Roman" panose="02020603050405020304" pitchFamily="18" charset="0"/>
              </a:rPr>
              <a:t>Băn khoăn</a:t>
            </a:r>
            <a:r>
              <a:rPr lang="vi-VN" sz="3600">
                <a:solidFill>
                  <a:schemeClr val="bg1"/>
                </a:solidFill>
                <a:latin typeface="Times New Roman" panose="02020603050405020304" pitchFamily="18" charset="0"/>
                <a:cs typeface="Times New Roman" panose="02020603050405020304" pitchFamily="18" charset="0"/>
              </a:rPr>
              <a:t>: Kết hợp cả lí lẽ và bằng chứng thể hiện sự tán thành và không tán thành.</a:t>
            </a:r>
            <a:endParaRPr lang="en-US" sz="3600">
              <a:solidFill>
                <a:schemeClr val="bg1"/>
              </a:solidFill>
              <a:latin typeface="Times New Roman" panose="02020603050405020304" pitchFamily="18" charset="0"/>
              <a:ea typeface="Cabin"/>
              <a:cs typeface="Times New Roman" panose="02020603050405020304" pitchFamily="18" charset="0"/>
              <a:sym typeface="Cabin"/>
            </a:endParaRPr>
          </a:p>
        </p:txBody>
      </p:sp>
      <p:grpSp>
        <p:nvGrpSpPr>
          <p:cNvPr id="23" name="Group 6"/>
          <p:cNvGrpSpPr/>
          <p:nvPr/>
        </p:nvGrpSpPr>
        <p:grpSpPr>
          <a:xfrm>
            <a:off x="3930281" y="429880"/>
            <a:ext cx="10287508" cy="1605782"/>
            <a:chOff x="0" y="0"/>
            <a:chExt cx="18168082" cy="2835865"/>
          </a:xfrm>
        </p:grpSpPr>
        <p:sp>
          <p:nvSpPr>
            <p:cNvPr id="24" name="Freeform 7"/>
            <p:cNvSpPr/>
            <p:nvPr/>
          </p:nvSpPr>
          <p:spPr>
            <a:xfrm>
              <a:off x="-127" y="127"/>
              <a:ext cx="18167954" cy="2842850"/>
            </a:xfrm>
            <a:custGeom>
              <a:avLst/>
              <a:gdLst/>
              <a:ahLst/>
              <a:cxnLst/>
              <a:rect l="l" t="t" r="r" b="b"/>
              <a:pathLst>
                <a:path w="18167954" h="2842850">
                  <a:moveTo>
                    <a:pt x="17766889" y="2830150"/>
                  </a:moveTo>
                  <a:cubicBezTo>
                    <a:pt x="17711009" y="2842850"/>
                    <a:pt x="17685609" y="2830150"/>
                    <a:pt x="17628459" y="2830150"/>
                  </a:cubicBezTo>
                  <a:cubicBezTo>
                    <a:pt x="17571309" y="2830150"/>
                    <a:pt x="17480249" y="2817450"/>
                    <a:pt x="17480249" y="2817450"/>
                  </a:cubicBezTo>
                  <a:lnTo>
                    <a:pt x="707771" y="2817450"/>
                  </a:lnTo>
                  <a:lnTo>
                    <a:pt x="631063" y="2804750"/>
                  </a:lnTo>
                  <a:cubicBezTo>
                    <a:pt x="631063" y="2804750"/>
                    <a:pt x="533400" y="2817450"/>
                    <a:pt x="457581" y="2804750"/>
                  </a:cubicBezTo>
                  <a:cubicBezTo>
                    <a:pt x="381762" y="2792050"/>
                    <a:pt x="296418" y="2804750"/>
                    <a:pt x="296418" y="2804750"/>
                  </a:cubicBezTo>
                  <a:cubicBezTo>
                    <a:pt x="240284" y="2804750"/>
                    <a:pt x="162814" y="2800432"/>
                    <a:pt x="119507" y="2771222"/>
                  </a:cubicBezTo>
                  <a:cubicBezTo>
                    <a:pt x="47371" y="2722581"/>
                    <a:pt x="25400" y="2652350"/>
                    <a:pt x="0" y="2546559"/>
                  </a:cubicBezTo>
                  <a:lnTo>
                    <a:pt x="0" y="2346026"/>
                  </a:lnTo>
                  <a:cubicBezTo>
                    <a:pt x="0" y="2346026"/>
                    <a:pt x="12700" y="2261063"/>
                    <a:pt x="12700" y="2202770"/>
                  </a:cubicBezTo>
                  <a:cubicBezTo>
                    <a:pt x="12700" y="2144477"/>
                    <a:pt x="0" y="2054561"/>
                    <a:pt x="0" y="2054561"/>
                  </a:cubicBezTo>
                  <a:lnTo>
                    <a:pt x="0" y="803402"/>
                  </a:lnTo>
                  <a:cubicBezTo>
                    <a:pt x="0" y="803402"/>
                    <a:pt x="12700" y="767715"/>
                    <a:pt x="12700" y="688594"/>
                  </a:cubicBezTo>
                  <a:lnTo>
                    <a:pt x="12700" y="543560"/>
                  </a:lnTo>
                  <a:cubicBezTo>
                    <a:pt x="12700" y="543560"/>
                    <a:pt x="0" y="459740"/>
                    <a:pt x="12700" y="375920"/>
                  </a:cubicBezTo>
                  <a:cubicBezTo>
                    <a:pt x="25400" y="292100"/>
                    <a:pt x="23876" y="258064"/>
                    <a:pt x="64897" y="195072"/>
                  </a:cubicBezTo>
                  <a:cubicBezTo>
                    <a:pt x="87249" y="160782"/>
                    <a:pt x="184404" y="76708"/>
                    <a:pt x="215900" y="50800"/>
                  </a:cubicBezTo>
                  <a:cubicBezTo>
                    <a:pt x="215900" y="50800"/>
                    <a:pt x="305181" y="24130"/>
                    <a:pt x="401320" y="12700"/>
                  </a:cubicBezTo>
                  <a:cubicBezTo>
                    <a:pt x="508000" y="0"/>
                    <a:pt x="481584" y="0"/>
                    <a:pt x="622300" y="0"/>
                  </a:cubicBezTo>
                  <a:lnTo>
                    <a:pt x="17648906" y="0"/>
                  </a:lnTo>
                  <a:cubicBezTo>
                    <a:pt x="17748982" y="0"/>
                    <a:pt x="17817435" y="12700"/>
                    <a:pt x="17817435" y="12700"/>
                  </a:cubicBezTo>
                  <a:cubicBezTo>
                    <a:pt x="17881570" y="12700"/>
                    <a:pt x="17970343" y="36322"/>
                    <a:pt x="18028254" y="50800"/>
                  </a:cubicBezTo>
                  <a:cubicBezTo>
                    <a:pt x="18129854" y="76200"/>
                    <a:pt x="18155254" y="254000"/>
                    <a:pt x="18155254" y="350520"/>
                  </a:cubicBezTo>
                  <a:lnTo>
                    <a:pt x="18155254" y="1963756"/>
                  </a:lnTo>
                  <a:cubicBezTo>
                    <a:pt x="18155254" y="1963756"/>
                    <a:pt x="18167954" y="2332437"/>
                    <a:pt x="18167954" y="2365457"/>
                  </a:cubicBezTo>
                  <a:cubicBezTo>
                    <a:pt x="18167954" y="2398477"/>
                    <a:pt x="18145475" y="2506427"/>
                    <a:pt x="18127569" y="2552655"/>
                  </a:cubicBezTo>
                  <a:cubicBezTo>
                    <a:pt x="18102549" y="2617298"/>
                    <a:pt x="18112710" y="2674194"/>
                    <a:pt x="18060894" y="2718390"/>
                  </a:cubicBezTo>
                  <a:cubicBezTo>
                    <a:pt x="18024825" y="2749251"/>
                    <a:pt x="17970723" y="2786589"/>
                    <a:pt x="17925512" y="2803734"/>
                  </a:cubicBezTo>
                  <a:cubicBezTo>
                    <a:pt x="17880299" y="2820879"/>
                    <a:pt x="17822515" y="2817577"/>
                    <a:pt x="17766635" y="2830277"/>
                  </a:cubicBezTo>
                  <a:close/>
                </a:path>
              </a:pathLst>
            </a:custGeom>
            <a:solidFill>
              <a:srgbClr val="133E3D"/>
            </a:solidFill>
          </p:spPr>
        </p:sp>
      </p:grpSp>
      <p:sp>
        <p:nvSpPr>
          <p:cNvPr id="25" name="TextBox 15"/>
          <p:cNvSpPr txBox="1"/>
          <p:nvPr/>
        </p:nvSpPr>
        <p:spPr>
          <a:xfrm>
            <a:off x="4191000" y="659938"/>
            <a:ext cx="9766070" cy="1015663"/>
          </a:xfrm>
          <a:prstGeom prst="rect">
            <a:avLst/>
          </a:prstGeom>
        </p:spPr>
        <p:txBody>
          <a:bodyPr lIns="0" tIns="0" rIns="0" bIns="0" rtlCol="0" anchor="t">
            <a:spAutoFit/>
          </a:bodyPr>
          <a:lstStyle/>
          <a:p>
            <a:pPr algn="ctr"/>
            <a:r>
              <a:rPr lang="vi-VN" sz="6600" b="1">
                <a:solidFill>
                  <a:schemeClr val="bg1"/>
                </a:solidFill>
                <a:latin typeface="Times New Roman" panose="02020603050405020304" pitchFamily="18" charset="0"/>
                <a:cs typeface="Times New Roman" panose="02020603050405020304" pitchFamily="18" charset="0"/>
              </a:rPr>
              <a:t>Nhận xét</a:t>
            </a:r>
            <a:endParaRPr lang="en-GB" sz="6600">
              <a:solidFill>
                <a:schemeClr val="bg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6999972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barn(inVertical)">
                                      <p:cBhvr>
                                        <p:cTn id="7" dur="500"/>
                                        <p:tgtEl>
                                          <p:spTgt spid="25"/>
                                        </p:tgtEl>
                                      </p:cBhvr>
                                    </p:animEffect>
                                  </p:childTnLst>
                                </p:cTn>
                              </p:par>
                              <p:par>
                                <p:cTn id="8" presetID="16" presetClass="entr" presetSubtype="21" fill="hold" nodeType="withEffect">
                                  <p:stCondLst>
                                    <p:cond delay="0"/>
                                  </p:stCondLst>
                                  <p:childTnLst>
                                    <p:set>
                                      <p:cBhvr>
                                        <p:cTn id="9" dur="1" fill="hold">
                                          <p:stCondLst>
                                            <p:cond delay="0"/>
                                          </p:stCondLst>
                                        </p:cTn>
                                        <p:tgtEl>
                                          <p:spTgt spid="23"/>
                                        </p:tgtEl>
                                        <p:attrNameLst>
                                          <p:attrName>style.visibility</p:attrName>
                                        </p:attrNameLst>
                                      </p:cBhvr>
                                      <p:to>
                                        <p:strVal val="visible"/>
                                      </p:to>
                                    </p:set>
                                    <p:animEffect transition="in" filter="barn(inVertical)">
                                      <p:cBhvr>
                                        <p:cTn id="10" dur="500"/>
                                        <p:tgtEl>
                                          <p:spTgt spid="23"/>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grpId="0" nodeType="clickEffect">
                                  <p:stCondLst>
                                    <p:cond delay="0"/>
                                  </p:stCondLst>
                                  <p:childTnLst>
                                    <p:set>
                                      <p:cBhvr>
                                        <p:cTn id="14" dur="1" fill="hold">
                                          <p:stCondLst>
                                            <p:cond delay="0"/>
                                          </p:stCondLst>
                                        </p:cTn>
                                        <p:tgtEl>
                                          <p:spTgt spid="17"/>
                                        </p:tgtEl>
                                        <p:attrNameLst>
                                          <p:attrName>style.visibility</p:attrName>
                                        </p:attrNameLst>
                                      </p:cBhvr>
                                      <p:to>
                                        <p:strVal val="visible"/>
                                      </p:to>
                                    </p:set>
                                    <p:animEffect transition="in" filter="fade">
                                      <p:cBhvr>
                                        <p:cTn id="15" dur="1000"/>
                                        <p:tgtEl>
                                          <p:spTgt spid="17"/>
                                        </p:tgtEl>
                                      </p:cBhvr>
                                    </p:animEffect>
                                    <p:anim calcmode="lin" valueType="num">
                                      <p:cBhvr>
                                        <p:cTn id="16" dur="1000" fill="hold"/>
                                        <p:tgtEl>
                                          <p:spTgt spid="17"/>
                                        </p:tgtEl>
                                        <p:attrNameLst>
                                          <p:attrName>ppt_x</p:attrName>
                                        </p:attrNameLst>
                                      </p:cBhvr>
                                      <p:tavLst>
                                        <p:tav tm="0">
                                          <p:val>
                                            <p:strVal val="#ppt_x"/>
                                          </p:val>
                                        </p:tav>
                                        <p:tav tm="100000">
                                          <p:val>
                                            <p:strVal val="#ppt_x"/>
                                          </p:val>
                                        </p:tav>
                                      </p:tavLst>
                                    </p:anim>
                                    <p:anim calcmode="lin" valueType="num">
                                      <p:cBhvr>
                                        <p:cTn id="17" dur="1000" fill="hold"/>
                                        <p:tgtEl>
                                          <p:spTgt spid="17"/>
                                        </p:tgtEl>
                                        <p:attrNameLst>
                                          <p:attrName>ppt_y</p:attrName>
                                        </p:attrNameLst>
                                      </p:cBhvr>
                                      <p:tavLst>
                                        <p:tav tm="0">
                                          <p:val>
                                            <p:strVal val="#ppt_y+.1"/>
                                          </p:val>
                                        </p:tav>
                                        <p:tav tm="100000">
                                          <p:val>
                                            <p:strVal val="#ppt_y"/>
                                          </p:val>
                                        </p:tav>
                                      </p:tavLst>
                                    </p:anim>
                                  </p:childTnLst>
                                </p:cTn>
                              </p:par>
                              <p:par>
                                <p:cTn id="18" presetID="42" presetClass="entr" presetSubtype="0" fill="hold" nodeType="withEffect">
                                  <p:stCondLst>
                                    <p:cond delay="0"/>
                                  </p:stCondLst>
                                  <p:childTnLst>
                                    <p:set>
                                      <p:cBhvr>
                                        <p:cTn id="19" dur="1" fill="hold">
                                          <p:stCondLst>
                                            <p:cond delay="0"/>
                                          </p:stCondLst>
                                        </p:cTn>
                                        <p:tgtEl>
                                          <p:spTgt spid="3"/>
                                        </p:tgtEl>
                                        <p:attrNameLst>
                                          <p:attrName>style.visibility</p:attrName>
                                        </p:attrNameLst>
                                      </p:cBhvr>
                                      <p:to>
                                        <p:strVal val="visible"/>
                                      </p:to>
                                    </p:set>
                                    <p:animEffect transition="in" filter="fade">
                                      <p:cBhvr>
                                        <p:cTn id="20" dur="1000"/>
                                        <p:tgtEl>
                                          <p:spTgt spid="3"/>
                                        </p:tgtEl>
                                      </p:cBhvr>
                                    </p:animEffect>
                                    <p:anim calcmode="lin" valueType="num">
                                      <p:cBhvr>
                                        <p:cTn id="21" dur="1000" fill="hold"/>
                                        <p:tgtEl>
                                          <p:spTgt spid="3"/>
                                        </p:tgtEl>
                                        <p:attrNameLst>
                                          <p:attrName>ppt_x</p:attrName>
                                        </p:attrNameLst>
                                      </p:cBhvr>
                                      <p:tavLst>
                                        <p:tav tm="0">
                                          <p:val>
                                            <p:strVal val="#ppt_x"/>
                                          </p:val>
                                        </p:tav>
                                        <p:tav tm="100000">
                                          <p:val>
                                            <p:strVal val="#ppt_x"/>
                                          </p:val>
                                        </p:tav>
                                      </p:tavLst>
                                    </p:anim>
                                    <p:anim calcmode="lin" valueType="num">
                                      <p:cBhvr>
                                        <p:cTn id="22"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nodeType="click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barn(inVertical)">
                                      <p:cBhvr>
                                        <p:cTn id="27" dur="500"/>
                                        <p:tgtEl>
                                          <p:spTgt spid="6"/>
                                        </p:tgtEl>
                                      </p:cBhvr>
                                    </p:animEffect>
                                  </p:childTnLst>
                                </p:cTn>
                              </p:par>
                              <p:par>
                                <p:cTn id="28" presetID="16" presetClass="entr" presetSubtype="21" fill="hold" grpId="0" nodeType="withEffect">
                                  <p:stCondLst>
                                    <p:cond delay="0"/>
                                  </p:stCondLst>
                                  <p:childTnLst>
                                    <p:set>
                                      <p:cBhvr>
                                        <p:cTn id="29" dur="1" fill="hold">
                                          <p:stCondLst>
                                            <p:cond delay="0"/>
                                          </p:stCondLst>
                                        </p:cTn>
                                        <p:tgtEl>
                                          <p:spTgt spid="19"/>
                                        </p:tgtEl>
                                        <p:attrNameLst>
                                          <p:attrName>style.visibility</p:attrName>
                                        </p:attrNameLst>
                                      </p:cBhvr>
                                      <p:to>
                                        <p:strVal val="visible"/>
                                      </p:to>
                                    </p:set>
                                    <p:animEffect transition="in" filter="barn(inVertical)">
                                      <p:cBhvr>
                                        <p:cTn id="30" dur="500"/>
                                        <p:tgtEl>
                                          <p:spTgt spid="19"/>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4" fill="hold" grpId="0" nodeType="clickEffect">
                                  <p:stCondLst>
                                    <p:cond delay="0"/>
                                  </p:stCondLst>
                                  <p:childTnLst>
                                    <p:set>
                                      <p:cBhvr>
                                        <p:cTn id="34" dur="1" fill="hold">
                                          <p:stCondLst>
                                            <p:cond delay="0"/>
                                          </p:stCondLst>
                                        </p:cTn>
                                        <p:tgtEl>
                                          <p:spTgt spid="21"/>
                                        </p:tgtEl>
                                        <p:attrNameLst>
                                          <p:attrName>style.visibility</p:attrName>
                                        </p:attrNameLst>
                                      </p:cBhvr>
                                      <p:to>
                                        <p:strVal val="visible"/>
                                      </p:to>
                                    </p:set>
                                    <p:animEffect transition="in" filter="wipe(down)">
                                      <p:cBhvr>
                                        <p:cTn id="35" dur="500"/>
                                        <p:tgtEl>
                                          <p:spTgt spid="21"/>
                                        </p:tgtEl>
                                      </p:cBhvr>
                                    </p:animEffect>
                                  </p:childTnLst>
                                </p:cTn>
                              </p:par>
                              <p:par>
                                <p:cTn id="36" presetID="22" presetClass="entr" presetSubtype="4" fill="hold" nodeType="withEffect">
                                  <p:stCondLst>
                                    <p:cond delay="0"/>
                                  </p:stCondLst>
                                  <p:childTnLst>
                                    <p:set>
                                      <p:cBhvr>
                                        <p:cTn id="37" dur="1" fill="hold">
                                          <p:stCondLst>
                                            <p:cond delay="0"/>
                                          </p:stCondLst>
                                        </p:cTn>
                                        <p:tgtEl>
                                          <p:spTgt spid="9"/>
                                        </p:tgtEl>
                                        <p:attrNameLst>
                                          <p:attrName>style.visibility</p:attrName>
                                        </p:attrNameLst>
                                      </p:cBhvr>
                                      <p:to>
                                        <p:strVal val="visible"/>
                                      </p:to>
                                    </p:set>
                                    <p:animEffect transition="in" filter="wipe(down)">
                                      <p:cBhvr>
                                        <p:cTn id="38"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9" grpId="0"/>
      <p:bldP spid="21" grpId="0"/>
      <p:bldP spid="25" grpId="0"/>
    </p:bld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rgbClr val="8CC0F5"/>
        </a:solidFill>
        <a:effectLst/>
      </p:bgPr>
    </p:bg>
    <p:spTree>
      <p:nvGrpSpPr>
        <p:cNvPr id="1" name=""/>
        <p:cNvGrpSpPr/>
        <p:nvPr/>
      </p:nvGrpSpPr>
      <p:grpSpPr>
        <a:xfrm>
          <a:off x="0" y="0"/>
          <a:ext cx="0" cy="0"/>
          <a:chOff x="0" y="0"/>
          <a:chExt cx="0" cy="0"/>
        </a:xfrm>
      </p:grpSpPr>
      <p:sp>
        <p:nvSpPr>
          <p:cNvPr id="2" name="Freeform 2"/>
          <p:cNvSpPr/>
          <p:nvPr/>
        </p:nvSpPr>
        <p:spPr>
          <a:xfrm>
            <a:off x="-428538" y="-2253652"/>
            <a:ext cx="18768896" cy="13035852"/>
          </a:xfrm>
          <a:custGeom>
            <a:avLst/>
            <a:gdLst/>
            <a:ahLst/>
            <a:cxnLst/>
            <a:rect l="l" t="t" r="r" b="b"/>
            <a:pathLst>
              <a:path w="18768896" h="13035852">
                <a:moveTo>
                  <a:pt x="0" y="0"/>
                </a:moveTo>
                <a:lnTo>
                  <a:pt x="18768897" y="0"/>
                </a:lnTo>
                <a:lnTo>
                  <a:pt x="18768897" y="13035851"/>
                </a:lnTo>
                <a:lnTo>
                  <a:pt x="0" y="13035851"/>
                </a:lnTo>
                <a:lnTo>
                  <a:pt x="0" y="0"/>
                </a:lnTo>
                <a:close/>
              </a:path>
            </a:pathLst>
          </a:custGeom>
          <a:blipFill>
            <a:blip r:embed="rId2">
              <a:extLst>
                <a:ext uri="{96DAC541-7B7A-43D3-8B79-37D633B846F1}">
                  <asvg:svgBlip xmlns:asvg="http://schemas.microsoft.com/office/drawing/2016/SVG/main" xmlns="" r:embed="rId3"/>
                </a:ext>
              </a:extLst>
            </a:blip>
            <a:stretch>
              <a:fillRect/>
            </a:stretch>
          </a:blipFill>
        </p:spPr>
      </p:sp>
      <p:grpSp>
        <p:nvGrpSpPr>
          <p:cNvPr id="3" name="Group 3"/>
          <p:cNvGrpSpPr/>
          <p:nvPr/>
        </p:nvGrpSpPr>
        <p:grpSpPr>
          <a:xfrm>
            <a:off x="3135644" y="1997842"/>
            <a:ext cx="11665617" cy="7071602"/>
            <a:chOff x="0" y="0"/>
            <a:chExt cx="15554156" cy="8038042"/>
          </a:xfrm>
        </p:grpSpPr>
        <p:sp>
          <p:nvSpPr>
            <p:cNvPr id="4" name="Freeform 4"/>
            <p:cNvSpPr/>
            <p:nvPr/>
          </p:nvSpPr>
          <p:spPr>
            <a:xfrm>
              <a:off x="0" y="0"/>
              <a:ext cx="12046113" cy="8038042"/>
            </a:xfrm>
            <a:custGeom>
              <a:avLst/>
              <a:gdLst/>
              <a:ahLst/>
              <a:cxnLst/>
              <a:rect l="l" t="t" r="r" b="b"/>
              <a:pathLst>
                <a:path w="12046113" h="8038042">
                  <a:moveTo>
                    <a:pt x="0" y="0"/>
                  </a:moveTo>
                  <a:lnTo>
                    <a:pt x="12046113" y="0"/>
                  </a:lnTo>
                  <a:lnTo>
                    <a:pt x="12046113" y="8038042"/>
                  </a:lnTo>
                  <a:lnTo>
                    <a:pt x="0" y="8038042"/>
                  </a:lnTo>
                  <a:lnTo>
                    <a:pt x="0" y="0"/>
                  </a:lnTo>
                  <a:close/>
                </a:path>
              </a:pathLst>
            </a:custGeom>
            <a:blipFill>
              <a:blip r:embed="rId4">
                <a:extLst>
                  <a:ext uri="{96DAC541-7B7A-43D3-8B79-37D633B846F1}">
                    <asvg:svgBlip xmlns:asvg="http://schemas.microsoft.com/office/drawing/2016/SVG/main" xmlns="" r:embed="rId5"/>
                  </a:ext>
                </a:extLst>
              </a:blip>
              <a:stretch>
                <a:fillRect/>
              </a:stretch>
            </a:blipFill>
          </p:spPr>
        </p:sp>
        <p:sp>
          <p:nvSpPr>
            <p:cNvPr id="5" name="Freeform 5"/>
            <p:cNvSpPr/>
            <p:nvPr/>
          </p:nvSpPr>
          <p:spPr>
            <a:xfrm>
              <a:off x="5742773" y="0"/>
              <a:ext cx="9811383" cy="8038042"/>
            </a:xfrm>
            <a:custGeom>
              <a:avLst/>
              <a:gdLst/>
              <a:ahLst/>
              <a:cxnLst/>
              <a:rect l="l" t="t" r="r" b="b"/>
              <a:pathLst>
                <a:path w="9811383" h="8038042">
                  <a:moveTo>
                    <a:pt x="0" y="0"/>
                  </a:moveTo>
                  <a:lnTo>
                    <a:pt x="9811383" y="0"/>
                  </a:lnTo>
                  <a:lnTo>
                    <a:pt x="9811383" y="8038042"/>
                  </a:lnTo>
                  <a:lnTo>
                    <a:pt x="0" y="8038042"/>
                  </a:lnTo>
                  <a:lnTo>
                    <a:pt x="0" y="0"/>
                  </a:lnTo>
                  <a:close/>
                </a:path>
              </a:pathLst>
            </a:custGeom>
            <a:blipFill>
              <a:blip r:embed="rId4">
                <a:extLst>
                  <a:ext uri="{96DAC541-7B7A-43D3-8B79-37D633B846F1}">
                    <asvg:svgBlip xmlns:asvg="http://schemas.microsoft.com/office/drawing/2016/SVG/main" xmlns="" r:embed="rId5"/>
                  </a:ext>
                </a:extLst>
              </a:blip>
              <a:stretch>
                <a:fillRect l="-22776"/>
              </a:stretch>
            </a:blipFill>
          </p:spPr>
        </p:sp>
      </p:grpSp>
      <p:sp>
        <p:nvSpPr>
          <p:cNvPr id="6" name="Freeform 6"/>
          <p:cNvSpPr/>
          <p:nvPr/>
        </p:nvSpPr>
        <p:spPr>
          <a:xfrm rot="-1727232">
            <a:off x="-190075" y="757084"/>
            <a:ext cx="4169757" cy="902184"/>
          </a:xfrm>
          <a:custGeom>
            <a:avLst/>
            <a:gdLst/>
            <a:ahLst/>
            <a:cxnLst/>
            <a:rect l="l" t="t" r="r" b="b"/>
            <a:pathLst>
              <a:path w="4169757" h="902184">
                <a:moveTo>
                  <a:pt x="0" y="0"/>
                </a:moveTo>
                <a:lnTo>
                  <a:pt x="4169757" y="0"/>
                </a:lnTo>
                <a:lnTo>
                  <a:pt x="4169757" y="902183"/>
                </a:lnTo>
                <a:lnTo>
                  <a:pt x="0" y="902183"/>
                </a:lnTo>
                <a:lnTo>
                  <a:pt x="0" y="0"/>
                </a:lnTo>
                <a:close/>
              </a:path>
            </a:pathLst>
          </a:custGeom>
          <a:blipFill>
            <a:blip r:embed="rId6">
              <a:extLst>
                <a:ext uri="{96DAC541-7B7A-43D3-8B79-37D633B846F1}">
                  <asvg:svgBlip xmlns:asvg="http://schemas.microsoft.com/office/drawing/2016/SVG/main" xmlns="" r:embed="rId7"/>
                </a:ext>
              </a:extLst>
            </a:blip>
            <a:stretch>
              <a:fillRect/>
            </a:stretch>
          </a:blipFill>
        </p:spPr>
      </p:sp>
      <p:sp>
        <p:nvSpPr>
          <p:cNvPr id="8" name="Freeform 8"/>
          <p:cNvSpPr/>
          <p:nvPr/>
        </p:nvSpPr>
        <p:spPr>
          <a:xfrm>
            <a:off x="-428538" y="5533643"/>
            <a:ext cx="2654664" cy="7449313"/>
          </a:xfrm>
          <a:custGeom>
            <a:avLst/>
            <a:gdLst/>
            <a:ahLst/>
            <a:cxnLst/>
            <a:rect l="l" t="t" r="r" b="b"/>
            <a:pathLst>
              <a:path w="2654664" h="7449313">
                <a:moveTo>
                  <a:pt x="0" y="0"/>
                </a:moveTo>
                <a:lnTo>
                  <a:pt x="2654665" y="0"/>
                </a:lnTo>
                <a:lnTo>
                  <a:pt x="2654665" y="7449314"/>
                </a:lnTo>
                <a:lnTo>
                  <a:pt x="0" y="7449314"/>
                </a:lnTo>
                <a:lnTo>
                  <a:pt x="0" y="0"/>
                </a:lnTo>
                <a:close/>
              </a:path>
            </a:pathLst>
          </a:custGeom>
          <a:blipFill>
            <a:blip r:embed="rId8">
              <a:extLst>
                <a:ext uri="{96DAC541-7B7A-43D3-8B79-37D633B846F1}">
                  <asvg:svgBlip xmlns:asvg="http://schemas.microsoft.com/office/drawing/2016/SVG/main" xmlns="" r:embed="rId11"/>
                </a:ext>
              </a:extLst>
            </a:blip>
            <a:stretch>
              <a:fillRect/>
            </a:stretch>
          </a:blipFill>
        </p:spPr>
      </p:sp>
      <p:sp>
        <p:nvSpPr>
          <p:cNvPr id="9" name="Freeform 9"/>
          <p:cNvSpPr/>
          <p:nvPr/>
        </p:nvSpPr>
        <p:spPr>
          <a:xfrm>
            <a:off x="623556" y="3250364"/>
            <a:ext cx="1217415" cy="2667642"/>
          </a:xfrm>
          <a:custGeom>
            <a:avLst/>
            <a:gdLst/>
            <a:ahLst/>
            <a:cxnLst/>
            <a:rect l="l" t="t" r="r" b="b"/>
            <a:pathLst>
              <a:path w="1217415" h="2667642">
                <a:moveTo>
                  <a:pt x="0" y="0"/>
                </a:moveTo>
                <a:lnTo>
                  <a:pt x="1217415" y="0"/>
                </a:lnTo>
                <a:lnTo>
                  <a:pt x="1217415" y="2667642"/>
                </a:lnTo>
                <a:lnTo>
                  <a:pt x="0" y="2667642"/>
                </a:lnTo>
                <a:lnTo>
                  <a:pt x="0" y="0"/>
                </a:lnTo>
                <a:close/>
              </a:path>
            </a:pathLst>
          </a:custGeom>
          <a:blipFill>
            <a:blip r:embed="rId12">
              <a:extLst>
                <a:ext uri="{96DAC541-7B7A-43D3-8B79-37D633B846F1}">
                  <asvg:svgBlip xmlns:asvg="http://schemas.microsoft.com/office/drawing/2016/SVG/main" xmlns="" r:embed="rId13"/>
                </a:ext>
              </a:extLst>
            </a:blip>
            <a:stretch>
              <a:fillRect/>
            </a:stretch>
          </a:blipFill>
        </p:spPr>
      </p:sp>
      <p:sp>
        <p:nvSpPr>
          <p:cNvPr id="10" name="TextBox 10"/>
          <p:cNvSpPr txBox="1"/>
          <p:nvPr/>
        </p:nvSpPr>
        <p:spPr>
          <a:xfrm>
            <a:off x="3628631" y="133055"/>
            <a:ext cx="10163569" cy="1846659"/>
          </a:xfrm>
          <a:prstGeom prst="rect">
            <a:avLst/>
          </a:prstGeom>
        </p:spPr>
        <p:txBody>
          <a:bodyPr wrap="square" lIns="0" tIns="0" rIns="0" bIns="0" rtlCol="0" anchor="t">
            <a:spAutoFit/>
          </a:bodyPr>
          <a:lstStyle/>
          <a:p>
            <a:pPr algn="ctr"/>
            <a:r>
              <a:rPr lang="vi-VN" sz="6000" b="1">
                <a:latin typeface="Times New Roman" panose="02020603050405020304" pitchFamily="18" charset="0"/>
                <a:cs typeface="Times New Roman" panose="02020603050405020304" pitchFamily="18" charset="0"/>
              </a:rPr>
              <a:t>c. </a:t>
            </a:r>
            <a:r>
              <a:rPr lang="en-GB" sz="6000" b="1">
                <a:latin typeface="Times New Roman" panose="02020603050405020304" pitchFamily="18" charset="0"/>
                <a:cs typeface="Times New Roman" panose="02020603050405020304" pitchFamily="18" charset="0"/>
              </a:rPr>
              <a:t>Cách chọn sách và đọc sách hiệu quả</a:t>
            </a:r>
            <a:endParaRPr lang="en-GB" sz="6000">
              <a:latin typeface="Times New Roman" panose="02020603050405020304" pitchFamily="18" charset="0"/>
              <a:cs typeface="Times New Roman" panose="02020603050405020304" pitchFamily="18" charset="0"/>
            </a:endParaRPr>
          </a:p>
        </p:txBody>
      </p:sp>
      <p:grpSp>
        <p:nvGrpSpPr>
          <p:cNvPr id="13" name="Group 13"/>
          <p:cNvGrpSpPr/>
          <p:nvPr/>
        </p:nvGrpSpPr>
        <p:grpSpPr>
          <a:xfrm>
            <a:off x="16667943" y="1971990"/>
            <a:ext cx="11665617" cy="6028532"/>
            <a:chOff x="0" y="0"/>
            <a:chExt cx="15554156" cy="8038042"/>
          </a:xfrm>
        </p:grpSpPr>
        <p:sp>
          <p:nvSpPr>
            <p:cNvPr id="14" name="Freeform 14"/>
            <p:cNvSpPr/>
            <p:nvPr/>
          </p:nvSpPr>
          <p:spPr>
            <a:xfrm>
              <a:off x="0" y="0"/>
              <a:ext cx="12046113" cy="8038042"/>
            </a:xfrm>
            <a:custGeom>
              <a:avLst/>
              <a:gdLst/>
              <a:ahLst/>
              <a:cxnLst/>
              <a:rect l="l" t="t" r="r" b="b"/>
              <a:pathLst>
                <a:path w="12046113" h="8038042">
                  <a:moveTo>
                    <a:pt x="0" y="0"/>
                  </a:moveTo>
                  <a:lnTo>
                    <a:pt x="12046113" y="0"/>
                  </a:lnTo>
                  <a:lnTo>
                    <a:pt x="12046113" y="8038042"/>
                  </a:lnTo>
                  <a:lnTo>
                    <a:pt x="0" y="8038042"/>
                  </a:lnTo>
                  <a:lnTo>
                    <a:pt x="0" y="0"/>
                  </a:lnTo>
                  <a:close/>
                </a:path>
              </a:pathLst>
            </a:custGeom>
            <a:blipFill>
              <a:blip r:embed="rId4">
                <a:extLst>
                  <a:ext uri="{96DAC541-7B7A-43D3-8B79-37D633B846F1}">
                    <asvg:svgBlip xmlns:asvg="http://schemas.microsoft.com/office/drawing/2016/SVG/main" xmlns="" r:embed="rId5"/>
                  </a:ext>
                </a:extLst>
              </a:blip>
              <a:stretch>
                <a:fillRect/>
              </a:stretch>
            </a:blipFill>
          </p:spPr>
        </p:sp>
        <p:sp>
          <p:nvSpPr>
            <p:cNvPr id="15" name="Freeform 15"/>
            <p:cNvSpPr/>
            <p:nvPr/>
          </p:nvSpPr>
          <p:spPr>
            <a:xfrm>
              <a:off x="5742773" y="0"/>
              <a:ext cx="9811383" cy="8038042"/>
            </a:xfrm>
            <a:custGeom>
              <a:avLst/>
              <a:gdLst/>
              <a:ahLst/>
              <a:cxnLst/>
              <a:rect l="l" t="t" r="r" b="b"/>
              <a:pathLst>
                <a:path w="9811383" h="8038042">
                  <a:moveTo>
                    <a:pt x="0" y="0"/>
                  </a:moveTo>
                  <a:lnTo>
                    <a:pt x="9811383" y="0"/>
                  </a:lnTo>
                  <a:lnTo>
                    <a:pt x="9811383" y="8038042"/>
                  </a:lnTo>
                  <a:lnTo>
                    <a:pt x="0" y="8038042"/>
                  </a:lnTo>
                  <a:lnTo>
                    <a:pt x="0" y="0"/>
                  </a:lnTo>
                  <a:close/>
                </a:path>
              </a:pathLst>
            </a:custGeom>
            <a:blipFill>
              <a:blip r:embed="rId4">
                <a:extLst>
                  <a:ext uri="{96DAC541-7B7A-43D3-8B79-37D633B846F1}">
                    <asvg:svgBlip xmlns:asvg="http://schemas.microsoft.com/office/drawing/2016/SVG/main" xmlns="" r:embed="rId5"/>
                  </a:ext>
                </a:extLst>
              </a:blip>
              <a:stretch>
                <a:fillRect l="-22776"/>
              </a:stretch>
            </a:blipFill>
          </p:spPr>
        </p:sp>
      </p:grpSp>
      <p:sp>
        <p:nvSpPr>
          <p:cNvPr id="16" name="Freeform 16"/>
          <p:cNvSpPr/>
          <p:nvPr/>
        </p:nvSpPr>
        <p:spPr>
          <a:xfrm flipH="1">
            <a:off x="14479649" y="7695224"/>
            <a:ext cx="2470837" cy="3440406"/>
          </a:xfrm>
          <a:custGeom>
            <a:avLst/>
            <a:gdLst/>
            <a:ahLst/>
            <a:cxnLst/>
            <a:rect l="l" t="t" r="r" b="b"/>
            <a:pathLst>
              <a:path w="2470837" h="3440406">
                <a:moveTo>
                  <a:pt x="2470837" y="0"/>
                </a:moveTo>
                <a:lnTo>
                  <a:pt x="0" y="0"/>
                </a:lnTo>
                <a:lnTo>
                  <a:pt x="0" y="3440406"/>
                </a:lnTo>
                <a:lnTo>
                  <a:pt x="2470837" y="3440406"/>
                </a:lnTo>
                <a:lnTo>
                  <a:pt x="2470837" y="0"/>
                </a:lnTo>
                <a:close/>
              </a:path>
            </a:pathLst>
          </a:custGeom>
          <a:blipFill>
            <a:blip r:embed="rId14">
              <a:extLst>
                <a:ext uri="{96DAC541-7B7A-43D3-8B79-37D633B846F1}">
                  <asvg:svgBlip xmlns:asvg="http://schemas.microsoft.com/office/drawing/2016/SVG/main" xmlns="" r:embed="rId15"/>
                </a:ext>
              </a:extLst>
            </a:blip>
            <a:stretch>
              <a:fillRect/>
            </a:stretch>
          </a:blipFill>
        </p:spPr>
      </p:sp>
      <p:graphicFrame>
        <p:nvGraphicFramePr>
          <p:cNvPr id="17" name="Table 16"/>
          <p:cNvGraphicFramePr>
            <a:graphicFrameLocks noGrp="1"/>
          </p:cNvGraphicFramePr>
          <p:nvPr>
            <p:extLst>
              <p:ext uri="{D42A27DB-BD31-4B8C-83A1-F6EECF244321}">
                <p14:modId xmlns:p14="http://schemas.microsoft.com/office/powerpoint/2010/main" val="3142862226"/>
              </p:ext>
            </p:extLst>
          </p:nvPr>
        </p:nvGraphicFramePr>
        <p:xfrm>
          <a:off x="3768869" y="2607510"/>
          <a:ext cx="10325625" cy="5745480"/>
        </p:xfrm>
        <a:graphic>
          <a:graphicData uri="http://schemas.openxmlformats.org/drawingml/2006/table">
            <a:tbl>
              <a:tblPr firstRow="1" firstCol="1" bandRow="1"/>
              <a:tblGrid>
                <a:gridCol w="1656108">
                  <a:extLst>
                    <a:ext uri="{9D8B030D-6E8A-4147-A177-3AD203B41FA5}">
                      <a16:colId xmlns:a16="http://schemas.microsoft.com/office/drawing/2014/main" val="20000"/>
                    </a:ext>
                  </a:extLst>
                </a:gridCol>
                <a:gridCol w="8669517">
                  <a:extLst>
                    <a:ext uri="{9D8B030D-6E8A-4147-A177-3AD203B41FA5}">
                      <a16:colId xmlns:a16="http://schemas.microsoft.com/office/drawing/2014/main" val="20001"/>
                    </a:ext>
                  </a:extLst>
                </a:gridCol>
              </a:tblGrid>
              <a:tr h="2670569">
                <a:tc gridSpan="2">
                  <a:txBody>
                    <a:bodyPr/>
                    <a:lstStyle/>
                    <a:p>
                      <a:pPr algn="ctr">
                        <a:spcBef>
                          <a:spcPts val="300"/>
                        </a:spcBef>
                        <a:spcAft>
                          <a:spcPts val="300"/>
                        </a:spcAft>
                      </a:pPr>
                      <a:r>
                        <a:rPr lang="vi-VN" sz="3200" b="1">
                          <a:solidFill>
                            <a:schemeClr val="bg1"/>
                          </a:solidFill>
                          <a:effectLst/>
                          <a:latin typeface="Times New Roman" panose="02020603050405020304" pitchFamily="18" charset="0"/>
                          <a:ea typeface="MS Mincho"/>
                          <a:cs typeface="Times New Roman" panose="02020603050405020304" pitchFamily="18" charset="0"/>
                        </a:rPr>
                        <a:t>PHIẾU HT SỐ 07:</a:t>
                      </a:r>
                      <a:endParaRPr lang="en-GB" sz="32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spcBef>
                          <a:spcPts val="300"/>
                        </a:spcBef>
                        <a:spcAft>
                          <a:spcPts val="300"/>
                        </a:spcAft>
                      </a:pPr>
                      <a:r>
                        <a:rPr lang="vi-VN" sz="3200" b="1">
                          <a:solidFill>
                            <a:schemeClr val="bg1"/>
                          </a:solidFill>
                          <a:effectLst/>
                          <a:latin typeface="Times New Roman" panose="02020603050405020304" pitchFamily="18" charset="0"/>
                          <a:ea typeface="MS Mincho"/>
                          <a:cs typeface="Times New Roman" panose="02020603050405020304" pitchFamily="18" charset="0"/>
                        </a:rPr>
                        <a:t>Đọc phần (3): Trả lời câu hỏi: </a:t>
                      </a:r>
                      <a:endParaRPr lang="en-GB" sz="32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spcBef>
                          <a:spcPts val="300"/>
                        </a:spcBef>
                        <a:spcAft>
                          <a:spcPts val="300"/>
                        </a:spcAft>
                      </a:pPr>
                      <a:r>
                        <a:rPr lang="vi-VN" sz="3200" b="1">
                          <a:solidFill>
                            <a:schemeClr val="bg1"/>
                          </a:solidFill>
                          <a:effectLst/>
                          <a:latin typeface="Times New Roman" panose="02020603050405020304" pitchFamily="18" charset="0"/>
                          <a:ea typeface="MS Mincho"/>
                          <a:cs typeface="Times New Roman" panose="02020603050405020304" pitchFamily="18" charset="0"/>
                        </a:rPr>
                        <a:t>- Yêu cầu:</a:t>
                      </a:r>
                      <a:endParaRPr lang="en-GB" sz="32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spcBef>
                          <a:spcPts val="300"/>
                        </a:spcBef>
                        <a:spcAft>
                          <a:spcPts val="300"/>
                        </a:spcAft>
                      </a:pPr>
                      <a:r>
                        <a:rPr lang="vi-VN" sz="3200" i="1">
                          <a:solidFill>
                            <a:schemeClr val="bg1"/>
                          </a:solidFill>
                          <a:effectLst/>
                          <a:latin typeface="Times New Roman" panose="02020603050405020304" pitchFamily="18" charset="0"/>
                          <a:ea typeface="MS Mincho"/>
                          <a:cs typeface="Times New Roman" panose="02020603050405020304" pitchFamily="18" charset="0"/>
                        </a:rPr>
                        <a:t>1. Nội dung của phần (3) liên quan đến phần (1) và phần (2) như thế nào? </a:t>
                      </a:r>
                      <a:endParaRPr lang="en-GB" sz="32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spcBef>
                          <a:spcPts val="300"/>
                        </a:spcBef>
                        <a:spcAft>
                          <a:spcPts val="300"/>
                        </a:spcAft>
                      </a:pPr>
                      <a:r>
                        <a:rPr lang="vi-VN" sz="3200" i="1">
                          <a:solidFill>
                            <a:schemeClr val="bg1"/>
                          </a:solidFill>
                          <a:effectLst/>
                          <a:latin typeface="Times New Roman" panose="02020603050405020304" pitchFamily="18" charset="0"/>
                          <a:ea typeface="MS Mincho"/>
                          <a:cs typeface="Times New Roman" panose="02020603050405020304" pitchFamily="18" charset="0"/>
                        </a:rPr>
                        <a:t>2. Nêu lên một số điều mà em tâm đắc ở phần (3)? </a:t>
                      </a:r>
                      <a:r>
                        <a:rPr lang="en-US" sz="3200" i="1">
                          <a:solidFill>
                            <a:schemeClr val="bg1"/>
                          </a:solidFill>
                          <a:effectLst/>
                          <a:latin typeface="Times New Roman" panose="02020603050405020304" pitchFamily="18" charset="0"/>
                          <a:ea typeface="MS Mincho"/>
                          <a:cs typeface="Times New Roman" panose="02020603050405020304" pitchFamily="18" charset="0"/>
                        </a:rPr>
                        <a:t>Vì sao?</a:t>
                      </a:r>
                      <a:endParaRPr lang="en-GB" sz="32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spcBef>
                          <a:spcPts val="300"/>
                        </a:spcBef>
                        <a:spcAft>
                          <a:spcPts val="300"/>
                        </a:spcAft>
                      </a:pPr>
                      <a:r>
                        <a:rPr lang="vi-VN" sz="3200" b="1">
                          <a:solidFill>
                            <a:schemeClr val="bg1"/>
                          </a:solidFill>
                          <a:effectLst/>
                          <a:latin typeface="Times New Roman" panose="02020603050405020304" pitchFamily="18" charset="0"/>
                          <a:ea typeface="MS Mincho"/>
                          <a:cs typeface="Times New Roman" panose="02020603050405020304" pitchFamily="18" charset="0"/>
                        </a:rPr>
                        <a:t>- Trả lời:</a:t>
                      </a:r>
                      <a:endParaRPr lang="en-GB" sz="32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GB"/>
                    </a:p>
                  </a:txBody>
                  <a:tcPr/>
                </a:tc>
                <a:extLst>
                  <a:ext uri="{0D108BD9-81ED-4DB2-BD59-A6C34878D82A}">
                    <a16:rowId xmlns:a16="http://schemas.microsoft.com/office/drawing/2014/main" val="10000"/>
                  </a:ext>
                </a:extLst>
              </a:tr>
              <a:tr h="460669">
                <a:tc>
                  <a:txBody>
                    <a:bodyPr/>
                    <a:lstStyle/>
                    <a:p>
                      <a:pPr algn="ctr">
                        <a:spcAft>
                          <a:spcPts val="0"/>
                        </a:spcAft>
                      </a:pPr>
                      <a:r>
                        <a:rPr lang="vi-VN" sz="3200">
                          <a:ln>
                            <a:noFill/>
                          </a:ln>
                          <a:solidFill>
                            <a:schemeClr val="bg1"/>
                          </a:solidFill>
                          <a:effectLst>
                            <a:outerShdw blurRad="38100" dist="19050" dir="2700000" algn="tl">
                              <a:schemeClr val="dk1">
                                <a:alpha val="40000"/>
                              </a:schemeClr>
                            </a:outerShdw>
                          </a:effectLst>
                          <a:latin typeface="Times New Roman" panose="02020603050405020304" pitchFamily="18" charset="0"/>
                          <a:ea typeface="Times New Roman" panose="02020603050405020304" pitchFamily="18" charset="0"/>
                          <a:cs typeface="Times New Roman" panose="02020603050405020304" pitchFamily="18" charset="0"/>
                        </a:rPr>
                        <a:t>1</a:t>
                      </a:r>
                      <a:endParaRPr lang="en-GB" sz="32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vi-VN" sz="3200">
                          <a:ln>
                            <a:noFill/>
                          </a:ln>
                          <a:solidFill>
                            <a:schemeClr val="bg1"/>
                          </a:solidFill>
                          <a:effectLst>
                            <a:outerShdw blurRad="38100" dist="19050" dir="2700000" algn="tl">
                              <a:schemeClr val="dk1">
                                <a:alpha val="40000"/>
                              </a:schemeClr>
                            </a:outerShdw>
                          </a:effectLst>
                          <a:latin typeface="Times New Roman" panose="02020603050405020304" pitchFamily="18" charset="0"/>
                          <a:ea typeface="Times New Roman" panose="02020603050405020304" pitchFamily="18" charset="0"/>
                          <a:cs typeface="Times New Roman" panose="02020603050405020304" pitchFamily="18" charset="0"/>
                        </a:rPr>
                        <a:t>Mạch nội dung của ba phần thể hiện ở vấn đề nghị luận </a:t>
                      </a:r>
                      <a:r>
                        <a:rPr lang="vi-VN" sz="3200" b="1" i="1">
                          <a:ln>
                            <a:noFill/>
                          </a:ln>
                          <a:solidFill>
                            <a:schemeClr val="bg1"/>
                          </a:solidFill>
                          <a:effectLst>
                            <a:outerShdw blurRad="38100" dist="19050" dir="2700000" algn="tl">
                              <a:schemeClr val="dk1">
                                <a:alpha val="40000"/>
                              </a:schemeClr>
                            </a:outerShdw>
                          </a:effectLst>
                          <a:latin typeface="Times New Roman" panose="02020603050405020304" pitchFamily="18" charset="0"/>
                          <a:ea typeface="Times New Roman" panose="02020603050405020304" pitchFamily="18" charset="0"/>
                          <a:cs typeface="Times New Roman" panose="02020603050405020304" pitchFamily="18" charset="0"/>
                        </a:rPr>
                        <a:t>Bàn về việc đọc sách:</a:t>
                      </a:r>
                      <a:endParaRPr lang="en-GB" sz="32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spcAft>
                          <a:spcPts val="0"/>
                        </a:spcAft>
                      </a:pPr>
                      <a:r>
                        <a:rPr lang="vi-VN" sz="3200">
                          <a:ln>
                            <a:noFill/>
                          </a:ln>
                          <a:solidFill>
                            <a:schemeClr val="bg1"/>
                          </a:solidFill>
                          <a:effectLst>
                            <a:outerShdw blurRad="38100" dist="19050" dir="2700000" algn="tl">
                              <a:schemeClr val="dk1">
                                <a:alpha val="40000"/>
                              </a:schemeClr>
                            </a:outerShdw>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GB" sz="32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330380">
                <a:tc>
                  <a:txBody>
                    <a:bodyPr/>
                    <a:lstStyle/>
                    <a:p>
                      <a:pPr algn="ctr">
                        <a:spcAft>
                          <a:spcPts val="0"/>
                        </a:spcAft>
                      </a:pPr>
                      <a:r>
                        <a:rPr lang="vi-VN" sz="3200">
                          <a:ln>
                            <a:noFill/>
                          </a:ln>
                          <a:solidFill>
                            <a:schemeClr val="bg1"/>
                          </a:solidFill>
                          <a:effectLst>
                            <a:outerShdw blurRad="38100" dist="19050" dir="2700000" algn="tl">
                              <a:schemeClr val="dk1">
                                <a:alpha val="40000"/>
                              </a:schemeClr>
                            </a:outerShdw>
                          </a:effectLst>
                          <a:latin typeface="Times New Roman" panose="02020603050405020304" pitchFamily="18" charset="0"/>
                          <a:ea typeface="Times New Roman" panose="02020603050405020304" pitchFamily="18" charset="0"/>
                          <a:cs typeface="Times New Roman" panose="02020603050405020304" pitchFamily="18" charset="0"/>
                        </a:rPr>
                        <a:t>2</a:t>
                      </a:r>
                      <a:endParaRPr lang="en-GB" sz="32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vi-VN" sz="3200">
                          <a:ln>
                            <a:noFill/>
                          </a:ln>
                          <a:solidFill>
                            <a:schemeClr val="bg1"/>
                          </a:solidFill>
                          <a:effectLst>
                            <a:outerShdw blurRad="38100" dist="19050" dir="2700000" algn="tl">
                              <a:schemeClr val="dk1">
                                <a:alpha val="40000"/>
                              </a:schemeClr>
                            </a:outerShdw>
                          </a:effectLst>
                          <a:latin typeface="Times New Roman" panose="02020603050405020304" pitchFamily="18" charset="0"/>
                          <a:ea typeface="Times New Roman" panose="02020603050405020304" pitchFamily="18" charset="0"/>
                          <a:cs typeface="Times New Roman" panose="02020603050405020304" pitchFamily="18" charset="0"/>
                        </a:rPr>
                        <a:t>Ý kiến đánh giá về lí lẽ ở phần (3):</a:t>
                      </a:r>
                      <a:endParaRPr lang="en-GB" sz="32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37632175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arn(inVertical)">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fade">
                                      <p:cBhvr>
                                        <p:cTn id="12" dur="1000"/>
                                        <p:tgtEl>
                                          <p:spTgt spid="17"/>
                                        </p:tgtEl>
                                      </p:cBhvr>
                                    </p:animEffect>
                                    <p:anim calcmode="lin" valueType="num">
                                      <p:cBhvr>
                                        <p:cTn id="13" dur="1000" fill="hold"/>
                                        <p:tgtEl>
                                          <p:spTgt spid="17"/>
                                        </p:tgtEl>
                                        <p:attrNameLst>
                                          <p:attrName>ppt_x</p:attrName>
                                        </p:attrNameLst>
                                      </p:cBhvr>
                                      <p:tavLst>
                                        <p:tav tm="0">
                                          <p:val>
                                            <p:strVal val="#ppt_x"/>
                                          </p:val>
                                        </p:tav>
                                        <p:tav tm="100000">
                                          <p:val>
                                            <p:strVal val="#ppt_x"/>
                                          </p:val>
                                        </p:tav>
                                      </p:tavLst>
                                    </p:anim>
                                    <p:anim calcmode="lin" valueType="num">
                                      <p:cBhvr>
                                        <p:cTn id="14" dur="1000" fill="hold"/>
                                        <p:tgtEl>
                                          <p:spTgt spid="17"/>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fade">
                                      <p:cBhvr>
                                        <p:cTn id="17" dur="1000"/>
                                        <p:tgtEl>
                                          <p:spTgt spid="3"/>
                                        </p:tgtEl>
                                      </p:cBhvr>
                                    </p:animEffect>
                                    <p:anim calcmode="lin" valueType="num">
                                      <p:cBhvr>
                                        <p:cTn id="18" dur="1000" fill="hold"/>
                                        <p:tgtEl>
                                          <p:spTgt spid="3"/>
                                        </p:tgtEl>
                                        <p:attrNameLst>
                                          <p:attrName>ppt_x</p:attrName>
                                        </p:attrNameLst>
                                      </p:cBhvr>
                                      <p:tavLst>
                                        <p:tav tm="0">
                                          <p:val>
                                            <p:strVal val="#ppt_x"/>
                                          </p:val>
                                        </p:tav>
                                        <p:tav tm="100000">
                                          <p:val>
                                            <p:strVal val="#ppt_x"/>
                                          </p:val>
                                        </p:tav>
                                      </p:tavLst>
                                    </p:anim>
                                    <p:anim calcmode="lin" valueType="num">
                                      <p:cBhvr>
                                        <p:cTn id="1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23.xml><?xml version="1.0" encoding="utf-8"?>
<p:sld xmlns:a="http://schemas.openxmlformats.org/drawingml/2006/main" xmlns:r="http://schemas.openxmlformats.org/officeDocument/2006/relationships" xmlns:p="http://schemas.openxmlformats.org/presentationml/2006/main">
  <p:cSld>
    <p:bg>
      <p:bgPr>
        <a:solidFill>
          <a:srgbClr val="F9DA88"/>
        </a:solidFill>
        <a:effectLst/>
      </p:bgPr>
    </p:bg>
    <p:spTree>
      <p:nvGrpSpPr>
        <p:cNvPr id="1" name=""/>
        <p:cNvGrpSpPr/>
        <p:nvPr/>
      </p:nvGrpSpPr>
      <p:grpSpPr>
        <a:xfrm>
          <a:off x="0" y="0"/>
          <a:ext cx="0" cy="0"/>
          <a:chOff x="0" y="0"/>
          <a:chExt cx="0" cy="0"/>
        </a:xfrm>
      </p:grpSpPr>
      <p:sp>
        <p:nvSpPr>
          <p:cNvPr id="2" name="Freeform 2"/>
          <p:cNvSpPr/>
          <p:nvPr/>
        </p:nvSpPr>
        <p:spPr>
          <a:xfrm>
            <a:off x="-428538" y="-2253652"/>
            <a:ext cx="18768896" cy="13035852"/>
          </a:xfrm>
          <a:custGeom>
            <a:avLst/>
            <a:gdLst/>
            <a:ahLst/>
            <a:cxnLst/>
            <a:rect l="l" t="t" r="r" b="b"/>
            <a:pathLst>
              <a:path w="18768896" h="13035852">
                <a:moveTo>
                  <a:pt x="0" y="0"/>
                </a:moveTo>
                <a:lnTo>
                  <a:pt x="18768897" y="0"/>
                </a:lnTo>
                <a:lnTo>
                  <a:pt x="18768897" y="13035851"/>
                </a:lnTo>
                <a:lnTo>
                  <a:pt x="0" y="13035851"/>
                </a:lnTo>
                <a:lnTo>
                  <a:pt x="0" y="0"/>
                </a:lnTo>
                <a:close/>
              </a:path>
            </a:pathLst>
          </a:custGeom>
          <a:blipFill>
            <a:blip r:embed="rId2">
              <a:extLst>
                <a:ext uri="{96DAC541-7B7A-43D3-8B79-37D633B846F1}">
                  <asvg:svgBlip xmlns:asvg="http://schemas.microsoft.com/office/drawing/2016/SVG/main" xmlns="" r:embed="rId3"/>
                </a:ext>
              </a:extLst>
            </a:blip>
            <a:stretch>
              <a:fillRect/>
            </a:stretch>
          </a:blipFill>
        </p:spPr>
      </p:sp>
      <p:sp>
        <p:nvSpPr>
          <p:cNvPr id="3" name="Freeform 3"/>
          <p:cNvSpPr/>
          <p:nvPr/>
        </p:nvSpPr>
        <p:spPr>
          <a:xfrm>
            <a:off x="351211" y="5011321"/>
            <a:ext cx="1354978" cy="2030622"/>
          </a:xfrm>
          <a:custGeom>
            <a:avLst/>
            <a:gdLst/>
            <a:ahLst/>
            <a:cxnLst/>
            <a:rect l="l" t="t" r="r" b="b"/>
            <a:pathLst>
              <a:path w="1354978" h="2030622">
                <a:moveTo>
                  <a:pt x="0" y="0"/>
                </a:moveTo>
                <a:lnTo>
                  <a:pt x="1354978" y="0"/>
                </a:lnTo>
                <a:lnTo>
                  <a:pt x="1354978" y="2030622"/>
                </a:lnTo>
                <a:lnTo>
                  <a:pt x="0" y="2030622"/>
                </a:lnTo>
                <a:lnTo>
                  <a:pt x="0" y="0"/>
                </a:lnTo>
                <a:close/>
              </a:path>
            </a:pathLst>
          </a:custGeom>
          <a:blipFill>
            <a:blip r:embed="rId4">
              <a:extLst>
                <a:ext uri="{96DAC541-7B7A-43D3-8B79-37D633B846F1}">
                  <asvg:svgBlip xmlns:asvg="http://schemas.microsoft.com/office/drawing/2016/SVG/main" xmlns="" r:embed="rId5"/>
                </a:ext>
              </a:extLst>
            </a:blip>
            <a:stretch>
              <a:fillRect/>
            </a:stretch>
          </a:blipFill>
        </p:spPr>
      </p:sp>
      <p:sp>
        <p:nvSpPr>
          <p:cNvPr id="4" name="Freeform 4"/>
          <p:cNvSpPr/>
          <p:nvPr/>
        </p:nvSpPr>
        <p:spPr>
          <a:xfrm>
            <a:off x="1241057" y="1404812"/>
            <a:ext cx="2081312" cy="2092727"/>
          </a:xfrm>
          <a:custGeom>
            <a:avLst/>
            <a:gdLst/>
            <a:ahLst/>
            <a:cxnLst/>
            <a:rect l="l" t="t" r="r" b="b"/>
            <a:pathLst>
              <a:path w="2081312" h="2092727">
                <a:moveTo>
                  <a:pt x="0" y="0"/>
                </a:moveTo>
                <a:lnTo>
                  <a:pt x="2081312" y="0"/>
                </a:lnTo>
                <a:lnTo>
                  <a:pt x="2081312" y="2092727"/>
                </a:lnTo>
                <a:lnTo>
                  <a:pt x="0" y="2092727"/>
                </a:lnTo>
                <a:lnTo>
                  <a:pt x="0" y="0"/>
                </a:lnTo>
                <a:close/>
              </a:path>
            </a:pathLst>
          </a:custGeom>
          <a:blipFill>
            <a:blip r:embed="rId6">
              <a:extLst>
                <a:ext uri="{96DAC541-7B7A-43D3-8B79-37D633B846F1}">
                  <asvg:svgBlip xmlns:asvg="http://schemas.microsoft.com/office/drawing/2016/SVG/main" xmlns="" r:embed="rId7"/>
                </a:ext>
              </a:extLst>
            </a:blip>
            <a:stretch>
              <a:fillRect/>
            </a:stretch>
          </a:blipFill>
        </p:spPr>
      </p:sp>
      <p:sp>
        <p:nvSpPr>
          <p:cNvPr id="5" name="Freeform 5"/>
          <p:cNvSpPr/>
          <p:nvPr/>
        </p:nvSpPr>
        <p:spPr>
          <a:xfrm>
            <a:off x="1993416" y="5283147"/>
            <a:ext cx="1012611" cy="1739289"/>
          </a:xfrm>
          <a:custGeom>
            <a:avLst/>
            <a:gdLst/>
            <a:ahLst/>
            <a:cxnLst/>
            <a:rect l="l" t="t" r="r" b="b"/>
            <a:pathLst>
              <a:path w="1012611" h="1739289">
                <a:moveTo>
                  <a:pt x="0" y="0"/>
                </a:moveTo>
                <a:lnTo>
                  <a:pt x="1012611" y="0"/>
                </a:lnTo>
                <a:lnTo>
                  <a:pt x="1012611" y="1739290"/>
                </a:lnTo>
                <a:lnTo>
                  <a:pt x="0" y="1739290"/>
                </a:lnTo>
                <a:lnTo>
                  <a:pt x="0" y="0"/>
                </a:lnTo>
                <a:close/>
              </a:path>
            </a:pathLst>
          </a:custGeom>
          <a:blipFill>
            <a:blip r:embed="rId8">
              <a:extLst>
                <a:ext uri="{96DAC541-7B7A-43D3-8B79-37D633B846F1}">
                  <asvg:svgBlip xmlns:asvg="http://schemas.microsoft.com/office/drawing/2016/SVG/main" xmlns="" r:embed="rId9"/>
                </a:ext>
              </a:extLst>
            </a:blip>
            <a:stretch>
              <a:fillRect l="-144107"/>
            </a:stretch>
          </a:blipFill>
        </p:spPr>
      </p:sp>
      <p:grpSp>
        <p:nvGrpSpPr>
          <p:cNvPr id="6" name="Group 6"/>
          <p:cNvGrpSpPr/>
          <p:nvPr/>
        </p:nvGrpSpPr>
        <p:grpSpPr>
          <a:xfrm>
            <a:off x="4000174" y="1625841"/>
            <a:ext cx="10287508" cy="2482220"/>
            <a:chOff x="0" y="0"/>
            <a:chExt cx="18168082" cy="2835865"/>
          </a:xfrm>
        </p:grpSpPr>
        <p:sp>
          <p:nvSpPr>
            <p:cNvPr id="7" name="Freeform 7"/>
            <p:cNvSpPr/>
            <p:nvPr/>
          </p:nvSpPr>
          <p:spPr>
            <a:xfrm>
              <a:off x="-127" y="127"/>
              <a:ext cx="18167954" cy="2842850"/>
            </a:xfrm>
            <a:custGeom>
              <a:avLst/>
              <a:gdLst/>
              <a:ahLst/>
              <a:cxnLst/>
              <a:rect l="l" t="t" r="r" b="b"/>
              <a:pathLst>
                <a:path w="18167954" h="2842850">
                  <a:moveTo>
                    <a:pt x="17766889" y="2830150"/>
                  </a:moveTo>
                  <a:cubicBezTo>
                    <a:pt x="17711009" y="2842850"/>
                    <a:pt x="17685609" y="2830150"/>
                    <a:pt x="17628459" y="2830150"/>
                  </a:cubicBezTo>
                  <a:cubicBezTo>
                    <a:pt x="17571309" y="2830150"/>
                    <a:pt x="17480249" y="2817450"/>
                    <a:pt x="17480249" y="2817450"/>
                  </a:cubicBezTo>
                  <a:lnTo>
                    <a:pt x="707771" y="2817450"/>
                  </a:lnTo>
                  <a:lnTo>
                    <a:pt x="631063" y="2804750"/>
                  </a:lnTo>
                  <a:cubicBezTo>
                    <a:pt x="631063" y="2804750"/>
                    <a:pt x="533400" y="2817450"/>
                    <a:pt x="457581" y="2804750"/>
                  </a:cubicBezTo>
                  <a:cubicBezTo>
                    <a:pt x="381762" y="2792050"/>
                    <a:pt x="296418" y="2804750"/>
                    <a:pt x="296418" y="2804750"/>
                  </a:cubicBezTo>
                  <a:cubicBezTo>
                    <a:pt x="240284" y="2804750"/>
                    <a:pt x="162814" y="2800432"/>
                    <a:pt x="119507" y="2771222"/>
                  </a:cubicBezTo>
                  <a:cubicBezTo>
                    <a:pt x="47371" y="2722581"/>
                    <a:pt x="25400" y="2652350"/>
                    <a:pt x="0" y="2546559"/>
                  </a:cubicBezTo>
                  <a:lnTo>
                    <a:pt x="0" y="2346026"/>
                  </a:lnTo>
                  <a:cubicBezTo>
                    <a:pt x="0" y="2346026"/>
                    <a:pt x="12700" y="2261063"/>
                    <a:pt x="12700" y="2202770"/>
                  </a:cubicBezTo>
                  <a:cubicBezTo>
                    <a:pt x="12700" y="2144477"/>
                    <a:pt x="0" y="2054561"/>
                    <a:pt x="0" y="2054561"/>
                  </a:cubicBezTo>
                  <a:lnTo>
                    <a:pt x="0" y="803402"/>
                  </a:lnTo>
                  <a:cubicBezTo>
                    <a:pt x="0" y="803402"/>
                    <a:pt x="12700" y="767715"/>
                    <a:pt x="12700" y="688594"/>
                  </a:cubicBezTo>
                  <a:lnTo>
                    <a:pt x="12700" y="543560"/>
                  </a:lnTo>
                  <a:cubicBezTo>
                    <a:pt x="12700" y="543560"/>
                    <a:pt x="0" y="459740"/>
                    <a:pt x="12700" y="375920"/>
                  </a:cubicBezTo>
                  <a:cubicBezTo>
                    <a:pt x="25400" y="292100"/>
                    <a:pt x="23876" y="258064"/>
                    <a:pt x="64897" y="195072"/>
                  </a:cubicBezTo>
                  <a:cubicBezTo>
                    <a:pt x="87249" y="160782"/>
                    <a:pt x="184404" y="76708"/>
                    <a:pt x="215900" y="50800"/>
                  </a:cubicBezTo>
                  <a:cubicBezTo>
                    <a:pt x="215900" y="50800"/>
                    <a:pt x="305181" y="24130"/>
                    <a:pt x="401320" y="12700"/>
                  </a:cubicBezTo>
                  <a:cubicBezTo>
                    <a:pt x="508000" y="0"/>
                    <a:pt x="481584" y="0"/>
                    <a:pt x="622300" y="0"/>
                  </a:cubicBezTo>
                  <a:lnTo>
                    <a:pt x="17648906" y="0"/>
                  </a:lnTo>
                  <a:cubicBezTo>
                    <a:pt x="17748982" y="0"/>
                    <a:pt x="17817435" y="12700"/>
                    <a:pt x="17817435" y="12700"/>
                  </a:cubicBezTo>
                  <a:cubicBezTo>
                    <a:pt x="17881570" y="12700"/>
                    <a:pt x="17970343" y="36322"/>
                    <a:pt x="18028254" y="50800"/>
                  </a:cubicBezTo>
                  <a:cubicBezTo>
                    <a:pt x="18129854" y="76200"/>
                    <a:pt x="18155254" y="254000"/>
                    <a:pt x="18155254" y="350520"/>
                  </a:cubicBezTo>
                  <a:lnTo>
                    <a:pt x="18155254" y="1963756"/>
                  </a:lnTo>
                  <a:cubicBezTo>
                    <a:pt x="18155254" y="1963756"/>
                    <a:pt x="18167954" y="2332437"/>
                    <a:pt x="18167954" y="2365457"/>
                  </a:cubicBezTo>
                  <a:cubicBezTo>
                    <a:pt x="18167954" y="2398477"/>
                    <a:pt x="18145475" y="2506427"/>
                    <a:pt x="18127569" y="2552655"/>
                  </a:cubicBezTo>
                  <a:cubicBezTo>
                    <a:pt x="18102549" y="2617298"/>
                    <a:pt x="18112710" y="2674194"/>
                    <a:pt x="18060894" y="2718390"/>
                  </a:cubicBezTo>
                  <a:cubicBezTo>
                    <a:pt x="18024825" y="2749251"/>
                    <a:pt x="17970723" y="2786589"/>
                    <a:pt x="17925512" y="2803734"/>
                  </a:cubicBezTo>
                  <a:cubicBezTo>
                    <a:pt x="17880299" y="2820879"/>
                    <a:pt x="17822515" y="2817577"/>
                    <a:pt x="17766635" y="2830277"/>
                  </a:cubicBezTo>
                  <a:close/>
                </a:path>
              </a:pathLst>
            </a:custGeom>
            <a:solidFill>
              <a:srgbClr val="133E3D"/>
            </a:solidFill>
          </p:spPr>
        </p:sp>
      </p:grpSp>
      <p:grpSp>
        <p:nvGrpSpPr>
          <p:cNvPr id="8" name="Group 8"/>
          <p:cNvGrpSpPr/>
          <p:nvPr/>
        </p:nvGrpSpPr>
        <p:grpSpPr>
          <a:xfrm>
            <a:off x="4000102" y="4317499"/>
            <a:ext cx="10287508" cy="1740401"/>
            <a:chOff x="0" y="0"/>
            <a:chExt cx="18168082" cy="2850246"/>
          </a:xfrm>
        </p:grpSpPr>
        <p:sp>
          <p:nvSpPr>
            <p:cNvPr id="9" name="Freeform 9"/>
            <p:cNvSpPr/>
            <p:nvPr/>
          </p:nvSpPr>
          <p:spPr>
            <a:xfrm>
              <a:off x="-127" y="127"/>
              <a:ext cx="18167954" cy="2857231"/>
            </a:xfrm>
            <a:custGeom>
              <a:avLst/>
              <a:gdLst/>
              <a:ahLst/>
              <a:cxnLst/>
              <a:rect l="l" t="t" r="r" b="b"/>
              <a:pathLst>
                <a:path w="18167954" h="2857231">
                  <a:moveTo>
                    <a:pt x="17766889" y="2844531"/>
                  </a:moveTo>
                  <a:cubicBezTo>
                    <a:pt x="17711009" y="2857231"/>
                    <a:pt x="17685609" y="2844531"/>
                    <a:pt x="17628459" y="2844531"/>
                  </a:cubicBezTo>
                  <a:cubicBezTo>
                    <a:pt x="17571309" y="2844531"/>
                    <a:pt x="17480249" y="2831831"/>
                    <a:pt x="17480249" y="2831831"/>
                  </a:cubicBezTo>
                  <a:lnTo>
                    <a:pt x="707771" y="2831831"/>
                  </a:lnTo>
                  <a:lnTo>
                    <a:pt x="631063" y="2819131"/>
                  </a:lnTo>
                  <a:cubicBezTo>
                    <a:pt x="631063" y="2819131"/>
                    <a:pt x="533400" y="2831831"/>
                    <a:pt x="457581" y="2819131"/>
                  </a:cubicBezTo>
                  <a:cubicBezTo>
                    <a:pt x="381762" y="2806431"/>
                    <a:pt x="296418" y="2819131"/>
                    <a:pt x="296418" y="2819131"/>
                  </a:cubicBezTo>
                  <a:cubicBezTo>
                    <a:pt x="240284" y="2819131"/>
                    <a:pt x="162814" y="2814813"/>
                    <a:pt x="119507" y="2785603"/>
                  </a:cubicBezTo>
                  <a:cubicBezTo>
                    <a:pt x="47371" y="2736962"/>
                    <a:pt x="25400" y="2666731"/>
                    <a:pt x="0" y="2560940"/>
                  </a:cubicBezTo>
                  <a:lnTo>
                    <a:pt x="0" y="2360407"/>
                  </a:lnTo>
                  <a:cubicBezTo>
                    <a:pt x="0" y="2360407"/>
                    <a:pt x="12700" y="2275444"/>
                    <a:pt x="12700" y="2217151"/>
                  </a:cubicBezTo>
                  <a:cubicBezTo>
                    <a:pt x="12700" y="2158858"/>
                    <a:pt x="0" y="2068942"/>
                    <a:pt x="0" y="2068942"/>
                  </a:cubicBezTo>
                  <a:lnTo>
                    <a:pt x="0" y="803402"/>
                  </a:lnTo>
                  <a:cubicBezTo>
                    <a:pt x="0" y="803402"/>
                    <a:pt x="12700" y="767715"/>
                    <a:pt x="12700" y="688594"/>
                  </a:cubicBezTo>
                  <a:lnTo>
                    <a:pt x="12700" y="543560"/>
                  </a:lnTo>
                  <a:cubicBezTo>
                    <a:pt x="12700" y="543560"/>
                    <a:pt x="0" y="459740"/>
                    <a:pt x="12700" y="375920"/>
                  </a:cubicBezTo>
                  <a:cubicBezTo>
                    <a:pt x="25400" y="292100"/>
                    <a:pt x="23876" y="258064"/>
                    <a:pt x="64897" y="195072"/>
                  </a:cubicBezTo>
                  <a:cubicBezTo>
                    <a:pt x="87249" y="160782"/>
                    <a:pt x="184404" y="76708"/>
                    <a:pt x="215900" y="50800"/>
                  </a:cubicBezTo>
                  <a:cubicBezTo>
                    <a:pt x="215900" y="50800"/>
                    <a:pt x="305181" y="24130"/>
                    <a:pt x="401320" y="12700"/>
                  </a:cubicBezTo>
                  <a:cubicBezTo>
                    <a:pt x="508000" y="0"/>
                    <a:pt x="481584" y="0"/>
                    <a:pt x="622300" y="0"/>
                  </a:cubicBezTo>
                  <a:lnTo>
                    <a:pt x="17648906" y="0"/>
                  </a:lnTo>
                  <a:cubicBezTo>
                    <a:pt x="17748982" y="0"/>
                    <a:pt x="17817435" y="12700"/>
                    <a:pt x="17817435" y="12700"/>
                  </a:cubicBezTo>
                  <a:cubicBezTo>
                    <a:pt x="17881570" y="12700"/>
                    <a:pt x="17970343" y="36322"/>
                    <a:pt x="18028254" y="50800"/>
                  </a:cubicBezTo>
                  <a:cubicBezTo>
                    <a:pt x="18129854" y="76200"/>
                    <a:pt x="18155254" y="254000"/>
                    <a:pt x="18155254" y="350520"/>
                  </a:cubicBezTo>
                  <a:lnTo>
                    <a:pt x="18155254" y="1978137"/>
                  </a:lnTo>
                  <a:cubicBezTo>
                    <a:pt x="18155254" y="1978137"/>
                    <a:pt x="18167954" y="2346818"/>
                    <a:pt x="18167954" y="2379838"/>
                  </a:cubicBezTo>
                  <a:cubicBezTo>
                    <a:pt x="18167954" y="2412858"/>
                    <a:pt x="18145475" y="2520808"/>
                    <a:pt x="18127569" y="2567036"/>
                  </a:cubicBezTo>
                  <a:cubicBezTo>
                    <a:pt x="18102549" y="2631679"/>
                    <a:pt x="18112710" y="2688575"/>
                    <a:pt x="18060894" y="2732771"/>
                  </a:cubicBezTo>
                  <a:cubicBezTo>
                    <a:pt x="18024825" y="2763632"/>
                    <a:pt x="17970723" y="2800970"/>
                    <a:pt x="17925512" y="2818115"/>
                  </a:cubicBezTo>
                  <a:cubicBezTo>
                    <a:pt x="17880299" y="2835260"/>
                    <a:pt x="17822515" y="2831958"/>
                    <a:pt x="17766635" y="2844658"/>
                  </a:cubicBezTo>
                  <a:close/>
                </a:path>
              </a:pathLst>
            </a:custGeom>
            <a:solidFill>
              <a:srgbClr val="133E3D"/>
            </a:solidFill>
          </p:spPr>
        </p:sp>
      </p:grpSp>
      <p:sp>
        <p:nvSpPr>
          <p:cNvPr id="10" name="Freeform 10"/>
          <p:cNvSpPr/>
          <p:nvPr/>
        </p:nvSpPr>
        <p:spPr>
          <a:xfrm>
            <a:off x="-326278" y="7022437"/>
            <a:ext cx="3762748" cy="3694335"/>
          </a:xfrm>
          <a:custGeom>
            <a:avLst/>
            <a:gdLst/>
            <a:ahLst/>
            <a:cxnLst/>
            <a:rect l="l" t="t" r="r" b="b"/>
            <a:pathLst>
              <a:path w="3762748" h="3694335">
                <a:moveTo>
                  <a:pt x="0" y="0"/>
                </a:moveTo>
                <a:lnTo>
                  <a:pt x="3762748" y="0"/>
                </a:lnTo>
                <a:lnTo>
                  <a:pt x="3762748" y="3694334"/>
                </a:lnTo>
                <a:lnTo>
                  <a:pt x="0" y="3694334"/>
                </a:lnTo>
                <a:lnTo>
                  <a:pt x="0" y="0"/>
                </a:lnTo>
                <a:close/>
              </a:path>
            </a:pathLst>
          </a:custGeom>
          <a:blipFill>
            <a:blip r:embed="rId10">
              <a:extLst>
                <a:ext uri="{96DAC541-7B7A-43D3-8B79-37D633B846F1}">
                  <asvg:svgBlip xmlns:asvg="http://schemas.microsoft.com/office/drawing/2016/SVG/main" xmlns="" r:embed="rId11"/>
                </a:ext>
              </a:extLst>
            </a:blip>
            <a:stretch>
              <a:fillRect/>
            </a:stretch>
          </a:blipFill>
        </p:spPr>
      </p:sp>
      <p:grpSp>
        <p:nvGrpSpPr>
          <p:cNvPr id="11" name="Group 11"/>
          <p:cNvGrpSpPr/>
          <p:nvPr/>
        </p:nvGrpSpPr>
        <p:grpSpPr>
          <a:xfrm>
            <a:off x="4000030" y="6320550"/>
            <a:ext cx="10287508" cy="1668617"/>
            <a:chOff x="0" y="0"/>
            <a:chExt cx="18168082" cy="2946834"/>
          </a:xfrm>
        </p:grpSpPr>
        <p:sp>
          <p:nvSpPr>
            <p:cNvPr id="12" name="Freeform 12"/>
            <p:cNvSpPr/>
            <p:nvPr/>
          </p:nvSpPr>
          <p:spPr>
            <a:xfrm>
              <a:off x="-127" y="127"/>
              <a:ext cx="18167954" cy="2953819"/>
            </a:xfrm>
            <a:custGeom>
              <a:avLst/>
              <a:gdLst/>
              <a:ahLst/>
              <a:cxnLst/>
              <a:rect l="l" t="t" r="r" b="b"/>
              <a:pathLst>
                <a:path w="18167954" h="2953819">
                  <a:moveTo>
                    <a:pt x="17766889" y="2941119"/>
                  </a:moveTo>
                  <a:cubicBezTo>
                    <a:pt x="17711009" y="2953819"/>
                    <a:pt x="17685609" y="2941119"/>
                    <a:pt x="17628459" y="2941119"/>
                  </a:cubicBezTo>
                  <a:cubicBezTo>
                    <a:pt x="17571309" y="2941119"/>
                    <a:pt x="17480249" y="2928419"/>
                    <a:pt x="17480249" y="2928419"/>
                  </a:cubicBezTo>
                  <a:lnTo>
                    <a:pt x="707771" y="2928419"/>
                  </a:lnTo>
                  <a:lnTo>
                    <a:pt x="631063" y="2915719"/>
                  </a:lnTo>
                  <a:cubicBezTo>
                    <a:pt x="631063" y="2915719"/>
                    <a:pt x="533400" y="2928419"/>
                    <a:pt x="457581" y="2915719"/>
                  </a:cubicBezTo>
                  <a:cubicBezTo>
                    <a:pt x="381762" y="2903019"/>
                    <a:pt x="296418" y="2915719"/>
                    <a:pt x="296418" y="2915719"/>
                  </a:cubicBezTo>
                  <a:cubicBezTo>
                    <a:pt x="240284" y="2915719"/>
                    <a:pt x="162814" y="2911401"/>
                    <a:pt x="119507" y="2882191"/>
                  </a:cubicBezTo>
                  <a:cubicBezTo>
                    <a:pt x="47371" y="2833550"/>
                    <a:pt x="25400" y="2763319"/>
                    <a:pt x="0" y="2657528"/>
                  </a:cubicBezTo>
                  <a:lnTo>
                    <a:pt x="0" y="2456995"/>
                  </a:lnTo>
                  <a:cubicBezTo>
                    <a:pt x="0" y="2456995"/>
                    <a:pt x="12700" y="2372032"/>
                    <a:pt x="12700" y="2313739"/>
                  </a:cubicBezTo>
                  <a:cubicBezTo>
                    <a:pt x="12700" y="2255446"/>
                    <a:pt x="0" y="2165530"/>
                    <a:pt x="0" y="2165530"/>
                  </a:cubicBezTo>
                  <a:lnTo>
                    <a:pt x="0" y="803402"/>
                  </a:lnTo>
                  <a:cubicBezTo>
                    <a:pt x="0" y="803402"/>
                    <a:pt x="12700" y="767715"/>
                    <a:pt x="12700" y="688594"/>
                  </a:cubicBezTo>
                  <a:lnTo>
                    <a:pt x="12700" y="543560"/>
                  </a:lnTo>
                  <a:cubicBezTo>
                    <a:pt x="12700" y="543560"/>
                    <a:pt x="0" y="459740"/>
                    <a:pt x="12700" y="375920"/>
                  </a:cubicBezTo>
                  <a:cubicBezTo>
                    <a:pt x="25400" y="292100"/>
                    <a:pt x="23876" y="258064"/>
                    <a:pt x="64897" y="195072"/>
                  </a:cubicBezTo>
                  <a:cubicBezTo>
                    <a:pt x="87249" y="160782"/>
                    <a:pt x="184404" y="76708"/>
                    <a:pt x="215900" y="50800"/>
                  </a:cubicBezTo>
                  <a:cubicBezTo>
                    <a:pt x="215900" y="50800"/>
                    <a:pt x="305181" y="24130"/>
                    <a:pt x="401320" y="12700"/>
                  </a:cubicBezTo>
                  <a:cubicBezTo>
                    <a:pt x="508000" y="0"/>
                    <a:pt x="481584" y="0"/>
                    <a:pt x="622300" y="0"/>
                  </a:cubicBezTo>
                  <a:lnTo>
                    <a:pt x="17648906" y="0"/>
                  </a:lnTo>
                  <a:cubicBezTo>
                    <a:pt x="17748982" y="0"/>
                    <a:pt x="17817435" y="12700"/>
                    <a:pt x="17817435" y="12700"/>
                  </a:cubicBezTo>
                  <a:cubicBezTo>
                    <a:pt x="17881570" y="12700"/>
                    <a:pt x="17970343" y="36322"/>
                    <a:pt x="18028254" y="50800"/>
                  </a:cubicBezTo>
                  <a:cubicBezTo>
                    <a:pt x="18129854" y="76200"/>
                    <a:pt x="18155254" y="254000"/>
                    <a:pt x="18155254" y="350520"/>
                  </a:cubicBezTo>
                  <a:lnTo>
                    <a:pt x="18155254" y="2074725"/>
                  </a:lnTo>
                  <a:cubicBezTo>
                    <a:pt x="18155254" y="2074725"/>
                    <a:pt x="18167954" y="2443406"/>
                    <a:pt x="18167954" y="2476426"/>
                  </a:cubicBezTo>
                  <a:cubicBezTo>
                    <a:pt x="18167954" y="2509446"/>
                    <a:pt x="18145475" y="2617396"/>
                    <a:pt x="18127569" y="2663624"/>
                  </a:cubicBezTo>
                  <a:cubicBezTo>
                    <a:pt x="18102549" y="2728267"/>
                    <a:pt x="18112710" y="2785163"/>
                    <a:pt x="18060894" y="2829359"/>
                  </a:cubicBezTo>
                  <a:cubicBezTo>
                    <a:pt x="18024825" y="2860220"/>
                    <a:pt x="17970723" y="2897558"/>
                    <a:pt x="17925512" y="2914703"/>
                  </a:cubicBezTo>
                  <a:cubicBezTo>
                    <a:pt x="17880299" y="2931848"/>
                    <a:pt x="17822515" y="2928546"/>
                    <a:pt x="17766635" y="2941246"/>
                  </a:cubicBezTo>
                  <a:close/>
                </a:path>
              </a:pathLst>
            </a:custGeom>
            <a:solidFill>
              <a:srgbClr val="133E3D"/>
            </a:solidFill>
          </p:spPr>
        </p:sp>
      </p:grpSp>
      <p:sp>
        <p:nvSpPr>
          <p:cNvPr id="14" name="TextBox 14"/>
          <p:cNvSpPr txBox="1"/>
          <p:nvPr/>
        </p:nvSpPr>
        <p:spPr>
          <a:xfrm>
            <a:off x="4389930" y="4648957"/>
            <a:ext cx="9478206" cy="1051570"/>
          </a:xfrm>
          <a:prstGeom prst="rect">
            <a:avLst/>
          </a:prstGeom>
        </p:spPr>
        <p:txBody>
          <a:bodyPr wrap="square" lIns="0" tIns="0" rIns="0" bIns="0" rtlCol="0" anchor="t">
            <a:spAutoFit/>
          </a:bodyPr>
          <a:lstStyle/>
          <a:p>
            <a:pPr algn="just">
              <a:lnSpc>
                <a:spcPts val="4123"/>
              </a:lnSpc>
            </a:pPr>
            <a:r>
              <a:rPr lang="vi-VN" sz="3600" b="1">
                <a:solidFill>
                  <a:schemeClr val="bg1"/>
                </a:solidFill>
                <a:latin typeface="Times New Roman" panose="02020603050405020304" pitchFamily="18" charset="0"/>
                <a:cs typeface="Times New Roman" panose="02020603050405020304" pitchFamily="18" charset="0"/>
              </a:rPr>
              <a:t>Tuy nhiên</a:t>
            </a:r>
            <a:r>
              <a:rPr lang="vi-VN" sz="3600">
                <a:solidFill>
                  <a:schemeClr val="bg1"/>
                </a:solidFill>
                <a:latin typeface="Times New Roman" panose="02020603050405020304" pitchFamily="18" charset="0"/>
                <a:cs typeface="Times New Roman" panose="02020603050405020304" pitchFamily="18" charset="0"/>
              </a:rPr>
              <a:t>, đọc sách cũng gặp không ít những khó khăn mà sách ngày càng nhiều, ở phần (2). </a:t>
            </a:r>
            <a:endParaRPr lang="en-US" sz="3200">
              <a:solidFill>
                <a:schemeClr val="bg1"/>
              </a:solidFill>
              <a:latin typeface="Times New Roman" panose="02020603050405020304" pitchFamily="18" charset="0"/>
              <a:ea typeface="Cabin"/>
              <a:cs typeface="Times New Roman" panose="02020603050405020304" pitchFamily="18" charset="0"/>
              <a:sym typeface="Cabin"/>
            </a:endParaRPr>
          </a:p>
        </p:txBody>
      </p:sp>
      <p:sp>
        <p:nvSpPr>
          <p:cNvPr id="15" name="TextBox 15"/>
          <p:cNvSpPr txBox="1"/>
          <p:nvPr/>
        </p:nvSpPr>
        <p:spPr>
          <a:xfrm>
            <a:off x="4311760" y="1759762"/>
            <a:ext cx="9766070" cy="2215991"/>
          </a:xfrm>
          <a:prstGeom prst="rect">
            <a:avLst/>
          </a:prstGeom>
        </p:spPr>
        <p:txBody>
          <a:bodyPr lIns="0" tIns="0" rIns="0" bIns="0" rtlCol="0" anchor="t">
            <a:spAutoFit/>
          </a:bodyPr>
          <a:lstStyle/>
          <a:p>
            <a:pPr algn="just"/>
            <a:r>
              <a:rPr lang="vi-VN" sz="3600" b="1">
                <a:solidFill>
                  <a:schemeClr val="bg1"/>
                </a:solidFill>
                <a:latin typeface="Times New Roman" panose="02020603050405020304" pitchFamily="18" charset="0"/>
                <a:cs typeface="Times New Roman" panose="02020603050405020304" pitchFamily="18" charset="0"/>
              </a:rPr>
              <a:t>Thứ nhất,</a:t>
            </a:r>
            <a:r>
              <a:rPr lang="vi-VN" sz="3600">
                <a:solidFill>
                  <a:schemeClr val="bg1"/>
                </a:solidFill>
                <a:latin typeface="Times New Roman" panose="02020603050405020304" pitchFamily="18" charset="0"/>
                <a:cs typeface="Times New Roman" panose="02020603050405020304" pitchFamily="18" charset="0"/>
              </a:rPr>
              <a:t> ở phần (1), tác giả đã nhấn mạnh ý nghĩa và tầm quan trọng của việc đọc sách. Đây là </a:t>
            </a:r>
            <a:r>
              <a:rPr lang="vi-VN" sz="3600" b="1">
                <a:solidFill>
                  <a:schemeClr val="bg1"/>
                </a:solidFill>
                <a:latin typeface="Times New Roman" panose="02020603050405020304" pitchFamily="18" charset="0"/>
                <a:cs typeface="Times New Roman" panose="02020603050405020304" pitchFamily="18" charset="0"/>
              </a:rPr>
              <a:t>cơ sở của lập luận, để phát triển các nội dung ở hai phần sau</a:t>
            </a:r>
            <a:r>
              <a:rPr lang="vi-VN" sz="3600">
                <a:solidFill>
                  <a:schemeClr val="bg1"/>
                </a:solidFill>
                <a:latin typeface="Times New Roman" panose="02020603050405020304" pitchFamily="18" charset="0"/>
                <a:cs typeface="Times New Roman" panose="02020603050405020304" pitchFamily="18" charset="0"/>
              </a:rPr>
              <a:t>.</a:t>
            </a:r>
            <a:endParaRPr lang="en-GB" sz="3600">
              <a:solidFill>
                <a:schemeClr val="bg1"/>
              </a:solidFill>
              <a:latin typeface="Times New Roman" panose="02020603050405020304" pitchFamily="18" charset="0"/>
              <a:cs typeface="Times New Roman" panose="02020603050405020304" pitchFamily="18" charset="0"/>
            </a:endParaRPr>
          </a:p>
        </p:txBody>
      </p:sp>
      <p:sp>
        <p:nvSpPr>
          <p:cNvPr id="16" name="TextBox 16"/>
          <p:cNvSpPr txBox="1"/>
          <p:nvPr/>
        </p:nvSpPr>
        <p:spPr>
          <a:xfrm>
            <a:off x="4430402" y="6582026"/>
            <a:ext cx="9437734" cy="1051570"/>
          </a:xfrm>
          <a:prstGeom prst="rect">
            <a:avLst/>
          </a:prstGeom>
        </p:spPr>
        <p:txBody>
          <a:bodyPr wrap="square" lIns="0" tIns="0" rIns="0" bIns="0" rtlCol="0" anchor="t">
            <a:spAutoFit/>
          </a:bodyPr>
          <a:lstStyle/>
          <a:p>
            <a:pPr algn="just">
              <a:lnSpc>
                <a:spcPts val="4123"/>
              </a:lnSpc>
            </a:pPr>
            <a:r>
              <a:rPr lang="vi-VN" sz="3600" b="1">
                <a:solidFill>
                  <a:schemeClr val="bg1"/>
                </a:solidFill>
                <a:latin typeface="Times New Roman" panose="02020603050405020304" pitchFamily="18" charset="0"/>
                <a:cs typeface="Times New Roman" panose="02020603050405020304" pitchFamily="18" charset="0"/>
              </a:rPr>
              <a:t>Vì lí do đó</a:t>
            </a:r>
            <a:r>
              <a:rPr lang="vi-VN" sz="3600">
                <a:solidFill>
                  <a:schemeClr val="bg1"/>
                </a:solidFill>
                <a:latin typeface="Times New Roman" panose="02020603050405020304" pitchFamily="18" charset="0"/>
                <a:cs typeface="Times New Roman" panose="02020603050405020304" pitchFamily="18" charset="0"/>
              </a:rPr>
              <a:t>, tác giả đưa ra ý kiến về việc cần lựa chọn sách và đọc sách sao cho hiệu quả.</a:t>
            </a:r>
            <a:endParaRPr lang="en-US" sz="3200">
              <a:solidFill>
                <a:schemeClr val="bg1"/>
              </a:solidFill>
              <a:latin typeface="Times New Roman" panose="02020603050405020304" pitchFamily="18" charset="0"/>
              <a:ea typeface="Cabin"/>
              <a:cs typeface="Times New Roman" panose="02020603050405020304" pitchFamily="18" charset="0"/>
              <a:sym typeface="Cabin"/>
            </a:endParaRPr>
          </a:p>
        </p:txBody>
      </p:sp>
      <p:sp>
        <p:nvSpPr>
          <p:cNvPr id="17" name="Freeform 17"/>
          <p:cNvSpPr/>
          <p:nvPr/>
        </p:nvSpPr>
        <p:spPr>
          <a:xfrm>
            <a:off x="14165379" y="1759762"/>
            <a:ext cx="3194931" cy="8786059"/>
          </a:xfrm>
          <a:custGeom>
            <a:avLst/>
            <a:gdLst/>
            <a:ahLst/>
            <a:cxnLst/>
            <a:rect l="l" t="t" r="r" b="b"/>
            <a:pathLst>
              <a:path w="3194931" h="8786059">
                <a:moveTo>
                  <a:pt x="0" y="0"/>
                </a:moveTo>
                <a:lnTo>
                  <a:pt x="3194931" y="0"/>
                </a:lnTo>
                <a:lnTo>
                  <a:pt x="3194931" y="8786060"/>
                </a:lnTo>
                <a:lnTo>
                  <a:pt x="0" y="8786060"/>
                </a:lnTo>
                <a:lnTo>
                  <a:pt x="0" y="0"/>
                </a:lnTo>
                <a:close/>
              </a:path>
            </a:pathLst>
          </a:custGeom>
          <a:blipFill>
            <a:blip r:embed="rId12">
              <a:extLst>
                <a:ext uri="{96DAC541-7B7A-43D3-8B79-37D633B846F1}">
                  <asvg:svgBlip xmlns:asvg="http://schemas.microsoft.com/office/drawing/2016/SVG/main" xmlns="" r:embed="rId13"/>
                </a:ext>
              </a:extLst>
            </a:blip>
            <a:stretch>
              <a:fillRect/>
            </a:stretch>
          </a:blipFill>
        </p:spPr>
      </p:sp>
      <p:sp>
        <p:nvSpPr>
          <p:cNvPr id="18" name="Freeform 18"/>
          <p:cNvSpPr/>
          <p:nvPr/>
        </p:nvSpPr>
        <p:spPr>
          <a:xfrm>
            <a:off x="15598417" y="6582207"/>
            <a:ext cx="3321766" cy="4114800"/>
          </a:xfrm>
          <a:custGeom>
            <a:avLst/>
            <a:gdLst/>
            <a:ahLst/>
            <a:cxnLst/>
            <a:rect l="l" t="t" r="r" b="b"/>
            <a:pathLst>
              <a:path w="3321766" h="4114800">
                <a:moveTo>
                  <a:pt x="0" y="0"/>
                </a:moveTo>
                <a:lnTo>
                  <a:pt x="3321766" y="0"/>
                </a:lnTo>
                <a:lnTo>
                  <a:pt x="3321766" y="4114800"/>
                </a:lnTo>
                <a:lnTo>
                  <a:pt x="0" y="4114800"/>
                </a:lnTo>
                <a:lnTo>
                  <a:pt x="0" y="0"/>
                </a:lnTo>
                <a:close/>
              </a:path>
            </a:pathLst>
          </a:custGeom>
          <a:blipFill>
            <a:blip r:embed="rId14">
              <a:extLst>
                <a:ext uri="{96DAC541-7B7A-43D3-8B79-37D633B846F1}">
                  <asvg:svgBlip xmlns:asvg="http://schemas.microsoft.com/office/drawing/2016/SVG/main" xmlns="" r:embed="rId15"/>
                </a:ext>
              </a:extLst>
            </a:blip>
            <a:stretch>
              <a:fillRect/>
            </a:stretch>
          </a:blipFill>
        </p:spPr>
      </p:sp>
      <p:sp>
        <p:nvSpPr>
          <p:cNvPr id="19" name="Rectangle 18"/>
          <p:cNvSpPr/>
          <p:nvPr/>
        </p:nvSpPr>
        <p:spPr>
          <a:xfrm>
            <a:off x="4348046" y="-122187"/>
            <a:ext cx="9520354" cy="1200329"/>
          </a:xfrm>
          <a:prstGeom prst="rect">
            <a:avLst/>
          </a:prstGeom>
        </p:spPr>
        <p:txBody>
          <a:bodyPr wrap="square">
            <a:spAutoFit/>
          </a:bodyPr>
          <a:lstStyle/>
          <a:p>
            <a:pPr algn="ctr"/>
            <a:r>
              <a:rPr lang="vi-VN" sz="3600" b="1">
                <a:latin typeface="Times New Roman" panose="02020603050405020304" pitchFamily="18" charset="0"/>
                <a:ea typeface="Times New Roman" panose="02020603050405020304" pitchFamily="18" charset="0"/>
              </a:rPr>
              <a:t>* Mạch nội dung của ba phần thể hiện ở vấn đề nghị luận </a:t>
            </a:r>
            <a:r>
              <a:rPr lang="vi-VN" sz="3600" b="1" i="1">
                <a:latin typeface="Times New Roman" panose="02020603050405020304" pitchFamily="18" charset="0"/>
                <a:ea typeface="Times New Roman" panose="02020603050405020304" pitchFamily="18" charset="0"/>
              </a:rPr>
              <a:t>Bàn về việc đọc sách</a:t>
            </a:r>
            <a:endParaRPr lang="en-GB" sz="3600"/>
          </a:p>
        </p:txBody>
      </p:sp>
    </p:spTree>
    <p:extLst>
      <p:ext uri="{BB962C8B-B14F-4D97-AF65-F5344CB8AC3E}">
        <p14:creationId xmlns:p14="http://schemas.microsoft.com/office/powerpoint/2010/main" val="32628595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9">
                                            <p:txEl>
                                              <p:pRg st="0" end="0"/>
                                            </p:txEl>
                                          </p:spTgt>
                                        </p:tgtEl>
                                        <p:attrNameLst>
                                          <p:attrName>style.visibility</p:attrName>
                                        </p:attrNameLst>
                                      </p:cBhvr>
                                      <p:to>
                                        <p:strVal val="visible"/>
                                      </p:to>
                                    </p:set>
                                    <p:animEffect transition="in" filter="barn(inVertical)">
                                      <p:cBhvr>
                                        <p:cTn id="7" dur="500"/>
                                        <p:tgtEl>
                                          <p:spTgt spid="1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barn(inVertical)">
                                      <p:cBhvr>
                                        <p:cTn id="12" dur="500"/>
                                        <p:tgtEl>
                                          <p:spTgt spid="15"/>
                                        </p:tgtEl>
                                      </p:cBhvr>
                                    </p:animEffect>
                                  </p:childTnLst>
                                </p:cTn>
                              </p:par>
                              <p:par>
                                <p:cTn id="13" presetID="16" presetClass="entr" presetSubtype="21" fill="hold" nodeType="with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barn(inVertical)">
                                      <p:cBhvr>
                                        <p:cTn id="15" dur="500"/>
                                        <p:tgtEl>
                                          <p:spTgt spid="6"/>
                                        </p:tgtEl>
                                      </p:cBhvr>
                                    </p:animEffect>
                                  </p:childTnLst>
                                </p:cTn>
                              </p:par>
                            </p:childTnLst>
                          </p:cTn>
                        </p:par>
                      </p:childTnLst>
                    </p:cTn>
                  </p:par>
                  <p:par>
                    <p:cTn id="16" fill="hold">
                      <p:stCondLst>
                        <p:cond delay="indefinite"/>
                      </p:stCondLst>
                      <p:childTnLst>
                        <p:par>
                          <p:cTn id="17" fill="hold">
                            <p:stCondLst>
                              <p:cond delay="0"/>
                            </p:stCondLst>
                            <p:childTnLst>
                              <p:par>
                                <p:cTn id="18" presetID="16" presetClass="entr" presetSubtype="21" fill="hold" grpId="0" nodeType="clickEffect">
                                  <p:stCondLst>
                                    <p:cond delay="0"/>
                                  </p:stCondLst>
                                  <p:childTnLst>
                                    <p:set>
                                      <p:cBhvr>
                                        <p:cTn id="19" dur="1" fill="hold">
                                          <p:stCondLst>
                                            <p:cond delay="0"/>
                                          </p:stCondLst>
                                        </p:cTn>
                                        <p:tgtEl>
                                          <p:spTgt spid="14"/>
                                        </p:tgtEl>
                                        <p:attrNameLst>
                                          <p:attrName>style.visibility</p:attrName>
                                        </p:attrNameLst>
                                      </p:cBhvr>
                                      <p:to>
                                        <p:strVal val="visible"/>
                                      </p:to>
                                    </p:set>
                                    <p:animEffect transition="in" filter="barn(inVertical)">
                                      <p:cBhvr>
                                        <p:cTn id="20" dur="500"/>
                                        <p:tgtEl>
                                          <p:spTgt spid="14"/>
                                        </p:tgtEl>
                                      </p:cBhvr>
                                    </p:animEffect>
                                  </p:childTnLst>
                                </p:cTn>
                              </p:par>
                              <p:par>
                                <p:cTn id="21" presetID="16" presetClass="entr" presetSubtype="21" fill="hold" nodeType="with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barn(inVertical)">
                                      <p:cBhvr>
                                        <p:cTn id="23" dur="500"/>
                                        <p:tgtEl>
                                          <p:spTgt spid="8"/>
                                        </p:tgtEl>
                                      </p:cBhvr>
                                    </p:animEffect>
                                  </p:childTnLst>
                                </p:cTn>
                              </p:par>
                            </p:childTnLst>
                          </p:cTn>
                        </p:par>
                      </p:childTnLst>
                    </p:cTn>
                  </p:par>
                  <p:par>
                    <p:cTn id="24" fill="hold">
                      <p:stCondLst>
                        <p:cond delay="indefinite"/>
                      </p:stCondLst>
                      <p:childTnLst>
                        <p:par>
                          <p:cTn id="25" fill="hold">
                            <p:stCondLst>
                              <p:cond delay="0"/>
                            </p:stCondLst>
                            <p:childTnLst>
                              <p:par>
                                <p:cTn id="26" presetID="16" presetClass="entr" presetSubtype="21" fill="hold" grpId="0" nodeType="clickEffect">
                                  <p:stCondLst>
                                    <p:cond delay="0"/>
                                  </p:stCondLst>
                                  <p:childTnLst>
                                    <p:set>
                                      <p:cBhvr>
                                        <p:cTn id="27" dur="1" fill="hold">
                                          <p:stCondLst>
                                            <p:cond delay="0"/>
                                          </p:stCondLst>
                                        </p:cTn>
                                        <p:tgtEl>
                                          <p:spTgt spid="16"/>
                                        </p:tgtEl>
                                        <p:attrNameLst>
                                          <p:attrName>style.visibility</p:attrName>
                                        </p:attrNameLst>
                                      </p:cBhvr>
                                      <p:to>
                                        <p:strVal val="visible"/>
                                      </p:to>
                                    </p:set>
                                    <p:animEffect transition="in" filter="barn(inVertical)">
                                      <p:cBhvr>
                                        <p:cTn id="28" dur="500"/>
                                        <p:tgtEl>
                                          <p:spTgt spid="16"/>
                                        </p:tgtEl>
                                      </p:cBhvr>
                                    </p:animEffect>
                                  </p:childTnLst>
                                </p:cTn>
                              </p:par>
                              <p:par>
                                <p:cTn id="29" presetID="16" presetClass="entr" presetSubtype="21" fill="hold" nodeType="with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barn(inVertical)">
                                      <p:cBhvr>
                                        <p:cTn id="31"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16" grpId="0"/>
    </p:bldLst>
  </p:timing>
</p:sld>
</file>

<file path=ppt/slides/slide24.xml><?xml version="1.0" encoding="utf-8"?>
<p:sld xmlns:a="http://schemas.openxmlformats.org/drawingml/2006/main" xmlns:r="http://schemas.openxmlformats.org/officeDocument/2006/relationships" xmlns:p="http://schemas.openxmlformats.org/presentationml/2006/main">
  <p:cSld>
    <p:bg>
      <p:bgPr>
        <a:solidFill>
          <a:srgbClr val="F9DA88"/>
        </a:solidFill>
        <a:effectLst/>
      </p:bgPr>
    </p:bg>
    <p:spTree>
      <p:nvGrpSpPr>
        <p:cNvPr id="1" name=""/>
        <p:cNvGrpSpPr/>
        <p:nvPr/>
      </p:nvGrpSpPr>
      <p:grpSpPr>
        <a:xfrm>
          <a:off x="0" y="0"/>
          <a:ext cx="0" cy="0"/>
          <a:chOff x="0" y="0"/>
          <a:chExt cx="0" cy="0"/>
        </a:xfrm>
      </p:grpSpPr>
      <p:sp>
        <p:nvSpPr>
          <p:cNvPr id="2" name="Freeform 2"/>
          <p:cNvSpPr/>
          <p:nvPr/>
        </p:nvSpPr>
        <p:spPr>
          <a:xfrm>
            <a:off x="-428538" y="-2253652"/>
            <a:ext cx="18768896" cy="13035852"/>
          </a:xfrm>
          <a:custGeom>
            <a:avLst/>
            <a:gdLst/>
            <a:ahLst/>
            <a:cxnLst/>
            <a:rect l="l" t="t" r="r" b="b"/>
            <a:pathLst>
              <a:path w="18768896" h="13035852">
                <a:moveTo>
                  <a:pt x="0" y="0"/>
                </a:moveTo>
                <a:lnTo>
                  <a:pt x="18768897" y="0"/>
                </a:lnTo>
                <a:lnTo>
                  <a:pt x="18768897" y="13035851"/>
                </a:lnTo>
                <a:lnTo>
                  <a:pt x="0" y="13035851"/>
                </a:lnTo>
                <a:lnTo>
                  <a:pt x="0" y="0"/>
                </a:lnTo>
                <a:close/>
              </a:path>
            </a:pathLst>
          </a:custGeom>
          <a:blipFill>
            <a:blip r:embed="rId2">
              <a:extLst>
                <a:ext uri="{96DAC541-7B7A-43D3-8B79-37D633B846F1}">
                  <asvg:svgBlip xmlns:asvg="http://schemas.microsoft.com/office/drawing/2016/SVG/main" xmlns="" r:embed="rId3"/>
                </a:ext>
              </a:extLst>
            </a:blip>
            <a:stretch>
              <a:fillRect/>
            </a:stretch>
          </a:blipFill>
        </p:spPr>
      </p:sp>
      <p:grpSp>
        <p:nvGrpSpPr>
          <p:cNvPr id="3" name="Group 3"/>
          <p:cNvGrpSpPr/>
          <p:nvPr/>
        </p:nvGrpSpPr>
        <p:grpSpPr>
          <a:xfrm>
            <a:off x="2221544" y="419101"/>
            <a:ext cx="14172746" cy="8610780"/>
            <a:chOff x="0" y="0"/>
            <a:chExt cx="18896995" cy="10363682"/>
          </a:xfrm>
        </p:grpSpPr>
        <p:sp>
          <p:nvSpPr>
            <p:cNvPr id="4" name="Freeform 4"/>
            <p:cNvSpPr/>
            <p:nvPr/>
          </p:nvSpPr>
          <p:spPr>
            <a:xfrm>
              <a:off x="0" y="0"/>
              <a:ext cx="12597997" cy="10363682"/>
            </a:xfrm>
            <a:custGeom>
              <a:avLst/>
              <a:gdLst/>
              <a:ahLst/>
              <a:cxnLst/>
              <a:rect l="l" t="t" r="r" b="b"/>
              <a:pathLst>
                <a:path w="12597997" h="10363682">
                  <a:moveTo>
                    <a:pt x="0" y="0"/>
                  </a:moveTo>
                  <a:lnTo>
                    <a:pt x="12597997" y="0"/>
                  </a:lnTo>
                  <a:lnTo>
                    <a:pt x="12597997" y="10363682"/>
                  </a:lnTo>
                  <a:lnTo>
                    <a:pt x="0" y="10363682"/>
                  </a:lnTo>
                  <a:lnTo>
                    <a:pt x="0" y="0"/>
                  </a:lnTo>
                  <a:close/>
                </a:path>
              </a:pathLst>
            </a:custGeom>
            <a:blipFill>
              <a:blip r:embed="rId4">
                <a:extLst>
                  <a:ext uri="{96DAC541-7B7A-43D3-8B79-37D633B846F1}">
                    <asvg:svgBlip xmlns:asvg="http://schemas.microsoft.com/office/drawing/2016/SVG/main" xmlns="" r:embed="rId5"/>
                  </a:ext>
                </a:extLst>
              </a:blip>
              <a:stretch>
                <a:fillRect r="-30390"/>
              </a:stretch>
            </a:blipFill>
          </p:spPr>
        </p:sp>
        <p:sp>
          <p:nvSpPr>
            <p:cNvPr id="5" name="Freeform 5"/>
            <p:cNvSpPr/>
            <p:nvPr/>
          </p:nvSpPr>
          <p:spPr>
            <a:xfrm>
              <a:off x="6298998" y="0"/>
              <a:ext cx="12597997" cy="10363682"/>
            </a:xfrm>
            <a:custGeom>
              <a:avLst/>
              <a:gdLst/>
              <a:ahLst/>
              <a:cxnLst/>
              <a:rect l="l" t="t" r="r" b="b"/>
              <a:pathLst>
                <a:path w="12597997" h="10363682">
                  <a:moveTo>
                    <a:pt x="0" y="0"/>
                  </a:moveTo>
                  <a:lnTo>
                    <a:pt x="12597997" y="0"/>
                  </a:lnTo>
                  <a:lnTo>
                    <a:pt x="12597997" y="10363682"/>
                  </a:lnTo>
                  <a:lnTo>
                    <a:pt x="0" y="10363682"/>
                  </a:lnTo>
                  <a:lnTo>
                    <a:pt x="0" y="0"/>
                  </a:lnTo>
                  <a:close/>
                </a:path>
              </a:pathLst>
            </a:custGeom>
            <a:blipFill>
              <a:blip r:embed="rId4">
                <a:extLst>
                  <a:ext uri="{96DAC541-7B7A-43D3-8B79-37D633B846F1}">
                    <asvg:svgBlip xmlns:asvg="http://schemas.microsoft.com/office/drawing/2016/SVG/main" xmlns="" r:embed="rId5"/>
                  </a:ext>
                </a:extLst>
              </a:blip>
              <a:stretch>
                <a:fillRect l="-30390"/>
              </a:stretch>
            </a:blipFill>
          </p:spPr>
        </p:sp>
      </p:grpSp>
      <p:sp>
        <p:nvSpPr>
          <p:cNvPr id="6" name="Freeform 6"/>
          <p:cNvSpPr/>
          <p:nvPr/>
        </p:nvSpPr>
        <p:spPr>
          <a:xfrm>
            <a:off x="-969682" y="2412062"/>
            <a:ext cx="3947769" cy="8862339"/>
          </a:xfrm>
          <a:custGeom>
            <a:avLst/>
            <a:gdLst/>
            <a:ahLst/>
            <a:cxnLst/>
            <a:rect l="l" t="t" r="r" b="b"/>
            <a:pathLst>
              <a:path w="3947769" h="8862339">
                <a:moveTo>
                  <a:pt x="0" y="0"/>
                </a:moveTo>
                <a:lnTo>
                  <a:pt x="3947769" y="0"/>
                </a:lnTo>
                <a:lnTo>
                  <a:pt x="3947769" y="8862338"/>
                </a:lnTo>
                <a:lnTo>
                  <a:pt x="0" y="8862338"/>
                </a:lnTo>
                <a:lnTo>
                  <a:pt x="0" y="0"/>
                </a:lnTo>
                <a:close/>
              </a:path>
            </a:pathLst>
          </a:custGeom>
          <a:blipFill>
            <a:blip r:embed="rId6">
              <a:extLst>
                <a:ext uri="{96DAC541-7B7A-43D3-8B79-37D633B846F1}">
                  <asvg:svgBlip xmlns:asvg="http://schemas.microsoft.com/office/drawing/2016/SVG/main" xmlns="" r:embed="rId7"/>
                </a:ext>
              </a:extLst>
            </a:blip>
            <a:stretch>
              <a:fillRect/>
            </a:stretch>
          </a:blipFill>
        </p:spPr>
      </p:sp>
      <p:sp>
        <p:nvSpPr>
          <p:cNvPr id="7" name="TextBox 7"/>
          <p:cNvSpPr txBox="1"/>
          <p:nvPr/>
        </p:nvSpPr>
        <p:spPr>
          <a:xfrm>
            <a:off x="3886200" y="1077802"/>
            <a:ext cx="10923767" cy="1354217"/>
          </a:xfrm>
          <a:prstGeom prst="rect">
            <a:avLst/>
          </a:prstGeom>
        </p:spPr>
        <p:txBody>
          <a:bodyPr wrap="square" lIns="0" tIns="0" rIns="0" bIns="0" rtlCol="0" anchor="t">
            <a:spAutoFit/>
          </a:bodyPr>
          <a:lstStyle/>
          <a:p>
            <a:pPr algn="ctr"/>
            <a:r>
              <a:rPr lang="vi-VN" sz="4400" b="1">
                <a:solidFill>
                  <a:schemeClr val="bg1"/>
                </a:solidFill>
                <a:latin typeface="Times New Roman" panose="02020603050405020304" pitchFamily="18" charset="0"/>
                <a:cs typeface="Times New Roman" panose="02020603050405020304" pitchFamily="18" charset="0"/>
              </a:rPr>
              <a:t>* Cách chọn sách và đọc sách hiệu quả: tác giả đưa ra ý kiến</a:t>
            </a:r>
            <a:endParaRPr lang="en-US" sz="4400" spc="-126">
              <a:solidFill>
                <a:schemeClr val="bg1"/>
              </a:solidFill>
              <a:latin typeface="Times New Roman" panose="02020603050405020304" pitchFamily="18" charset="0"/>
              <a:ea typeface="Cabin Bold"/>
              <a:cs typeface="Times New Roman" panose="02020603050405020304" pitchFamily="18" charset="0"/>
              <a:sym typeface="Cabin Bold"/>
            </a:endParaRPr>
          </a:p>
        </p:txBody>
      </p:sp>
      <p:sp>
        <p:nvSpPr>
          <p:cNvPr id="9" name="TextBox 9"/>
          <p:cNvSpPr txBox="1"/>
          <p:nvPr/>
        </p:nvSpPr>
        <p:spPr>
          <a:xfrm>
            <a:off x="3353656" y="2797740"/>
            <a:ext cx="11733944" cy="2769989"/>
          </a:xfrm>
          <a:prstGeom prst="rect">
            <a:avLst/>
          </a:prstGeom>
        </p:spPr>
        <p:txBody>
          <a:bodyPr wrap="square" lIns="0" tIns="0" rIns="0" bIns="0" rtlCol="0" anchor="t">
            <a:spAutoFit/>
          </a:bodyPr>
          <a:lstStyle/>
          <a:p>
            <a:pPr algn="just"/>
            <a:r>
              <a:rPr lang="vi-VN" sz="3600">
                <a:solidFill>
                  <a:schemeClr val="bg1"/>
                </a:solidFill>
                <a:latin typeface="Times New Roman" panose="02020603050405020304" pitchFamily="18" charset="0"/>
                <a:cs typeface="Times New Roman" panose="02020603050405020304" pitchFamily="18" charset="0"/>
              </a:rPr>
              <a:t>- </a:t>
            </a:r>
            <a:r>
              <a:rPr lang="vi-VN" sz="3600" b="1">
                <a:solidFill>
                  <a:schemeClr val="bg1"/>
                </a:solidFill>
                <a:latin typeface="Times New Roman" panose="02020603050405020304" pitchFamily="18" charset="0"/>
                <a:cs typeface="Times New Roman" panose="02020603050405020304" pitchFamily="18" charset="0"/>
              </a:rPr>
              <a:t>Chọn cho tinh, đọc cho kĩ.</a:t>
            </a:r>
            <a:r>
              <a:rPr lang="vi-VN" sz="3600">
                <a:solidFill>
                  <a:schemeClr val="bg1"/>
                </a:solidFill>
                <a:latin typeface="Times New Roman" panose="02020603050405020304" pitchFamily="18" charset="0"/>
                <a:cs typeface="Times New Roman" panose="02020603050405020304" pitchFamily="18" charset="0"/>
              </a:rPr>
              <a:t> Vì </a:t>
            </a:r>
            <a:endParaRPr lang="en-GB" sz="3600">
              <a:solidFill>
                <a:schemeClr val="bg1"/>
              </a:solidFill>
              <a:latin typeface="Times New Roman" panose="02020603050405020304" pitchFamily="18" charset="0"/>
              <a:cs typeface="Times New Roman" panose="02020603050405020304" pitchFamily="18" charset="0"/>
            </a:endParaRPr>
          </a:p>
          <a:p>
            <a:pPr algn="just"/>
            <a:r>
              <a:rPr lang="vi-VN" sz="3600">
                <a:solidFill>
                  <a:schemeClr val="bg1"/>
                </a:solidFill>
                <a:latin typeface="Times New Roman" panose="02020603050405020304" pitchFamily="18" charset="0"/>
                <a:cs typeface="Times New Roman" panose="02020603050405020304" pitchFamily="18" charset="0"/>
              </a:rPr>
              <a:t>+ Khi </a:t>
            </a:r>
            <a:r>
              <a:rPr lang="vi-VN" sz="3600" b="1">
                <a:solidFill>
                  <a:schemeClr val="bg1"/>
                </a:solidFill>
                <a:latin typeface="Times New Roman" panose="02020603050405020304" pitchFamily="18" charset="0"/>
                <a:cs typeface="Times New Roman" panose="02020603050405020304" pitchFamily="18" charset="0"/>
              </a:rPr>
              <a:t>chọn tinh</a:t>
            </a:r>
            <a:r>
              <a:rPr lang="vi-VN" sz="3600">
                <a:solidFill>
                  <a:schemeClr val="bg1"/>
                </a:solidFill>
                <a:latin typeface="Times New Roman" panose="02020603050405020304" pitchFamily="18" charset="0"/>
                <a:cs typeface="Times New Roman" panose="02020603050405020304" pitchFamily="18" charset="0"/>
              </a:rPr>
              <a:t>, chúng ta mới chọn được những quyển sách phù hợp, có giá trị với mình.</a:t>
            </a:r>
            <a:endParaRPr lang="en-GB" sz="3600">
              <a:solidFill>
                <a:schemeClr val="bg1"/>
              </a:solidFill>
              <a:latin typeface="Times New Roman" panose="02020603050405020304" pitchFamily="18" charset="0"/>
              <a:cs typeface="Times New Roman" panose="02020603050405020304" pitchFamily="18" charset="0"/>
            </a:endParaRPr>
          </a:p>
          <a:p>
            <a:pPr algn="just"/>
            <a:r>
              <a:rPr lang="vi-VN" sz="3600">
                <a:solidFill>
                  <a:schemeClr val="bg1"/>
                </a:solidFill>
                <a:latin typeface="Times New Roman" panose="02020603050405020304" pitchFamily="18" charset="0"/>
                <a:cs typeface="Times New Roman" panose="02020603050405020304" pitchFamily="18" charset="0"/>
              </a:rPr>
              <a:t>+ </a:t>
            </a:r>
            <a:r>
              <a:rPr lang="vi-VN" sz="3600" b="1">
                <a:solidFill>
                  <a:schemeClr val="bg1"/>
                </a:solidFill>
                <a:latin typeface="Times New Roman" panose="02020603050405020304" pitchFamily="18" charset="0"/>
                <a:cs typeface="Times New Roman" panose="02020603050405020304" pitchFamily="18" charset="0"/>
              </a:rPr>
              <a:t>Đọc kĩ</a:t>
            </a:r>
            <a:r>
              <a:rPr lang="vi-VN" sz="3600">
                <a:solidFill>
                  <a:schemeClr val="bg1"/>
                </a:solidFill>
                <a:latin typeface="Times New Roman" panose="02020603050405020304" pitchFamily="18" charset="0"/>
                <a:cs typeface="Times New Roman" panose="02020603050405020304" pitchFamily="18" charset="0"/>
              </a:rPr>
              <a:t>: vừa đọc đòi hỏi vừa suy nghĩ, trầm ngâm, tích lũy kiến thức từ sách</a:t>
            </a:r>
            <a:endParaRPr lang="en-GB" sz="3600">
              <a:solidFill>
                <a:schemeClr val="bg1"/>
              </a:solidFill>
              <a:latin typeface="Times New Roman" panose="02020603050405020304" pitchFamily="18" charset="0"/>
              <a:cs typeface="Times New Roman" panose="02020603050405020304" pitchFamily="18" charset="0"/>
            </a:endParaRPr>
          </a:p>
        </p:txBody>
      </p:sp>
      <p:sp>
        <p:nvSpPr>
          <p:cNvPr id="10" name="Freeform 10"/>
          <p:cNvSpPr/>
          <p:nvPr/>
        </p:nvSpPr>
        <p:spPr>
          <a:xfrm rot="-8957596" flipH="1" flipV="1">
            <a:off x="14388559" y="810226"/>
            <a:ext cx="4169757" cy="902184"/>
          </a:xfrm>
          <a:custGeom>
            <a:avLst/>
            <a:gdLst/>
            <a:ahLst/>
            <a:cxnLst/>
            <a:rect l="l" t="t" r="r" b="b"/>
            <a:pathLst>
              <a:path w="4169757" h="902184">
                <a:moveTo>
                  <a:pt x="4169757" y="902184"/>
                </a:moveTo>
                <a:lnTo>
                  <a:pt x="0" y="902184"/>
                </a:lnTo>
                <a:lnTo>
                  <a:pt x="0" y="0"/>
                </a:lnTo>
                <a:lnTo>
                  <a:pt x="4169757" y="0"/>
                </a:lnTo>
                <a:lnTo>
                  <a:pt x="4169757" y="902184"/>
                </a:lnTo>
                <a:close/>
              </a:path>
            </a:pathLst>
          </a:custGeom>
          <a:blipFill>
            <a:blip r:embed="rId8">
              <a:extLst>
                <a:ext uri="{96DAC541-7B7A-43D3-8B79-37D633B846F1}">
                  <asvg:svgBlip xmlns:asvg="http://schemas.microsoft.com/office/drawing/2016/SVG/main" xmlns="" r:embed="rId9"/>
                </a:ext>
              </a:extLst>
            </a:blip>
            <a:stretch>
              <a:fillRect/>
            </a:stretch>
          </a:blipFill>
        </p:spPr>
      </p:sp>
      <p:sp>
        <p:nvSpPr>
          <p:cNvPr id="11" name="Freeform 11"/>
          <p:cNvSpPr/>
          <p:nvPr/>
        </p:nvSpPr>
        <p:spPr>
          <a:xfrm>
            <a:off x="16090756" y="6428783"/>
            <a:ext cx="2614235" cy="5039490"/>
          </a:xfrm>
          <a:custGeom>
            <a:avLst/>
            <a:gdLst/>
            <a:ahLst/>
            <a:cxnLst/>
            <a:rect l="l" t="t" r="r" b="b"/>
            <a:pathLst>
              <a:path w="2614235" h="5039490">
                <a:moveTo>
                  <a:pt x="0" y="0"/>
                </a:moveTo>
                <a:lnTo>
                  <a:pt x="2614236" y="0"/>
                </a:lnTo>
                <a:lnTo>
                  <a:pt x="2614236" y="5039489"/>
                </a:lnTo>
                <a:lnTo>
                  <a:pt x="0" y="5039489"/>
                </a:lnTo>
                <a:lnTo>
                  <a:pt x="0" y="0"/>
                </a:lnTo>
                <a:close/>
              </a:path>
            </a:pathLst>
          </a:custGeom>
          <a:blipFill>
            <a:blip r:embed="rId10">
              <a:extLst>
                <a:ext uri="{96DAC541-7B7A-43D3-8B79-37D633B846F1}">
                  <asvg:svgBlip xmlns:asvg="http://schemas.microsoft.com/office/drawing/2016/SVG/main" xmlns="" r:embed="rId11"/>
                </a:ext>
              </a:extLst>
            </a:blip>
            <a:stretch>
              <a:fillRect/>
            </a:stretch>
          </a:blipFill>
        </p:spPr>
      </p:sp>
      <p:sp>
        <p:nvSpPr>
          <p:cNvPr id="12" name="Rectangle 11"/>
          <p:cNvSpPr/>
          <p:nvPr/>
        </p:nvSpPr>
        <p:spPr>
          <a:xfrm>
            <a:off x="3205766" y="5742710"/>
            <a:ext cx="12021240" cy="812530"/>
          </a:xfrm>
          <a:prstGeom prst="rect">
            <a:avLst/>
          </a:prstGeom>
        </p:spPr>
        <p:txBody>
          <a:bodyPr wrap="none">
            <a:spAutoFit/>
          </a:bodyPr>
          <a:lstStyle/>
          <a:p>
            <a:pPr algn="just">
              <a:lnSpc>
                <a:spcPct val="130000"/>
              </a:lnSpc>
              <a:spcAft>
                <a:spcPts val="0"/>
              </a:spcAft>
            </a:pPr>
            <a:r>
              <a:rPr lang="vi-VN" sz="3600" b="1">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 Không nên đọc một cách tràn lan mà cần đọc có kế hoạch. </a:t>
            </a:r>
            <a:endParaRPr lang="en-GB" sz="36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3" name="Rectangle 12"/>
          <p:cNvSpPr/>
          <p:nvPr/>
        </p:nvSpPr>
        <p:spPr>
          <a:xfrm>
            <a:off x="3134077" y="6577807"/>
            <a:ext cx="12092930" cy="1532727"/>
          </a:xfrm>
          <a:prstGeom prst="rect">
            <a:avLst/>
          </a:prstGeom>
        </p:spPr>
        <p:txBody>
          <a:bodyPr wrap="square">
            <a:spAutoFit/>
          </a:bodyPr>
          <a:lstStyle/>
          <a:p>
            <a:pPr algn="just">
              <a:lnSpc>
                <a:spcPct val="130000"/>
              </a:lnSpc>
              <a:spcAft>
                <a:spcPts val="0"/>
              </a:spcAft>
            </a:pPr>
            <a:r>
              <a:rPr lang="vi-VN" sz="3600" b="1">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 Ngoài đọc sách chuyên môn, chúng ta cần đọc các sách thường thức, sách kế cận chuyên môn.</a:t>
            </a:r>
            <a:endParaRPr lang="en-GB" sz="36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4423367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grpId="0" nodeType="click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barn(inVertical)">
                                      <p:cBhvr>
                                        <p:cTn id="14" dur="500"/>
                                        <p:tgtEl>
                                          <p:spTgt spid="9"/>
                                        </p:tgtEl>
                                      </p:cBhvr>
                                    </p:animEffect>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barn(inVertical)">
                                      <p:cBhvr>
                                        <p:cTn id="19" dur="500"/>
                                        <p:tgtEl>
                                          <p:spTgt spid="12"/>
                                        </p:tgtEl>
                                      </p:cBhvr>
                                    </p:animEffect>
                                  </p:childTnLst>
                                </p:cTn>
                              </p:par>
                            </p:childTnLst>
                          </p:cTn>
                        </p:par>
                      </p:childTnLst>
                    </p:cTn>
                  </p:par>
                  <p:par>
                    <p:cTn id="20" fill="hold">
                      <p:stCondLst>
                        <p:cond delay="indefinite"/>
                      </p:stCondLst>
                      <p:childTnLst>
                        <p:par>
                          <p:cTn id="21" fill="hold">
                            <p:stCondLst>
                              <p:cond delay="0"/>
                            </p:stCondLst>
                            <p:childTnLst>
                              <p:par>
                                <p:cTn id="22" presetID="16" presetClass="entr" presetSubtype="21" fill="hold" grpId="0" nodeType="clickEffect">
                                  <p:stCondLst>
                                    <p:cond delay="0"/>
                                  </p:stCondLst>
                                  <p:childTnLst>
                                    <p:set>
                                      <p:cBhvr>
                                        <p:cTn id="23" dur="1" fill="hold">
                                          <p:stCondLst>
                                            <p:cond delay="0"/>
                                          </p:stCondLst>
                                        </p:cTn>
                                        <p:tgtEl>
                                          <p:spTgt spid="13"/>
                                        </p:tgtEl>
                                        <p:attrNameLst>
                                          <p:attrName>style.visibility</p:attrName>
                                        </p:attrNameLst>
                                      </p:cBhvr>
                                      <p:to>
                                        <p:strVal val="visible"/>
                                      </p:to>
                                    </p:set>
                                    <p:animEffect transition="in" filter="barn(inVertical)">
                                      <p:cBhvr>
                                        <p:cTn id="24"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p:bldP spid="12" grpId="0"/>
      <p:bldP spid="13" grpId="0"/>
    </p:bldLst>
  </p:timing>
</p:sld>
</file>

<file path=ppt/slides/slide25.xml><?xml version="1.0" encoding="utf-8"?>
<p:sld xmlns:a="http://schemas.openxmlformats.org/drawingml/2006/main" xmlns:r="http://schemas.openxmlformats.org/officeDocument/2006/relationships" xmlns:p="http://schemas.openxmlformats.org/presentationml/2006/main">
  <p:cSld>
    <p:bg>
      <p:bgPr>
        <a:solidFill>
          <a:srgbClr val="F9DA88"/>
        </a:solidFill>
        <a:effectLst/>
      </p:bgPr>
    </p:bg>
    <p:spTree>
      <p:nvGrpSpPr>
        <p:cNvPr id="1" name=""/>
        <p:cNvGrpSpPr/>
        <p:nvPr/>
      </p:nvGrpSpPr>
      <p:grpSpPr>
        <a:xfrm>
          <a:off x="0" y="0"/>
          <a:ext cx="0" cy="0"/>
          <a:chOff x="0" y="0"/>
          <a:chExt cx="0" cy="0"/>
        </a:xfrm>
      </p:grpSpPr>
      <p:sp>
        <p:nvSpPr>
          <p:cNvPr id="2" name="Freeform 2"/>
          <p:cNvSpPr/>
          <p:nvPr/>
        </p:nvSpPr>
        <p:spPr>
          <a:xfrm>
            <a:off x="-198140" y="-3316552"/>
            <a:ext cx="19038822" cy="12127225"/>
          </a:xfrm>
          <a:custGeom>
            <a:avLst/>
            <a:gdLst/>
            <a:ahLst/>
            <a:cxnLst/>
            <a:rect l="l" t="t" r="r" b="b"/>
            <a:pathLst>
              <a:path w="19038822" h="12127225">
                <a:moveTo>
                  <a:pt x="0" y="0"/>
                </a:moveTo>
                <a:lnTo>
                  <a:pt x="19038822" y="0"/>
                </a:lnTo>
                <a:lnTo>
                  <a:pt x="19038822" y="12127226"/>
                </a:lnTo>
                <a:lnTo>
                  <a:pt x="0" y="12127226"/>
                </a:lnTo>
                <a:lnTo>
                  <a:pt x="0" y="0"/>
                </a:lnTo>
                <a:close/>
              </a:path>
            </a:pathLst>
          </a:custGeom>
          <a:blipFill>
            <a:blip r:embed="rId2">
              <a:extLst>
                <a:ext uri="{96DAC541-7B7A-43D3-8B79-37D633B846F1}">
                  <asvg:svgBlip xmlns:asvg="http://schemas.microsoft.com/office/drawing/2016/SVG/main" xmlns="" r:embed="rId3"/>
                </a:ext>
              </a:extLst>
            </a:blip>
            <a:stretch>
              <a:fillRect b="-9038"/>
            </a:stretch>
          </a:blipFill>
        </p:spPr>
      </p:sp>
      <p:grpSp>
        <p:nvGrpSpPr>
          <p:cNvPr id="3" name="Group 3"/>
          <p:cNvGrpSpPr/>
          <p:nvPr/>
        </p:nvGrpSpPr>
        <p:grpSpPr>
          <a:xfrm>
            <a:off x="1028700" y="1221198"/>
            <a:ext cx="4696751" cy="5901752"/>
            <a:chOff x="0" y="0"/>
            <a:chExt cx="6262335" cy="7869002"/>
          </a:xfrm>
        </p:grpSpPr>
        <p:sp>
          <p:nvSpPr>
            <p:cNvPr id="4" name="Freeform 4"/>
            <p:cNvSpPr/>
            <p:nvPr/>
          </p:nvSpPr>
          <p:spPr>
            <a:xfrm>
              <a:off x="0" y="0"/>
              <a:ext cx="6174354" cy="6242895"/>
            </a:xfrm>
            <a:custGeom>
              <a:avLst/>
              <a:gdLst/>
              <a:ahLst/>
              <a:cxnLst/>
              <a:rect l="l" t="t" r="r" b="b"/>
              <a:pathLst>
                <a:path w="6174354" h="6242895">
                  <a:moveTo>
                    <a:pt x="0" y="0"/>
                  </a:moveTo>
                  <a:lnTo>
                    <a:pt x="6174354" y="0"/>
                  </a:lnTo>
                  <a:lnTo>
                    <a:pt x="6174354" y="6242895"/>
                  </a:lnTo>
                  <a:lnTo>
                    <a:pt x="0" y="6242895"/>
                  </a:lnTo>
                  <a:lnTo>
                    <a:pt x="0" y="0"/>
                  </a:lnTo>
                  <a:close/>
                </a:path>
              </a:pathLst>
            </a:custGeom>
            <a:blipFill>
              <a:blip r:embed="rId4">
                <a:extLst>
                  <a:ext uri="{96DAC541-7B7A-43D3-8B79-37D633B846F1}">
                    <asvg:svgBlip xmlns:asvg="http://schemas.microsoft.com/office/drawing/2016/SVG/main" xmlns="" r:embed="rId5"/>
                  </a:ext>
                </a:extLst>
              </a:blip>
              <a:stretch>
                <a:fillRect r="-1424" b="-12365"/>
              </a:stretch>
            </a:blipFill>
          </p:spPr>
        </p:sp>
        <p:sp>
          <p:nvSpPr>
            <p:cNvPr id="5" name="Freeform 5"/>
            <p:cNvSpPr/>
            <p:nvPr/>
          </p:nvSpPr>
          <p:spPr>
            <a:xfrm>
              <a:off x="0" y="5165208"/>
              <a:ext cx="6262335" cy="2703794"/>
            </a:xfrm>
            <a:custGeom>
              <a:avLst/>
              <a:gdLst/>
              <a:ahLst/>
              <a:cxnLst/>
              <a:rect l="l" t="t" r="r" b="b"/>
              <a:pathLst>
                <a:path w="6262335" h="2703794">
                  <a:moveTo>
                    <a:pt x="0" y="0"/>
                  </a:moveTo>
                  <a:lnTo>
                    <a:pt x="6262335" y="0"/>
                  </a:lnTo>
                  <a:lnTo>
                    <a:pt x="6262335" y="2703794"/>
                  </a:lnTo>
                  <a:lnTo>
                    <a:pt x="0" y="2703794"/>
                  </a:lnTo>
                  <a:lnTo>
                    <a:pt x="0" y="0"/>
                  </a:lnTo>
                  <a:close/>
                </a:path>
              </a:pathLst>
            </a:custGeom>
            <a:blipFill>
              <a:blip r:embed="rId6">
                <a:extLst>
                  <a:ext uri="{96DAC541-7B7A-43D3-8B79-37D633B846F1}">
                    <asvg:svgBlip xmlns:asvg="http://schemas.microsoft.com/office/drawing/2016/SVG/main" xmlns="" r:embed="rId7"/>
                  </a:ext>
                </a:extLst>
              </a:blip>
              <a:stretch>
                <a:fillRect t="-159444"/>
              </a:stretch>
            </a:blipFill>
          </p:spPr>
        </p:sp>
      </p:grpSp>
      <p:sp>
        <p:nvSpPr>
          <p:cNvPr id="6" name="TextBox 6"/>
          <p:cNvSpPr txBox="1"/>
          <p:nvPr/>
        </p:nvSpPr>
        <p:spPr>
          <a:xfrm>
            <a:off x="1634549" y="3113800"/>
            <a:ext cx="3485053" cy="2215991"/>
          </a:xfrm>
          <a:prstGeom prst="rect">
            <a:avLst/>
          </a:prstGeom>
        </p:spPr>
        <p:txBody>
          <a:bodyPr lIns="0" tIns="0" rIns="0" bIns="0" rtlCol="0" anchor="t">
            <a:spAutoFit/>
          </a:bodyPr>
          <a:lstStyle/>
          <a:p>
            <a:pPr algn="ctr"/>
            <a:r>
              <a:rPr lang="en-GB" sz="4800" b="1">
                <a:solidFill>
                  <a:schemeClr val="bg1"/>
                </a:solidFill>
                <a:latin typeface="Times New Roman" panose="02020603050405020304" pitchFamily="18" charset="0"/>
                <a:cs typeface="Times New Roman" panose="02020603050405020304" pitchFamily="18" charset="0"/>
              </a:rPr>
              <a:t>3. </a:t>
            </a:r>
            <a:r>
              <a:rPr lang="vi-VN" sz="4800" b="1">
                <a:solidFill>
                  <a:schemeClr val="bg1"/>
                </a:solidFill>
                <a:latin typeface="Times New Roman" panose="02020603050405020304" pitchFamily="18" charset="0"/>
                <a:cs typeface="Times New Roman" panose="02020603050405020304" pitchFamily="18" charset="0"/>
              </a:rPr>
              <a:t>Đặc điểm hình thức của văn bản</a:t>
            </a:r>
            <a:endParaRPr lang="en-US" sz="4400" spc="-86">
              <a:solidFill>
                <a:schemeClr val="bg1"/>
              </a:solidFill>
              <a:latin typeface="Times New Roman" panose="02020603050405020304" pitchFamily="18" charset="0"/>
              <a:ea typeface="Cabin Bold"/>
              <a:cs typeface="Times New Roman" panose="02020603050405020304" pitchFamily="18" charset="0"/>
              <a:sym typeface="Cabin Bold"/>
            </a:endParaRPr>
          </a:p>
        </p:txBody>
      </p:sp>
      <p:grpSp>
        <p:nvGrpSpPr>
          <p:cNvPr id="7" name="Group 7"/>
          <p:cNvGrpSpPr/>
          <p:nvPr/>
        </p:nvGrpSpPr>
        <p:grpSpPr>
          <a:xfrm>
            <a:off x="6356700" y="412069"/>
            <a:ext cx="10790899" cy="7590868"/>
            <a:chOff x="0" y="0"/>
            <a:chExt cx="9490062" cy="7237527"/>
          </a:xfrm>
        </p:grpSpPr>
        <p:sp>
          <p:nvSpPr>
            <p:cNvPr id="8" name="Freeform 8"/>
            <p:cNvSpPr/>
            <p:nvPr/>
          </p:nvSpPr>
          <p:spPr>
            <a:xfrm>
              <a:off x="-127" y="127"/>
              <a:ext cx="9489935" cy="7244511"/>
            </a:xfrm>
            <a:custGeom>
              <a:avLst/>
              <a:gdLst/>
              <a:ahLst/>
              <a:cxnLst/>
              <a:rect l="l" t="t" r="r" b="b"/>
              <a:pathLst>
                <a:path w="9489935" h="7244511">
                  <a:moveTo>
                    <a:pt x="9088869" y="7231811"/>
                  </a:moveTo>
                  <a:cubicBezTo>
                    <a:pt x="9032989" y="7244511"/>
                    <a:pt x="9007589" y="7231811"/>
                    <a:pt x="8950439" y="7231811"/>
                  </a:cubicBezTo>
                  <a:cubicBezTo>
                    <a:pt x="8893289" y="7231811"/>
                    <a:pt x="8802230" y="7219111"/>
                    <a:pt x="8802230" y="7219111"/>
                  </a:cubicBezTo>
                  <a:lnTo>
                    <a:pt x="707771" y="7219111"/>
                  </a:lnTo>
                  <a:lnTo>
                    <a:pt x="631063" y="7206411"/>
                  </a:lnTo>
                  <a:cubicBezTo>
                    <a:pt x="631063" y="7206411"/>
                    <a:pt x="533400" y="7219111"/>
                    <a:pt x="457581" y="7206411"/>
                  </a:cubicBezTo>
                  <a:cubicBezTo>
                    <a:pt x="381762" y="7193711"/>
                    <a:pt x="296418" y="7206411"/>
                    <a:pt x="296418" y="7206411"/>
                  </a:cubicBezTo>
                  <a:cubicBezTo>
                    <a:pt x="240284" y="7206411"/>
                    <a:pt x="162814" y="7202094"/>
                    <a:pt x="119507" y="7172884"/>
                  </a:cubicBezTo>
                  <a:cubicBezTo>
                    <a:pt x="47371" y="7124243"/>
                    <a:pt x="25400" y="7054011"/>
                    <a:pt x="0" y="6948221"/>
                  </a:cubicBezTo>
                  <a:lnTo>
                    <a:pt x="0" y="6747687"/>
                  </a:lnTo>
                  <a:cubicBezTo>
                    <a:pt x="0" y="6747687"/>
                    <a:pt x="12700" y="6662724"/>
                    <a:pt x="12700" y="6604432"/>
                  </a:cubicBezTo>
                  <a:cubicBezTo>
                    <a:pt x="12700" y="6546139"/>
                    <a:pt x="0" y="6456223"/>
                    <a:pt x="0" y="6456223"/>
                  </a:cubicBezTo>
                  <a:lnTo>
                    <a:pt x="0" y="803402"/>
                  </a:lnTo>
                  <a:cubicBezTo>
                    <a:pt x="0" y="803402"/>
                    <a:pt x="12700" y="767715"/>
                    <a:pt x="12700" y="688594"/>
                  </a:cubicBezTo>
                  <a:lnTo>
                    <a:pt x="12700" y="543560"/>
                  </a:lnTo>
                  <a:cubicBezTo>
                    <a:pt x="12700" y="543560"/>
                    <a:pt x="0" y="459740"/>
                    <a:pt x="12700" y="375920"/>
                  </a:cubicBezTo>
                  <a:cubicBezTo>
                    <a:pt x="25400" y="292100"/>
                    <a:pt x="23876" y="258064"/>
                    <a:pt x="64897" y="195072"/>
                  </a:cubicBezTo>
                  <a:cubicBezTo>
                    <a:pt x="87249" y="160782"/>
                    <a:pt x="184404" y="76708"/>
                    <a:pt x="215900" y="50800"/>
                  </a:cubicBezTo>
                  <a:cubicBezTo>
                    <a:pt x="215900" y="50800"/>
                    <a:pt x="305181" y="24130"/>
                    <a:pt x="401320" y="12700"/>
                  </a:cubicBezTo>
                  <a:cubicBezTo>
                    <a:pt x="508000" y="0"/>
                    <a:pt x="481584" y="0"/>
                    <a:pt x="622300" y="0"/>
                  </a:cubicBezTo>
                  <a:lnTo>
                    <a:pt x="8970886" y="0"/>
                  </a:lnTo>
                  <a:cubicBezTo>
                    <a:pt x="9070962" y="0"/>
                    <a:pt x="9139415" y="12700"/>
                    <a:pt x="9139415" y="12700"/>
                  </a:cubicBezTo>
                  <a:cubicBezTo>
                    <a:pt x="9203551" y="12700"/>
                    <a:pt x="9292323" y="36322"/>
                    <a:pt x="9350235" y="50800"/>
                  </a:cubicBezTo>
                  <a:cubicBezTo>
                    <a:pt x="9451835" y="76200"/>
                    <a:pt x="9477235" y="254000"/>
                    <a:pt x="9477235" y="350520"/>
                  </a:cubicBezTo>
                  <a:lnTo>
                    <a:pt x="9477235" y="6365418"/>
                  </a:lnTo>
                  <a:cubicBezTo>
                    <a:pt x="9477235" y="6365418"/>
                    <a:pt x="9489935" y="6734098"/>
                    <a:pt x="9489935" y="6767119"/>
                  </a:cubicBezTo>
                  <a:cubicBezTo>
                    <a:pt x="9489935" y="6800139"/>
                    <a:pt x="9467456" y="6908089"/>
                    <a:pt x="9449549" y="6954317"/>
                  </a:cubicBezTo>
                  <a:cubicBezTo>
                    <a:pt x="9424530" y="7018960"/>
                    <a:pt x="9434690" y="7075856"/>
                    <a:pt x="9382874" y="7120052"/>
                  </a:cubicBezTo>
                  <a:cubicBezTo>
                    <a:pt x="9346806" y="7150912"/>
                    <a:pt x="9292704" y="7188251"/>
                    <a:pt x="9247492" y="7205396"/>
                  </a:cubicBezTo>
                  <a:cubicBezTo>
                    <a:pt x="9202280" y="7222541"/>
                    <a:pt x="9144495" y="7219239"/>
                    <a:pt x="9088615" y="7231939"/>
                  </a:cubicBezTo>
                  <a:close/>
                </a:path>
              </a:pathLst>
            </a:custGeom>
            <a:solidFill>
              <a:srgbClr val="FFFFFF"/>
            </a:solidFill>
          </p:spPr>
        </p:sp>
      </p:grpSp>
      <p:sp>
        <p:nvSpPr>
          <p:cNvPr id="38" name="Freeform 38"/>
          <p:cNvSpPr/>
          <p:nvPr/>
        </p:nvSpPr>
        <p:spPr>
          <a:xfrm>
            <a:off x="1634549" y="7621711"/>
            <a:ext cx="3170242" cy="3927102"/>
          </a:xfrm>
          <a:custGeom>
            <a:avLst/>
            <a:gdLst/>
            <a:ahLst/>
            <a:cxnLst/>
            <a:rect l="l" t="t" r="r" b="b"/>
            <a:pathLst>
              <a:path w="3170242" h="3927102">
                <a:moveTo>
                  <a:pt x="0" y="0"/>
                </a:moveTo>
                <a:lnTo>
                  <a:pt x="3170242" y="0"/>
                </a:lnTo>
                <a:lnTo>
                  <a:pt x="3170242" y="3927101"/>
                </a:lnTo>
                <a:lnTo>
                  <a:pt x="0" y="3927101"/>
                </a:lnTo>
                <a:lnTo>
                  <a:pt x="0" y="0"/>
                </a:lnTo>
                <a:close/>
              </a:path>
            </a:pathLst>
          </a:custGeom>
          <a:blipFill>
            <a:blip r:embed="rId8">
              <a:extLst>
                <a:ext uri="{96DAC541-7B7A-43D3-8B79-37D633B846F1}">
                  <asvg:svgBlip xmlns:asvg="http://schemas.microsoft.com/office/drawing/2016/SVG/main" xmlns="" r:embed="rId15"/>
                </a:ext>
              </a:extLst>
            </a:blip>
            <a:stretch>
              <a:fillRect/>
            </a:stretch>
          </a:blipFill>
        </p:spPr>
      </p:sp>
      <p:graphicFrame>
        <p:nvGraphicFramePr>
          <p:cNvPr id="39" name="Table 38"/>
          <p:cNvGraphicFramePr>
            <a:graphicFrameLocks noGrp="1"/>
          </p:cNvGraphicFramePr>
          <p:nvPr>
            <p:extLst>
              <p:ext uri="{D42A27DB-BD31-4B8C-83A1-F6EECF244321}">
                <p14:modId xmlns:p14="http://schemas.microsoft.com/office/powerpoint/2010/main" val="2918575392"/>
              </p:ext>
            </p:extLst>
          </p:nvPr>
        </p:nvGraphicFramePr>
        <p:xfrm>
          <a:off x="6697967" y="800100"/>
          <a:ext cx="10107932" cy="6704076"/>
        </p:xfrm>
        <a:graphic>
          <a:graphicData uri="http://schemas.openxmlformats.org/drawingml/2006/table">
            <a:tbl>
              <a:tblPr firstRow="1" firstCol="1" bandRow="1">
                <a:effectLst>
                  <a:outerShdw blurRad="50800" dist="38100" dir="2700000" algn="tl" rotWithShape="0">
                    <a:prstClr val="black">
                      <a:alpha val="40000"/>
                    </a:prstClr>
                  </a:outerShdw>
                </a:effectLst>
              </a:tblPr>
              <a:tblGrid>
                <a:gridCol w="10107932">
                  <a:extLst>
                    <a:ext uri="{9D8B030D-6E8A-4147-A177-3AD203B41FA5}">
                      <a16:colId xmlns:a16="http://schemas.microsoft.com/office/drawing/2014/main" val="20000"/>
                    </a:ext>
                  </a:extLst>
                </a:gridCol>
              </a:tblGrid>
              <a:tr h="3098800">
                <a:tc>
                  <a:txBody>
                    <a:bodyPr/>
                    <a:lstStyle/>
                    <a:p>
                      <a:pPr algn="ctr">
                        <a:lnSpc>
                          <a:spcPct val="115000"/>
                        </a:lnSpc>
                        <a:spcBef>
                          <a:spcPts val="300"/>
                        </a:spcBef>
                        <a:spcAft>
                          <a:spcPts val="300"/>
                        </a:spcAft>
                      </a:pPr>
                      <a:r>
                        <a:rPr lang="vi-VN" sz="3600" b="1">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PHIẾU HT SỐ 08:</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p>
                      <a:pPr algn="ctr">
                        <a:spcAft>
                          <a:spcPts val="0"/>
                        </a:spcAft>
                      </a:pPr>
                      <a:r>
                        <a:rPr lang="vi-VN" sz="3600">
                          <a:ln>
                            <a:noFill/>
                          </a:ln>
                          <a:effectLst>
                            <a:outerShdw blurRad="38100" dist="19050" dir="2700000" algn="tl">
                              <a:schemeClr val="dk1">
                                <a:alpha val="40000"/>
                              </a:schemeClr>
                            </a:outerShdw>
                          </a:effectLst>
                          <a:latin typeface="Times New Roman" panose="02020603050405020304" pitchFamily="18" charset="0"/>
                          <a:ea typeface="Calibri" panose="020F0502020204030204" pitchFamily="34" charset="0"/>
                          <a:cs typeface="Times New Roman" panose="02020603050405020304" pitchFamily="18" charset="0"/>
                        </a:rPr>
                        <a:t>TÌM HIỂU ĐẶC ĐIỂM HÌNH THỨC CỦA VB</a:t>
                      </a:r>
                      <a:r>
                        <a:rPr lang="vi-VN" sz="3600">
                          <a:ln>
                            <a:noFill/>
                          </a:ln>
                          <a:effectLst>
                            <a:outerShdw blurRad="38100" dist="19050" dir="2700000" algn="tl">
                              <a:schemeClr val="dk1">
                                <a:alpha val="40000"/>
                              </a:schemeClr>
                            </a:outerShdw>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p>
                      <a:pPr>
                        <a:spcAft>
                          <a:spcPts val="0"/>
                        </a:spcAft>
                      </a:pPr>
                      <a:r>
                        <a:rPr lang="vi-VN" sz="3600" b="1">
                          <a:ln>
                            <a:noFill/>
                          </a:ln>
                          <a:effectLst>
                            <a:outerShdw blurRad="38100" dist="19050" dir="2700000" algn="tl">
                              <a:schemeClr val="dk1">
                                <a:alpha val="40000"/>
                              </a:schemeClr>
                            </a:outerShdw>
                          </a:effectLst>
                          <a:latin typeface="Times New Roman" panose="02020603050405020304" pitchFamily="18" charset="0"/>
                          <a:ea typeface="Times New Roman" panose="02020603050405020304" pitchFamily="18" charset="0"/>
                          <a:cs typeface="Times New Roman" panose="02020603050405020304" pitchFamily="18" charset="0"/>
                        </a:rPr>
                        <a:t>Yêu cầu:</a:t>
                      </a:r>
                      <a:r>
                        <a:rPr lang="vi-VN" sz="3600">
                          <a:ln>
                            <a:noFill/>
                          </a:ln>
                          <a:effectLst>
                            <a:outerShdw blurRad="38100" dist="19050" dir="2700000" algn="tl">
                              <a:schemeClr val="dk1">
                                <a:alpha val="40000"/>
                              </a:schemeClr>
                            </a:outerShdw>
                          </a:effectLst>
                          <a:latin typeface="Times New Roman" panose="02020603050405020304" pitchFamily="18" charset="0"/>
                          <a:ea typeface="Times New Roman" panose="02020603050405020304" pitchFamily="18" charset="0"/>
                          <a:cs typeface="Times New Roman" panose="02020603050405020304" pitchFamily="18" charset="0"/>
                        </a:rPr>
                        <a:t> VB </a:t>
                      </a:r>
                      <a:r>
                        <a:rPr lang="vi-VN" sz="3600" i="1">
                          <a:ln>
                            <a:noFill/>
                          </a:ln>
                          <a:effectLst>
                            <a:outerShdw blurRad="38100" dist="19050" dir="2700000" algn="tl">
                              <a:schemeClr val="dk1">
                                <a:alpha val="40000"/>
                              </a:schemeClr>
                            </a:outerShdw>
                          </a:effectLst>
                          <a:latin typeface="Times New Roman" panose="02020603050405020304" pitchFamily="18" charset="0"/>
                          <a:ea typeface="Times New Roman" panose="02020603050405020304" pitchFamily="18" charset="0"/>
                          <a:cs typeface="Times New Roman" panose="02020603050405020304" pitchFamily="18" charset="0"/>
                        </a:rPr>
                        <a:t>Bàn về đọc sách</a:t>
                      </a:r>
                      <a:r>
                        <a:rPr lang="vi-VN" sz="3600">
                          <a:ln>
                            <a:noFill/>
                          </a:ln>
                          <a:effectLst>
                            <a:outerShdw blurRad="38100" dist="19050" dir="2700000" algn="tl">
                              <a:schemeClr val="dk1">
                                <a:alpha val="40000"/>
                              </a:schemeClr>
                            </a:outerShdw>
                          </a:effectLst>
                          <a:latin typeface="Times New Roman" panose="02020603050405020304" pitchFamily="18" charset="0"/>
                          <a:ea typeface="Times New Roman" panose="02020603050405020304" pitchFamily="18" charset="0"/>
                          <a:cs typeface="Times New Roman" panose="02020603050405020304" pitchFamily="18" charset="0"/>
                        </a:rPr>
                        <a:t> thuyết phục người đọc ở những lí do nào? Phân tích một số bằng chứng để khẳng định câu trả lời của em.</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p>
                      <a:pPr>
                        <a:spcAft>
                          <a:spcPts val="0"/>
                        </a:spcAft>
                      </a:pPr>
                      <a:r>
                        <a:rPr lang="vi-VN" sz="3600" b="1">
                          <a:ln>
                            <a:noFill/>
                          </a:ln>
                          <a:effectLst>
                            <a:outerShdw blurRad="38100" dist="19050" dir="2700000" algn="tl">
                              <a:schemeClr val="dk1">
                                <a:alpha val="40000"/>
                              </a:schemeClr>
                            </a:outerShdw>
                          </a:effectLst>
                          <a:latin typeface="Times New Roman" panose="02020603050405020304" pitchFamily="18" charset="0"/>
                          <a:ea typeface="Times New Roman" panose="02020603050405020304" pitchFamily="18" charset="0"/>
                          <a:cs typeface="Times New Roman" panose="02020603050405020304" pitchFamily="18" charset="0"/>
                        </a:rPr>
                        <a:t>Gợi ý:</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p>
                      <a:pPr>
                        <a:spcAft>
                          <a:spcPts val="0"/>
                        </a:spcAft>
                      </a:pPr>
                      <a:r>
                        <a:rPr lang="vi-VN" sz="3600">
                          <a:ln>
                            <a:noFill/>
                          </a:ln>
                          <a:effectLst>
                            <a:outerShdw blurRad="38100" dist="19050" dir="2700000" algn="tl">
                              <a:schemeClr val="dk1">
                                <a:alpha val="40000"/>
                              </a:schemeClr>
                            </a:outerShdw>
                          </a:effectLst>
                          <a:latin typeface="Times New Roman" panose="02020603050405020304" pitchFamily="18" charset="0"/>
                          <a:ea typeface="Times New Roman" panose="02020603050405020304" pitchFamily="18" charset="0"/>
                          <a:cs typeface="Times New Roman" panose="02020603050405020304" pitchFamily="18" charset="0"/>
                        </a:rPr>
                        <a:t>- Nhận xét về bố cục VB.</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p>
                      <a:pPr>
                        <a:spcAft>
                          <a:spcPts val="0"/>
                        </a:spcAft>
                      </a:pPr>
                      <a:r>
                        <a:rPr lang="vi-VN" sz="3600">
                          <a:ln>
                            <a:noFill/>
                          </a:ln>
                          <a:effectLst>
                            <a:outerShdw blurRad="38100" dist="19050" dir="2700000" algn="tl">
                              <a:schemeClr val="dk1">
                                <a:alpha val="40000"/>
                              </a:schemeClr>
                            </a:outerShdw>
                          </a:effectLst>
                          <a:latin typeface="Times New Roman" panose="02020603050405020304" pitchFamily="18" charset="0"/>
                          <a:ea typeface="Times New Roman" panose="02020603050405020304" pitchFamily="18" charset="0"/>
                          <a:cs typeface="Times New Roman" panose="02020603050405020304" pitchFamily="18" charset="0"/>
                        </a:rPr>
                        <a:t>- Cách lập luận của tác giả có gì đặc biệt?</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p>
                      <a:pPr>
                        <a:spcAft>
                          <a:spcPts val="0"/>
                        </a:spcAft>
                      </a:pPr>
                      <a:r>
                        <a:rPr lang="vi-VN" sz="3600">
                          <a:ln>
                            <a:noFill/>
                          </a:ln>
                          <a:effectLst>
                            <a:outerShdw blurRad="38100" dist="19050" dir="2700000" algn="tl">
                              <a:schemeClr val="dk1">
                                <a:alpha val="40000"/>
                              </a:schemeClr>
                            </a:outerShdw>
                          </a:effectLst>
                          <a:latin typeface="Times New Roman" panose="02020603050405020304" pitchFamily="18" charset="0"/>
                          <a:ea typeface="Times New Roman" panose="02020603050405020304" pitchFamily="18" charset="0"/>
                          <a:cs typeface="Times New Roman" panose="02020603050405020304" pitchFamily="18" charset="0"/>
                        </a:rPr>
                        <a:t>- Hình ảnh được sử dụng trong VB ra sao và có tác dụng gì?</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p>
                      <a:pPr>
                        <a:spcAft>
                          <a:spcPts val="0"/>
                        </a:spcAft>
                      </a:pPr>
                      <a:r>
                        <a:rPr lang="vi-VN" sz="3600">
                          <a:ln>
                            <a:noFill/>
                          </a:ln>
                          <a:effectLst>
                            <a:outerShdw blurRad="38100" dist="19050" dir="2700000" algn="tl">
                              <a:schemeClr val="dk1">
                                <a:alpha val="40000"/>
                              </a:schemeClr>
                            </a:outerShdw>
                          </a:effectLst>
                          <a:latin typeface="Times New Roman" panose="02020603050405020304" pitchFamily="18" charset="0"/>
                          <a:ea typeface="Times New Roman" panose="02020603050405020304" pitchFamily="18" charset="0"/>
                          <a:cs typeface="Times New Roman" panose="02020603050405020304" pitchFamily="18" charset="0"/>
                        </a:rPr>
                        <a:t>- Thái độ của tác giả thể hiện như thế nào ở phần (3) của VB</a:t>
                      </a:r>
                      <a:r>
                        <a:rPr lang="vi-VN" sz="3600" smtClean="0">
                          <a:ln>
                            <a:noFill/>
                          </a:ln>
                          <a:effectLst>
                            <a:outerShdw blurRad="38100" dist="19050" dir="2700000" algn="tl">
                              <a:schemeClr val="dk1">
                                <a:alpha val="40000"/>
                              </a:schemeClr>
                            </a:outerShdw>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17165672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6" presetClass="entr" presetSubtype="16" fill="hold" nodeType="click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circle(in)">
                                      <p:cBhvr>
                                        <p:cTn id="19" dur="2000"/>
                                        <p:tgtEl>
                                          <p:spTgt spid="7"/>
                                        </p:tgtEl>
                                      </p:cBhvr>
                                    </p:animEffect>
                                  </p:childTnLst>
                                </p:cTn>
                              </p:par>
                              <p:par>
                                <p:cTn id="20" presetID="6" presetClass="entr" presetSubtype="16" fill="hold" nodeType="withEffect">
                                  <p:stCondLst>
                                    <p:cond delay="0"/>
                                  </p:stCondLst>
                                  <p:childTnLst>
                                    <p:set>
                                      <p:cBhvr>
                                        <p:cTn id="21" dur="1" fill="hold">
                                          <p:stCondLst>
                                            <p:cond delay="0"/>
                                          </p:stCondLst>
                                        </p:cTn>
                                        <p:tgtEl>
                                          <p:spTgt spid="39"/>
                                        </p:tgtEl>
                                        <p:attrNameLst>
                                          <p:attrName>style.visibility</p:attrName>
                                        </p:attrNameLst>
                                      </p:cBhvr>
                                      <p:to>
                                        <p:strVal val="visible"/>
                                      </p:to>
                                    </p:set>
                                    <p:animEffect transition="in" filter="circle(in)">
                                      <p:cBhvr>
                                        <p:cTn id="22" dur="20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6.xml><?xml version="1.0" encoding="utf-8"?>
<p:sld xmlns:a="http://schemas.openxmlformats.org/drawingml/2006/main" xmlns:r="http://schemas.openxmlformats.org/officeDocument/2006/relationships" xmlns:p="http://schemas.openxmlformats.org/presentationml/2006/main">
  <p:cSld>
    <p:bg>
      <p:bgPr>
        <a:solidFill>
          <a:srgbClr val="8CC0F5"/>
        </a:solidFill>
        <a:effectLst/>
      </p:bgPr>
    </p:bg>
    <p:spTree>
      <p:nvGrpSpPr>
        <p:cNvPr id="1" name=""/>
        <p:cNvGrpSpPr/>
        <p:nvPr/>
      </p:nvGrpSpPr>
      <p:grpSpPr>
        <a:xfrm>
          <a:off x="0" y="0"/>
          <a:ext cx="0" cy="0"/>
          <a:chOff x="0" y="0"/>
          <a:chExt cx="0" cy="0"/>
        </a:xfrm>
      </p:grpSpPr>
      <p:sp>
        <p:nvSpPr>
          <p:cNvPr id="2" name="Freeform 2"/>
          <p:cNvSpPr/>
          <p:nvPr/>
        </p:nvSpPr>
        <p:spPr>
          <a:xfrm>
            <a:off x="-428538" y="-2253652"/>
            <a:ext cx="18768896" cy="13035852"/>
          </a:xfrm>
          <a:custGeom>
            <a:avLst/>
            <a:gdLst/>
            <a:ahLst/>
            <a:cxnLst/>
            <a:rect l="l" t="t" r="r" b="b"/>
            <a:pathLst>
              <a:path w="18768896" h="13035852">
                <a:moveTo>
                  <a:pt x="0" y="0"/>
                </a:moveTo>
                <a:lnTo>
                  <a:pt x="18768897" y="0"/>
                </a:lnTo>
                <a:lnTo>
                  <a:pt x="18768897" y="13035851"/>
                </a:lnTo>
                <a:lnTo>
                  <a:pt x="0" y="13035851"/>
                </a:lnTo>
                <a:lnTo>
                  <a:pt x="0" y="0"/>
                </a:lnTo>
                <a:close/>
              </a:path>
            </a:pathLst>
          </a:custGeom>
          <a:blipFill>
            <a:blip r:embed="rId2">
              <a:extLst>
                <a:ext uri="{96DAC541-7B7A-43D3-8B79-37D633B846F1}">
                  <asvg:svgBlip xmlns:asvg="http://schemas.microsoft.com/office/drawing/2016/SVG/main" xmlns="" r:embed="rId3"/>
                </a:ext>
              </a:extLst>
            </a:blip>
            <a:stretch>
              <a:fillRect/>
            </a:stretch>
          </a:blipFill>
        </p:spPr>
      </p:sp>
      <p:grpSp>
        <p:nvGrpSpPr>
          <p:cNvPr id="3" name="Group 3"/>
          <p:cNvGrpSpPr/>
          <p:nvPr/>
        </p:nvGrpSpPr>
        <p:grpSpPr>
          <a:xfrm>
            <a:off x="3421648" y="1313262"/>
            <a:ext cx="11665617" cy="6028532"/>
            <a:chOff x="0" y="0"/>
            <a:chExt cx="15554156" cy="8038042"/>
          </a:xfrm>
        </p:grpSpPr>
        <p:sp>
          <p:nvSpPr>
            <p:cNvPr id="4" name="Freeform 4"/>
            <p:cNvSpPr/>
            <p:nvPr/>
          </p:nvSpPr>
          <p:spPr>
            <a:xfrm>
              <a:off x="0" y="0"/>
              <a:ext cx="12046113" cy="8038042"/>
            </a:xfrm>
            <a:custGeom>
              <a:avLst/>
              <a:gdLst/>
              <a:ahLst/>
              <a:cxnLst/>
              <a:rect l="l" t="t" r="r" b="b"/>
              <a:pathLst>
                <a:path w="12046113" h="8038042">
                  <a:moveTo>
                    <a:pt x="0" y="0"/>
                  </a:moveTo>
                  <a:lnTo>
                    <a:pt x="12046113" y="0"/>
                  </a:lnTo>
                  <a:lnTo>
                    <a:pt x="12046113" y="8038042"/>
                  </a:lnTo>
                  <a:lnTo>
                    <a:pt x="0" y="8038042"/>
                  </a:lnTo>
                  <a:lnTo>
                    <a:pt x="0" y="0"/>
                  </a:lnTo>
                  <a:close/>
                </a:path>
              </a:pathLst>
            </a:custGeom>
            <a:blipFill>
              <a:blip r:embed="rId4">
                <a:extLst>
                  <a:ext uri="{96DAC541-7B7A-43D3-8B79-37D633B846F1}">
                    <asvg:svgBlip xmlns:asvg="http://schemas.microsoft.com/office/drawing/2016/SVG/main" xmlns="" r:embed="rId5"/>
                  </a:ext>
                </a:extLst>
              </a:blip>
              <a:stretch>
                <a:fillRect/>
              </a:stretch>
            </a:blipFill>
          </p:spPr>
        </p:sp>
        <p:sp>
          <p:nvSpPr>
            <p:cNvPr id="5" name="Freeform 5"/>
            <p:cNvSpPr/>
            <p:nvPr/>
          </p:nvSpPr>
          <p:spPr>
            <a:xfrm>
              <a:off x="5742773" y="0"/>
              <a:ext cx="9811383" cy="8038042"/>
            </a:xfrm>
            <a:custGeom>
              <a:avLst/>
              <a:gdLst/>
              <a:ahLst/>
              <a:cxnLst/>
              <a:rect l="l" t="t" r="r" b="b"/>
              <a:pathLst>
                <a:path w="9811383" h="8038042">
                  <a:moveTo>
                    <a:pt x="0" y="0"/>
                  </a:moveTo>
                  <a:lnTo>
                    <a:pt x="9811383" y="0"/>
                  </a:lnTo>
                  <a:lnTo>
                    <a:pt x="9811383" y="8038042"/>
                  </a:lnTo>
                  <a:lnTo>
                    <a:pt x="0" y="8038042"/>
                  </a:lnTo>
                  <a:lnTo>
                    <a:pt x="0" y="0"/>
                  </a:lnTo>
                  <a:close/>
                </a:path>
              </a:pathLst>
            </a:custGeom>
            <a:blipFill>
              <a:blip r:embed="rId4">
                <a:extLst>
                  <a:ext uri="{96DAC541-7B7A-43D3-8B79-37D633B846F1}">
                    <asvg:svgBlip xmlns:asvg="http://schemas.microsoft.com/office/drawing/2016/SVG/main" xmlns="" r:embed="rId5"/>
                  </a:ext>
                </a:extLst>
              </a:blip>
              <a:stretch>
                <a:fillRect l="-22776"/>
              </a:stretch>
            </a:blipFill>
          </p:spPr>
        </p:sp>
      </p:grpSp>
      <p:sp>
        <p:nvSpPr>
          <p:cNvPr id="6" name="Freeform 6"/>
          <p:cNvSpPr/>
          <p:nvPr/>
        </p:nvSpPr>
        <p:spPr>
          <a:xfrm rot="-1727232">
            <a:off x="-190075" y="757084"/>
            <a:ext cx="4169757" cy="902184"/>
          </a:xfrm>
          <a:custGeom>
            <a:avLst/>
            <a:gdLst/>
            <a:ahLst/>
            <a:cxnLst/>
            <a:rect l="l" t="t" r="r" b="b"/>
            <a:pathLst>
              <a:path w="4169757" h="902184">
                <a:moveTo>
                  <a:pt x="0" y="0"/>
                </a:moveTo>
                <a:lnTo>
                  <a:pt x="4169757" y="0"/>
                </a:lnTo>
                <a:lnTo>
                  <a:pt x="4169757" y="902183"/>
                </a:lnTo>
                <a:lnTo>
                  <a:pt x="0" y="902183"/>
                </a:lnTo>
                <a:lnTo>
                  <a:pt x="0" y="0"/>
                </a:lnTo>
                <a:close/>
              </a:path>
            </a:pathLst>
          </a:custGeom>
          <a:blipFill>
            <a:blip r:embed="rId6">
              <a:extLst>
                <a:ext uri="{96DAC541-7B7A-43D3-8B79-37D633B846F1}">
                  <asvg:svgBlip xmlns:asvg="http://schemas.microsoft.com/office/drawing/2016/SVG/main" xmlns="" r:embed="rId7"/>
                </a:ext>
              </a:extLst>
            </a:blip>
            <a:stretch>
              <a:fillRect/>
            </a:stretch>
          </a:blipFill>
        </p:spPr>
      </p:sp>
      <p:sp>
        <p:nvSpPr>
          <p:cNvPr id="8" name="Freeform 8"/>
          <p:cNvSpPr/>
          <p:nvPr/>
        </p:nvSpPr>
        <p:spPr>
          <a:xfrm>
            <a:off x="-428538" y="5533643"/>
            <a:ext cx="2654664" cy="7449313"/>
          </a:xfrm>
          <a:custGeom>
            <a:avLst/>
            <a:gdLst/>
            <a:ahLst/>
            <a:cxnLst/>
            <a:rect l="l" t="t" r="r" b="b"/>
            <a:pathLst>
              <a:path w="2654664" h="7449313">
                <a:moveTo>
                  <a:pt x="0" y="0"/>
                </a:moveTo>
                <a:lnTo>
                  <a:pt x="2654665" y="0"/>
                </a:lnTo>
                <a:lnTo>
                  <a:pt x="2654665" y="7449314"/>
                </a:lnTo>
                <a:lnTo>
                  <a:pt x="0" y="7449314"/>
                </a:lnTo>
                <a:lnTo>
                  <a:pt x="0" y="0"/>
                </a:lnTo>
                <a:close/>
              </a:path>
            </a:pathLst>
          </a:custGeom>
          <a:blipFill>
            <a:blip r:embed="rId8">
              <a:extLst>
                <a:ext uri="{96DAC541-7B7A-43D3-8B79-37D633B846F1}">
                  <asvg:svgBlip xmlns:asvg="http://schemas.microsoft.com/office/drawing/2016/SVG/main" xmlns="" r:embed="rId11"/>
                </a:ext>
              </a:extLst>
            </a:blip>
            <a:stretch>
              <a:fillRect/>
            </a:stretch>
          </a:blipFill>
        </p:spPr>
      </p:sp>
      <p:sp>
        <p:nvSpPr>
          <p:cNvPr id="9" name="Freeform 9"/>
          <p:cNvSpPr/>
          <p:nvPr/>
        </p:nvSpPr>
        <p:spPr>
          <a:xfrm>
            <a:off x="623556" y="3250364"/>
            <a:ext cx="1217415" cy="2667642"/>
          </a:xfrm>
          <a:custGeom>
            <a:avLst/>
            <a:gdLst/>
            <a:ahLst/>
            <a:cxnLst/>
            <a:rect l="l" t="t" r="r" b="b"/>
            <a:pathLst>
              <a:path w="1217415" h="2667642">
                <a:moveTo>
                  <a:pt x="0" y="0"/>
                </a:moveTo>
                <a:lnTo>
                  <a:pt x="1217415" y="0"/>
                </a:lnTo>
                <a:lnTo>
                  <a:pt x="1217415" y="2667642"/>
                </a:lnTo>
                <a:lnTo>
                  <a:pt x="0" y="2667642"/>
                </a:lnTo>
                <a:lnTo>
                  <a:pt x="0" y="0"/>
                </a:lnTo>
                <a:close/>
              </a:path>
            </a:pathLst>
          </a:custGeom>
          <a:blipFill>
            <a:blip r:embed="rId12">
              <a:extLst>
                <a:ext uri="{96DAC541-7B7A-43D3-8B79-37D633B846F1}">
                  <asvg:svgBlip xmlns:asvg="http://schemas.microsoft.com/office/drawing/2016/SVG/main" xmlns="" r:embed="rId13"/>
                </a:ext>
              </a:extLst>
            </a:blip>
            <a:stretch>
              <a:fillRect/>
            </a:stretch>
          </a:blipFill>
        </p:spPr>
      </p:sp>
      <p:grpSp>
        <p:nvGrpSpPr>
          <p:cNvPr id="13" name="Group 13"/>
          <p:cNvGrpSpPr/>
          <p:nvPr/>
        </p:nvGrpSpPr>
        <p:grpSpPr>
          <a:xfrm>
            <a:off x="16667943" y="1971990"/>
            <a:ext cx="11665617" cy="6028532"/>
            <a:chOff x="0" y="0"/>
            <a:chExt cx="15554156" cy="8038042"/>
          </a:xfrm>
        </p:grpSpPr>
        <p:sp>
          <p:nvSpPr>
            <p:cNvPr id="14" name="Freeform 14"/>
            <p:cNvSpPr/>
            <p:nvPr/>
          </p:nvSpPr>
          <p:spPr>
            <a:xfrm>
              <a:off x="0" y="0"/>
              <a:ext cx="12046113" cy="8038042"/>
            </a:xfrm>
            <a:custGeom>
              <a:avLst/>
              <a:gdLst/>
              <a:ahLst/>
              <a:cxnLst/>
              <a:rect l="l" t="t" r="r" b="b"/>
              <a:pathLst>
                <a:path w="12046113" h="8038042">
                  <a:moveTo>
                    <a:pt x="0" y="0"/>
                  </a:moveTo>
                  <a:lnTo>
                    <a:pt x="12046113" y="0"/>
                  </a:lnTo>
                  <a:lnTo>
                    <a:pt x="12046113" y="8038042"/>
                  </a:lnTo>
                  <a:lnTo>
                    <a:pt x="0" y="8038042"/>
                  </a:lnTo>
                  <a:lnTo>
                    <a:pt x="0" y="0"/>
                  </a:lnTo>
                  <a:close/>
                </a:path>
              </a:pathLst>
            </a:custGeom>
            <a:blipFill>
              <a:blip r:embed="rId4">
                <a:extLst>
                  <a:ext uri="{96DAC541-7B7A-43D3-8B79-37D633B846F1}">
                    <asvg:svgBlip xmlns:asvg="http://schemas.microsoft.com/office/drawing/2016/SVG/main" xmlns="" r:embed="rId5"/>
                  </a:ext>
                </a:extLst>
              </a:blip>
              <a:stretch>
                <a:fillRect/>
              </a:stretch>
            </a:blipFill>
          </p:spPr>
        </p:sp>
        <p:sp>
          <p:nvSpPr>
            <p:cNvPr id="15" name="Freeform 15"/>
            <p:cNvSpPr/>
            <p:nvPr/>
          </p:nvSpPr>
          <p:spPr>
            <a:xfrm>
              <a:off x="5742773" y="0"/>
              <a:ext cx="9811383" cy="8038042"/>
            </a:xfrm>
            <a:custGeom>
              <a:avLst/>
              <a:gdLst/>
              <a:ahLst/>
              <a:cxnLst/>
              <a:rect l="l" t="t" r="r" b="b"/>
              <a:pathLst>
                <a:path w="9811383" h="8038042">
                  <a:moveTo>
                    <a:pt x="0" y="0"/>
                  </a:moveTo>
                  <a:lnTo>
                    <a:pt x="9811383" y="0"/>
                  </a:lnTo>
                  <a:lnTo>
                    <a:pt x="9811383" y="8038042"/>
                  </a:lnTo>
                  <a:lnTo>
                    <a:pt x="0" y="8038042"/>
                  </a:lnTo>
                  <a:lnTo>
                    <a:pt x="0" y="0"/>
                  </a:lnTo>
                  <a:close/>
                </a:path>
              </a:pathLst>
            </a:custGeom>
            <a:blipFill>
              <a:blip r:embed="rId4">
                <a:extLst>
                  <a:ext uri="{96DAC541-7B7A-43D3-8B79-37D633B846F1}">
                    <asvg:svgBlip xmlns:asvg="http://schemas.microsoft.com/office/drawing/2016/SVG/main" xmlns="" r:embed="rId5"/>
                  </a:ext>
                </a:extLst>
              </a:blip>
              <a:stretch>
                <a:fillRect l="-22776"/>
              </a:stretch>
            </a:blipFill>
          </p:spPr>
        </p:sp>
      </p:grpSp>
      <p:sp>
        <p:nvSpPr>
          <p:cNvPr id="16" name="Freeform 16"/>
          <p:cNvSpPr/>
          <p:nvPr/>
        </p:nvSpPr>
        <p:spPr>
          <a:xfrm flipH="1">
            <a:off x="14479649" y="7695224"/>
            <a:ext cx="2470837" cy="3440406"/>
          </a:xfrm>
          <a:custGeom>
            <a:avLst/>
            <a:gdLst/>
            <a:ahLst/>
            <a:cxnLst/>
            <a:rect l="l" t="t" r="r" b="b"/>
            <a:pathLst>
              <a:path w="2470837" h="3440406">
                <a:moveTo>
                  <a:pt x="2470837" y="0"/>
                </a:moveTo>
                <a:lnTo>
                  <a:pt x="0" y="0"/>
                </a:lnTo>
                <a:lnTo>
                  <a:pt x="0" y="3440406"/>
                </a:lnTo>
                <a:lnTo>
                  <a:pt x="2470837" y="3440406"/>
                </a:lnTo>
                <a:lnTo>
                  <a:pt x="2470837" y="0"/>
                </a:lnTo>
                <a:close/>
              </a:path>
            </a:pathLst>
          </a:custGeom>
          <a:blipFill>
            <a:blip r:embed="rId14">
              <a:extLst>
                <a:ext uri="{96DAC541-7B7A-43D3-8B79-37D633B846F1}">
                  <asvg:svgBlip xmlns:asvg="http://schemas.microsoft.com/office/drawing/2016/SVG/main" xmlns="" r:embed="rId15"/>
                </a:ext>
              </a:extLst>
            </a:blip>
            <a:stretch>
              <a:fillRect/>
            </a:stretch>
          </a:blipFill>
        </p:spPr>
      </p:sp>
      <p:sp>
        <p:nvSpPr>
          <p:cNvPr id="17" name="Rectangle 16"/>
          <p:cNvSpPr/>
          <p:nvPr/>
        </p:nvSpPr>
        <p:spPr>
          <a:xfrm>
            <a:off x="4507755" y="2071197"/>
            <a:ext cx="9144000" cy="4247317"/>
          </a:xfrm>
          <a:prstGeom prst="rect">
            <a:avLst/>
          </a:prstGeom>
        </p:spPr>
        <p:txBody>
          <a:bodyPr>
            <a:spAutoFit/>
          </a:bodyPr>
          <a:lstStyle/>
          <a:p>
            <a:pPr algn="just"/>
            <a:r>
              <a:rPr lang="vi-VN" sz="5400" b="1">
                <a:solidFill>
                  <a:schemeClr val="bg1"/>
                </a:solidFill>
                <a:latin typeface="Times New Roman" panose="02020603050405020304" pitchFamily="18" charset="0"/>
                <a:ea typeface="Calibri" panose="020F0502020204030204" pitchFamily="34" charset="0"/>
              </a:rPr>
              <a:t>Bố cục</a:t>
            </a:r>
            <a:r>
              <a:rPr lang="vi-VN" sz="5400">
                <a:solidFill>
                  <a:schemeClr val="bg1"/>
                </a:solidFill>
                <a:latin typeface="Times New Roman" panose="02020603050405020304" pitchFamily="18" charset="0"/>
                <a:ea typeface="Calibri" panose="020F0502020204030204" pitchFamily="34" charset="0"/>
              </a:rPr>
              <a:t> của VB rành mạch, rõ ràng, lô gích, phần (1), (2) của VB làm cơ sở, là nguyên nhân để dẫn tới phần (3). Phần (3) là kết quả của những phần trước.</a:t>
            </a:r>
            <a:endParaRPr lang="en-GB" sz="5400">
              <a:solidFill>
                <a:schemeClr val="bg1"/>
              </a:solidFill>
            </a:endParaRPr>
          </a:p>
        </p:txBody>
      </p:sp>
    </p:spTree>
    <p:extLst>
      <p:ext uri="{BB962C8B-B14F-4D97-AF65-F5344CB8AC3E}">
        <p14:creationId xmlns:p14="http://schemas.microsoft.com/office/powerpoint/2010/main" val="11017693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barn(inVertical)">
                                      <p:cBhvr>
                                        <p:cTn id="7" dur="500"/>
                                        <p:tgtEl>
                                          <p:spTgt spid="17"/>
                                        </p:tgtEl>
                                      </p:cBhvr>
                                    </p:animEffect>
                                  </p:childTnLst>
                                </p:cTn>
                              </p:par>
                              <p:par>
                                <p:cTn id="8" presetID="16" presetClass="entr" presetSubtype="21"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barn(inVertical)">
                                      <p:cBhvr>
                                        <p:cTn id="10"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428538" y="-2253652"/>
            <a:ext cx="18768896" cy="13035852"/>
          </a:xfrm>
          <a:custGeom>
            <a:avLst/>
            <a:gdLst/>
            <a:ahLst/>
            <a:cxnLst/>
            <a:rect l="l" t="t" r="r" b="b"/>
            <a:pathLst>
              <a:path w="18768896" h="13035852">
                <a:moveTo>
                  <a:pt x="0" y="0"/>
                </a:moveTo>
                <a:lnTo>
                  <a:pt x="18768897" y="0"/>
                </a:lnTo>
                <a:lnTo>
                  <a:pt x="18768897" y="13035851"/>
                </a:lnTo>
                <a:lnTo>
                  <a:pt x="0" y="13035851"/>
                </a:lnTo>
                <a:lnTo>
                  <a:pt x="0" y="0"/>
                </a:lnTo>
                <a:close/>
              </a:path>
            </a:pathLst>
          </a:custGeom>
          <a:blipFill>
            <a:blip r:embed="rId2">
              <a:extLst>
                <a:ext uri="{96DAC541-7B7A-43D3-8B79-37D633B846F1}">
                  <asvg:svgBlip xmlns:asvg="http://schemas.microsoft.com/office/drawing/2016/SVG/main" xmlns="" r:embed="rId3"/>
                </a:ext>
              </a:extLst>
            </a:blip>
            <a:stretch>
              <a:fillRect/>
            </a:stretch>
          </a:blipFill>
        </p:spPr>
      </p:sp>
      <p:grpSp>
        <p:nvGrpSpPr>
          <p:cNvPr id="3" name="Group 3"/>
          <p:cNvGrpSpPr/>
          <p:nvPr/>
        </p:nvGrpSpPr>
        <p:grpSpPr>
          <a:xfrm>
            <a:off x="2506884" y="800100"/>
            <a:ext cx="12647614" cy="8229600"/>
            <a:chOff x="0" y="0"/>
            <a:chExt cx="15554156" cy="8038042"/>
          </a:xfrm>
        </p:grpSpPr>
        <p:sp>
          <p:nvSpPr>
            <p:cNvPr id="4" name="Freeform 4"/>
            <p:cNvSpPr/>
            <p:nvPr/>
          </p:nvSpPr>
          <p:spPr>
            <a:xfrm>
              <a:off x="0" y="0"/>
              <a:ext cx="12046113" cy="8038042"/>
            </a:xfrm>
            <a:custGeom>
              <a:avLst/>
              <a:gdLst/>
              <a:ahLst/>
              <a:cxnLst/>
              <a:rect l="l" t="t" r="r" b="b"/>
              <a:pathLst>
                <a:path w="12046113" h="8038042">
                  <a:moveTo>
                    <a:pt x="0" y="0"/>
                  </a:moveTo>
                  <a:lnTo>
                    <a:pt x="12046113" y="0"/>
                  </a:lnTo>
                  <a:lnTo>
                    <a:pt x="12046113" y="8038042"/>
                  </a:lnTo>
                  <a:lnTo>
                    <a:pt x="0" y="8038042"/>
                  </a:lnTo>
                  <a:lnTo>
                    <a:pt x="0" y="0"/>
                  </a:lnTo>
                  <a:close/>
                </a:path>
              </a:pathLst>
            </a:custGeom>
            <a:blipFill>
              <a:blip r:embed="rId4">
                <a:extLst>
                  <a:ext uri="{96DAC541-7B7A-43D3-8B79-37D633B846F1}">
                    <asvg:svgBlip xmlns:asvg="http://schemas.microsoft.com/office/drawing/2016/SVG/main" xmlns="" r:embed="rId5"/>
                  </a:ext>
                </a:extLst>
              </a:blip>
              <a:stretch>
                <a:fillRect/>
              </a:stretch>
            </a:blipFill>
          </p:spPr>
        </p:sp>
        <p:sp>
          <p:nvSpPr>
            <p:cNvPr id="5" name="Freeform 5"/>
            <p:cNvSpPr/>
            <p:nvPr/>
          </p:nvSpPr>
          <p:spPr>
            <a:xfrm>
              <a:off x="5742773" y="0"/>
              <a:ext cx="9811383" cy="8038042"/>
            </a:xfrm>
            <a:custGeom>
              <a:avLst/>
              <a:gdLst/>
              <a:ahLst/>
              <a:cxnLst/>
              <a:rect l="l" t="t" r="r" b="b"/>
              <a:pathLst>
                <a:path w="9811383" h="8038042">
                  <a:moveTo>
                    <a:pt x="0" y="0"/>
                  </a:moveTo>
                  <a:lnTo>
                    <a:pt x="9811383" y="0"/>
                  </a:lnTo>
                  <a:lnTo>
                    <a:pt x="9811383" y="8038042"/>
                  </a:lnTo>
                  <a:lnTo>
                    <a:pt x="0" y="8038042"/>
                  </a:lnTo>
                  <a:lnTo>
                    <a:pt x="0" y="0"/>
                  </a:lnTo>
                  <a:close/>
                </a:path>
              </a:pathLst>
            </a:custGeom>
            <a:blipFill>
              <a:blip r:embed="rId4">
                <a:extLst>
                  <a:ext uri="{96DAC541-7B7A-43D3-8B79-37D633B846F1}">
                    <asvg:svgBlip xmlns:asvg="http://schemas.microsoft.com/office/drawing/2016/SVG/main" xmlns="" r:embed="rId5"/>
                  </a:ext>
                </a:extLst>
              </a:blip>
              <a:stretch>
                <a:fillRect l="-22776"/>
              </a:stretch>
            </a:blipFill>
          </p:spPr>
        </p:sp>
      </p:grpSp>
      <p:sp>
        <p:nvSpPr>
          <p:cNvPr id="7" name="Freeform 7"/>
          <p:cNvSpPr/>
          <p:nvPr/>
        </p:nvSpPr>
        <p:spPr>
          <a:xfrm>
            <a:off x="15806741" y="7022437"/>
            <a:ext cx="3762748" cy="3694335"/>
          </a:xfrm>
          <a:custGeom>
            <a:avLst/>
            <a:gdLst/>
            <a:ahLst/>
            <a:cxnLst/>
            <a:rect l="l" t="t" r="r" b="b"/>
            <a:pathLst>
              <a:path w="3762748" h="3694335">
                <a:moveTo>
                  <a:pt x="0" y="0"/>
                </a:moveTo>
                <a:lnTo>
                  <a:pt x="3762748" y="0"/>
                </a:lnTo>
                <a:lnTo>
                  <a:pt x="3762748" y="3694334"/>
                </a:lnTo>
                <a:lnTo>
                  <a:pt x="0" y="3694334"/>
                </a:lnTo>
                <a:lnTo>
                  <a:pt x="0" y="0"/>
                </a:lnTo>
                <a:close/>
              </a:path>
            </a:pathLst>
          </a:custGeom>
          <a:blipFill>
            <a:blip r:embed="rId6">
              <a:extLst>
                <a:ext uri="{96DAC541-7B7A-43D3-8B79-37D633B846F1}">
                  <asvg:svgBlip xmlns:asvg="http://schemas.microsoft.com/office/drawing/2016/SVG/main" xmlns="" r:embed="rId9"/>
                </a:ext>
              </a:extLst>
            </a:blip>
            <a:stretch>
              <a:fillRect/>
            </a:stretch>
          </a:blipFill>
        </p:spPr>
      </p:sp>
      <p:sp>
        <p:nvSpPr>
          <p:cNvPr id="11" name="Freeform 11"/>
          <p:cNvSpPr/>
          <p:nvPr/>
        </p:nvSpPr>
        <p:spPr>
          <a:xfrm>
            <a:off x="16585853" y="5162550"/>
            <a:ext cx="1102262" cy="1893276"/>
          </a:xfrm>
          <a:custGeom>
            <a:avLst/>
            <a:gdLst/>
            <a:ahLst/>
            <a:cxnLst/>
            <a:rect l="l" t="t" r="r" b="b"/>
            <a:pathLst>
              <a:path w="1102262" h="1893276">
                <a:moveTo>
                  <a:pt x="0" y="0"/>
                </a:moveTo>
                <a:lnTo>
                  <a:pt x="1102262" y="0"/>
                </a:lnTo>
                <a:lnTo>
                  <a:pt x="1102262" y="1893276"/>
                </a:lnTo>
                <a:lnTo>
                  <a:pt x="0" y="1893276"/>
                </a:lnTo>
                <a:lnTo>
                  <a:pt x="0" y="0"/>
                </a:lnTo>
                <a:close/>
              </a:path>
            </a:pathLst>
          </a:custGeom>
          <a:blipFill>
            <a:blip r:embed="rId10">
              <a:extLst>
                <a:ext uri="{96DAC541-7B7A-43D3-8B79-37D633B846F1}">
                  <asvg:svgBlip xmlns:asvg="http://schemas.microsoft.com/office/drawing/2016/SVG/main" xmlns="" r:embed="rId11"/>
                </a:ext>
              </a:extLst>
            </a:blip>
            <a:stretch>
              <a:fillRect l="-144107"/>
            </a:stretch>
          </a:blipFill>
        </p:spPr>
      </p:sp>
      <p:grpSp>
        <p:nvGrpSpPr>
          <p:cNvPr id="12" name="Group 12"/>
          <p:cNvGrpSpPr/>
          <p:nvPr/>
        </p:nvGrpSpPr>
        <p:grpSpPr>
          <a:xfrm>
            <a:off x="-9590540" y="1971990"/>
            <a:ext cx="11665617" cy="6028532"/>
            <a:chOff x="0" y="0"/>
            <a:chExt cx="15554156" cy="8038042"/>
          </a:xfrm>
        </p:grpSpPr>
        <p:sp>
          <p:nvSpPr>
            <p:cNvPr id="13" name="Freeform 13"/>
            <p:cNvSpPr/>
            <p:nvPr/>
          </p:nvSpPr>
          <p:spPr>
            <a:xfrm>
              <a:off x="0" y="0"/>
              <a:ext cx="12046113" cy="8038042"/>
            </a:xfrm>
            <a:custGeom>
              <a:avLst/>
              <a:gdLst/>
              <a:ahLst/>
              <a:cxnLst/>
              <a:rect l="l" t="t" r="r" b="b"/>
              <a:pathLst>
                <a:path w="12046113" h="8038042">
                  <a:moveTo>
                    <a:pt x="0" y="0"/>
                  </a:moveTo>
                  <a:lnTo>
                    <a:pt x="12046113" y="0"/>
                  </a:lnTo>
                  <a:lnTo>
                    <a:pt x="12046113" y="8038042"/>
                  </a:lnTo>
                  <a:lnTo>
                    <a:pt x="0" y="8038042"/>
                  </a:lnTo>
                  <a:lnTo>
                    <a:pt x="0" y="0"/>
                  </a:lnTo>
                  <a:close/>
                </a:path>
              </a:pathLst>
            </a:custGeom>
            <a:blipFill>
              <a:blip r:embed="rId4">
                <a:extLst>
                  <a:ext uri="{96DAC541-7B7A-43D3-8B79-37D633B846F1}">
                    <asvg:svgBlip xmlns:asvg="http://schemas.microsoft.com/office/drawing/2016/SVG/main" xmlns="" r:embed="rId5"/>
                  </a:ext>
                </a:extLst>
              </a:blip>
              <a:stretch>
                <a:fillRect/>
              </a:stretch>
            </a:blipFill>
          </p:spPr>
        </p:sp>
        <p:sp>
          <p:nvSpPr>
            <p:cNvPr id="14" name="Freeform 14"/>
            <p:cNvSpPr/>
            <p:nvPr/>
          </p:nvSpPr>
          <p:spPr>
            <a:xfrm>
              <a:off x="5742773" y="0"/>
              <a:ext cx="9811383" cy="8038042"/>
            </a:xfrm>
            <a:custGeom>
              <a:avLst/>
              <a:gdLst/>
              <a:ahLst/>
              <a:cxnLst/>
              <a:rect l="l" t="t" r="r" b="b"/>
              <a:pathLst>
                <a:path w="9811383" h="8038042">
                  <a:moveTo>
                    <a:pt x="0" y="0"/>
                  </a:moveTo>
                  <a:lnTo>
                    <a:pt x="9811383" y="0"/>
                  </a:lnTo>
                  <a:lnTo>
                    <a:pt x="9811383" y="8038042"/>
                  </a:lnTo>
                  <a:lnTo>
                    <a:pt x="0" y="8038042"/>
                  </a:lnTo>
                  <a:lnTo>
                    <a:pt x="0" y="0"/>
                  </a:lnTo>
                  <a:close/>
                </a:path>
              </a:pathLst>
            </a:custGeom>
            <a:blipFill>
              <a:blip r:embed="rId4">
                <a:extLst>
                  <a:ext uri="{96DAC541-7B7A-43D3-8B79-37D633B846F1}">
                    <asvg:svgBlip xmlns:asvg="http://schemas.microsoft.com/office/drawing/2016/SVG/main" xmlns="" r:embed="rId5"/>
                  </a:ext>
                </a:extLst>
              </a:blip>
              <a:stretch>
                <a:fillRect l="-22776"/>
              </a:stretch>
            </a:blipFill>
          </p:spPr>
        </p:sp>
      </p:grpSp>
      <p:sp>
        <p:nvSpPr>
          <p:cNvPr id="15" name="Freeform 15"/>
          <p:cNvSpPr/>
          <p:nvPr/>
        </p:nvSpPr>
        <p:spPr>
          <a:xfrm rot="2022845" flipH="1">
            <a:off x="14461796" y="1012796"/>
            <a:ext cx="4169757" cy="902184"/>
          </a:xfrm>
          <a:custGeom>
            <a:avLst/>
            <a:gdLst/>
            <a:ahLst/>
            <a:cxnLst/>
            <a:rect l="l" t="t" r="r" b="b"/>
            <a:pathLst>
              <a:path w="4169757" h="902184">
                <a:moveTo>
                  <a:pt x="4169757" y="0"/>
                </a:moveTo>
                <a:lnTo>
                  <a:pt x="0" y="0"/>
                </a:lnTo>
                <a:lnTo>
                  <a:pt x="0" y="902183"/>
                </a:lnTo>
                <a:lnTo>
                  <a:pt x="4169757" y="902183"/>
                </a:lnTo>
                <a:lnTo>
                  <a:pt x="4169757" y="0"/>
                </a:lnTo>
                <a:close/>
              </a:path>
            </a:pathLst>
          </a:custGeom>
          <a:blipFill>
            <a:blip r:embed="rId12">
              <a:extLst>
                <a:ext uri="{96DAC541-7B7A-43D3-8B79-37D633B846F1}">
                  <asvg:svgBlip xmlns:asvg="http://schemas.microsoft.com/office/drawing/2016/SVG/main" xmlns="" r:embed="rId13"/>
                </a:ext>
              </a:extLst>
            </a:blip>
            <a:stretch>
              <a:fillRect/>
            </a:stretch>
          </a:blipFill>
        </p:spPr>
      </p:sp>
      <p:sp>
        <p:nvSpPr>
          <p:cNvPr id="16" name="Freeform 16"/>
          <p:cNvSpPr/>
          <p:nvPr/>
        </p:nvSpPr>
        <p:spPr>
          <a:xfrm flipH="1">
            <a:off x="839659" y="7695224"/>
            <a:ext cx="2470837" cy="3440406"/>
          </a:xfrm>
          <a:custGeom>
            <a:avLst/>
            <a:gdLst/>
            <a:ahLst/>
            <a:cxnLst/>
            <a:rect l="l" t="t" r="r" b="b"/>
            <a:pathLst>
              <a:path w="2470837" h="3440406">
                <a:moveTo>
                  <a:pt x="2470837" y="0"/>
                </a:moveTo>
                <a:lnTo>
                  <a:pt x="0" y="0"/>
                </a:lnTo>
                <a:lnTo>
                  <a:pt x="0" y="3440406"/>
                </a:lnTo>
                <a:lnTo>
                  <a:pt x="2470837" y="3440406"/>
                </a:lnTo>
                <a:lnTo>
                  <a:pt x="2470837" y="0"/>
                </a:lnTo>
                <a:close/>
              </a:path>
            </a:pathLst>
          </a:custGeom>
          <a:blipFill>
            <a:blip r:embed="rId14">
              <a:extLst>
                <a:ext uri="{96DAC541-7B7A-43D3-8B79-37D633B846F1}">
                  <asvg:svgBlip xmlns:asvg="http://schemas.microsoft.com/office/drawing/2016/SVG/main" xmlns="" r:embed="rId15"/>
                </a:ext>
              </a:extLst>
            </a:blip>
            <a:stretch>
              <a:fillRect/>
            </a:stretch>
          </a:blipFill>
        </p:spPr>
      </p:sp>
      <p:sp>
        <p:nvSpPr>
          <p:cNvPr id="17" name="Rectangle 16"/>
          <p:cNvSpPr/>
          <p:nvPr/>
        </p:nvSpPr>
        <p:spPr>
          <a:xfrm>
            <a:off x="5025844" y="1962621"/>
            <a:ext cx="8307082" cy="830997"/>
          </a:xfrm>
          <a:prstGeom prst="rect">
            <a:avLst/>
          </a:prstGeom>
        </p:spPr>
        <p:txBody>
          <a:bodyPr wrap="none">
            <a:spAutoFit/>
          </a:bodyPr>
          <a:lstStyle/>
          <a:p>
            <a:r>
              <a:rPr lang="vi-VN" sz="4800" b="1" smtClean="0">
                <a:solidFill>
                  <a:schemeClr val="bg1"/>
                </a:solidFill>
                <a:latin typeface="Times New Roman" panose="02020603050405020304" pitchFamily="18" charset="0"/>
                <a:ea typeface="Calibri" panose="020F0502020204030204" pitchFamily="34" charset="0"/>
              </a:rPr>
              <a:t>Cách </a:t>
            </a:r>
            <a:r>
              <a:rPr lang="vi-VN" sz="4800" b="1">
                <a:solidFill>
                  <a:schemeClr val="bg1"/>
                </a:solidFill>
                <a:latin typeface="Times New Roman" panose="02020603050405020304" pitchFamily="18" charset="0"/>
                <a:ea typeface="Calibri" panose="020F0502020204030204" pitchFamily="34" charset="0"/>
              </a:rPr>
              <a:t>lập luận chặt chẽ, sắc sảo</a:t>
            </a:r>
            <a:endParaRPr lang="en-GB" sz="4800">
              <a:solidFill>
                <a:schemeClr val="bg1"/>
              </a:solidFill>
            </a:endParaRPr>
          </a:p>
        </p:txBody>
      </p:sp>
      <p:sp>
        <p:nvSpPr>
          <p:cNvPr id="18" name="Rectangle 17"/>
          <p:cNvSpPr/>
          <p:nvPr/>
        </p:nvSpPr>
        <p:spPr>
          <a:xfrm>
            <a:off x="3507882" y="3392284"/>
            <a:ext cx="10741517" cy="3877985"/>
          </a:xfrm>
          <a:prstGeom prst="rect">
            <a:avLst/>
          </a:prstGeom>
        </p:spPr>
        <p:txBody>
          <a:bodyPr wrap="square">
            <a:spAutoFit/>
          </a:bodyPr>
          <a:lstStyle/>
          <a:p>
            <a:pPr algn="just">
              <a:lnSpc>
                <a:spcPct val="130000"/>
              </a:lnSpc>
              <a:spcAft>
                <a:spcPts val="1200"/>
              </a:spcAft>
            </a:pPr>
            <a:r>
              <a:rPr lang="vi-VN" sz="4000" b="1">
                <a:solidFill>
                  <a:schemeClr val="bg1"/>
                </a:solidFill>
                <a:latin typeface="Times New Roman" panose="02020603050405020304" pitchFamily="18" charset="0"/>
                <a:ea typeface="Calibri" panose="020F0502020204030204" pitchFamily="34" charset="0"/>
                <a:cs typeface="Times New Roman" panose="02020603050405020304" pitchFamily="18" charset="0"/>
              </a:rPr>
              <a:t>+ </a:t>
            </a:r>
            <a:r>
              <a:rPr lang="vi-VN" sz="4000">
                <a:solidFill>
                  <a:schemeClr val="bg1"/>
                </a:solidFill>
                <a:latin typeface="Times New Roman" panose="02020603050405020304" pitchFamily="18" charset="0"/>
                <a:ea typeface="Calibri" panose="020F0502020204030204" pitchFamily="34" charset="0"/>
                <a:cs typeface="Times New Roman" panose="02020603050405020304" pitchFamily="18" charset="0"/>
              </a:rPr>
              <a:t>Tác giả nhìn nhận vấn đề</a:t>
            </a:r>
            <a:r>
              <a:rPr lang="vi-VN" sz="4000" b="1">
                <a:solidFill>
                  <a:schemeClr val="bg1"/>
                </a:solidFill>
                <a:latin typeface="Times New Roman" panose="02020603050405020304" pitchFamily="18" charset="0"/>
                <a:ea typeface="Calibri" panose="020F0502020204030204" pitchFamily="34" charset="0"/>
                <a:cs typeface="Times New Roman" panose="02020603050405020304" pitchFamily="18" charset="0"/>
              </a:rPr>
              <a:t> toàn diện, </a:t>
            </a:r>
            <a:r>
              <a:rPr lang="vi-VN" sz="4000">
                <a:solidFill>
                  <a:schemeClr val="bg1"/>
                </a:solidFill>
                <a:latin typeface="Times New Roman" panose="02020603050405020304" pitchFamily="18" charset="0"/>
                <a:ea typeface="Calibri" panose="020F0502020204030204" pitchFamily="34" charset="0"/>
                <a:cs typeface="Times New Roman" panose="02020603050405020304" pitchFamily="18" charset="0"/>
              </a:rPr>
              <a:t>bằng chính những chiêm nghiệm, tích lũy của một học giả uyên thâm; tác giả đã </a:t>
            </a:r>
            <a:r>
              <a:rPr lang="vi-VN" sz="4000" b="1">
                <a:solidFill>
                  <a:schemeClr val="bg1"/>
                </a:solidFill>
                <a:latin typeface="Times New Roman" panose="02020603050405020304" pitchFamily="18" charset="0"/>
                <a:ea typeface="Calibri" panose="020F0502020204030204" pitchFamily="34" charset="0"/>
                <a:cs typeface="Times New Roman" panose="02020603050405020304" pitchFamily="18" charset="0"/>
              </a:rPr>
              <a:t>lật xuôi, lật ngược vấn đề.</a:t>
            </a:r>
            <a:endParaRPr lang="en-GB" sz="4000">
              <a:solidFill>
                <a:schemeClr val="bg1"/>
              </a:solidFill>
              <a:latin typeface="Times New Roman" panose="02020603050405020304" pitchFamily="18" charset="0"/>
              <a:ea typeface="Times New Roman" panose="02020603050405020304" pitchFamily="18" charset="0"/>
            </a:endParaRPr>
          </a:p>
          <a:p>
            <a:pPr algn="just"/>
            <a:r>
              <a:rPr lang="vi-VN" sz="4000">
                <a:solidFill>
                  <a:schemeClr val="bg1"/>
                </a:solidFill>
                <a:latin typeface="Times New Roman" panose="02020603050405020304" pitchFamily="18" charset="0"/>
                <a:ea typeface="Calibri" panose="020F0502020204030204" pitchFamily="34" charset="0"/>
              </a:rPr>
              <a:t>+ Luôn kết hợp nêu lí lẽ, đưa bằng chứng, phân tích bình luận</a:t>
            </a:r>
            <a:endParaRPr lang="en-GB" sz="4000">
              <a:solidFill>
                <a:schemeClr val="bg1"/>
              </a:solidFill>
            </a:endParaRPr>
          </a:p>
        </p:txBody>
      </p:sp>
    </p:spTree>
    <p:extLst>
      <p:ext uri="{BB962C8B-B14F-4D97-AF65-F5344CB8AC3E}">
        <p14:creationId xmlns:p14="http://schemas.microsoft.com/office/powerpoint/2010/main" val="35804891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barn(inVertical)">
                                      <p:cBhvr>
                                        <p:cTn id="7" dur="500"/>
                                        <p:tgtEl>
                                          <p:spTgt spid="1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wipe(down)">
                                      <p:cBhvr>
                                        <p:cTn id="12"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Lst>
  </p:timing>
</p:sld>
</file>

<file path=ppt/slides/slide28.xml><?xml version="1.0" encoding="utf-8"?>
<p:sld xmlns:a="http://schemas.openxmlformats.org/drawingml/2006/main" xmlns:r="http://schemas.openxmlformats.org/officeDocument/2006/relationships" xmlns:p="http://schemas.openxmlformats.org/presentationml/2006/main">
  <p:cSld>
    <p:bg>
      <p:bgPr>
        <a:solidFill>
          <a:srgbClr val="F9DA88"/>
        </a:solidFill>
        <a:effectLst/>
      </p:bgPr>
    </p:bg>
    <p:spTree>
      <p:nvGrpSpPr>
        <p:cNvPr id="1" name=""/>
        <p:cNvGrpSpPr/>
        <p:nvPr/>
      </p:nvGrpSpPr>
      <p:grpSpPr>
        <a:xfrm>
          <a:off x="0" y="0"/>
          <a:ext cx="0" cy="0"/>
          <a:chOff x="0" y="0"/>
          <a:chExt cx="0" cy="0"/>
        </a:xfrm>
      </p:grpSpPr>
      <p:sp>
        <p:nvSpPr>
          <p:cNvPr id="2" name="Freeform 2"/>
          <p:cNvSpPr/>
          <p:nvPr/>
        </p:nvSpPr>
        <p:spPr>
          <a:xfrm>
            <a:off x="-428538" y="-2253652"/>
            <a:ext cx="18768896" cy="13035852"/>
          </a:xfrm>
          <a:custGeom>
            <a:avLst/>
            <a:gdLst/>
            <a:ahLst/>
            <a:cxnLst/>
            <a:rect l="l" t="t" r="r" b="b"/>
            <a:pathLst>
              <a:path w="18768896" h="13035852">
                <a:moveTo>
                  <a:pt x="0" y="0"/>
                </a:moveTo>
                <a:lnTo>
                  <a:pt x="18768897" y="0"/>
                </a:lnTo>
                <a:lnTo>
                  <a:pt x="18768897" y="13035851"/>
                </a:lnTo>
                <a:lnTo>
                  <a:pt x="0" y="13035851"/>
                </a:lnTo>
                <a:lnTo>
                  <a:pt x="0" y="0"/>
                </a:lnTo>
                <a:close/>
              </a:path>
            </a:pathLst>
          </a:custGeom>
          <a:blipFill>
            <a:blip r:embed="rId2">
              <a:extLst>
                <a:ext uri="{96DAC541-7B7A-43D3-8B79-37D633B846F1}">
                  <asvg:svgBlip xmlns:asvg="http://schemas.microsoft.com/office/drawing/2016/SVG/main" xmlns="" r:embed="rId3"/>
                </a:ext>
              </a:extLst>
            </a:blip>
            <a:stretch>
              <a:fillRect/>
            </a:stretch>
          </a:blipFill>
        </p:spPr>
      </p:sp>
      <p:sp>
        <p:nvSpPr>
          <p:cNvPr id="3" name="Freeform 3"/>
          <p:cNvSpPr/>
          <p:nvPr/>
        </p:nvSpPr>
        <p:spPr>
          <a:xfrm>
            <a:off x="2873151" y="8187834"/>
            <a:ext cx="8209892" cy="4463196"/>
          </a:xfrm>
          <a:custGeom>
            <a:avLst/>
            <a:gdLst/>
            <a:ahLst/>
            <a:cxnLst/>
            <a:rect l="l" t="t" r="r" b="b"/>
            <a:pathLst>
              <a:path w="8209892" h="4463196">
                <a:moveTo>
                  <a:pt x="0" y="0"/>
                </a:moveTo>
                <a:lnTo>
                  <a:pt x="8209891" y="0"/>
                </a:lnTo>
                <a:lnTo>
                  <a:pt x="8209891" y="4463195"/>
                </a:lnTo>
                <a:lnTo>
                  <a:pt x="0" y="4463195"/>
                </a:lnTo>
                <a:lnTo>
                  <a:pt x="0" y="0"/>
                </a:lnTo>
                <a:close/>
              </a:path>
            </a:pathLst>
          </a:custGeom>
          <a:blipFill>
            <a:blip r:embed="rId4">
              <a:extLst>
                <a:ext uri="{96DAC541-7B7A-43D3-8B79-37D633B846F1}">
                  <asvg:svgBlip xmlns:asvg="http://schemas.microsoft.com/office/drawing/2016/SVG/main" xmlns="" r:embed="rId5"/>
                </a:ext>
              </a:extLst>
            </a:blip>
            <a:stretch>
              <a:fillRect/>
            </a:stretch>
          </a:blipFill>
        </p:spPr>
      </p:sp>
      <p:sp>
        <p:nvSpPr>
          <p:cNvPr id="4" name="Freeform 4"/>
          <p:cNvSpPr/>
          <p:nvPr/>
        </p:nvSpPr>
        <p:spPr>
          <a:xfrm>
            <a:off x="7672657" y="8187834"/>
            <a:ext cx="7366013" cy="4463196"/>
          </a:xfrm>
          <a:custGeom>
            <a:avLst/>
            <a:gdLst/>
            <a:ahLst/>
            <a:cxnLst/>
            <a:rect l="l" t="t" r="r" b="b"/>
            <a:pathLst>
              <a:path w="7366013" h="4463196">
                <a:moveTo>
                  <a:pt x="0" y="0"/>
                </a:moveTo>
                <a:lnTo>
                  <a:pt x="7366013" y="0"/>
                </a:lnTo>
                <a:lnTo>
                  <a:pt x="7366013" y="4463195"/>
                </a:lnTo>
                <a:lnTo>
                  <a:pt x="0" y="4463195"/>
                </a:lnTo>
                <a:lnTo>
                  <a:pt x="0" y="0"/>
                </a:lnTo>
                <a:close/>
              </a:path>
            </a:pathLst>
          </a:custGeom>
          <a:blipFill>
            <a:blip r:embed="rId4">
              <a:extLst>
                <a:ext uri="{96DAC541-7B7A-43D3-8B79-37D633B846F1}">
                  <asvg:svgBlip xmlns:asvg="http://schemas.microsoft.com/office/drawing/2016/SVG/main" xmlns="" r:embed="rId5"/>
                </a:ext>
              </a:extLst>
            </a:blip>
            <a:stretch>
              <a:fillRect l="-11456"/>
            </a:stretch>
          </a:blipFill>
        </p:spPr>
      </p:sp>
      <p:sp>
        <p:nvSpPr>
          <p:cNvPr id="5" name="Freeform 5"/>
          <p:cNvSpPr/>
          <p:nvPr/>
        </p:nvSpPr>
        <p:spPr>
          <a:xfrm>
            <a:off x="1976497" y="1529932"/>
            <a:ext cx="5497136" cy="5875173"/>
          </a:xfrm>
          <a:custGeom>
            <a:avLst/>
            <a:gdLst/>
            <a:ahLst/>
            <a:cxnLst/>
            <a:rect l="l" t="t" r="r" b="b"/>
            <a:pathLst>
              <a:path w="4908646" h="4935567">
                <a:moveTo>
                  <a:pt x="0" y="0"/>
                </a:moveTo>
                <a:lnTo>
                  <a:pt x="4908646" y="0"/>
                </a:lnTo>
                <a:lnTo>
                  <a:pt x="4908646" y="4935567"/>
                </a:lnTo>
                <a:lnTo>
                  <a:pt x="0" y="4935567"/>
                </a:lnTo>
                <a:lnTo>
                  <a:pt x="0" y="0"/>
                </a:lnTo>
                <a:close/>
              </a:path>
            </a:pathLst>
          </a:custGeom>
          <a:blipFill>
            <a:blip r:embed="rId6">
              <a:extLst>
                <a:ext uri="{96DAC541-7B7A-43D3-8B79-37D633B846F1}">
                  <asvg:svgBlip xmlns:asvg="http://schemas.microsoft.com/office/drawing/2016/SVG/main" xmlns="" r:embed="rId7"/>
                </a:ext>
              </a:extLst>
            </a:blip>
            <a:stretch>
              <a:fillRect/>
            </a:stretch>
          </a:blipFill>
        </p:spPr>
      </p:sp>
      <p:sp>
        <p:nvSpPr>
          <p:cNvPr id="6" name="TextBox 6"/>
          <p:cNvSpPr txBox="1"/>
          <p:nvPr/>
        </p:nvSpPr>
        <p:spPr>
          <a:xfrm>
            <a:off x="2588309" y="2030525"/>
            <a:ext cx="4197402" cy="4431983"/>
          </a:xfrm>
          <a:prstGeom prst="rect">
            <a:avLst/>
          </a:prstGeom>
        </p:spPr>
        <p:txBody>
          <a:bodyPr wrap="square" lIns="0" tIns="0" rIns="0" bIns="0" rtlCol="0" anchor="t">
            <a:spAutoFit/>
          </a:bodyPr>
          <a:lstStyle/>
          <a:p>
            <a:pPr algn="just"/>
            <a:r>
              <a:rPr lang="vi-VN" sz="3200">
                <a:solidFill>
                  <a:schemeClr val="bg1"/>
                </a:solidFill>
                <a:latin typeface="Times New Roman" panose="02020603050405020304" pitchFamily="18" charset="0"/>
                <a:cs typeface="Times New Roman" panose="02020603050405020304" pitchFamily="18" charset="0"/>
              </a:rPr>
              <a:t>Để chỉ ra tác hại của lối đọc sách qua loa: tác giả dùng hình ảnh “</a:t>
            </a:r>
            <a:r>
              <a:rPr lang="vi-VN" sz="3200" i="1">
                <a:solidFill>
                  <a:schemeClr val="bg1"/>
                </a:solidFill>
                <a:latin typeface="Times New Roman" panose="02020603050405020304" pitchFamily="18" charset="0"/>
                <a:cs typeface="Times New Roman" panose="02020603050405020304" pitchFamily="18" charset="0"/>
              </a:rPr>
              <a:t>liếc qua”, “đọng lại</a:t>
            </a:r>
            <a:r>
              <a:rPr lang="vi-VN" sz="3200">
                <a:solidFill>
                  <a:schemeClr val="bg1"/>
                </a:solidFill>
                <a:latin typeface="Times New Roman" panose="02020603050405020304" pitchFamily="18" charset="0"/>
                <a:cs typeface="Times New Roman" panose="02020603050405020304" pitchFamily="18" charset="0"/>
              </a:rPr>
              <a:t>”, so sánh việc đọc sách nhiều mà không hiểu với chuyên ăn uống mà không tiêu hóa được, sinh ra </a:t>
            </a:r>
            <a:r>
              <a:rPr lang="vi-VN" sz="3200" i="1">
                <a:solidFill>
                  <a:schemeClr val="bg1"/>
                </a:solidFill>
                <a:latin typeface="Times New Roman" panose="02020603050405020304" pitchFamily="18" charset="0"/>
                <a:cs typeface="Times New Roman" panose="02020603050405020304" pitchFamily="18" charset="0"/>
              </a:rPr>
              <a:t>“đau dạ dày”</a:t>
            </a:r>
            <a:endParaRPr lang="en-US" sz="3200">
              <a:solidFill>
                <a:schemeClr val="bg1"/>
              </a:solidFill>
              <a:latin typeface="Times New Roman" panose="02020603050405020304" pitchFamily="18" charset="0"/>
              <a:ea typeface="Cabin"/>
              <a:cs typeface="Times New Roman" panose="02020603050405020304" pitchFamily="18" charset="0"/>
              <a:sym typeface="Cabin"/>
            </a:endParaRPr>
          </a:p>
        </p:txBody>
      </p:sp>
      <p:sp>
        <p:nvSpPr>
          <p:cNvPr id="8" name="Freeform 8"/>
          <p:cNvSpPr/>
          <p:nvPr/>
        </p:nvSpPr>
        <p:spPr>
          <a:xfrm>
            <a:off x="7672657" y="1557975"/>
            <a:ext cx="7655441" cy="5869527"/>
          </a:xfrm>
          <a:custGeom>
            <a:avLst/>
            <a:gdLst/>
            <a:ahLst/>
            <a:cxnLst/>
            <a:rect l="l" t="t" r="r" b="b"/>
            <a:pathLst>
              <a:path w="7396626" h="4957964">
                <a:moveTo>
                  <a:pt x="0" y="0"/>
                </a:moveTo>
                <a:lnTo>
                  <a:pt x="7396626" y="0"/>
                </a:lnTo>
                <a:lnTo>
                  <a:pt x="7396626" y="4957963"/>
                </a:lnTo>
                <a:lnTo>
                  <a:pt x="0" y="4957963"/>
                </a:lnTo>
                <a:lnTo>
                  <a:pt x="0" y="0"/>
                </a:lnTo>
                <a:close/>
              </a:path>
            </a:pathLst>
          </a:custGeom>
          <a:blipFill>
            <a:blip r:embed="rId8">
              <a:extLst>
                <a:ext uri="{96DAC541-7B7A-43D3-8B79-37D633B846F1}">
                  <asvg:svgBlip xmlns:asvg="http://schemas.microsoft.com/office/drawing/2016/SVG/main" xmlns="" r:embed="rId9"/>
                </a:ext>
              </a:extLst>
            </a:blip>
            <a:stretch>
              <a:fillRect l="-226" r="-226"/>
            </a:stretch>
          </a:blipFill>
        </p:spPr>
      </p:sp>
      <p:sp>
        <p:nvSpPr>
          <p:cNvPr id="10" name="TextBox 10"/>
          <p:cNvSpPr txBox="1"/>
          <p:nvPr/>
        </p:nvSpPr>
        <p:spPr>
          <a:xfrm>
            <a:off x="8220804" y="2144866"/>
            <a:ext cx="6409596" cy="4431983"/>
          </a:xfrm>
          <a:prstGeom prst="rect">
            <a:avLst/>
          </a:prstGeom>
        </p:spPr>
        <p:txBody>
          <a:bodyPr wrap="square" lIns="0" tIns="0" rIns="0" bIns="0" rtlCol="0" anchor="t">
            <a:spAutoFit/>
          </a:bodyPr>
          <a:lstStyle/>
          <a:p>
            <a:pPr algn="just"/>
            <a:r>
              <a:rPr lang="vi-VN" sz="3200">
                <a:solidFill>
                  <a:schemeClr val="bg1"/>
                </a:solidFill>
                <a:latin typeface="Times New Roman" panose="02020603050405020304" pitchFamily="18" charset="0"/>
                <a:cs typeface="Times New Roman" panose="02020603050405020304" pitchFamily="18" charset="0"/>
              </a:rPr>
              <a:t>Hình ảnh so sánh đọc sách lạc hướng do sách nhiều với việc đánh trận “</a:t>
            </a:r>
            <a:r>
              <a:rPr lang="vi-VN" sz="3200" i="1">
                <a:solidFill>
                  <a:schemeClr val="bg1"/>
                </a:solidFill>
                <a:latin typeface="Times New Roman" panose="02020603050405020304" pitchFamily="18" charset="0"/>
                <a:cs typeface="Times New Roman" panose="02020603050405020304" pitchFamily="18" charset="0"/>
              </a:rPr>
              <a:t>mục tiêu quá nhiều, ... tự tiêu hao lực lượng”; </a:t>
            </a:r>
            <a:r>
              <a:rPr lang="vi-VN" sz="3200">
                <a:solidFill>
                  <a:schemeClr val="bg1"/>
                </a:solidFill>
                <a:latin typeface="Times New Roman" panose="02020603050405020304" pitchFamily="18" charset="0"/>
                <a:cs typeface="Times New Roman" panose="02020603050405020304" pitchFamily="18" charset="0"/>
              </a:rPr>
              <a:t>với hàng động</a:t>
            </a:r>
            <a:r>
              <a:rPr lang="vi-VN" sz="3200" i="1">
                <a:solidFill>
                  <a:schemeClr val="bg1"/>
                </a:solidFill>
                <a:latin typeface="Times New Roman" panose="02020603050405020304" pitchFamily="18" charset="0"/>
                <a:cs typeface="Times New Roman" panose="02020603050405020304" pitchFamily="18" charset="0"/>
              </a:rPr>
              <a:t> “cưỡi ngựa qua chợ, châu báu phơi đầy mà ra về tay không”; </a:t>
            </a:r>
            <a:r>
              <a:rPr lang="vi-VN" sz="3200">
                <a:solidFill>
                  <a:schemeClr val="bg1"/>
                </a:solidFill>
                <a:latin typeface="Times New Roman" panose="02020603050405020304" pitchFamily="18" charset="0"/>
                <a:cs typeface="Times New Roman" panose="02020603050405020304" pitchFamily="18" charset="0"/>
              </a:rPr>
              <a:t>không đọc sách thường thức kế cận chuyên môn khác gì</a:t>
            </a:r>
            <a:r>
              <a:rPr lang="vi-VN" sz="3200" i="1">
                <a:solidFill>
                  <a:schemeClr val="bg1"/>
                </a:solidFill>
                <a:latin typeface="Times New Roman" panose="02020603050405020304" pitchFamily="18" charset="0"/>
                <a:cs typeface="Times New Roman" panose="02020603050405020304" pitchFamily="18" charset="0"/>
              </a:rPr>
              <a:t> “chuột chui vào sừng trâu, càng chui càng trật hẹp, không tìm ra lối thoát”</a:t>
            </a:r>
            <a:endParaRPr lang="en-US" sz="3200">
              <a:solidFill>
                <a:schemeClr val="bg1"/>
              </a:solidFill>
              <a:latin typeface="Times New Roman" panose="02020603050405020304" pitchFamily="18" charset="0"/>
              <a:ea typeface="Cabin"/>
              <a:cs typeface="Times New Roman" panose="02020603050405020304" pitchFamily="18" charset="0"/>
              <a:sym typeface="Cabin"/>
            </a:endParaRPr>
          </a:p>
        </p:txBody>
      </p:sp>
      <p:sp>
        <p:nvSpPr>
          <p:cNvPr id="11" name="Freeform 11"/>
          <p:cNvSpPr/>
          <p:nvPr/>
        </p:nvSpPr>
        <p:spPr>
          <a:xfrm>
            <a:off x="-428538" y="5530824"/>
            <a:ext cx="2405035" cy="6748824"/>
          </a:xfrm>
          <a:custGeom>
            <a:avLst/>
            <a:gdLst/>
            <a:ahLst/>
            <a:cxnLst/>
            <a:rect l="l" t="t" r="r" b="b"/>
            <a:pathLst>
              <a:path w="2405035" h="6748824">
                <a:moveTo>
                  <a:pt x="0" y="0"/>
                </a:moveTo>
                <a:lnTo>
                  <a:pt x="2405036" y="0"/>
                </a:lnTo>
                <a:lnTo>
                  <a:pt x="2405036" y="6748824"/>
                </a:lnTo>
                <a:lnTo>
                  <a:pt x="0" y="6748824"/>
                </a:lnTo>
                <a:lnTo>
                  <a:pt x="0" y="0"/>
                </a:lnTo>
                <a:close/>
              </a:path>
            </a:pathLst>
          </a:custGeom>
          <a:blipFill>
            <a:blip r:embed="rId10">
              <a:extLst>
                <a:ext uri="{96DAC541-7B7A-43D3-8B79-37D633B846F1}">
                  <asvg:svgBlip xmlns:asvg="http://schemas.microsoft.com/office/drawing/2016/SVG/main" xmlns="" r:embed="rId11"/>
                </a:ext>
              </a:extLst>
            </a:blip>
            <a:stretch>
              <a:fillRect/>
            </a:stretch>
          </a:blipFill>
        </p:spPr>
      </p:sp>
      <p:sp>
        <p:nvSpPr>
          <p:cNvPr id="12" name="Freeform 12"/>
          <p:cNvSpPr/>
          <p:nvPr/>
        </p:nvSpPr>
        <p:spPr>
          <a:xfrm flipH="1">
            <a:off x="0" y="3220342"/>
            <a:ext cx="1918648" cy="2671535"/>
          </a:xfrm>
          <a:custGeom>
            <a:avLst/>
            <a:gdLst/>
            <a:ahLst/>
            <a:cxnLst/>
            <a:rect l="l" t="t" r="r" b="b"/>
            <a:pathLst>
              <a:path w="1918648" h="2671535">
                <a:moveTo>
                  <a:pt x="1918648" y="0"/>
                </a:moveTo>
                <a:lnTo>
                  <a:pt x="0" y="0"/>
                </a:lnTo>
                <a:lnTo>
                  <a:pt x="0" y="2671535"/>
                </a:lnTo>
                <a:lnTo>
                  <a:pt x="1918648" y="2671535"/>
                </a:lnTo>
                <a:lnTo>
                  <a:pt x="1918648" y="0"/>
                </a:lnTo>
                <a:close/>
              </a:path>
            </a:pathLst>
          </a:custGeom>
          <a:blipFill>
            <a:blip r:embed="rId12">
              <a:extLst>
                <a:ext uri="{96DAC541-7B7A-43D3-8B79-37D633B846F1}">
                  <asvg:svgBlip xmlns:asvg="http://schemas.microsoft.com/office/drawing/2016/SVG/main" xmlns="" r:embed="rId13"/>
                </a:ext>
              </a:extLst>
            </a:blip>
            <a:stretch>
              <a:fillRect/>
            </a:stretch>
          </a:blipFill>
        </p:spPr>
      </p:sp>
      <p:sp>
        <p:nvSpPr>
          <p:cNvPr id="13" name="Freeform 13"/>
          <p:cNvSpPr/>
          <p:nvPr/>
        </p:nvSpPr>
        <p:spPr>
          <a:xfrm flipH="1">
            <a:off x="15007820" y="3335232"/>
            <a:ext cx="3059447" cy="8216371"/>
          </a:xfrm>
          <a:custGeom>
            <a:avLst/>
            <a:gdLst/>
            <a:ahLst/>
            <a:cxnLst/>
            <a:rect l="l" t="t" r="r" b="b"/>
            <a:pathLst>
              <a:path w="4003613" h="8216371">
                <a:moveTo>
                  <a:pt x="4003613" y="0"/>
                </a:moveTo>
                <a:lnTo>
                  <a:pt x="0" y="0"/>
                </a:lnTo>
                <a:lnTo>
                  <a:pt x="0" y="8216371"/>
                </a:lnTo>
                <a:lnTo>
                  <a:pt x="4003613" y="8216371"/>
                </a:lnTo>
                <a:lnTo>
                  <a:pt x="4003613" y="0"/>
                </a:lnTo>
                <a:close/>
              </a:path>
            </a:pathLst>
          </a:custGeom>
          <a:blipFill>
            <a:blip r:embed="rId14">
              <a:extLst>
                <a:ext uri="{96DAC541-7B7A-43D3-8B79-37D633B846F1}">
                  <asvg:svgBlip xmlns:asvg="http://schemas.microsoft.com/office/drawing/2016/SVG/main" xmlns="" r:embed="rId15"/>
                </a:ext>
              </a:extLst>
            </a:blip>
            <a:stretch>
              <a:fillRect/>
            </a:stretch>
          </a:blipFill>
        </p:spPr>
      </p:sp>
      <p:sp>
        <p:nvSpPr>
          <p:cNvPr id="15" name="Rectangle 14"/>
          <p:cNvSpPr/>
          <p:nvPr/>
        </p:nvSpPr>
        <p:spPr>
          <a:xfrm>
            <a:off x="3269422" y="315567"/>
            <a:ext cx="11965135" cy="707886"/>
          </a:xfrm>
          <a:prstGeom prst="rect">
            <a:avLst/>
          </a:prstGeom>
        </p:spPr>
        <p:txBody>
          <a:bodyPr wrap="none">
            <a:spAutoFit/>
          </a:bodyPr>
          <a:lstStyle/>
          <a:p>
            <a:pPr algn="just">
              <a:spcAft>
                <a:spcPts val="1200"/>
              </a:spcAft>
            </a:pPr>
            <a:r>
              <a:rPr lang="vi-VN" sz="3200" b="1" smtClean="0">
                <a:solidFill>
                  <a:schemeClr val="bg1"/>
                </a:solidFill>
                <a:latin typeface="Times New Roman" panose="02020603050405020304" pitchFamily="18" charset="0"/>
                <a:ea typeface="Calibri" panose="020F0502020204030204" pitchFamily="34" charset="0"/>
                <a:cs typeface="Times New Roman" panose="02020603050405020304" pitchFamily="18" charset="0"/>
              </a:rPr>
              <a:t> </a:t>
            </a:r>
            <a:r>
              <a:rPr lang="vi-VN" sz="4000" b="1">
                <a:latin typeface="Times New Roman" panose="02020603050405020304" pitchFamily="18" charset="0"/>
                <a:ea typeface="Calibri" panose="020F0502020204030204" pitchFamily="34" charset="0"/>
                <a:cs typeface="Times New Roman" panose="02020603050405020304" pitchFamily="18" charset="0"/>
              </a:rPr>
              <a:t>Cách sử dụng hình ảnh độc đáo, uyên thâm, hài hước</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8186000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arn(inVertical)">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arn(inVertical)">
                                      <p:cBhvr>
                                        <p:cTn id="12" dur="500"/>
                                        <p:tgtEl>
                                          <p:spTgt spid="6"/>
                                        </p:tgtEl>
                                      </p:cBhvr>
                                    </p:animEffect>
                                  </p:childTnLst>
                                </p:cTn>
                              </p:par>
                              <p:par>
                                <p:cTn id="13" presetID="16" presetClass="entr" presetSubtype="21" fill="hold" nodeType="with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barn(inVertical)">
                                      <p:cBhvr>
                                        <p:cTn id="15" dur="500"/>
                                        <p:tgtEl>
                                          <p:spTgt spid="5"/>
                                        </p:tgtEl>
                                      </p:cBhvr>
                                    </p:animEffect>
                                  </p:childTnLst>
                                </p:cTn>
                              </p:par>
                            </p:childTnLst>
                          </p:cTn>
                        </p:par>
                      </p:childTnLst>
                    </p:cTn>
                  </p:par>
                  <p:par>
                    <p:cTn id="16" fill="hold">
                      <p:stCondLst>
                        <p:cond delay="indefinite"/>
                      </p:stCondLst>
                      <p:childTnLst>
                        <p:par>
                          <p:cTn id="17" fill="hold">
                            <p:stCondLst>
                              <p:cond delay="0"/>
                            </p:stCondLst>
                            <p:childTnLst>
                              <p:par>
                                <p:cTn id="18" presetID="6" presetClass="entr" presetSubtype="16" fill="hold" grpId="0" nodeType="click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circle(in)">
                                      <p:cBhvr>
                                        <p:cTn id="20" dur="2000"/>
                                        <p:tgtEl>
                                          <p:spTgt spid="10"/>
                                        </p:tgtEl>
                                      </p:cBhvr>
                                    </p:animEffect>
                                  </p:childTnLst>
                                </p:cTn>
                              </p:par>
                              <p:par>
                                <p:cTn id="21" presetID="6" presetClass="entr" presetSubtype="16" fill="hold" nodeType="with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circle(in)">
                                      <p:cBhvr>
                                        <p:cTn id="23"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0" grpId="0"/>
      <p:bldP spid="15" grpId="0"/>
    </p:bldLst>
  </p:timing>
</p:sld>
</file>

<file path=ppt/slides/slide29.xml><?xml version="1.0" encoding="utf-8"?>
<p:sld xmlns:a="http://schemas.openxmlformats.org/drawingml/2006/main" xmlns:r="http://schemas.openxmlformats.org/officeDocument/2006/relationships" xmlns:p="http://schemas.openxmlformats.org/presentationml/2006/main">
  <p:cSld>
    <p:bg>
      <p:bgPr>
        <a:solidFill>
          <a:srgbClr val="FBF1DE"/>
        </a:solidFill>
        <a:effectLst/>
      </p:bgPr>
    </p:bg>
    <p:spTree>
      <p:nvGrpSpPr>
        <p:cNvPr id="1" name=""/>
        <p:cNvGrpSpPr/>
        <p:nvPr/>
      </p:nvGrpSpPr>
      <p:grpSpPr>
        <a:xfrm>
          <a:off x="0" y="0"/>
          <a:ext cx="0" cy="0"/>
          <a:chOff x="0" y="0"/>
          <a:chExt cx="0" cy="0"/>
        </a:xfrm>
      </p:grpSpPr>
      <p:sp>
        <p:nvSpPr>
          <p:cNvPr id="2" name="Freeform 2"/>
          <p:cNvSpPr/>
          <p:nvPr/>
        </p:nvSpPr>
        <p:spPr>
          <a:xfrm>
            <a:off x="-428538" y="-2253652"/>
            <a:ext cx="18768896" cy="13035852"/>
          </a:xfrm>
          <a:custGeom>
            <a:avLst/>
            <a:gdLst/>
            <a:ahLst/>
            <a:cxnLst/>
            <a:rect l="l" t="t" r="r" b="b"/>
            <a:pathLst>
              <a:path w="18768896" h="13035852">
                <a:moveTo>
                  <a:pt x="0" y="0"/>
                </a:moveTo>
                <a:lnTo>
                  <a:pt x="18768897" y="0"/>
                </a:lnTo>
                <a:lnTo>
                  <a:pt x="18768897" y="13035851"/>
                </a:lnTo>
                <a:lnTo>
                  <a:pt x="0" y="13035851"/>
                </a:lnTo>
                <a:lnTo>
                  <a:pt x="0" y="0"/>
                </a:lnTo>
                <a:close/>
              </a:path>
            </a:pathLst>
          </a:custGeom>
          <a:blipFill>
            <a:blip r:embed="rId2">
              <a:extLst>
                <a:ext uri="{96DAC541-7B7A-43D3-8B79-37D633B846F1}">
                  <asvg:svgBlip xmlns:asvg="http://schemas.microsoft.com/office/drawing/2016/SVG/main" xmlns="" r:embed="rId3"/>
                </a:ext>
              </a:extLst>
            </a:blip>
            <a:stretch>
              <a:fillRect/>
            </a:stretch>
          </a:blipFill>
        </p:spPr>
      </p:sp>
      <p:sp>
        <p:nvSpPr>
          <p:cNvPr id="3" name="Freeform 3"/>
          <p:cNvSpPr/>
          <p:nvPr/>
        </p:nvSpPr>
        <p:spPr>
          <a:xfrm>
            <a:off x="6819425" y="1529105"/>
            <a:ext cx="6563589" cy="6599586"/>
          </a:xfrm>
          <a:custGeom>
            <a:avLst/>
            <a:gdLst/>
            <a:ahLst/>
            <a:cxnLst/>
            <a:rect l="l" t="t" r="r" b="b"/>
            <a:pathLst>
              <a:path w="6563589" h="6599586">
                <a:moveTo>
                  <a:pt x="0" y="0"/>
                </a:moveTo>
                <a:lnTo>
                  <a:pt x="6563589" y="0"/>
                </a:lnTo>
                <a:lnTo>
                  <a:pt x="6563589" y="6599586"/>
                </a:lnTo>
                <a:lnTo>
                  <a:pt x="0" y="6599586"/>
                </a:lnTo>
                <a:lnTo>
                  <a:pt x="0" y="0"/>
                </a:lnTo>
                <a:close/>
              </a:path>
            </a:pathLst>
          </a:custGeom>
          <a:blipFill>
            <a:blip r:embed="rId4">
              <a:extLst>
                <a:ext uri="{96DAC541-7B7A-43D3-8B79-37D633B846F1}">
                  <asvg:svgBlip xmlns:asvg="http://schemas.microsoft.com/office/drawing/2016/SVG/main" xmlns="" r:embed="rId5"/>
                </a:ext>
              </a:extLst>
            </a:blip>
            <a:stretch>
              <a:fillRect/>
            </a:stretch>
          </a:blipFill>
        </p:spPr>
      </p:sp>
      <p:sp>
        <p:nvSpPr>
          <p:cNvPr id="4" name="Freeform 4"/>
          <p:cNvSpPr/>
          <p:nvPr/>
        </p:nvSpPr>
        <p:spPr>
          <a:xfrm>
            <a:off x="13335966" y="2759623"/>
            <a:ext cx="3833749" cy="8606376"/>
          </a:xfrm>
          <a:custGeom>
            <a:avLst/>
            <a:gdLst/>
            <a:ahLst/>
            <a:cxnLst/>
            <a:rect l="l" t="t" r="r" b="b"/>
            <a:pathLst>
              <a:path w="3833749" h="8606376">
                <a:moveTo>
                  <a:pt x="0" y="0"/>
                </a:moveTo>
                <a:lnTo>
                  <a:pt x="3833749" y="0"/>
                </a:lnTo>
                <a:lnTo>
                  <a:pt x="3833749" y="8606376"/>
                </a:lnTo>
                <a:lnTo>
                  <a:pt x="0" y="8606376"/>
                </a:lnTo>
                <a:lnTo>
                  <a:pt x="0" y="0"/>
                </a:lnTo>
                <a:close/>
              </a:path>
            </a:pathLst>
          </a:custGeom>
          <a:blipFill>
            <a:blip r:embed="rId6">
              <a:extLst>
                <a:ext uri="{96DAC541-7B7A-43D3-8B79-37D633B846F1}">
                  <asvg:svgBlip xmlns:asvg="http://schemas.microsoft.com/office/drawing/2016/SVG/main" xmlns="" r:embed="rId7"/>
                </a:ext>
              </a:extLst>
            </a:blip>
            <a:stretch>
              <a:fillRect/>
            </a:stretch>
          </a:blipFill>
        </p:spPr>
      </p:sp>
      <p:sp>
        <p:nvSpPr>
          <p:cNvPr id="5" name="Freeform 5"/>
          <p:cNvSpPr/>
          <p:nvPr/>
        </p:nvSpPr>
        <p:spPr>
          <a:xfrm>
            <a:off x="1444655" y="6919408"/>
            <a:ext cx="6039393" cy="4677784"/>
          </a:xfrm>
          <a:custGeom>
            <a:avLst/>
            <a:gdLst/>
            <a:ahLst/>
            <a:cxnLst/>
            <a:rect l="l" t="t" r="r" b="b"/>
            <a:pathLst>
              <a:path w="6039393" h="4677784">
                <a:moveTo>
                  <a:pt x="0" y="0"/>
                </a:moveTo>
                <a:lnTo>
                  <a:pt x="6039393" y="0"/>
                </a:lnTo>
                <a:lnTo>
                  <a:pt x="6039393" y="4677784"/>
                </a:lnTo>
                <a:lnTo>
                  <a:pt x="0" y="4677784"/>
                </a:lnTo>
                <a:lnTo>
                  <a:pt x="0" y="0"/>
                </a:lnTo>
                <a:close/>
              </a:path>
            </a:pathLst>
          </a:custGeom>
          <a:blipFill>
            <a:blip r:embed="rId8">
              <a:extLst>
                <a:ext uri="{96DAC541-7B7A-43D3-8B79-37D633B846F1}">
                  <asvg:svgBlip xmlns:asvg="http://schemas.microsoft.com/office/drawing/2016/SVG/main" xmlns="" r:embed="rId9"/>
                </a:ext>
              </a:extLst>
            </a:blip>
            <a:stretch>
              <a:fillRect/>
            </a:stretch>
          </a:blipFill>
        </p:spPr>
      </p:sp>
      <p:sp>
        <p:nvSpPr>
          <p:cNvPr id="8" name="Freeform 8"/>
          <p:cNvSpPr/>
          <p:nvPr/>
        </p:nvSpPr>
        <p:spPr>
          <a:xfrm flipH="1">
            <a:off x="4464351" y="6652901"/>
            <a:ext cx="1965249" cy="1457857"/>
          </a:xfrm>
          <a:custGeom>
            <a:avLst/>
            <a:gdLst/>
            <a:ahLst/>
            <a:cxnLst/>
            <a:rect l="l" t="t" r="r" b="b"/>
            <a:pathLst>
              <a:path w="1965249" h="1457857">
                <a:moveTo>
                  <a:pt x="1965249" y="0"/>
                </a:moveTo>
                <a:lnTo>
                  <a:pt x="0" y="0"/>
                </a:lnTo>
                <a:lnTo>
                  <a:pt x="0" y="1457857"/>
                </a:lnTo>
                <a:lnTo>
                  <a:pt x="1965249" y="1457857"/>
                </a:lnTo>
                <a:lnTo>
                  <a:pt x="1965249" y="0"/>
                </a:lnTo>
                <a:close/>
              </a:path>
            </a:pathLst>
          </a:custGeom>
          <a:blipFill>
            <a:blip r:embed="rId10">
              <a:extLst>
                <a:ext uri="{96DAC541-7B7A-43D3-8B79-37D633B846F1}">
                  <asvg:svgBlip xmlns:asvg="http://schemas.microsoft.com/office/drawing/2016/SVG/main" xmlns="" r:embed="rId11"/>
                </a:ext>
              </a:extLst>
            </a:blip>
            <a:stretch>
              <a:fillRect/>
            </a:stretch>
          </a:blipFill>
        </p:spPr>
      </p:sp>
      <p:sp>
        <p:nvSpPr>
          <p:cNvPr id="9" name="Freeform 9"/>
          <p:cNvSpPr/>
          <p:nvPr/>
        </p:nvSpPr>
        <p:spPr>
          <a:xfrm>
            <a:off x="12328566" y="6451478"/>
            <a:ext cx="2614235" cy="5039490"/>
          </a:xfrm>
          <a:custGeom>
            <a:avLst/>
            <a:gdLst/>
            <a:ahLst/>
            <a:cxnLst/>
            <a:rect l="l" t="t" r="r" b="b"/>
            <a:pathLst>
              <a:path w="2614235" h="5039490">
                <a:moveTo>
                  <a:pt x="0" y="0"/>
                </a:moveTo>
                <a:lnTo>
                  <a:pt x="2614235" y="0"/>
                </a:lnTo>
                <a:lnTo>
                  <a:pt x="2614235" y="5039490"/>
                </a:lnTo>
                <a:lnTo>
                  <a:pt x="0" y="5039490"/>
                </a:lnTo>
                <a:lnTo>
                  <a:pt x="0" y="0"/>
                </a:lnTo>
                <a:close/>
              </a:path>
            </a:pathLst>
          </a:custGeom>
          <a:blipFill>
            <a:blip r:embed="rId12">
              <a:extLst>
                <a:ext uri="{96DAC541-7B7A-43D3-8B79-37D633B846F1}">
                  <asvg:svgBlip xmlns:asvg="http://schemas.microsoft.com/office/drawing/2016/SVG/main" xmlns="" r:embed="rId13"/>
                </a:ext>
              </a:extLst>
            </a:blip>
            <a:stretch>
              <a:fillRect/>
            </a:stretch>
          </a:blipFill>
        </p:spPr>
      </p:sp>
      <p:sp>
        <p:nvSpPr>
          <p:cNvPr id="10" name="Rectangle 9"/>
          <p:cNvSpPr/>
          <p:nvPr/>
        </p:nvSpPr>
        <p:spPr>
          <a:xfrm>
            <a:off x="7437000" y="2012742"/>
            <a:ext cx="5410556" cy="5632311"/>
          </a:xfrm>
          <a:prstGeom prst="rect">
            <a:avLst/>
          </a:prstGeom>
        </p:spPr>
        <p:txBody>
          <a:bodyPr wrap="square">
            <a:spAutoFit/>
          </a:bodyPr>
          <a:lstStyle/>
          <a:p>
            <a:pPr algn="just"/>
            <a:r>
              <a:rPr lang="vi-VN" sz="4000" b="1" smtClean="0">
                <a:solidFill>
                  <a:schemeClr val="bg1"/>
                </a:solidFill>
                <a:latin typeface="Times New Roman" panose="02020603050405020304" pitchFamily="18" charset="0"/>
                <a:ea typeface="Calibri" panose="020F0502020204030204" pitchFamily="34" charset="0"/>
              </a:rPr>
              <a:t>Thái </a:t>
            </a:r>
            <a:r>
              <a:rPr lang="vi-VN" sz="4000" b="1">
                <a:solidFill>
                  <a:schemeClr val="bg1"/>
                </a:solidFill>
                <a:latin typeface="Times New Roman" panose="02020603050405020304" pitchFamily="18" charset="0"/>
                <a:ea typeface="Calibri" panose="020F0502020204030204" pitchFamily="34" charset="0"/>
              </a:rPr>
              <a:t>độ, tình cảm của tác giả</a:t>
            </a:r>
            <a:r>
              <a:rPr lang="vi-VN" sz="4000">
                <a:solidFill>
                  <a:schemeClr val="bg1"/>
                </a:solidFill>
                <a:latin typeface="Times New Roman" panose="02020603050405020304" pitchFamily="18" charset="0"/>
                <a:ea typeface="Calibri" panose="020F0502020204030204" pitchFamily="34" charset="0"/>
              </a:rPr>
              <a:t>: vừa cương quyết, rõ ràng vừa chân tình, tha thiết. Điều đó thể hiện qua giọng điệu trò chuyện, chia sẻ niềm vui nỗi buồn của một người có nhiều trải nghiệm. </a:t>
            </a:r>
            <a:endParaRPr lang="en-GB" sz="4000">
              <a:solidFill>
                <a:schemeClr val="bg1"/>
              </a:solidFill>
            </a:endParaRPr>
          </a:p>
        </p:txBody>
      </p:sp>
    </p:spTree>
    <p:extLst>
      <p:ext uri="{BB962C8B-B14F-4D97-AF65-F5344CB8AC3E}">
        <p14:creationId xmlns:p14="http://schemas.microsoft.com/office/powerpoint/2010/main" val="41078852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arn(inVertical)">
                                      <p:cBhvr>
                                        <p:cTn id="7" dur="500"/>
                                        <p:tgtEl>
                                          <p:spTgt spid="10"/>
                                        </p:tgtEl>
                                      </p:cBhvr>
                                    </p:animEffect>
                                  </p:childTnLst>
                                </p:cTn>
                              </p:par>
                              <p:par>
                                <p:cTn id="8" presetID="16" presetClass="entr" presetSubtype="21"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barn(inVertical)">
                                      <p:cBhvr>
                                        <p:cTn id="10"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8CC0F5"/>
        </a:solidFill>
        <a:effectLst/>
      </p:bgPr>
    </p:bg>
    <p:spTree>
      <p:nvGrpSpPr>
        <p:cNvPr id="1" name=""/>
        <p:cNvGrpSpPr/>
        <p:nvPr/>
      </p:nvGrpSpPr>
      <p:grpSpPr>
        <a:xfrm>
          <a:off x="0" y="0"/>
          <a:ext cx="0" cy="0"/>
          <a:chOff x="0" y="0"/>
          <a:chExt cx="0" cy="0"/>
        </a:xfrm>
      </p:grpSpPr>
      <p:sp>
        <p:nvSpPr>
          <p:cNvPr id="2" name="Freeform 2"/>
          <p:cNvSpPr/>
          <p:nvPr/>
        </p:nvSpPr>
        <p:spPr>
          <a:xfrm>
            <a:off x="-428538" y="-2253652"/>
            <a:ext cx="18768896" cy="13035852"/>
          </a:xfrm>
          <a:custGeom>
            <a:avLst/>
            <a:gdLst/>
            <a:ahLst/>
            <a:cxnLst/>
            <a:rect l="l" t="t" r="r" b="b"/>
            <a:pathLst>
              <a:path w="18768896" h="13035852">
                <a:moveTo>
                  <a:pt x="0" y="0"/>
                </a:moveTo>
                <a:lnTo>
                  <a:pt x="18768897" y="0"/>
                </a:lnTo>
                <a:lnTo>
                  <a:pt x="18768897" y="13035851"/>
                </a:lnTo>
                <a:lnTo>
                  <a:pt x="0" y="13035851"/>
                </a:lnTo>
                <a:lnTo>
                  <a:pt x="0" y="0"/>
                </a:lnTo>
                <a:close/>
              </a:path>
            </a:pathLst>
          </a:custGeom>
          <a:blipFill>
            <a:blip r:embed="rId2">
              <a:extLst>
                <a:ext uri="{96DAC541-7B7A-43D3-8B79-37D633B846F1}">
                  <asvg:svgBlip xmlns:asvg="http://schemas.microsoft.com/office/drawing/2016/SVG/main" xmlns="" r:embed="rId3"/>
                </a:ext>
              </a:extLst>
            </a:blip>
            <a:stretch>
              <a:fillRect/>
            </a:stretch>
          </a:blipFill>
        </p:spPr>
      </p:sp>
      <p:sp>
        <p:nvSpPr>
          <p:cNvPr id="3" name="Freeform 3"/>
          <p:cNvSpPr/>
          <p:nvPr/>
        </p:nvSpPr>
        <p:spPr>
          <a:xfrm>
            <a:off x="3963365" y="2767364"/>
            <a:ext cx="10028132" cy="6490936"/>
          </a:xfrm>
          <a:custGeom>
            <a:avLst/>
            <a:gdLst/>
            <a:ahLst/>
            <a:cxnLst/>
            <a:rect l="l" t="t" r="r" b="b"/>
            <a:pathLst>
              <a:path w="10028132" h="6490936">
                <a:moveTo>
                  <a:pt x="0" y="0"/>
                </a:moveTo>
                <a:lnTo>
                  <a:pt x="10028131" y="0"/>
                </a:lnTo>
                <a:lnTo>
                  <a:pt x="10028131" y="6490936"/>
                </a:lnTo>
                <a:lnTo>
                  <a:pt x="0" y="6490936"/>
                </a:lnTo>
                <a:lnTo>
                  <a:pt x="0" y="0"/>
                </a:lnTo>
                <a:close/>
              </a:path>
            </a:pathLst>
          </a:custGeom>
          <a:blipFill>
            <a:blip r:embed="rId4">
              <a:extLst>
                <a:ext uri="{96DAC541-7B7A-43D3-8B79-37D633B846F1}">
                  <asvg:svgBlip xmlns:asvg="http://schemas.microsoft.com/office/drawing/2016/SVG/main" xmlns="" r:embed="rId5"/>
                </a:ext>
              </a:extLst>
            </a:blip>
            <a:stretch>
              <a:fillRect/>
            </a:stretch>
          </a:blipFill>
        </p:spPr>
      </p:sp>
      <p:sp>
        <p:nvSpPr>
          <p:cNvPr id="4" name="Freeform 4"/>
          <p:cNvSpPr/>
          <p:nvPr/>
        </p:nvSpPr>
        <p:spPr>
          <a:xfrm>
            <a:off x="-2686702" y="1262559"/>
            <a:ext cx="5105798" cy="6339027"/>
          </a:xfrm>
          <a:custGeom>
            <a:avLst/>
            <a:gdLst/>
            <a:ahLst/>
            <a:cxnLst/>
            <a:rect l="l" t="t" r="r" b="b"/>
            <a:pathLst>
              <a:path w="5105798" h="6339027">
                <a:moveTo>
                  <a:pt x="0" y="0"/>
                </a:moveTo>
                <a:lnTo>
                  <a:pt x="5105797" y="0"/>
                </a:lnTo>
                <a:lnTo>
                  <a:pt x="5105797" y="6339027"/>
                </a:lnTo>
                <a:lnTo>
                  <a:pt x="0" y="6339027"/>
                </a:lnTo>
                <a:lnTo>
                  <a:pt x="0" y="0"/>
                </a:lnTo>
                <a:close/>
              </a:path>
            </a:pathLst>
          </a:custGeom>
          <a:blipFill>
            <a:blip r:embed="rId6">
              <a:extLst>
                <a:ext uri="{96DAC541-7B7A-43D3-8B79-37D633B846F1}">
                  <asvg:svgBlip xmlns:asvg="http://schemas.microsoft.com/office/drawing/2016/SVG/main" xmlns="" r:embed="rId7"/>
                </a:ext>
              </a:extLst>
            </a:blip>
            <a:stretch>
              <a:fillRect/>
            </a:stretch>
          </a:blipFill>
        </p:spPr>
      </p:sp>
      <p:sp>
        <p:nvSpPr>
          <p:cNvPr id="5" name="Freeform 5"/>
          <p:cNvSpPr/>
          <p:nvPr/>
        </p:nvSpPr>
        <p:spPr>
          <a:xfrm>
            <a:off x="15748728" y="564988"/>
            <a:ext cx="5955287" cy="6670892"/>
          </a:xfrm>
          <a:custGeom>
            <a:avLst/>
            <a:gdLst/>
            <a:ahLst/>
            <a:cxnLst/>
            <a:rect l="l" t="t" r="r" b="b"/>
            <a:pathLst>
              <a:path w="5955287" h="6670892">
                <a:moveTo>
                  <a:pt x="0" y="0"/>
                </a:moveTo>
                <a:lnTo>
                  <a:pt x="5955288" y="0"/>
                </a:lnTo>
                <a:lnTo>
                  <a:pt x="5955288" y="6670892"/>
                </a:lnTo>
                <a:lnTo>
                  <a:pt x="0" y="6670892"/>
                </a:lnTo>
                <a:lnTo>
                  <a:pt x="0" y="0"/>
                </a:lnTo>
                <a:close/>
              </a:path>
            </a:pathLst>
          </a:custGeom>
          <a:blipFill>
            <a:blip r:embed="rId8">
              <a:extLst>
                <a:ext uri="{96DAC541-7B7A-43D3-8B79-37D633B846F1}">
                  <asvg:svgBlip xmlns:asvg="http://schemas.microsoft.com/office/drawing/2016/SVG/main" xmlns="" r:embed="rId9"/>
                </a:ext>
              </a:extLst>
            </a:blip>
            <a:stretch>
              <a:fillRect/>
            </a:stretch>
          </a:blipFill>
        </p:spPr>
      </p:sp>
      <p:sp>
        <p:nvSpPr>
          <p:cNvPr id="6" name="Freeform 6"/>
          <p:cNvSpPr/>
          <p:nvPr/>
        </p:nvSpPr>
        <p:spPr>
          <a:xfrm>
            <a:off x="-428538" y="7993217"/>
            <a:ext cx="3461351" cy="4287709"/>
          </a:xfrm>
          <a:custGeom>
            <a:avLst/>
            <a:gdLst/>
            <a:ahLst/>
            <a:cxnLst/>
            <a:rect l="l" t="t" r="r" b="b"/>
            <a:pathLst>
              <a:path w="3461351" h="4287709">
                <a:moveTo>
                  <a:pt x="0" y="0"/>
                </a:moveTo>
                <a:lnTo>
                  <a:pt x="3461351" y="0"/>
                </a:lnTo>
                <a:lnTo>
                  <a:pt x="3461351" y="4287710"/>
                </a:lnTo>
                <a:lnTo>
                  <a:pt x="0" y="4287710"/>
                </a:lnTo>
                <a:lnTo>
                  <a:pt x="0" y="0"/>
                </a:lnTo>
                <a:close/>
              </a:path>
            </a:pathLst>
          </a:custGeom>
          <a:blipFill>
            <a:blip r:embed="rId10">
              <a:extLst>
                <a:ext uri="{96DAC541-7B7A-43D3-8B79-37D633B846F1}">
                  <asvg:svgBlip xmlns:asvg="http://schemas.microsoft.com/office/drawing/2016/SVG/main" xmlns="" r:embed="rId11"/>
                </a:ext>
              </a:extLst>
            </a:blip>
            <a:stretch>
              <a:fillRect/>
            </a:stretch>
          </a:blipFill>
        </p:spPr>
      </p:sp>
      <p:sp>
        <p:nvSpPr>
          <p:cNvPr id="7" name="Freeform 7"/>
          <p:cNvSpPr/>
          <p:nvPr/>
        </p:nvSpPr>
        <p:spPr>
          <a:xfrm>
            <a:off x="14924946" y="8002276"/>
            <a:ext cx="8405340" cy="4569448"/>
          </a:xfrm>
          <a:custGeom>
            <a:avLst/>
            <a:gdLst/>
            <a:ahLst/>
            <a:cxnLst/>
            <a:rect l="l" t="t" r="r" b="b"/>
            <a:pathLst>
              <a:path w="8405340" h="4569448">
                <a:moveTo>
                  <a:pt x="0" y="0"/>
                </a:moveTo>
                <a:lnTo>
                  <a:pt x="8405340" y="0"/>
                </a:lnTo>
                <a:lnTo>
                  <a:pt x="8405340" y="4569448"/>
                </a:lnTo>
                <a:lnTo>
                  <a:pt x="0" y="4569448"/>
                </a:lnTo>
                <a:lnTo>
                  <a:pt x="0" y="0"/>
                </a:lnTo>
                <a:close/>
              </a:path>
            </a:pathLst>
          </a:custGeom>
          <a:blipFill>
            <a:blip r:embed="rId12">
              <a:extLst>
                <a:ext uri="{96DAC541-7B7A-43D3-8B79-37D633B846F1}">
                  <asvg:svgBlip xmlns:asvg="http://schemas.microsoft.com/office/drawing/2016/SVG/main" xmlns="" r:embed="rId13"/>
                </a:ext>
              </a:extLst>
            </a:blip>
            <a:stretch>
              <a:fillRect/>
            </a:stretch>
          </a:blipFill>
        </p:spPr>
      </p:sp>
      <p:sp>
        <p:nvSpPr>
          <p:cNvPr id="9" name="TextBox 9"/>
          <p:cNvSpPr txBox="1"/>
          <p:nvPr/>
        </p:nvSpPr>
        <p:spPr>
          <a:xfrm>
            <a:off x="5675291" y="3852809"/>
            <a:ext cx="6937418" cy="3693319"/>
          </a:xfrm>
          <a:prstGeom prst="rect">
            <a:avLst/>
          </a:prstGeom>
        </p:spPr>
        <p:txBody>
          <a:bodyPr lIns="0" tIns="0" rIns="0" bIns="0" rtlCol="0" anchor="t">
            <a:spAutoFit/>
          </a:bodyPr>
          <a:lstStyle/>
          <a:p>
            <a:pPr algn="ctr"/>
            <a:r>
              <a:rPr lang="vi-VN" sz="8000">
                <a:solidFill>
                  <a:schemeClr val="bg1"/>
                </a:solidFill>
                <a:latin typeface="Times New Roman" panose="02020603050405020304" pitchFamily="18" charset="0"/>
                <a:cs typeface="Times New Roman" panose="02020603050405020304" pitchFamily="18" charset="0"/>
              </a:rPr>
              <a:t>Em hãy chia sẻ về cách đọc sách hiệu quả?</a:t>
            </a:r>
            <a:endParaRPr lang="en-US" sz="7200">
              <a:solidFill>
                <a:schemeClr val="bg1"/>
              </a:solidFill>
              <a:latin typeface="Times New Roman" panose="02020603050405020304" pitchFamily="18" charset="0"/>
              <a:ea typeface="Cabin"/>
              <a:cs typeface="Times New Roman" panose="02020603050405020304" pitchFamily="18" charset="0"/>
              <a:sym typeface="Cabin"/>
            </a:endParaRPr>
          </a:p>
        </p:txBody>
      </p:sp>
      <p:sp>
        <p:nvSpPr>
          <p:cNvPr id="10" name="Freeform 10"/>
          <p:cNvSpPr/>
          <p:nvPr/>
        </p:nvSpPr>
        <p:spPr>
          <a:xfrm>
            <a:off x="10890896" y="7806970"/>
            <a:ext cx="2225800" cy="911003"/>
          </a:xfrm>
          <a:custGeom>
            <a:avLst/>
            <a:gdLst/>
            <a:ahLst/>
            <a:cxnLst/>
            <a:rect l="l" t="t" r="r" b="b"/>
            <a:pathLst>
              <a:path w="2225800" h="911003">
                <a:moveTo>
                  <a:pt x="0" y="0"/>
                </a:moveTo>
                <a:lnTo>
                  <a:pt x="2225800" y="0"/>
                </a:lnTo>
                <a:lnTo>
                  <a:pt x="2225800" y="911004"/>
                </a:lnTo>
                <a:lnTo>
                  <a:pt x="0" y="911004"/>
                </a:lnTo>
                <a:lnTo>
                  <a:pt x="0" y="0"/>
                </a:lnTo>
                <a:close/>
              </a:path>
            </a:pathLst>
          </a:custGeom>
          <a:blipFill>
            <a:blip r:embed="rId14">
              <a:extLst>
                <a:ext uri="{96DAC541-7B7A-43D3-8B79-37D633B846F1}">
                  <asvg:svgBlip xmlns:asvg="http://schemas.microsoft.com/office/drawing/2016/SVG/main" xmlns="" r:embed="rId15"/>
                </a:ext>
              </a:extLst>
            </a:blip>
            <a:stretch>
              <a:fillRect t="-81244"/>
            </a:stretch>
          </a:blipFill>
        </p:spPr>
      </p:sp>
    </p:spTree>
    <p:extLst>
      <p:ext uri="{BB962C8B-B14F-4D97-AF65-F5344CB8AC3E}">
        <p14:creationId xmlns:p14="http://schemas.microsoft.com/office/powerpoint/2010/main" val="17920983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barn(inVertical)">
                                      <p:cBhvr>
                                        <p:cTn id="7" dur="500"/>
                                        <p:tgtEl>
                                          <p:spTgt spid="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bg>
      <p:bgPr>
        <a:solidFill>
          <a:srgbClr val="F9DA88"/>
        </a:solidFill>
        <a:effectLst/>
      </p:bgPr>
    </p:bg>
    <p:spTree>
      <p:nvGrpSpPr>
        <p:cNvPr id="1" name=""/>
        <p:cNvGrpSpPr/>
        <p:nvPr/>
      </p:nvGrpSpPr>
      <p:grpSpPr>
        <a:xfrm>
          <a:off x="0" y="0"/>
          <a:ext cx="0" cy="0"/>
          <a:chOff x="0" y="0"/>
          <a:chExt cx="0" cy="0"/>
        </a:xfrm>
      </p:grpSpPr>
      <p:sp>
        <p:nvSpPr>
          <p:cNvPr id="2" name="Freeform 2"/>
          <p:cNvSpPr/>
          <p:nvPr/>
        </p:nvSpPr>
        <p:spPr>
          <a:xfrm>
            <a:off x="-198140" y="-3316552"/>
            <a:ext cx="19038822" cy="12127225"/>
          </a:xfrm>
          <a:custGeom>
            <a:avLst/>
            <a:gdLst/>
            <a:ahLst/>
            <a:cxnLst/>
            <a:rect l="l" t="t" r="r" b="b"/>
            <a:pathLst>
              <a:path w="19038822" h="12127225">
                <a:moveTo>
                  <a:pt x="0" y="0"/>
                </a:moveTo>
                <a:lnTo>
                  <a:pt x="19038822" y="0"/>
                </a:lnTo>
                <a:lnTo>
                  <a:pt x="19038822" y="12127226"/>
                </a:lnTo>
                <a:lnTo>
                  <a:pt x="0" y="12127226"/>
                </a:lnTo>
                <a:lnTo>
                  <a:pt x="0" y="0"/>
                </a:lnTo>
                <a:close/>
              </a:path>
            </a:pathLst>
          </a:custGeom>
          <a:blipFill>
            <a:blip r:embed="rId2">
              <a:extLst>
                <a:ext uri="{96DAC541-7B7A-43D3-8B79-37D633B846F1}">
                  <asvg:svgBlip xmlns:asvg="http://schemas.microsoft.com/office/drawing/2016/SVG/main" xmlns="" r:embed="rId3"/>
                </a:ext>
              </a:extLst>
            </a:blip>
            <a:stretch>
              <a:fillRect b="-9038"/>
            </a:stretch>
          </a:blipFill>
        </p:spPr>
      </p:sp>
      <p:grpSp>
        <p:nvGrpSpPr>
          <p:cNvPr id="3" name="Group 3"/>
          <p:cNvGrpSpPr/>
          <p:nvPr/>
        </p:nvGrpSpPr>
        <p:grpSpPr>
          <a:xfrm>
            <a:off x="2944715" y="1577887"/>
            <a:ext cx="12207583" cy="6695007"/>
            <a:chOff x="0" y="0"/>
            <a:chExt cx="16276777" cy="8926675"/>
          </a:xfrm>
        </p:grpSpPr>
        <p:sp>
          <p:nvSpPr>
            <p:cNvPr id="4" name="Freeform 4"/>
            <p:cNvSpPr/>
            <p:nvPr/>
          </p:nvSpPr>
          <p:spPr>
            <a:xfrm>
              <a:off x="0" y="0"/>
              <a:ext cx="10851185" cy="8926675"/>
            </a:xfrm>
            <a:custGeom>
              <a:avLst/>
              <a:gdLst/>
              <a:ahLst/>
              <a:cxnLst/>
              <a:rect l="l" t="t" r="r" b="b"/>
              <a:pathLst>
                <a:path w="10851185" h="8926675">
                  <a:moveTo>
                    <a:pt x="0" y="0"/>
                  </a:moveTo>
                  <a:lnTo>
                    <a:pt x="10851185" y="0"/>
                  </a:lnTo>
                  <a:lnTo>
                    <a:pt x="10851185" y="8926675"/>
                  </a:lnTo>
                  <a:lnTo>
                    <a:pt x="0" y="8926675"/>
                  </a:lnTo>
                  <a:lnTo>
                    <a:pt x="0" y="0"/>
                  </a:lnTo>
                  <a:close/>
                </a:path>
              </a:pathLst>
            </a:custGeom>
            <a:blipFill>
              <a:blip r:embed="rId4">
                <a:extLst>
                  <a:ext uri="{96DAC541-7B7A-43D3-8B79-37D633B846F1}">
                    <asvg:svgBlip xmlns:asvg="http://schemas.microsoft.com/office/drawing/2016/SVG/main" xmlns="" r:embed="rId5"/>
                  </a:ext>
                </a:extLst>
              </a:blip>
              <a:stretch>
                <a:fillRect r="-30390"/>
              </a:stretch>
            </a:blipFill>
          </p:spPr>
        </p:sp>
        <p:sp>
          <p:nvSpPr>
            <p:cNvPr id="5" name="Freeform 5"/>
            <p:cNvSpPr/>
            <p:nvPr/>
          </p:nvSpPr>
          <p:spPr>
            <a:xfrm>
              <a:off x="5425592" y="0"/>
              <a:ext cx="10851185" cy="8926675"/>
            </a:xfrm>
            <a:custGeom>
              <a:avLst/>
              <a:gdLst/>
              <a:ahLst/>
              <a:cxnLst/>
              <a:rect l="l" t="t" r="r" b="b"/>
              <a:pathLst>
                <a:path w="10851185" h="8926675">
                  <a:moveTo>
                    <a:pt x="0" y="0"/>
                  </a:moveTo>
                  <a:lnTo>
                    <a:pt x="10851185" y="0"/>
                  </a:lnTo>
                  <a:lnTo>
                    <a:pt x="10851185" y="8926675"/>
                  </a:lnTo>
                  <a:lnTo>
                    <a:pt x="0" y="8926675"/>
                  </a:lnTo>
                  <a:lnTo>
                    <a:pt x="0" y="0"/>
                  </a:lnTo>
                  <a:close/>
                </a:path>
              </a:pathLst>
            </a:custGeom>
            <a:blipFill>
              <a:blip r:embed="rId4">
                <a:extLst>
                  <a:ext uri="{96DAC541-7B7A-43D3-8B79-37D633B846F1}">
                    <asvg:svgBlip xmlns:asvg="http://schemas.microsoft.com/office/drawing/2016/SVG/main" xmlns="" r:embed="rId5"/>
                  </a:ext>
                </a:extLst>
              </a:blip>
              <a:stretch>
                <a:fillRect l="-30390"/>
              </a:stretch>
            </a:blipFill>
          </p:spPr>
        </p:sp>
      </p:grpSp>
      <p:grpSp>
        <p:nvGrpSpPr>
          <p:cNvPr id="6" name="Group 6"/>
          <p:cNvGrpSpPr/>
          <p:nvPr/>
        </p:nvGrpSpPr>
        <p:grpSpPr>
          <a:xfrm>
            <a:off x="5651704" y="4145904"/>
            <a:ext cx="6760875" cy="1538668"/>
            <a:chOff x="-43638" y="0"/>
            <a:chExt cx="9014499" cy="2051560"/>
          </a:xfrm>
        </p:grpSpPr>
        <p:grpSp>
          <p:nvGrpSpPr>
            <p:cNvPr id="7" name="Group 7"/>
            <p:cNvGrpSpPr/>
            <p:nvPr/>
          </p:nvGrpSpPr>
          <p:grpSpPr>
            <a:xfrm>
              <a:off x="0" y="0"/>
              <a:ext cx="8970861" cy="1591481"/>
              <a:chOff x="0" y="0"/>
              <a:chExt cx="11882130" cy="2107956"/>
            </a:xfrm>
          </p:grpSpPr>
          <p:sp>
            <p:nvSpPr>
              <p:cNvPr id="8" name="Freeform 8"/>
              <p:cNvSpPr/>
              <p:nvPr/>
            </p:nvSpPr>
            <p:spPr>
              <a:xfrm>
                <a:off x="-127" y="127"/>
                <a:ext cx="11882003" cy="2114941"/>
              </a:xfrm>
              <a:custGeom>
                <a:avLst/>
                <a:gdLst/>
                <a:ahLst/>
                <a:cxnLst/>
                <a:rect l="l" t="t" r="r" b="b"/>
                <a:pathLst>
                  <a:path w="11882003" h="2114941">
                    <a:moveTo>
                      <a:pt x="11480937" y="2102241"/>
                    </a:moveTo>
                    <a:cubicBezTo>
                      <a:pt x="11425058" y="2114941"/>
                      <a:pt x="11399658" y="2102241"/>
                      <a:pt x="11342508" y="2102241"/>
                    </a:cubicBezTo>
                    <a:cubicBezTo>
                      <a:pt x="11285358" y="2102241"/>
                      <a:pt x="11194298" y="2089541"/>
                      <a:pt x="11194298" y="2089541"/>
                    </a:cubicBezTo>
                    <a:lnTo>
                      <a:pt x="707771" y="2089541"/>
                    </a:lnTo>
                    <a:lnTo>
                      <a:pt x="631063" y="2076841"/>
                    </a:lnTo>
                    <a:cubicBezTo>
                      <a:pt x="631063" y="2076841"/>
                      <a:pt x="533400" y="2089541"/>
                      <a:pt x="457581" y="2076841"/>
                    </a:cubicBezTo>
                    <a:cubicBezTo>
                      <a:pt x="381762" y="2064141"/>
                      <a:pt x="296418" y="2076841"/>
                      <a:pt x="296418" y="2076841"/>
                    </a:cubicBezTo>
                    <a:cubicBezTo>
                      <a:pt x="240284" y="2076841"/>
                      <a:pt x="162814" y="2072523"/>
                      <a:pt x="119507" y="2043313"/>
                    </a:cubicBezTo>
                    <a:cubicBezTo>
                      <a:pt x="47371" y="1994672"/>
                      <a:pt x="25400" y="1924441"/>
                      <a:pt x="0" y="1818650"/>
                    </a:cubicBezTo>
                    <a:lnTo>
                      <a:pt x="0" y="1618117"/>
                    </a:lnTo>
                    <a:cubicBezTo>
                      <a:pt x="0" y="1618117"/>
                      <a:pt x="12700" y="1533154"/>
                      <a:pt x="12700" y="1474861"/>
                    </a:cubicBezTo>
                    <a:cubicBezTo>
                      <a:pt x="12700" y="1416568"/>
                      <a:pt x="0" y="1326652"/>
                      <a:pt x="0" y="1326652"/>
                    </a:cubicBezTo>
                    <a:lnTo>
                      <a:pt x="0" y="803402"/>
                    </a:lnTo>
                    <a:cubicBezTo>
                      <a:pt x="0" y="803402"/>
                      <a:pt x="12700" y="767715"/>
                      <a:pt x="12700" y="688594"/>
                    </a:cubicBezTo>
                    <a:lnTo>
                      <a:pt x="12700" y="543560"/>
                    </a:lnTo>
                    <a:cubicBezTo>
                      <a:pt x="12700" y="543560"/>
                      <a:pt x="0" y="459740"/>
                      <a:pt x="12700" y="375920"/>
                    </a:cubicBezTo>
                    <a:cubicBezTo>
                      <a:pt x="25400" y="292100"/>
                      <a:pt x="23876" y="258064"/>
                      <a:pt x="64897" y="195072"/>
                    </a:cubicBezTo>
                    <a:cubicBezTo>
                      <a:pt x="87249" y="160782"/>
                      <a:pt x="184404" y="76708"/>
                      <a:pt x="215900" y="50800"/>
                    </a:cubicBezTo>
                    <a:cubicBezTo>
                      <a:pt x="215900" y="50800"/>
                      <a:pt x="305181" y="24130"/>
                      <a:pt x="401320" y="12700"/>
                    </a:cubicBezTo>
                    <a:cubicBezTo>
                      <a:pt x="508000" y="0"/>
                      <a:pt x="481584" y="0"/>
                      <a:pt x="622300" y="0"/>
                    </a:cubicBezTo>
                    <a:lnTo>
                      <a:pt x="11362954" y="0"/>
                    </a:lnTo>
                    <a:cubicBezTo>
                      <a:pt x="11463030" y="0"/>
                      <a:pt x="11531484" y="12700"/>
                      <a:pt x="11531484" y="12700"/>
                    </a:cubicBezTo>
                    <a:cubicBezTo>
                      <a:pt x="11595618" y="12700"/>
                      <a:pt x="11684391" y="36322"/>
                      <a:pt x="11742303" y="50800"/>
                    </a:cubicBezTo>
                    <a:cubicBezTo>
                      <a:pt x="11843903" y="76200"/>
                      <a:pt x="11869303" y="254000"/>
                      <a:pt x="11869303" y="350520"/>
                    </a:cubicBezTo>
                    <a:lnTo>
                      <a:pt x="11869303" y="1235847"/>
                    </a:lnTo>
                    <a:cubicBezTo>
                      <a:pt x="11869303" y="1235847"/>
                      <a:pt x="11882003" y="1604528"/>
                      <a:pt x="11882003" y="1637548"/>
                    </a:cubicBezTo>
                    <a:cubicBezTo>
                      <a:pt x="11882003" y="1670568"/>
                      <a:pt x="11859524" y="1778518"/>
                      <a:pt x="11841617" y="1824746"/>
                    </a:cubicBezTo>
                    <a:cubicBezTo>
                      <a:pt x="11816598" y="1889389"/>
                      <a:pt x="11826759" y="1946285"/>
                      <a:pt x="11774942" y="1990481"/>
                    </a:cubicBezTo>
                    <a:cubicBezTo>
                      <a:pt x="11738874" y="2021342"/>
                      <a:pt x="11684773" y="2058680"/>
                      <a:pt x="11639560" y="2075825"/>
                    </a:cubicBezTo>
                    <a:cubicBezTo>
                      <a:pt x="11594348" y="2092970"/>
                      <a:pt x="11536563" y="2089668"/>
                      <a:pt x="11480684" y="2102368"/>
                    </a:cubicBezTo>
                    <a:close/>
                  </a:path>
                </a:pathLst>
              </a:custGeom>
              <a:solidFill>
                <a:srgbClr val="FFF8ED"/>
              </a:solidFill>
            </p:spPr>
          </p:sp>
        </p:grpSp>
        <p:sp>
          <p:nvSpPr>
            <p:cNvPr id="9" name="TextBox 9"/>
            <p:cNvSpPr txBox="1"/>
            <p:nvPr/>
          </p:nvSpPr>
          <p:spPr>
            <a:xfrm>
              <a:off x="-43638" y="27072"/>
              <a:ext cx="8870310" cy="2024488"/>
            </a:xfrm>
            <a:prstGeom prst="rect">
              <a:avLst/>
            </a:prstGeom>
          </p:spPr>
          <p:txBody>
            <a:bodyPr wrap="square" lIns="0" tIns="0" rIns="0" bIns="0" rtlCol="0" anchor="t">
              <a:spAutoFit/>
            </a:bodyPr>
            <a:lstStyle/>
            <a:p>
              <a:pPr marL="0" lvl="1" algn="ctr"/>
              <a:r>
                <a:rPr lang="vi-VN" sz="7200" b="1">
                  <a:latin typeface="Times New Roman" panose="02020603050405020304" pitchFamily="18" charset="0"/>
                  <a:cs typeface="Times New Roman" panose="02020603050405020304" pitchFamily="18" charset="0"/>
                </a:rPr>
                <a:t>IV. TỔNG KẾT</a:t>
              </a:r>
              <a:endParaRPr lang="en-GB" sz="7200">
                <a:latin typeface="Times New Roman" panose="02020603050405020304" pitchFamily="18" charset="0"/>
                <a:cs typeface="Times New Roman" panose="02020603050405020304" pitchFamily="18" charset="0"/>
              </a:endParaRPr>
            </a:p>
            <a:p>
              <a:pPr marL="0" lvl="1" algn="ctr">
                <a:lnSpc>
                  <a:spcPts val="3174"/>
                </a:lnSpc>
              </a:pPr>
              <a:r>
                <a:rPr lang="en-US" sz="2645" smtClean="0">
                  <a:solidFill>
                    <a:srgbClr val="372929"/>
                  </a:solidFill>
                  <a:latin typeface="Cabin Bold"/>
                  <a:ea typeface="Cabin Bold"/>
                  <a:cs typeface="Cabin Bold"/>
                  <a:sym typeface="Cabin Bold"/>
                </a:rPr>
                <a:t>.</a:t>
              </a:r>
              <a:endParaRPr lang="en-US" sz="2645">
                <a:solidFill>
                  <a:srgbClr val="372929"/>
                </a:solidFill>
                <a:latin typeface="Cabin Bold"/>
                <a:ea typeface="Cabin Bold"/>
                <a:cs typeface="Cabin Bold"/>
                <a:sym typeface="Cabin Bold"/>
              </a:endParaRPr>
            </a:p>
          </p:txBody>
        </p:sp>
      </p:grpSp>
      <p:sp>
        <p:nvSpPr>
          <p:cNvPr id="11" name="Freeform 11"/>
          <p:cNvSpPr/>
          <p:nvPr/>
        </p:nvSpPr>
        <p:spPr>
          <a:xfrm>
            <a:off x="533557" y="5542422"/>
            <a:ext cx="2411158" cy="1696578"/>
          </a:xfrm>
          <a:custGeom>
            <a:avLst/>
            <a:gdLst/>
            <a:ahLst/>
            <a:cxnLst/>
            <a:rect l="l" t="t" r="r" b="b"/>
            <a:pathLst>
              <a:path w="2411158" h="1696578">
                <a:moveTo>
                  <a:pt x="0" y="0"/>
                </a:moveTo>
                <a:lnTo>
                  <a:pt x="2411158" y="0"/>
                </a:lnTo>
                <a:lnTo>
                  <a:pt x="2411158" y="1696578"/>
                </a:lnTo>
                <a:lnTo>
                  <a:pt x="0" y="1696578"/>
                </a:lnTo>
                <a:lnTo>
                  <a:pt x="0" y="0"/>
                </a:lnTo>
                <a:close/>
              </a:path>
            </a:pathLst>
          </a:custGeom>
          <a:blipFill>
            <a:blip r:embed="rId6">
              <a:extLst>
                <a:ext uri="{96DAC541-7B7A-43D3-8B79-37D633B846F1}">
                  <asvg:svgBlip xmlns:asvg="http://schemas.microsoft.com/office/drawing/2016/SVG/main" xmlns="" r:embed="rId7"/>
                </a:ext>
              </a:extLst>
            </a:blip>
            <a:stretch>
              <a:fillRect/>
            </a:stretch>
          </a:blipFill>
        </p:spPr>
      </p:sp>
      <p:sp>
        <p:nvSpPr>
          <p:cNvPr id="12" name="Freeform 12"/>
          <p:cNvSpPr/>
          <p:nvPr/>
        </p:nvSpPr>
        <p:spPr>
          <a:xfrm>
            <a:off x="-282850" y="7200900"/>
            <a:ext cx="4191000" cy="4114800"/>
          </a:xfrm>
          <a:custGeom>
            <a:avLst/>
            <a:gdLst/>
            <a:ahLst/>
            <a:cxnLst/>
            <a:rect l="l" t="t" r="r" b="b"/>
            <a:pathLst>
              <a:path w="4191000" h="4114800">
                <a:moveTo>
                  <a:pt x="0" y="0"/>
                </a:moveTo>
                <a:lnTo>
                  <a:pt x="4191000" y="0"/>
                </a:lnTo>
                <a:lnTo>
                  <a:pt x="4191000" y="4114800"/>
                </a:lnTo>
                <a:lnTo>
                  <a:pt x="0" y="4114800"/>
                </a:lnTo>
                <a:lnTo>
                  <a:pt x="0" y="0"/>
                </a:lnTo>
                <a:close/>
              </a:path>
            </a:pathLst>
          </a:custGeom>
          <a:blipFill>
            <a:blip r:embed="rId8">
              <a:extLst>
                <a:ext uri="{96DAC541-7B7A-43D3-8B79-37D633B846F1}">
                  <asvg:svgBlip xmlns:asvg="http://schemas.microsoft.com/office/drawing/2016/SVG/main" xmlns="" r:embed="rId9"/>
                </a:ext>
              </a:extLst>
            </a:blip>
            <a:stretch>
              <a:fillRect/>
            </a:stretch>
          </a:blipFill>
        </p:spPr>
      </p:sp>
      <p:sp>
        <p:nvSpPr>
          <p:cNvPr id="13" name="Freeform 13"/>
          <p:cNvSpPr/>
          <p:nvPr/>
        </p:nvSpPr>
        <p:spPr>
          <a:xfrm>
            <a:off x="10724561" y="8117867"/>
            <a:ext cx="8405340" cy="4569448"/>
          </a:xfrm>
          <a:custGeom>
            <a:avLst/>
            <a:gdLst/>
            <a:ahLst/>
            <a:cxnLst/>
            <a:rect l="l" t="t" r="r" b="b"/>
            <a:pathLst>
              <a:path w="8405340" h="4569448">
                <a:moveTo>
                  <a:pt x="0" y="0"/>
                </a:moveTo>
                <a:lnTo>
                  <a:pt x="8405340" y="0"/>
                </a:lnTo>
                <a:lnTo>
                  <a:pt x="8405340" y="4569448"/>
                </a:lnTo>
                <a:lnTo>
                  <a:pt x="0" y="4569448"/>
                </a:lnTo>
                <a:lnTo>
                  <a:pt x="0" y="0"/>
                </a:lnTo>
                <a:close/>
              </a:path>
            </a:pathLst>
          </a:custGeom>
          <a:blipFill>
            <a:blip r:embed="rId10">
              <a:extLst>
                <a:ext uri="{96DAC541-7B7A-43D3-8B79-37D633B846F1}">
                  <asvg:svgBlip xmlns:asvg="http://schemas.microsoft.com/office/drawing/2016/SVG/main" xmlns="" r:embed="rId11"/>
                </a:ext>
              </a:extLst>
            </a:blip>
            <a:stretch>
              <a:fillRect/>
            </a:stretch>
          </a:blipFill>
        </p:spPr>
      </p:sp>
      <p:sp>
        <p:nvSpPr>
          <p:cNvPr id="14" name="Freeform 14"/>
          <p:cNvSpPr/>
          <p:nvPr/>
        </p:nvSpPr>
        <p:spPr>
          <a:xfrm>
            <a:off x="15333273" y="5542422"/>
            <a:ext cx="2063893" cy="2627642"/>
          </a:xfrm>
          <a:custGeom>
            <a:avLst/>
            <a:gdLst/>
            <a:ahLst/>
            <a:cxnLst/>
            <a:rect l="l" t="t" r="r" b="b"/>
            <a:pathLst>
              <a:path w="2063893" h="2627642">
                <a:moveTo>
                  <a:pt x="0" y="0"/>
                </a:moveTo>
                <a:lnTo>
                  <a:pt x="2063893" y="0"/>
                </a:lnTo>
                <a:lnTo>
                  <a:pt x="2063893" y="2627641"/>
                </a:lnTo>
                <a:lnTo>
                  <a:pt x="0" y="2627641"/>
                </a:lnTo>
                <a:lnTo>
                  <a:pt x="0" y="0"/>
                </a:lnTo>
                <a:close/>
              </a:path>
            </a:pathLst>
          </a:custGeom>
          <a:blipFill>
            <a:blip r:embed="rId12">
              <a:extLst>
                <a:ext uri="{96DAC541-7B7A-43D3-8B79-37D633B846F1}">
                  <asvg:svgBlip xmlns:asvg="http://schemas.microsoft.com/office/drawing/2016/SVG/main" xmlns="" r:embed="rId13"/>
                </a:ext>
              </a:extLst>
            </a:blip>
            <a:stretch>
              <a:fillRect/>
            </a:stretch>
          </a:blipFill>
        </p:spPr>
      </p:sp>
      <p:sp>
        <p:nvSpPr>
          <p:cNvPr id="15" name="Freeform 15"/>
          <p:cNvSpPr/>
          <p:nvPr/>
        </p:nvSpPr>
        <p:spPr>
          <a:xfrm rot="-1727232">
            <a:off x="-190075" y="757084"/>
            <a:ext cx="4169757" cy="902184"/>
          </a:xfrm>
          <a:custGeom>
            <a:avLst/>
            <a:gdLst/>
            <a:ahLst/>
            <a:cxnLst/>
            <a:rect l="l" t="t" r="r" b="b"/>
            <a:pathLst>
              <a:path w="4169757" h="902184">
                <a:moveTo>
                  <a:pt x="0" y="0"/>
                </a:moveTo>
                <a:lnTo>
                  <a:pt x="4169757" y="0"/>
                </a:lnTo>
                <a:lnTo>
                  <a:pt x="4169757" y="902183"/>
                </a:lnTo>
                <a:lnTo>
                  <a:pt x="0" y="902183"/>
                </a:lnTo>
                <a:lnTo>
                  <a:pt x="0" y="0"/>
                </a:lnTo>
                <a:close/>
              </a:path>
            </a:pathLst>
          </a:custGeom>
          <a:blipFill>
            <a:blip r:embed="rId14">
              <a:extLst>
                <a:ext uri="{96DAC541-7B7A-43D3-8B79-37D633B846F1}">
                  <asvg:svgBlip xmlns:asvg="http://schemas.microsoft.com/office/drawing/2016/SVG/main" xmlns="" r:embed="rId15"/>
                </a:ext>
              </a:extLst>
            </a:blip>
            <a:stretch>
              <a:fillRect/>
            </a:stretch>
          </a:blipFill>
        </p:spPr>
      </p:sp>
      <p:sp>
        <p:nvSpPr>
          <p:cNvPr id="16" name="Freeform 16"/>
          <p:cNvSpPr/>
          <p:nvPr/>
        </p:nvSpPr>
        <p:spPr>
          <a:xfrm rot="-8957596" flipH="1" flipV="1">
            <a:off x="14388559" y="810226"/>
            <a:ext cx="4169757" cy="902184"/>
          </a:xfrm>
          <a:custGeom>
            <a:avLst/>
            <a:gdLst/>
            <a:ahLst/>
            <a:cxnLst/>
            <a:rect l="l" t="t" r="r" b="b"/>
            <a:pathLst>
              <a:path w="4169757" h="902184">
                <a:moveTo>
                  <a:pt x="4169757" y="902184"/>
                </a:moveTo>
                <a:lnTo>
                  <a:pt x="0" y="902184"/>
                </a:lnTo>
                <a:lnTo>
                  <a:pt x="0" y="0"/>
                </a:lnTo>
                <a:lnTo>
                  <a:pt x="4169757" y="0"/>
                </a:lnTo>
                <a:lnTo>
                  <a:pt x="4169757" y="902184"/>
                </a:lnTo>
                <a:close/>
              </a:path>
            </a:pathLst>
          </a:custGeom>
          <a:blipFill>
            <a:blip r:embed="rId14">
              <a:extLst>
                <a:ext uri="{96DAC541-7B7A-43D3-8B79-37D633B846F1}">
                  <asvg:svgBlip xmlns:asvg="http://schemas.microsoft.com/office/drawing/2016/SVG/main" xmlns="" r:embed="rId15"/>
                </a:ext>
              </a:extLst>
            </a:blip>
            <a:stretch>
              <a:fillRect/>
            </a:stretch>
          </a:blipFill>
        </p:spPr>
      </p:sp>
      <p:sp>
        <p:nvSpPr>
          <p:cNvPr id="17" name="Freeform 17"/>
          <p:cNvSpPr/>
          <p:nvPr/>
        </p:nvSpPr>
        <p:spPr>
          <a:xfrm flipH="1">
            <a:off x="11894683" y="6606056"/>
            <a:ext cx="2037979" cy="1511810"/>
          </a:xfrm>
          <a:custGeom>
            <a:avLst/>
            <a:gdLst/>
            <a:ahLst/>
            <a:cxnLst/>
            <a:rect l="l" t="t" r="r" b="b"/>
            <a:pathLst>
              <a:path w="2037979" h="1511810">
                <a:moveTo>
                  <a:pt x="2037980" y="0"/>
                </a:moveTo>
                <a:lnTo>
                  <a:pt x="0" y="0"/>
                </a:lnTo>
                <a:lnTo>
                  <a:pt x="0" y="1511811"/>
                </a:lnTo>
                <a:lnTo>
                  <a:pt x="2037980" y="1511811"/>
                </a:lnTo>
                <a:lnTo>
                  <a:pt x="2037980" y="0"/>
                </a:lnTo>
                <a:close/>
              </a:path>
            </a:pathLst>
          </a:custGeom>
          <a:blipFill>
            <a:blip r:embed="rId16">
              <a:extLst>
                <a:ext uri="{96DAC541-7B7A-43D3-8B79-37D633B846F1}">
                  <asvg:svgBlip xmlns:asvg="http://schemas.microsoft.com/office/drawing/2016/SVG/main" xmlns="" r:embed="rId17"/>
                </a:ext>
              </a:extLst>
            </a:blip>
            <a:stretch>
              <a:fillRect/>
            </a:stretch>
          </a:blipFill>
        </p:spPr>
      </p:sp>
      <p:sp>
        <p:nvSpPr>
          <p:cNvPr id="18" name="Freeform 18"/>
          <p:cNvSpPr/>
          <p:nvPr/>
        </p:nvSpPr>
        <p:spPr>
          <a:xfrm>
            <a:off x="4090893" y="8070242"/>
            <a:ext cx="3478876" cy="4114800"/>
          </a:xfrm>
          <a:custGeom>
            <a:avLst/>
            <a:gdLst/>
            <a:ahLst/>
            <a:cxnLst/>
            <a:rect l="l" t="t" r="r" b="b"/>
            <a:pathLst>
              <a:path w="3478876" h="4114800">
                <a:moveTo>
                  <a:pt x="0" y="0"/>
                </a:moveTo>
                <a:lnTo>
                  <a:pt x="3478876" y="0"/>
                </a:lnTo>
                <a:lnTo>
                  <a:pt x="3478876" y="4114800"/>
                </a:lnTo>
                <a:lnTo>
                  <a:pt x="0" y="4114800"/>
                </a:lnTo>
                <a:lnTo>
                  <a:pt x="0" y="0"/>
                </a:lnTo>
                <a:close/>
              </a:path>
            </a:pathLst>
          </a:custGeom>
          <a:blipFill>
            <a:blip r:embed="rId18">
              <a:extLst>
                <a:ext uri="{96DAC541-7B7A-43D3-8B79-37D633B846F1}">
                  <asvg:svgBlip xmlns:asvg="http://schemas.microsoft.com/office/drawing/2016/SVG/main" xmlns="" r:embed="rId19"/>
                </a:ext>
              </a:extLst>
            </a:blip>
            <a:stretch>
              <a:fillRect/>
            </a:stretch>
          </a:blipFill>
        </p:spPr>
      </p:sp>
    </p:spTree>
    <p:extLst>
      <p:ext uri="{BB962C8B-B14F-4D97-AF65-F5344CB8AC3E}">
        <p14:creationId xmlns:p14="http://schemas.microsoft.com/office/powerpoint/2010/main" val="40669294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bg>
      <p:bgPr>
        <a:solidFill>
          <a:srgbClr val="F9DA88"/>
        </a:solidFill>
        <a:effectLst/>
      </p:bgPr>
    </p:bg>
    <p:spTree>
      <p:nvGrpSpPr>
        <p:cNvPr id="1" name=""/>
        <p:cNvGrpSpPr/>
        <p:nvPr/>
      </p:nvGrpSpPr>
      <p:grpSpPr>
        <a:xfrm>
          <a:off x="0" y="0"/>
          <a:ext cx="0" cy="0"/>
          <a:chOff x="0" y="0"/>
          <a:chExt cx="0" cy="0"/>
        </a:xfrm>
      </p:grpSpPr>
      <p:sp>
        <p:nvSpPr>
          <p:cNvPr id="2" name="Freeform 2"/>
          <p:cNvSpPr/>
          <p:nvPr/>
        </p:nvSpPr>
        <p:spPr>
          <a:xfrm>
            <a:off x="-428538" y="-2253652"/>
            <a:ext cx="18768896" cy="13035852"/>
          </a:xfrm>
          <a:custGeom>
            <a:avLst/>
            <a:gdLst/>
            <a:ahLst/>
            <a:cxnLst/>
            <a:rect l="l" t="t" r="r" b="b"/>
            <a:pathLst>
              <a:path w="18768896" h="13035852">
                <a:moveTo>
                  <a:pt x="0" y="0"/>
                </a:moveTo>
                <a:lnTo>
                  <a:pt x="18768897" y="0"/>
                </a:lnTo>
                <a:lnTo>
                  <a:pt x="18768897" y="13035851"/>
                </a:lnTo>
                <a:lnTo>
                  <a:pt x="0" y="13035851"/>
                </a:lnTo>
                <a:lnTo>
                  <a:pt x="0" y="0"/>
                </a:lnTo>
                <a:close/>
              </a:path>
            </a:pathLst>
          </a:custGeom>
          <a:blipFill>
            <a:blip r:embed="rId2">
              <a:extLst>
                <a:ext uri="{96DAC541-7B7A-43D3-8B79-37D633B846F1}">
                  <asvg:svgBlip xmlns:asvg="http://schemas.microsoft.com/office/drawing/2016/SVG/main" xmlns="" r:embed="rId3"/>
                </a:ext>
              </a:extLst>
            </a:blip>
            <a:stretch>
              <a:fillRect/>
            </a:stretch>
          </a:blipFill>
        </p:spPr>
      </p:sp>
      <p:sp>
        <p:nvSpPr>
          <p:cNvPr id="3" name="Freeform 3"/>
          <p:cNvSpPr/>
          <p:nvPr/>
        </p:nvSpPr>
        <p:spPr>
          <a:xfrm>
            <a:off x="1785683" y="1692862"/>
            <a:ext cx="4307128" cy="9669063"/>
          </a:xfrm>
          <a:custGeom>
            <a:avLst/>
            <a:gdLst/>
            <a:ahLst/>
            <a:cxnLst/>
            <a:rect l="l" t="t" r="r" b="b"/>
            <a:pathLst>
              <a:path w="4307128" h="9669063">
                <a:moveTo>
                  <a:pt x="0" y="0"/>
                </a:moveTo>
                <a:lnTo>
                  <a:pt x="4307129" y="0"/>
                </a:lnTo>
                <a:lnTo>
                  <a:pt x="4307129" y="9669064"/>
                </a:lnTo>
                <a:lnTo>
                  <a:pt x="0" y="9669064"/>
                </a:lnTo>
                <a:lnTo>
                  <a:pt x="0" y="0"/>
                </a:lnTo>
                <a:close/>
              </a:path>
            </a:pathLst>
          </a:custGeom>
          <a:blipFill>
            <a:blip r:embed="rId4">
              <a:extLst>
                <a:ext uri="{96DAC541-7B7A-43D3-8B79-37D633B846F1}">
                  <asvg:svgBlip xmlns:asvg="http://schemas.microsoft.com/office/drawing/2016/SVG/main" xmlns="" r:embed="rId5"/>
                </a:ext>
              </a:extLst>
            </a:blip>
            <a:stretch>
              <a:fillRect/>
            </a:stretch>
          </a:blipFill>
        </p:spPr>
      </p:sp>
      <p:sp>
        <p:nvSpPr>
          <p:cNvPr id="4" name="Freeform 4"/>
          <p:cNvSpPr/>
          <p:nvPr/>
        </p:nvSpPr>
        <p:spPr>
          <a:xfrm flipH="1">
            <a:off x="3774703" y="8097339"/>
            <a:ext cx="3170242" cy="3927102"/>
          </a:xfrm>
          <a:custGeom>
            <a:avLst/>
            <a:gdLst/>
            <a:ahLst/>
            <a:cxnLst/>
            <a:rect l="l" t="t" r="r" b="b"/>
            <a:pathLst>
              <a:path w="3170242" h="3927102">
                <a:moveTo>
                  <a:pt x="3170242" y="0"/>
                </a:moveTo>
                <a:lnTo>
                  <a:pt x="0" y="0"/>
                </a:lnTo>
                <a:lnTo>
                  <a:pt x="0" y="3927102"/>
                </a:lnTo>
                <a:lnTo>
                  <a:pt x="3170242" y="3927102"/>
                </a:lnTo>
                <a:lnTo>
                  <a:pt x="3170242" y="0"/>
                </a:lnTo>
                <a:close/>
              </a:path>
            </a:pathLst>
          </a:custGeom>
          <a:blipFill>
            <a:blip r:embed="rId6">
              <a:extLst>
                <a:ext uri="{96DAC541-7B7A-43D3-8B79-37D633B846F1}">
                  <asvg:svgBlip xmlns:asvg="http://schemas.microsoft.com/office/drawing/2016/SVG/main" xmlns="" r:embed="rId7"/>
                </a:ext>
              </a:extLst>
            </a:blip>
            <a:stretch>
              <a:fillRect/>
            </a:stretch>
          </a:blipFill>
        </p:spPr>
      </p:sp>
      <p:sp>
        <p:nvSpPr>
          <p:cNvPr id="5" name="Freeform 5"/>
          <p:cNvSpPr/>
          <p:nvPr/>
        </p:nvSpPr>
        <p:spPr>
          <a:xfrm>
            <a:off x="-1339290" y="7483864"/>
            <a:ext cx="3478876" cy="4114800"/>
          </a:xfrm>
          <a:custGeom>
            <a:avLst/>
            <a:gdLst/>
            <a:ahLst/>
            <a:cxnLst/>
            <a:rect l="l" t="t" r="r" b="b"/>
            <a:pathLst>
              <a:path w="3478876" h="4114800">
                <a:moveTo>
                  <a:pt x="0" y="0"/>
                </a:moveTo>
                <a:lnTo>
                  <a:pt x="3478877" y="0"/>
                </a:lnTo>
                <a:lnTo>
                  <a:pt x="3478877" y="4114800"/>
                </a:lnTo>
                <a:lnTo>
                  <a:pt x="0" y="4114800"/>
                </a:lnTo>
                <a:lnTo>
                  <a:pt x="0" y="0"/>
                </a:lnTo>
                <a:close/>
              </a:path>
            </a:pathLst>
          </a:custGeom>
          <a:blipFill>
            <a:blip r:embed="rId8">
              <a:extLst>
                <a:ext uri="{96DAC541-7B7A-43D3-8B79-37D633B846F1}">
                  <asvg:svgBlip xmlns:asvg="http://schemas.microsoft.com/office/drawing/2016/SVG/main" xmlns="" r:embed="rId9"/>
                </a:ext>
              </a:extLst>
            </a:blip>
            <a:stretch>
              <a:fillRect/>
            </a:stretch>
          </a:blipFill>
        </p:spPr>
      </p:sp>
      <p:sp>
        <p:nvSpPr>
          <p:cNvPr id="6" name="Freeform 6"/>
          <p:cNvSpPr/>
          <p:nvPr/>
        </p:nvSpPr>
        <p:spPr>
          <a:xfrm rot="-1727232">
            <a:off x="-190075" y="757084"/>
            <a:ext cx="4169757" cy="902184"/>
          </a:xfrm>
          <a:custGeom>
            <a:avLst/>
            <a:gdLst/>
            <a:ahLst/>
            <a:cxnLst/>
            <a:rect l="l" t="t" r="r" b="b"/>
            <a:pathLst>
              <a:path w="4169757" h="902184">
                <a:moveTo>
                  <a:pt x="0" y="0"/>
                </a:moveTo>
                <a:lnTo>
                  <a:pt x="4169757" y="0"/>
                </a:lnTo>
                <a:lnTo>
                  <a:pt x="4169757" y="902183"/>
                </a:lnTo>
                <a:lnTo>
                  <a:pt x="0" y="902183"/>
                </a:lnTo>
                <a:lnTo>
                  <a:pt x="0" y="0"/>
                </a:lnTo>
                <a:close/>
              </a:path>
            </a:pathLst>
          </a:custGeom>
          <a:blipFill>
            <a:blip r:embed="rId10">
              <a:extLst>
                <a:ext uri="{96DAC541-7B7A-43D3-8B79-37D633B846F1}">
                  <asvg:svgBlip xmlns:asvg="http://schemas.microsoft.com/office/drawing/2016/SVG/main" xmlns="" r:embed="rId11"/>
                </a:ext>
              </a:extLst>
            </a:blip>
            <a:stretch>
              <a:fillRect/>
            </a:stretch>
          </a:blipFill>
        </p:spPr>
      </p:sp>
      <p:grpSp>
        <p:nvGrpSpPr>
          <p:cNvPr id="7" name="Group 7"/>
          <p:cNvGrpSpPr/>
          <p:nvPr/>
        </p:nvGrpSpPr>
        <p:grpSpPr>
          <a:xfrm>
            <a:off x="7352414" y="1629026"/>
            <a:ext cx="9340305" cy="7641923"/>
            <a:chOff x="0" y="0"/>
            <a:chExt cx="13263390" cy="10851659"/>
          </a:xfrm>
        </p:grpSpPr>
        <p:sp>
          <p:nvSpPr>
            <p:cNvPr id="8" name="Freeform 8"/>
            <p:cNvSpPr/>
            <p:nvPr/>
          </p:nvSpPr>
          <p:spPr>
            <a:xfrm>
              <a:off x="-127" y="127"/>
              <a:ext cx="13263263" cy="10858644"/>
            </a:xfrm>
            <a:custGeom>
              <a:avLst/>
              <a:gdLst/>
              <a:ahLst/>
              <a:cxnLst/>
              <a:rect l="l" t="t" r="r" b="b"/>
              <a:pathLst>
                <a:path w="13263263" h="10858644">
                  <a:moveTo>
                    <a:pt x="12862197" y="10845944"/>
                  </a:moveTo>
                  <a:cubicBezTo>
                    <a:pt x="12806317" y="10858644"/>
                    <a:pt x="12780917" y="10845944"/>
                    <a:pt x="12723767" y="10845944"/>
                  </a:cubicBezTo>
                  <a:cubicBezTo>
                    <a:pt x="12666617" y="10845944"/>
                    <a:pt x="12575558" y="10833244"/>
                    <a:pt x="12575558" y="10833244"/>
                  </a:cubicBezTo>
                  <a:lnTo>
                    <a:pt x="707771" y="10833244"/>
                  </a:lnTo>
                  <a:lnTo>
                    <a:pt x="631063" y="10820544"/>
                  </a:lnTo>
                  <a:cubicBezTo>
                    <a:pt x="631063" y="10820544"/>
                    <a:pt x="533400" y="10833244"/>
                    <a:pt x="457581" y="10820544"/>
                  </a:cubicBezTo>
                  <a:cubicBezTo>
                    <a:pt x="381762" y="10807844"/>
                    <a:pt x="296418" y="10820544"/>
                    <a:pt x="296418" y="10820544"/>
                  </a:cubicBezTo>
                  <a:cubicBezTo>
                    <a:pt x="240284" y="10820544"/>
                    <a:pt x="162814" y="10816226"/>
                    <a:pt x="119507" y="10787016"/>
                  </a:cubicBezTo>
                  <a:cubicBezTo>
                    <a:pt x="47371" y="10738375"/>
                    <a:pt x="25400" y="10668144"/>
                    <a:pt x="0" y="10562353"/>
                  </a:cubicBezTo>
                  <a:lnTo>
                    <a:pt x="0" y="10361820"/>
                  </a:lnTo>
                  <a:cubicBezTo>
                    <a:pt x="0" y="10361820"/>
                    <a:pt x="12700" y="10276857"/>
                    <a:pt x="12700" y="10218564"/>
                  </a:cubicBezTo>
                  <a:cubicBezTo>
                    <a:pt x="12700" y="10160271"/>
                    <a:pt x="0" y="10070355"/>
                    <a:pt x="0" y="10070355"/>
                  </a:cubicBezTo>
                  <a:lnTo>
                    <a:pt x="0" y="803402"/>
                  </a:lnTo>
                  <a:cubicBezTo>
                    <a:pt x="0" y="803402"/>
                    <a:pt x="12700" y="767715"/>
                    <a:pt x="12700" y="688594"/>
                  </a:cubicBezTo>
                  <a:lnTo>
                    <a:pt x="12700" y="543560"/>
                  </a:lnTo>
                  <a:cubicBezTo>
                    <a:pt x="12700" y="543560"/>
                    <a:pt x="0" y="459740"/>
                    <a:pt x="12700" y="375920"/>
                  </a:cubicBezTo>
                  <a:cubicBezTo>
                    <a:pt x="25400" y="292100"/>
                    <a:pt x="23876" y="258064"/>
                    <a:pt x="64897" y="195072"/>
                  </a:cubicBezTo>
                  <a:cubicBezTo>
                    <a:pt x="87249" y="160782"/>
                    <a:pt x="184404" y="76708"/>
                    <a:pt x="215900" y="50800"/>
                  </a:cubicBezTo>
                  <a:cubicBezTo>
                    <a:pt x="215900" y="50800"/>
                    <a:pt x="305181" y="24130"/>
                    <a:pt x="401320" y="12700"/>
                  </a:cubicBezTo>
                  <a:cubicBezTo>
                    <a:pt x="508000" y="0"/>
                    <a:pt x="481584" y="0"/>
                    <a:pt x="622300" y="0"/>
                  </a:cubicBezTo>
                  <a:lnTo>
                    <a:pt x="12744214" y="0"/>
                  </a:lnTo>
                  <a:cubicBezTo>
                    <a:pt x="12844290" y="0"/>
                    <a:pt x="12912743" y="12700"/>
                    <a:pt x="12912743" y="12700"/>
                  </a:cubicBezTo>
                  <a:cubicBezTo>
                    <a:pt x="12976878" y="12700"/>
                    <a:pt x="13065650" y="36322"/>
                    <a:pt x="13123563" y="50800"/>
                  </a:cubicBezTo>
                  <a:cubicBezTo>
                    <a:pt x="13225163" y="76200"/>
                    <a:pt x="13250563" y="254000"/>
                    <a:pt x="13250563" y="350520"/>
                  </a:cubicBezTo>
                  <a:lnTo>
                    <a:pt x="13250563" y="9979550"/>
                  </a:lnTo>
                  <a:cubicBezTo>
                    <a:pt x="13250563" y="9979550"/>
                    <a:pt x="13263263" y="10348231"/>
                    <a:pt x="13263263" y="10381251"/>
                  </a:cubicBezTo>
                  <a:cubicBezTo>
                    <a:pt x="13263263" y="10414271"/>
                    <a:pt x="13240784" y="10522221"/>
                    <a:pt x="13222876" y="10568449"/>
                  </a:cubicBezTo>
                  <a:cubicBezTo>
                    <a:pt x="13197858" y="10633092"/>
                    <a:pt x="13208018" y="10689988"/>
                    <a:pt x="13156201" y="10734184"/>
                  </a:cubicBezTo>
                  <a:cubicBezTo>
                    <a:pt x="13120134" y="10765045"/>
                    <a:pt x="13066032" y="10802383"/>
                    <a:pt x="13020821" y="10819528"/>
                  </a:cubicBezTo>
                  <a:cubicBezTo>
                    <a:pt x="12975608" y="10836673"/>
                    <a:pt x="12917823" y="10833371"/>
                    <a:pt x="12861943" y="10846071"/>
                  </a:cubicBezTo>
                  <a:close/>
                </a:path>
              </a:pathLst>
            </a:custGeom>
            <a:solidFill>
              <a:srgbClr val="EAEAEA"/>
            </a:solidFill>
          </p:spPr>
        </p:sp>
      </p:grpSp>
      <p:grpSp>
        <p:nvGrpSpPr>
          <p:cNvPr id="9" name="Group 9"/>
          <p:cNvGrpSpPr/>
          <p:nvPr/>
        </p:nvGrpSpPr>
        <p:grpSpPr>
          <a:xfrm>
            <a:off x="7574621" y="2146590"/>
            <a:ext cx="8889111" cy="6520589"/>
            <a:chOff x="0" y="0"/>
            <a:chExt cx="14793387" cy="10851659"/>
          </a:xfrm>
        </p:grpSpPr>
        <p:sp>
          <p:nvSpPr>
            <p:cNvPr id="10" name="Freeform 10"/>
            <p:cNvSpPr/>
            <p:nvPr/>
          </p:nvSpPr>
          <p:spPr>
            <a:xfrm>
              <a:off x="-127" y="127"/>
              <a:ext cx="14793260" cy="10858644"/>
            </a:xfrm>
            <a:custGeom>
              <a:avLst/>
              <a:gdLst/>
              <a:ahLst/>
              <a:cxnLst/>
              <a:rect l="l" t="t" r="r" b="b"/>
              <a:pathLst>
                <a:path w="14793260" h="10858644">
                  <a:moveTo>
                    <a:pt x="14392194" y="10845944"/>
                  </a:moveTo>
                  <a:cubicBezTo>
                    <a:pt x="14336314" y="10858644"/>
                    <a:pt x="14310914" y="10845944"/>
                    <a:pt x="14253764" y="10845944"/>
                  </a:cubicBezTo>
                  <a:cubicBezTo>
                    <a:pt x="14196614" y="10845944"/>
                    <a:pt x="14105556" y="10833244"/>
                    <a:pt x="14105556" y="10833244"/>
                  </a:cubicBezTo>
                  <a:lnTo>
                    <a:pt x="707771" y="10833244"/>
                  </a:lnTo>
                  <a:lnTo>
                    <a:pt x="631063" y="10820544"/>
                  </a:lnTo>
                  <a:cubicBezTo>
                    <a:pt x="631063" y="10820544"/>
                    <a:pt x="533400" y="10833244"/>
                    <a:pt x="457581" y="10820544"/>
                  </a:cubicBezTo>
                  <a:cubicBezTo>
                    <a:pt x="381762" y="10807844"/>
                    <a:pt x="296418" y="10820544"/>
                    <a:pt x="296418" y="10820544"/>
                  </a:cubicBezTo>
                  <a:cubicBezTo>
                    <a:pt x="240284" y="10820544"/>
                    <a:pt x="162814" y="10816226"/>
                    <a:pt x="119507" y="10787016"/>
                  </a:cubicBezTo>
                  <a:cubicBezTo>
                    <a:pt x="47371" y="10738375"/>
                    <a:pt x="25400" y="10668144"/>
                    <a:pt x="0" y="10562353"/>
                  </a:cubicBezTo>
                  <a:lnTo>
                    <a:pt x="0" y="10361820"/>
                  </a:lnTo>
                  <a:cubicBezTo>
                    <a:pt x="0" y="10361820"/>
                    <a:pt x="12700" y="10276857"/>
                    <a:pt x="12700" y="10218564"/>
                  </a:cubicBezTo>
                  <a:cubicBezTo>
                    <a:pt x="12700" y="10160271"/>
                    <a:pt x="0" y="10070355"/>
                    <a:pt x="0" y="10070355"/>
                  </a:cubicBezTo>
                  <a:lnTo>
                    <a:pt x="0" y="803402"/>
                  </a:lnTo>
                  <a:cubicBezTo>
                    <a:pt x="0" y="803402"/>
                    <a:pt x="12700" y="767715"/>
                    <a:pt x="12700" y="688594"/>
                  </a:cubicBezTo>
                  <a:lnTo>
                    <a:pt x="12700" y="543560"/>
                  </a:lnTo>
                  <a:cubicBezTo>
                    <a:pt x="12700" y="543560"/>
                    <a:pt x="0" y="459740"/>
                    <a:pt x="12700" y="375920"/>
                  </a:cubicBezTo>
                  <a:cubicBezTo>
                    <a:pt x="25400" y="292100"/>
                    <a:pt x="23876" y="258064"/>
                    <a:pt x="64897" y="195072"/>
                  </a:cubicBezTo>
                  <a:cubicBezTo>
                    <a:pt x="87249" y="160782"/>
                    <a:pt x="184404" y="76708"/>
                    <a:pt x="215900" y="50800"/>
                  </a:cubicBezTo>
                  <a:cubicBezTo>
                    <a:pt x="215900" y="50800"/>
                    <a:pt x="305181" y="24130"/>
                    <a:pt x="401320" y="12700"/>
                  </a:cubicBezTo>
                  <a:cubicBezTo>
                    <a:pt x="508000" y="0"/>
                    <a:pt x="481584" y="0"/>
                    <a:pt x="622300" y="0"/>
                  </a:cubicBezTo>
                  <a:lnTo>
                    <a:pt x="14274211" y="0"/>
                  </a:lnTo>
                  <a:cubicBezTo>
                    <a:pt x="14374287" y="0"/>
                    <a:pt x="14442740" y="12700"/>
                    <a:pt x="14442740" y="12700"/>
                  </a:cubicBezTo>
                  <a:cubicBezTo>
                    <a:pt x="14506876" y="12700"/>
                    <a:pt x="14595649" y="36322"/>
                    <a:pt x="14653561" y="50800"/>
                  </a:cubicBezTo>
                  <a:cubicBezTo>
                    <a:pt x="14755160" y="76200"/>
                    <a:pt x="14780560" y="254000"/>
                    <a:pt x="14780560" y="350520"/>
                  </a:cubicBezTo>
                  <a:lnTo>
                    <a:pt x="14780560" y="9979550"/>
                  </a:lnTo>
                  <a:cubicBezTo>
                    <a:pt x="14780560" y="9979550"/>
                    <a:pt x="14793260" y="10348231"/>
                    <a:pt x="14793260" y="10381251"/>
                  </a:cubicBezTo>
                  <a:cubicBezTo>
                    <a:pt x="14793260" y="10414271"/>
                    <a:pt x="14770782" y="10522221"/>
                    <a:pt x="14752875" y="10568449"/>
                  </a:cubicBezTo>
                  <a:cubicBezTo>
                    <a:pt x="14727856" y="10633092"/>
                    <a:pt x="14738015" y="10689988"/>
                    <a:pt x="14686200" y="10734184"/>
                  </a:cubicBezTo>
                  <a:cubicBezTo>
                    <a:pt x="14650132" y="10765045"/>
                    <a:pt x="14596030" y="10802383"/>
                    <a:pt x="14550817" y="10819528"/>
                  </a:cubicBezTo>
                  <a:cubicBezTo>
                    <a:pt x="14505606" y="10836673"/>
                    <a:pt x="14447820" y="10833371"/>
                    <a:pt x="14391940" y="10846071"/>
                  </a:cubicBezTo>
                  <a:close/>
                </a:path>
              </a:pathLst>
            </a:custGeom>
            <a:solidFill>
              <a:srgbClr val="FFFFFF"/>
            </a:solidFill>
          </p:spPr>
        </p:sp>
      </p:grpSp>
      <p:sp>
        <p:nvSpPr>
          <p:cNvPr id="11" name="Freeform 11"/>
          <p:cNvSpPr/>
          <p:nvPr/>
        </p:nvSpPr>
        <p:spPr>
          <a:xfrm>
            <a:off x="8766732" y="9243175"/>
            <a:ext cx="5781047" cy="4237501"/>
          </a:xfrm>
          <a:custGeom>
            <a:avLst/>
            <a:gdLst/>
            <a:ahLst/>
            <a:cxnLst/>
            <a:rect l="l" t="t" r="r" b="b"/>
            <a:pathLst>
              <a:path w="5781047" h="4237501">
                <a:moveTo>
                  <a:pt x="0" y="0"/>
                </a:moveTo>
                <a:lnTo>
                  <a:pt x="5781047" y="0"/>
                </a:lnTo>
                <a:lnTo>
                  <a:pt x="5781047" y="4237501"/>
                </a:lnTo>
                <a:lnTo>
                  <a:pt x="0" y="4237501"/>
                </a:lnTo>
                <a:lnTo>
                  <a:pt x="0" y="0"/>
                </a:lnTo>
                <a:close/>
              </a:path>
            </a:pathLst>
          </a:custGeom>
          <a:blipFill>
            <a:blip r:embed="rId12">
              <a:extLst>
                <a:ext uri="{96DAC541-7B7A-43D3-8B79-37D633B846F1}">
                  <asvg:svgBlip xmlns:asvg="http://schemas.microsoft.com/office/drawing/2016/SVG/main" xmlns="" r:embed="rId13"/>
                </a:ext>
              </a:extLst>
            </a:blip>
            <a:stretch>
              <a:fillRect t="-61363"/>
            </a:stretch>
          </a:blipFill>
        </p:spPr>
      </p:sp>
      <p:sp>
        <p:nvSpPr>
          <p:cNvPr id="12" name="Freeform 12"/>
          <p:cNvSpPr/>
          <p:nvPr/>
        </p:nvSpPr>
        <p:spPr>
          <a:xfrm>
            <a:off x="7152441" y="8940671"/>
            <a:ext cx="6357135" cy="330278"/>
          </a:xfrm>
          <a:custGeom>
            <a:avLst/>
            <a:gdLst/>
            <a:ahLst/>
            <a:cxnLst/>
            <a:rect l="l" t="t" r="r" b="b"/>
            <a:pathLst>
              <a:path w="6357135" h="330278">
                <a:moveTo>
                  <a:pt x="0" y="0"/>
                </a:moveTo>
                <a:lnTo>
                  <a:pt x="6357135" y="0"/>
                </a:lnTo>
                <a:lnTo>
                  <a:pt x="6357135" y="330278"/>
                </a:lnTo>
                <a:lnTo>
                  <a:pt x="0" y="330278"/>
                </a:lnTo>
                <a:lnTo>
                  <a:pt x="0" y="0"/>
                </a:lnTo>
                <a:close/>
              </a:path>
            </a:pathLst>
          </a:custGeom>
          <a:blipFill>
            <a:blip r:embed="rId14">
              <a:extLst>
                <a:ext uri="{96DAC541-7B7A-43D3-8B79-37D633B846F1}">
                  <asvg:svgBlip xmlns:asvg="http://schemas.microsoft.com/office/drawing/2016/SVG/main" xmlns="" r:embed="rId15"/>
                </a:ext>
              </a:extLst>
            </a:blip>
            <a:stretch>
              <a:fillRect t="-1145859"/>
            </a:stretch>
          </a:blipFill>
        </p:spPr>
      </p:sp>
      <p:sp>
        <p:nvSpPr>
          <p:cNvPr id="13" name="Freeform 13"/>
          <p:cNvSpPr/>
          <p:nvPr/>
        </p:nvSpPr>
        <p:spPr>
          <a:xfrm>
            <a:off x="10557791" y="8940671"/>
            <a:ext cx="6357135" cy="330278"/>
          </a:xfrm>
          <a:custGeom>
            <a:avLst/>
            <a:gdLst/>
            <a:ahLst/>
            <a:cxnLst/>
            <a:rect l="l" t="t" r="r" b="b"/>
            <a:pathLst>
              <a:path w="6357135" h="330278">
                <a:moveTo>
                  <a:pt x="0" y="0"/>
                </a:moveTo>
                <a:lnTo>
                  <a:pt x="6357134" y="0"/>
                </a:lnTo>
                <a:lnTo>
                  <a:pt x="6357134" y="330278"/>
                </a:lnTo>
                <a:lnTo>
                  <a:pt x="0" y="330278"/>
                </a:lnTo>
                <a:lnTo>
                  <a:pt x="0" y="0"/>
                </a:lnTo>
                <a:close/>
              </a:path>
            </a:pathLst>
          </a:custGeom>
          <a:blipFill>
            <a:blip r:embed="rId16">
              <a:extLst>
                <a:ext uri="{96DAC541-7B7A-43D3-8B79-37D633B846F1}">
                  <asvg:svgBlip xmlns:asvg="http://schemas.microsoft.com/office/drawing/2016/SVG/main" xmlns="" r:embed="rId17"/>
                </a:ext>
              </a:extLst>
            </a:blip>
            <a:stretch>
              <a:fillRect t="-1145859"/>
            </a:stretch>
          </a:blipFill>
        </p:spPr>
      </p:sp>
      <p:sp>
        <p:nvSpPr>
          <p:cNvPr id="14" name="Freeform 14"/>
          <p:cNvSpPr/>
          <p:nvPr/>
        </p:nvSpPr>
        <p:spPr>
          <a:xfrm>
            <a:off x="11342194" y="3579292"/>
            <a:ext cx="1382977" cy="158786"/>
          </a:xfrm>
          <a:custGeom>
            <a:avLst/>
            <a:gdLst/>
            <a:ahLst/>
            <a:cxnLst/>
            <a:rect l="l" t="t" r="r" b="b"/>
            <a:pathLst>
              <a:path w="1382977" h="158786">
                <a:moveTo>
                  <a:pt x="0" y="0"/>
                </a:moveTo>
                <a:lnTo>
                  <a:pt x="1382978" y="0"/>
                </a:lnTo>
                <a:lnTo>
                  <a:pt x="1382978" y="158786"/>
                </a:lnTo>
                <a:lnTo>
                  <a:pt x="0" y="158786"/>
                </a:lnTo>
                <a:lnTo>
                  <a:pt x="0" y="0"/>
                </a:lnTo>
                <a:close/>
              </a:path>
            </a:pathLst>
          </a:custGeom>
          <a:blipFill>
            <a:blip r:embed="rId18">
              <a:extLst>
                <a:ext uri="{96DAC541-7B7A-43D3-8B79-37D633B846F1}">
                  <asvg:svgBlip xmlns:asvg="http://schemas.microsoft.com/office/drawing/2016/SVG/main" xmlns="" r:embed="rId19"/>
                </a:ext>
              </a:extLst>
            </a:blip>
            <a:stretch>
              <a:fillRect/>
            </a:stretch>
          </a:blipFill>
        </p:spPr>
      </p:sp>
      <p:sp>
        <p:nvSpPr>
          <p:cNvPr id="15" name="Freeform 15"/>
          <p:cNvSpPr/>
          <p:nvPr/>
        </p:nvSpPr>
        <p:spPr>
          <a:xfrm flipV="1">
            <a:off x="7141324" y="1463887"/>
            <a:ext cx="6357135" cy="330278"/>
          </a:xfrm>
          <a:custGeom>
            <a:avLst/>
            <a:gdLst/>
            <a:ahLst/>
            <a:cxnLst/>
            <a:rect l="l" t="t" r="r" b="b"/>
            <a:pathLst>
              <a:path w="6357135" h="330278">
                <a:moveTo>
                  <a:pt x="0" y="330278"/>
                </a:moveTo>
                <a:lnTo>
                  <a:pt x="6357134" y="330278"/>
                </a:lnTo>
                <a:lnTo>
                  <a:pt x="6357134" y="0"/>
                </a:lnTo>
                <a:lnTo>
                  <a:pt x="0" y="0"/>
                </a:lnTo>
                <a:lnTo>
                  <a:pt x="0" y="330278"/>
                </a:lnTo>
                <a:close/>
              </a:path>
            </a:pathLst>
          </a:custGeom>
          <a:blipFill>
            <a:blip r:embed="rId16">
              <a:extLst>
                <a:ext uri="{96DAC541-7B7A-43D3-8B79-37D633B846F1}">
                  <asvg:svgBlip xmlns:asvg="http://schemas.microsoft.com/office/drawing/2016/SVG/main" xmlns="" r:embed="rId17"/>
                </a:ext>
              </a:extLst>
            </a:blip>
            <a:stretch>
              <a:fillRect t="-1145859"/>
            </a:stretch>
          </a:blipFill>
        </p:spPr>
      </p:sp>
      <p:sp>
        <p:nvSpPr>
          <p:cNvPr id="16" name="Freeform 16"/>
          <p:cNvSpPr/>
          <p:nvPr/>
        </p:nvSpPr>
        <p:spPr>
          <a:xfrm flipV="1">
            <a:off x="10546673" y="1463887"/>
            <a:ext cx="6357135" cy="330278"/>
          </a:xfrm>
          <a:custGeom>
            <a:avLst/>
            <a:gdLst/>
            <a:ahLst/>
            <a:cxnLst/>
            <a:rect l="l" t="t" r="r" b="b"/>
            <a:pathLst>
              <a:path w="6357135" h="330278">
                <a:moveTo>
                  <a:pt x="0" y="330278"/>
                </a:moveTo>
                <a:lnTo>
                  <a:pt x="6357135" y="330278"/>
                </a:lnTo>
                <a:lnTo>
                  <a:pt x="6357135" y="0"/>
                </a:lnTo>
                <a:lnTo>
                  <a:pt x="0" y="0"/>
                </a:lnTo>
                <a:lnTo>
                  <a:pt x="0" y="330278"/>
                </a:lnTo>
                <a:close/>
              </a:path>
            </a:pathLst>
          </a:custGeom>
          <a:blipFill>
            <a:blip r:embed="rId16">
              <a:extLst>
                <a:ext uri="{96DAC541-7B7A-43D3-8B79-37D633B846F1}">
                  <asvg:svgBlip xmlns:asvg="http://schemas.microsoft.com/office/drawing/2016/SVG/main" xmlns="" r:embed="rId17"/>
                </a:ext>
              </a:extLst>
            </a:blip>
            <a:stretch>
              <a:fillRect t="-1145859"/>
            </a:stretch>
          </a:blipFill>
        </p:spPr>
      </p:sp>
      <p:sp>
        <p:nvSpPr>
          <p:cNvPr id="17" name="Freeform 17"/>
          <p:cNvSpPr/>
          <p:nvPr/>
        </p:nvSpPr>
        <p:spPr>
          <a:xfrm>
            <a:off x="11939526" y="949604"/>
            <a:ext cx="166080" cy="158191"/>
          </a:xfrm>
          <a:custGeom>
            <a:avLst/>
            <a:gdLst/>
            <a:ahLst/>
            <a:cxnLst/>
            <a:rect l="l" t="t" r="r" b="b"/>
            <a:pathLst>
              <a:path w="166080" h="158191">
                <a:moveTo>
                  <a:pt x="0" y="0"/>
                </a:moveTo>
                <a:lnTo>
                  <a:pt x="166080" y="0"/>
                </a:lnTo>
                <a:lnTo>
                  <a:pt x="166080" y="158192"/>
                </a:lnTo>
                <a:lnTo>
                  <a:pt x="0" y="158192"/>
                </a:lnTo>
                <a:lnTo>
                  <a:pt x="0" y="0"/>
                </a:lnTo>
                <a:close/>
              </a:path>
            </a:pathLst>
          </a:custGeom>
          <a:blipFill>
            <a:blip r:embed="rId20">
              <a:extLst>
                <a:ext uri="{96DAC541-7B7A-43D3-8B79-37D633B846F1}">
                  <asvg:svgBlip xmlns:asvg="http://schemas.microsoft.com/office/drawing/2016/SVG/main" xmlns="" r:embed="rId21"/>
                </a:ext>
              </a:extLst>
            </a:blip>
            <a:stretch>
              <a:fillRect/>
            </a:stretch>
          </a:blipFill>
        </p:spPr>
      </p:sp>
      <p:sp>
        <p:nvSpPr>
          <p:cNvPr id="19" name="TextBox 19"/>
          <p:cNvSpPr txBox="1"/>
          <p:nvPr/>
        </p:nvSpPr>
        <p:spPr>
          <a:xfrm>
            <a:off x="7793689" y="4090579"/>
            <a:ext cx="8486364" cy="4062651"/>
          </a:xfrm>
          <a:prstGeom prst="rect">
            <a:avLst/>
          </a:prstGeom>
        </p:spPr>
        <p:txBody>
          <a:bodyPr wrap="square" lIns="0" tIns="0" rIns="0" bIns="0" rtlCol="0" anchor="t">
            <a:spAutoFit/>
          </a:bodyPr>
          <a:lstStyle/>
          <a:p>
            <a:pPr algn="just"/>
            <a:r>
              <a:rPr lang="vi-VN" sz="4400">
                <a:latin typeface="Times New Roman" panose="02020603050405020304" pitchFamily="18" charset="0"/>
                <a:cs typeface="Times New Roman" panose="02020603050405020304" pitchFamily="18" charset="0"/>
              </a:rPr>
              <a:t>- Ý kiến xác đáng, luận điểm chính xác, lí lẽ và bằng chứng thuyết phục.</a:t>
            </a:r>
            <a:endParaRPr lang="en-GB" sz="4400">
              <a:latin typeface="Times New Roman" panose="02020603050405020304" pitchFamily="18" charset="0"/>
              <a:cs typeface="Times New Roman" panose="02020603050405020304" pitchFamily="18" charset="0"/>
            </a:endParaRPr>
          </a:p>
          <a:p>
            <a:pPr algn="just"/>
            <a:r>
              <a:rPr lang="vi-VN" sz="4400">
                <a:latin typeface="Times New Roman" panose="02020603050405020304" pitchFamily="18" charset="0"/>
                <a:cs typeface="Times New Roman" panose="02020603050405020304" pitchFamily="18" charset="0"/>
              </a:rPr>
              <a:t>- Bố cục bài viết mạch lạc, chặt chẽ.</a:t>
            </a:r>
            <a:endParaRPr lang="en-GB" sz="4400">
              <a:latin typeface="Times New Roman" panose="02020603050405020304" pitchFamily="18" charset="0"/>
              <a:cs typeface="Times New Roman" panose="02020603050405020304" pitchFamily="18" charset="0"/>
            </a:endParaRPr>
          </a:p>
          <a:p>
            <a:pPr algn="just"/>
            <a:r>
              <a:rPr lang="vi-VN" sz="4400">
                <a:latin typeface="Times New Roman" panose="02020603050405020304" pitchFamily="18" charset="0"/>
                <a:cs typeface="Times New Roman" panose="02020603050405020304" pitchFamily="18" charset="0"/>
              </a:rPr>
              <a:t>- Lập luận sắc sảo, cùng cách viết giàu hình ảnh, giọng văn linh hoạt, điềm đạm, hài hước.</a:t>
            </a:r>
            <a:endParaRPr lang="en-GB" sz="4400">
              <a:latin typeface="Times New Roman" panose="02020603050405020304" pitchFamily="18" charset="0"/>
              <a:cs typeface="Times New Roman" panose="02020603050405020304" pitchFamily="18" charset="0"/>
            </a:endParaRPr>
          </a:p>
        </p:txBody>
      </p:sp>
      <p:sp>
        <p:nvSpPr>
          <p:cNvPr id="20" name="TextBox 20"/>
          <p:cNvSpPr txBox="1"/>
          <p:nvPr/>
        </p:nvSpPr>
        <p:spPr>
          <a:xfrm>
            <a:off x="7769168" y="2220073"/>
            <a:ext cx="8529028" cy="923330"/>
          </a:xfrm>
          <a:prstGeom prst="rect">
            <a:avLst/>
          </a:prstGeom>
        </p:spPr>
        <p:txBody>
          <a:bodyPr lIns="0" tIns="0" rIns="0" bIns="0" rtlCol="0" anchor="t">
            <a:spAutoFit/>
          </a:bodyPr>
          <a:lstStyle/>
          <a:p>
            <a:pPr algn="ctr"/>
            <a:r>
              <a:rPr lang="vi-VN" sz="6000" b="1">
                <a:latin typeface="Times New Roman" panose="02020603050405020304" pitchFamily="18" charset="0"/>
                <a:cs typeface="Times New Roman" panose="02020603050405020304" pitchFamily="18" charset="0"/>
              </a:rPr>
              <a:t>1. Nghê thuật</a:t>
            </a:r>
            <a:endParaRPr lang="en-GB" sz="6000">
              <a:latin typeface="Times New Roman" panose="02020603050405020304" pitchFamily="18" charset="0"/>
              <a:cs typeface="Times New Roman" panose="02020603050405020304" pitchFamily="18" charset="0"/>
            </a:endParaRPr>
          </a:p>
        </p:txBody>
      </p:sp>
      <p:sp>
        <p:nvSpPr>
          <p:cNvPr id="21" name="Freeform 21"/>
          <p:cNvSpPr/>
          <p:nvPr/>
        </p:nvSpPr>
        <p:spPr>
          <a:xfrm rot="-495168">
            <a:off x="8754566" y="1227922"/>
            <a:ext cx="3368198" cy="73488"/>
          </a:xfrm>
          <a:custGeom>
            <a:avLst/>
            <a:gdLst/>
            <a:ahLst/>
            <a:cxnLst/>
            <a:rect l="l" t="t" r="r" b="b"/>
            <a:pathLst>
              <a:path w="3368198" h="73488">
                <a:moveTo>
                  <a:pt x="0" y="0"/>
                </a:moveTo>
                <a:lnTo>
                  <a:pt x="3368199" y="0"/>
                </a:lnTo>
                <a:lnTo>
                  <a:pt x="3368199" y="73488"/>
                </a:lnTo>
                <a:lnTo>
                  <a:pt x="0" y="73488"/>
                </a:lnTo>
                <a:lnTo>
                  <a:pt x="0" y="0"/>
                </a:lnTo>
                <a:close/>
              </a:path>
            </a:pathLst>
          </a:custGeom>
          <a:blipFill>
            <a:blip r:embed="rId22">
              <a:extLst>
                <a:ext uri="{96DAC541-7B7A-43D3-8B79-37D633B846F1}">
                  <asvg:svgBlip xmlns:asvg="http://schemas.microsoft.com/office/drawing/2016/SVG/main" xmlns="" r:embed="rId23"/>
                </a:ext>
              </a:extLst>
            </a:blip>
            <a:stretch>
              <a:fillRect/>
            </a:stretch>
          </a:blipFill>
        </p:spPr>
      </p:sp>
      <p:sp>
        <p:nvSpPr>
          <p:cNvPr id="22" name="Freeform 22"/>
          <p:cNvSpPr/>
          <p:nvPr/>
        </p:nvSpPr>
        <p:spPr>
          <a:xfrm rot="574972">
            <a:off x="11922142" y="1227922"/>
            <a:ext cx="3368198" cy="73488"/>
          </a:xfrm>
          <a:custGeom>
            <a:avLst/>
            <a:gdLst/>
            <a:ahLst/>
            <a:cxnLst/>
            <a:rect l="l" t="t" r="r" b="b"/>
            <a:pathLst>
              <a:path w="3368198" h="73488">
                <a:moveTo>
                  <a:pt x="0" y="0"/>
                </a:moveTo>
                <a:lnTo>
                  <a:pt x="3368199" y="0"/>
                </a:lnTo>
                <a:lnTo>
                  <a:pt x="3368199" y="73488"/>
                </a:lnTo>
                <a:lnTo>
                  <a:pt x="0" y="73488"/>
                </a:lnTo>
                <a:lnTo>
                  <a:pt x="0" y="0"/>
                </a:lnTo>
                <a:close/>
              </a:path>
            </a:pathLst>
          </a:custGeom>
          <a:blipFill>
            <a:blip r:embed="rId22">
              <a:extLst>
                <a:ext uri="{96DAC541-7B7A-43D3-8B79-37D633B846F1}">
                  <asvg:svgBlip xmlns:asvg="http://schemas.microsoft.com/office/drawing/2016/SVG/main" xmlns="" r:embed="rId23"/>
                </a:ext>
              </a:extLst>
            </a:blip>
            <a:stretch>
              <a:fillRect/>
            </a:stretch>
          </a:blipFill>
        </p:spPr>
      </p:sp>
    </p:spTree>
    <p:extLst>
      <p:ext uri="{BB962C8B-B14F-4D97-AF65-F5344CB8AC3E}">
        <p14:creationId xmlns:p14="http://schemas.microsoft.com/office/powerpoint/2010/main" val="28761252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barn(inVertical)">
                                      <p:cBhvr>
                                        <p:cTn id="7" dur="500"/>
                                        <p:tgtEl>
                                          <p:spTgt spid="20"/>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19"/>
                                        </p:tgtEl>
                                        <p:attrNameLst>
                                          <p:attrName>style.visibility</p:attrName>
                                        </p:attrNameLst>
                                      </p:cBhvr>
                                      <p:to>
                                        <p:strVal val="visible"/>
                                      </p:to>
                                    </p:set>
                                    <p:animEffect transition="in" filter="barn(inVertical)">
                                      <p:cBhvr>
                                        <p:cTn id="12"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0" grpId="0"/>
    </p:bldLst>
  </p:timing>
</p:sld>
</file>

<file path=ppt/slides/slide32.xml><?xml version="1.0" encoding="utf-8"?>
<p:sld xmlns:a="http://schemas.openxmlformats.org/drawingml/2006/main" xmlns:r="http://schemas.openxmlformats.org/officeDocument/2006/relationships" xmlns:p="http://schemas.openxmlformats.org/presentationml/2006/main">
  <p:cSld>
    <p:bg>
      <p:bgPr>
        <a:solidFill>
          <a:srgbClr val="F9DA88"/>
        </a:solidFill>
        <a:effectLst/>
      </p:bgPr>
    </p:bg>
    <p:spTree>
      <p:nvGrpSpPr>
        <p:cNvPr id="1" name=""/>
        <p:cNvGrpSpPr/>
        <p:nvPr/>
      </p:nvGrpSpPr>
      <p:grpSpPr>
        <a:xfrm>
          <a:off x="0" y="0"/>
          <a:ext cx="0" cy="0"/>
          <a:chOff x="0" y="0"/>
          <a:chExt cx="0" cy="0"/>
        </a:xfrm>
      </p:grpSpPr>
      <p:sp>
        <p:nvSpPr>
          <p:cNvPr id="2" name="Freeform 2"/>
          <p:cNvSpPr/>
          <p:nvPr/>
        </p:nvSpPr>
        <p:spPr>
          <a:xfrm>
            <a:off x="-428538" y="-2253652"/>
            <a:ext cx="18768896" cy="13035852"/>
          </a:xfrm>
          <a:custGeom>
            <a:avLst/>
            <a:gdLst/>
            <a:ahLst/>
            <a:cxnLst/>
            <a:rect l="l" t="t" r="r" b="b"/>
            <a:pathLst>
              <a:path w="18768896" h="13035852">
                <a:moveTo>
                  <a:pt x="0" y="0"/>
                </a:moveTo>
                <a:lnTo>
                  <a:pt x="18768897" y="0"/>
                </a:lnTo>
                <a:lnTo>
                  <a:pt x="18768897" y="13035851"/>
                </a:lnTo>
                <a:lnTo>
                  <a:pt x="0" y="13035851"/>
                </a:lnTo>
                <a:lnTo>
                  <a:pt x="0" y="0"/>
                </a:lnTo>
                <a:close/>
              </a:path>
            </a:pathLst>
          </a:custGeom>
          <a:blipFill>
            <a:blip r:embed="rId2">
              <a:extLst>
                <a:ext uri="{96DAC541-7B7A-43D3-8B79-37D633B846F1}">
                  <asvg:svgBlip xmlns:asvg="http://schemas.microsoft.com/office/drawing/2016/SVG/main" xmlns="" r:embed="rId3"/>
                </a:ext>
              </a:extLst>
            </a:blip>
            <a:stretch>
              <a:fillRect/>
            </a:stretch>
          </a:blipFill>
        </p:spPr>
      </p:sp>
      <p:grpSp>
        <p:nvGrpSpPr>
          <p:cNvPr id="3" name="Group 3"/>
          <p:cNvGrpSpPr/>
          <p:nvPr/>
        </p:nvGrpSpPr>
        <p:grpSpPr>
          <a:xfrm>
            <a:off x="1661028" y="1629026"/>
            <a:ext cx="9911413" cy="7641923"/>
            <a:chOff x="0" y="0"/>
            <a:chExt cx="14074373" cy="10851659"/>
          </a:xfrm>
        </p:grpSpPr>
        <p:sp>
          <p:nvSpPr>
            <p:cNvPr id="4" name="Freeform 4"/>
            <p:cNvSpPr/>
            <p:nvPr/>
          </p:nvSpPr>
          <p:spPr>
            <a:xfrm>
              <a:off x="-127" y="127"/>
              <a:ext cx="14074246" cy="10858644"/>
            </a:xfrm>
            <a:custGeom>
              <a:avLst/>
              <a:gdLst/>
              <a:ahLst/>
              <a:cxnLst/>
              <a:rect l="l" t="t" r="r" b="b"/>
              <a:pathLst>
                <a:path w="14074246" h="10858644">
                  <a:moveTo>
                    <a:pt x="13673179" y="10845944"/>
                  </a:moveTo>
                  <a:cubicBezTo>
                    <a:pt x="13617299" y="10858644"/>
                    <a:pt x="13591899" y="10845944"/>
                    <a:pt x="13534749" y="10845944"/>
                  </a:cubicBezTo>
                  <a:cubicBezTo>
                    <a:pt x="13477599" y="10845944"/>
                    <a:pt x="13386541" y="10833244"/>
                    <a:pt x="13386541" y="10833244"/>
                  </a:cubicBezTo>
                  <a:lnTo>
                    <a:pt x="707771" y="10833244"/>
                  </a:lnTo>
                  <a:lnTo>
                    <a:pt x="631063" y="10820544"/>
                  </a:lnTo>
                  <a:cubicBezTo>
                    <a:pt x="631063" y="10820544"/>
                    <a:pt x="533400" y="10833244"/>
                    <a:pt x="457581" y="10820544"/>
                  </a:cubicBezTo>
                  <a:cubicBezTo>
                    <a:pt x="381762" y="10807844"/>
                    <a:pt x="296418" y="10820544"/>
                    <a:pt x="296418" y="10820544"/>
                  </a:cubicBezTo>
                  <a:cubicBezTo>
                    <a:pt x="240284" y="10820544"/>
                    <a:pt x="162814" y="10816226"/>
                    <a:pt x="119507" y="10787016"/>
                  </a:cubicBezTo>
                  <a:cubicBezTo>
                    <a:pt x="47371" y="10738375"/>
                    <a:pt x="25400" y="10668144"/>
                    <a:pt x="0" y="10562353"/>
                  </a:cubicBezTo>
                  <a:lnTo>
                    <a:pt x="0" y="10361820"/>
                  </a:lnTo>
                  <a:cubicBezTo>
                    <a:pt x="0" y="10361820"/>
                    <a:pt x="12700" y="10276857"/>
                    <a:pt x="12700" y="10218564"/>
                  </a:cubicBezTo>
                  <a:cubicBezTo>
                    <a:pt x="12700" y="10160271"/>
                    <a:pt x="0" y="10070355"/>
                    <a:pt x="0" y="10070355"/>
                  </a:cubicBezTo>
                  <a:lnTo>
                    <a:pt x="0" y="803402"/>
                  </a:lnTo>
                  <a:cubicBezTo>
                    <a:pt x="0" y="803402"/>
                    <a:pt x="12700" y="767715"/>
                    <a:pt x="12700" y="688594"/>
                  </a:cubicBezTo>
                  <a:lnTo>
                    <a:pt x="12700" y="543560"/>
                  </a:lnTo>
                  <a:cubicBezTo>
                    <a:pt x="12700" y="543560"/>
                    <a:pt x="0" y="459740"/>
                    <a:pt x="12700" y="375920"/>
                  </a:cubicBezTo>
                  <a:cubicBezTo>
                    <a:pt x="25400" y="292100"/>
                    <a:pt x="23876" y="258064"/>
                    <a:pt x="64897" y="195072"/>
                  </a:cubicBezTo>
                  <a:cubicBezTo>
                    <a:pt x="87249" y="160782"/>
                    <a:pt x="184404" y="76708"/>
                    <a:pt x="215900" y="50800"/>
                  </a:cubicBezTo>
                  <a:cubicBezTo>
                    <a:pt x="215900" y="50800"/>
                    <a:pt x="305181" y="24130"/>
                    <a:pt x="401320" y="12700"/>
                  </a:cubicBezTo>
                  <a:cubicBezTo>
                    <a:pt x="508000" y="0"/>
                    <a:pt x="481584" y="0"/>
                    <a:pt x="622300" y="0"/>
                  </a:cubicBezTo>
                  <a:lnTo>
                    <a:pt x="13555197" y="0"/>
                  </a:lnTo>
                  <a:cubicBezTo>
                    <a:pt x="13655273" y="0"/>
                    <a:pt x="13723725" y="12700"/>
                    <a:pt x="13723725" y="12700"/>
                  </a:cubicBezTo>
                  <a:cubicBezTo>
                    <a:pt x="13787861" y="12700"/>
                    <a:pt x="13876633" y="36322"/>
                    <a:pt x="13934546" y="50800"/>
                  </a:cubicBezTo>
                  <a:cubicBezTo>
                    <a:pt x="14036146" y="76200"/>
                    <a:pt x="14061546" y="254000"/>
                    <a:pt x="14061546" y="350520"/>
                  </a:cubicBezTo>
                  <a:lnTo>
                    <a:pt x="14061546" y="9979550"/>
                  </a:lnTo>
                  <a:cubicBezTo>
                    <a:pt x="14061546" y="9979550"/>
                    <a:pt x="14074246" y="10348231"/>
                    <a:pt x="14074246" y="10381251"/>
                  </a:cubicBezTo>
                  <a:cubicBezTo>
                    <a:pt x="14074246" y="10414271"/>
                    <a:pt x="14051767" y="10522221"/>
                    <a:pt x="14033860" y="10568449"/>
                  </a:cubicBezTo>
                  <a:cubicBezTo>
                    <a:pt x="14008841" y="10633092"/>
                    <a:pt x="14019000" y="10689988"/>
                    <a:pt x="13967185" y="10734184"/>
                  </a:cubicBezTo>
                  <a:cubicBezTo>
                    <a:pt x="13931117" y="10765045"/>
                    <a:pt x="13877015" y="10802383"/>
                    <a:pt x="13831802" y="10819528"/>
                  </a:cubicBezTo>
                  <a:cubicBezTo>
                    <a:pt x="13786591" y="10836673"/>
                    <a:pt x="13728805" y="10833371"/>
                    <a:pt x="13672925" y="10846071"/>
                  </a:cubicBezTo>
                  <a:close/>
                </a:path>
              </a:pathLst>
            </a:custGeom>
            <a:solidFill>
              <a:srgbClr val="EAEAEA"/>
            </a:solidFill>
          </p:spPr>
        </p:sp>
      </p:grpSp>
      <p:grpSp>
        <p:nvGrpSpPr>
          <p:cNvPr id="5" name="Group 5"/>
          <p:cNvGrpSpPr/>
          <p:nvPr/>
        </p:nvGrpSpPr>
        <p:grpSpPr>
          <a:xfrm>
            <a:off x="2011558" y="2146590"/>
            <a:ext cx="9251547" cy="6520589"/>
            <a:chOff x="0" y="0"/>
            <a:chExt cx="15396559" cy="10851659"/>
          </a:xfrm>
        </p:grpSpPr>
        <p:sp>
          <p:nvSpPr>
            <p:cNvPr id="6" name="Freeform 6"/>
            <p:cNvSpPr/>
            <p:nvPr/>
          </p:nvSpPr>
          <p:spPr>
            <a:xfrm>
              <a:off x="-127" y="127"/>
              <a:ext cx="15396432" cy="10858644"/>
            </a:xfrm>
            <a:custGeom>
              <a:avLst/>
              <a:gdLst/>
              <a:ahLst/>
              <a:cxnLst/>
              <a:rect l="l" t="t" r="r" b="b"/>
              <a:pathLst>
                <a:path w="15396432" h="10858644">
                  <a:moveTo>
                    <a:pt x="14995367" y="10845944"/>
                  </a:moveTo>
                  <a:cubicBezTo>
                    <a:pt x="14939486" y="10858644"/>
                    <a:pt x="14914086" y="10845944"/>
                    <a:pt x="14856936" y="10845944"/>
                  </a:cubicBezTo>
                  <a:cubicBezTo>
                    <a:pt x="14799786" y="10845944"/>
                    <a:pt x="14708727" y="10833244"/>
                    <a:pt x="14708727" y="10833244"/>
                  </a:cubicBezTo>
                  <a:lnTo>
                    <a:pt x="707771" y="10833244"/>
                  </a:lnTo>
                  <a:lnTo>
                    <a:pt x="631063" y="10820544"/>
                  </a:lnTo>
                  <a:cubicBezTo>
                    <a:pt x="631063" y="10820544"/>
                    <a:pt x="533400" y="10833244"/>
                    <a:pt x="457581" y="10820544"/>
                  </a:cubicBezTo>
                  <a:cubicBezTo>
                    <a:pt x="381762" y="10807844"/>
                    <a:pt x="296418" y="10820544"/>
                    <a:pt x="296418" y="10820544"/>
                  </a:cubicBezTo>
                  <a:cubicBezTo>
                    <a:pt x="240284" y="10820544"/>
                    <a:pt x="162814" y="10816226"/>
                    <a:pt x="119507" y="10787016"/>
                  </a:cubicBezTo>
                  <a:cubicBezTo>
                    <a:pt x="47371" y="10738375"/>
                    <a:pt x="25400" y="10668144"/>
                    <a:pt x="0" y="10562353"/>
                  </a:cubicBezTo>
                  <a:lnTo>
                    <a:pt x="0" y="10361820"/>
                  </a:lnTo>
                  <a:cubicBezTo>
                    <a:pt x="0" y="10361820"/>
                    <a:pt x="12700" y="10276857"/>
                    <a:pt x="12700" y="10218564"/>
                  </a:cubicBezTo>
                  <a:cubicBezTo>
                    <a:pt x="12700" y="10160271"/>
                    <a:pt x="0" y="10070355"/>
                    <a:pt x="0" y="10070355"/>
                  </a:cubicBezTo>
                  <a:lnTo>
                    <a:pt x="0" y="803402"/>
                  </a:lnTo>
                  <a:cubicBezTo>
                    <a:pt x="0" y="803402"/>
                    <a:pt x="12700" y="767715"/>
                    <a:pt x="12700" y="688594"/>
                  </a:cubicBezTo>
                  <a:lnTo>
                    <a:pt x="12700" y="543560"/>
                  </a:lnTo>
                  <a:cubicBezTo>
                    <a:pt x="12700" y="543560"/>
                    <a:pt x="0" y="459740"/>
                    <a:pt x="12700" y="375920"/>
                  </a:cubicBezTo>
                  <a:cubicBezTo>
                    <a:pt x="25400" y="292100"/>
                    <a:pt x="23876" y="258064"/>
                    <a:pt x="64897" y="195072"/>
                  </a:cubicBezTo>
                  <a:cubicBezTo>
                    <a:pt x="87249" y="160782"/>
                    <a:pt x="184404" y="76708"/>
                    <a:pt x="215900" y="50800"/>
                  </a:cubicBezTo>
                  <a:cubicBezTo>
                    <a:pt x="215900" y="50800"/>
                    <a:pt x="305181" y="24130"/>
                    <a:pt x="401320" y="12700"/>
                  </a:cubicBezTo>
                  <a:cubicBezTo>
                    <a:pt x="508000" y="0"/>
                    <a:pt x="481584" y="0"/>
                    <a:pt x="622300" y="0"/>
                  </a:cubicBezTo>
                  <a:lnTo>
                    <a:pt x="14877383" y="0"/>
                  </a:lnTo>
                  <a:cubicBezTo>
                    <a:pt x="14977459" y="0"/>
                    <a:pt x="15045912" y="12700"/>
                    <a:pt x="15045912" y="12700"/>
                  </a:cubicBezTo>
                  <a:cubicBezTo>
                    <a:pt x="15110047" y="12700"/>
                    <a:pt x="15198819" y="36322"/>
                    <a:pt x="15256732" y="50800"/>
                  </a:cubicBezTo>
                  <a:cubicBezTo>
                    <a:pt x="15358332" y="76200"/>
                    <a:pt x="15383732" y="254000"/>
                    <a:pt x="15383732" y="350520"/>
                  </a:cubicBezTo>
                  <a:lnTo>
                    <a:pt x="15383732" y="9979550"/>
                  </a:lnTo>
                  <a:cubicBezTo>
                    <a:pt x="15383732" y="9979550"/>
                    <a:pt x="15396432" y="10348231"/>
                    <a:pt x="15396432" y="10381251"/>
                  </a:cubicBezTo>
                  <a:cubicBezTo>
                    <a:pt x="15396432" y="10414271"/>
                    <a:pt x="15373953" y="10522221"/>
                    <a:pt x="15356046" y="10568449"/>
                  </a:cubicBezTo>
                  <a:cubicBezTo>
                    <a:pt x="15331027" y="10633092"/>
                    <a:pt x="15341187" y="10689988"/>
                    <a:pt x="15289371" y="10734184"/>
                  </a:cubicBezTo>
                  <a:cubicBezTo>
                    <a:pt x="15253303" y="10765045"/>
                    <a:pt x="15199201" y="10802383"/>
                    <a:pt x="15153990" y="10819528"/>
                  </a:cubicBezTo>
                  <a:cubicBezTo>
                    <a:pt x="15108777" y="10836673"/>
                    <a:pt x="15050993" y="10833371"/>
                    <a:pt x="14995112" y="10846071"/>
                  </a:cubicBezTo>
                  <a:close/>
                </a:path>
              </a:pathLst>
            </a:custGeom>
            <a:solidFill>
              <a:srgbClr val="FFFFFF"/>
            </a:solidFill>
          </p:spPr>
        </p:sp>
      </p:grpSp>
      <p:sp>
        <p:nvSpPr>
          <p:cNvPr id="7" name="Freeform 7"/>
          <p:cNvSpPr/>
          <p:nvPr/>
        </p:nvSpPr>
        <p:spPr>
          <a:xfrm>
            <a:off x="3565590" y="9243175"/>
            <a:ext cx="5781047" cy="4237501"/>
          </a:xfrm>
          <a:custGeom>
            <a:avLst/>
            <a:gdLst/>
            <a:ahLst/>
            <a:cxnLst/>
            <a:rect l="l" t="t" r="r" b="b"/>
            <a:pathLst>
              <a:path w="5781047" h="4237501">
                <a:moveTo>
                  <a:pt x="0" y="0"/>
                </a:moveTo>
                <a:lnTo>
                  <a:pt x="5781047" y="0"/>
                </a:lnTo>
                <a:lnTo>
                  <a:pt x="5781047" y="4237501"/>
                </a:lnTo>
                <a:lnTo>
                  <a:pt x="0" y="4237501"/>
                </a:lnTo>
                <a:lnTo>
                  <a:pt x="0" y="0"/>
                </a:lnTo>
                <a:close/>
              </a:path>
            </a:pathLst>
          </a:custGeom>
          <a:blipFill>
            <a:blip r:embed="rId4">
              <a:extLst>
                <a:ext uri="{96DAC541-7B7A-43D3-8B79-37D633B846F1}">
                  <asvg:svgBlip xmlns:asvg="http://schemas.microsoft.com/office/drawing/2016/SVG/main" xmlns="" r:embed="rId5"/>
                </a:ext>
              </a:extLst>
            </a:blip>
            <a:stretch>
              <a:fillRect t="-61363"/>
            </a:stretch>
          </a:blipFill>
        </p:spPr>
      </p:sp>
      <p:sp>
        <p:nvSpPr>
          <p:cNvPr id="8" name="Freeform 8"/>
          <p:cNvSpPr/>
          <p:nvPr/>
        </p:nvSpPr>
        <p:spPr>
          <a:xfrm>
            <a:off x="1461056" y="8940671"/>
            <a:ext cx="6357135" cy="330278"/>
          </a:xfrm>
          <a:custGeom>
            <a:avLst/>
            <a:gdLst/>
            <a:ahLst/>
            <a:cxnLst/>
            <a:rect l="l" t="t" r="r" b="b"/>
            <a:pathLst>
              <a:path w="6357135" h="330278">
                <a:moveTo>
                  <a:pt x="0" y="0"/>
                </a:moveTo>
                <a:lnTo>
                  <a:pt x="6357134" y="0"/>
                </a:lnTo>
                <a:lnTo>
                  <a:pt x="6357134" y="330278"/>
                </a:lnTo>
                <a:lnTo>
                  <a:pt x="0" y="330278"/>
                </a:lnTo>
                <a:lnTo>
                  <a:pt x="0" y="0"/>
                </a:lnTo>
                <a:close/>
              </a:path>
            </a:pathLst>
          </a:custGeom>
          <a:blipFill>
            <a:blip r:embed="rId6">
              <a:extLst>
                <a:ext uri="{96DAC541-7B7A-43D3-8B79-37D633B846F1}">
                  <asvg:svgBlip xmlns:asvg="http://schemas.microsoft.com/office/drawing/2016/SVG/main" xmlns="" r:embed="rId7"/>
                </a:ext>
              </a:extLst>
            </a:blip>
            <a:stretch>
              <a:fillRect t="-1145859"/>
            </a:stretch>
          </a:blipFill>
        </p:spPr>
      </p:sp>
      <p:sp>
        <p:nvSpPr>
          <p:cNvPr id="9" name="Freeform 9"/>
          <p:cNvSpPr/>
          <p:nvPr/>
        </p:nvSpPr>
        <p:spPr>
          <a:xfrm>
            <a:off x="5556652" y="8940671"/>
            <a:ext cx="6357135" cy="330278"/>
          </a:xfrm>
          <a:custGeom>
            <a:avLst/>
            <a:gdLst/>
            <a:ahLst/>
            <a:cxnLst/>
            <a:rect l="l" t="t" r="r" b="b"/>
            <a:pathLst>
              <a:path w="6357135" h="330278">
                <a:moveTo>
                  <a:pt x="0" y="0"/>
                </a:moveTo>
                <a:lnTo>
                  <a:pt x="6357135" y="0"/>
                </a:lnTo>
                <a:lnTo>
                  <a:pt x="6357135" y="330278"/>
                </a:lnTo>
                <a:lnTo>
                  <a:pt x="0" y="330278"/>
                </a:lnTo>
                <a:lnTo>
                  <a:pt x="0" y="0"/>
                </a:lnTo>
                <a:close/>
              </a:path>
            </a:pathLst>
          </a:custGeom>
          <a:blipFill>
            <a:blip r:embed="rId8">
              <a:extLst>
                <a:ext uri="{96DAC541-7B7A-43D3-8B79-37D633B846F1}">
                  <asvg:svgBlip xmlns:asvg="http://schemas.microsoft.com/office/drawing/2016/SVG/main" xmlns="" r:embed="rId9"/>
                </a:ext>
              </a:extLst>
            </a:blip>
            <a:stretch>
              <a:fillRect t="-1145859"/>
            </a:stretch>
          </a:blipFill>
        </p:spPr>
      </p:sp>
      <p:sp>
        <p:nvSpPr>
          <p:cNvPr id="10" name="Freeform 10"/>
          <p:cNvSpPr/>
          <p:nvPr/>
        </p:nvSpPr>
        <p:spPr>
          <a:xfrm>
            <a:off x="5849920" y="3269291"/>
            <a:ext cx="1382977" cy="158786"/>
          </a:xfrm>
          <a:custGeom>
            <a:avLst/>
            <a:gdLst/>
            <a:ahLst/>
            <a:cxnLst/>
            <a:rect l="l" t="t" r="r" b="b"/>
            <a:pathLst>
              <a:path w="1382977" h="158786">
                <a:moveTo>
                  <a:pt x="0" y="0"/>
                </a:moveTo>
                <a:lnTo>
                  <a:pt x="1382977" y="0"/>
                </a:lnTo>
                <a:lnTo>
                  <a:pt x="1382977" y="158787"/>
                </a:lnTo>
                <a:lnTo>
                  <a:pt x="0" y="158787"/>
                </a:lnTo>
                <a:lnTo>
                  <a:pt x="0" y="0"/>
                </a:lnTo>
                <a:close/>
              </a:path>
            </a:pathLst>
          </a:custGeom>
          <a:blipFill>
            <a:blip r:embed="rId10">
              <a:extLst>
                <a:ext uri="{96DAC541-7B7A-43D3-8B79-37D633B846F1}">
                  <asvg:svgBlip xmlns:asvg="http://schemas.microsoft.com/office/drawing/2016/SVG/main" xmlns="" r:embed="rId11"/>
                </a:ext>
              </a:extLst>
            </a:blip>
            <a:stretch>
              <a:fillRect/>
            </a:stretch>
          </a:blipFill>
        </p:spPr>
      </p:sp>
      <p:sp>
        <p:nvSpPr>
          <p:cNvPr id="11" name="Freeform 11"/>
          <p:cNvSpPr/>
          <p:nvPr/>
        </p:nvSpPr>
        <p:spPr>
          <a:xfrm flipV="1">
            <a:off x="1449938" y="1463887"/>
            <a:ext cx="6357135" cy="330278"/>
          </a:xfrm>
          <a:custGeom>
            <a:avLst/>
            <a:gdLst/>
            <a:ahLst/>
            <a:cxnLst/>
            <a:rect l="l" t="t" r="r" b="b"/>
            <a:pathLst>
              <a:path w="6357135" h="330278">
                <a:moveTo>
                  <a:pt x="0" y="330278"/>
                </a:moveTo>
                <a:lnTo>
                  <a:pt x="6357135" y="330278"/>
                </a:lnTo>
                <a:lnTo>
                  <a:pt x="6357135" y="0"/>
                </a:lnTo>
                <a:lnTo>
                  <a:pt x="0" y="0"/>
                </a:lnTo>
                <a:lnTo>
                  <a:pt x="0" y="330278"/>
                </a:lnTo>
                <a:close/>
              </a:path>
            </a:pathLst>
          </a:custGeom>
          <a:blipFill>
            <a:blip r:embed="rId8">
              <a:extLst>
                <a:ext uri="{96DAC541-7B7A-43D3-8B79-37D633B846F1}">
                  <asvg:svgBlip xmlns:asvg="http://schemas.microsoft.com/office/drawing/2016/SVG/main" xmlns="" r:embed="rId9"/>
                </a:ext>
              </a:extLst>
            </a:blip>
            <a:stretch>
              <a:fillRect t="-1145859"/>
            </a:stretch>
          </a:blipFill>
        </p:spPr>
      </p:sp>
      <p:sp>
        <p:nvSpPr>
          <p:cNvPr id="12" name="Freeform 12"/>
          <p:cNvSpPr/>
          <p:nvPr/>
        </p:nvSpPr>
        <p:spPr>
          <a:xfrm flipV="1">
            <a:off x="5506423" y="1463887"/>
            <a:ext cx="6357135" cy="330278"/>
          </a:xfrm>
          <a:custGeom>
            <a:avLst/>
            <a:gdLst/>
            <a:ahLst/>
            <a:cxnLst/>
            <a:rect l="l" t="t" r="r" b="b"/>
            <a:pathLst>
              <a:path w="6357135" h="330278">
                <a:moveTo>
                  <a:pt x="0" y="330278"/>
                </a:moveTo>
                <a:lnTo>
                  <a:pt x="6357135" y="330278"/>
                </a:lnTo>
                <a:lnTo>
                  <a:pt x="6357135" y="0"/>
                </a:lnTo>
                <a:lnTo>
                  <a:pt x="0" y="0"/>
                </a:lnTo>
                <a:lnTo>
                  <a:pt x="0" y="330278"/>
                </a:lnTo>
                <a:close/>
              </a:path>
            </a:pathLst>
          </a:custGeom>
          <a:blipFill>
            <a:blip r:embed="rId8">
              <a:extLst>
                <a:ext uri="{96DAC541-7B7A-43D3-8B79-37D633B846F1}">
                  <asvg:svgBlip xmlns:asvg="http://schemas.microsoft.com/office/drawing/2016/SVG/main" xmlns="" r:embed="rId9"/>
                </a:ext>
              </a:extLst>
            </a:blip>
            <a:stretch>
              <a:fillRect t="-1145859"/>
            </a:stretch>
          </a:blipFill>
        </p:spPr>
      </p:sp>
      <p:sp>
        <p:nvSpPr>
          <p:cNvPr id="13" name="Freeform 13"/>
          <p:cNvSpPr/>
          <p:nvPr/>
        </p:nvSpPr>
        <p:spPr>
          <a:xfrm>
            <a:off x="6541409" y="949604"/>
            <a:ext cx="166080" cy="158191"/>
          </a:xfrm>
          <a:custGeom>
            <a:avLst/>
            <a:gdLst/>
            <a:ahLst/>
            <a:cxnLst/>
            <a:rect l="l" t="t" r="r" b="b"/>
            <a:pathLst>
              <a:path w="166080" h="158191">
                <a:moveTo>
                  <a:pt x="0" y="0"/>
                </a:moveTo>
                <a:lnTo>
                  <a:pt x="166080" y="0"/>
                </a:lnTo>
                <a:lnTo>
                  <a:pt x="166080" y="158192"/>
                </a:lnTo>
                <a:lnTo>
                  <a:pt x="0" y="158192"/>
                </a:lnTo>
                <a:lnTo>
                  <a:pt x="0" y="0"/>
                </a:lnTo>
                <a:close/>
              </a:path>
            </a:pathLst>
          </a:custGeom>
          <a:blipFill>
            <a:blip r:embed="rId12">
              <a:extLst>
                <a:ext uri="{96DAC541-7B7A-43D3-8B79-37D633B846F1}">
                  <asvg:svgBlip xmlns:asvg="http://schemas.microsoft.com/office/drawing/2016/SVG/main" xmlns="" r:embed="rId13"/>
                </a:ext>
              </a:extLst>
            </a:blip>
            <a:stretch>
              <a:fillRect/>
            </a:stretch>
          </a:blipFill>
        </p:spPr>
      </p:sp>
      <p:sp>
        <p:nvSpPr>
          <p:cNvPr id="14" name="Freeform 14"/>
          <p:cNvSpPr/>
          <p:nvPr/>
        </p:nvSpPr>
        <p:spPr>
          <a:xfrm rot="-495168">
            <a:off x="3351456" y="1227922"/>
            <a:ext cx="3368198" cy="73488"/>
          </a:xfrm>
          <a:custGeom>
            <a:avLst/>
            <a:gdLst/>
            <a:ahLst/>
            <a:cxnLst/>
            <a:rect l="l" t="t" r="r" b="b"/>
            <a:pathLst>
              <a:path w="3368198" h="73488">
                <a:moveTo>
                  <a:pt x="0" y="0"/>
                </a:moveTo>
                <a:lnTo>
                  <a:pt x="3368199" y="0"/>
                </a:lnTo>
                <a:lnTo>
                  <a:pt x="3368199" y="73488"/>
                </a:lnTo>
                <a:lnTo>
                  <a:pt x="0" y="73488"/>
                </a:lnTo>
                <a:lnTo>
                  <a:pt x="0" y="0"/>
                </a:lnTo>
                <a:close/>
              </a:path>
            </a:pathLst>
          </a:custGeom>
          <a:blipFill>
            <a:blip r:embed="rId14">
              <a:extLst>
                <a:ext uri="{96DAC541-7B7A-43D3-8B79-37D633B846F1}">
                  <asvg:svgBlip xmlns:asvg="http://schemas.microsoft.com/office/drawing/2016/SVG/main" xmlns="" r:embed="rId15"/>
                </a:ext>
              </a:extLst>
            </a:blip>
            <a:stretch>
              <a:fillRect/>
            </a:stretch>
          </a:blipFill>
        </p:spPr>
      </p:sp>
      <p:sp>
        <p:nvSpPr>
          <p:cNvPr id="15" name="Freeform 15"/>
          <p:cNvSpPr/>
          <p:nvPr/>
        </p:nvSpPr>
        <p:spPr>
          <a:xfrm rot="574972">
            <a:off x="6519032" y="1227922"/>
            <a:ext cx="3368198" cy="73488"/>
          </a:xfrm>
          <a:custGeom>
            <a:avLst/>
            <a:gdLst/>
            <a:ahLst/>
            <a:cxnLst/>
            <a:rect l="l" t="t" r="r" b="b"/>
            <a:pathLst>
              <a:path w="3368198" h="73488">
                <a:moveTo>
                  <a:pt x="0" y="0"/>
                </a:moveTo>
                <a:lnTo>
                  <a:pt x="3368199" y="0"/>
                </a:lnTo>
                <a:lnTo>
                  <a:pt x="3368199" y="73488"/>
                </a:lnTo>
                <a:lnTo>
                  <a:pt x="0" y="73488"/>
                </a:lnTo>
                <a:lnTo>
                  <a:pt x="0" y="0"/>
                </a:lnTo>
                <a:close/>
              </a:path>
            </a:pathLst>
          </a:custGeom>
          <a:blipFill>
            <a:blip r:embed="rId14">
              <a:extLst>
                <a:ext uri="{96DAC541-7B7A-43D3-8B79-37D633B846F1}">
                  <asvg:svgBlip xmlns:asvg="http://schemas.microsoft.com/office/drawing/2016/SVG/main" xmlns="" r:embed="rId15"/>
                </a:ext>
              </a:extLst>
            </a:blip>
            <a:stretch>
              <a:fillRect/>
            </a:stretch>
          </a:blipFill>
        </p:spPr>
      </p:sp>
      <p:sp>
        <p:nvSpPr>
          <p:cNvPr id="16" name="Freeform 16"/>
          <p:cNvSpPr/>
          <p:nvPr/>
        </p:nvSpPr>
        <p:spPr>
          <a:xfrm>
            <a:off x="12183567" y="1952324"/>
            <a:ext cx="3456567" cy="10388588"/>
          </a:xfrm>
          <a:custGeom>
            <a:avLst/>
            <a:gdLst/>
            <a:ahLst/>
            <a:cxnLst/>
            <a:rect l="l" t="t" r="r" b="b"/>
            <a:pathLst>
              <a:path w="3456567" h="10388588">
                <a:moveTo>
                  <a:pt x="0" y="0"/>
                </a:moveTo>
                <a:lnTo>
                  <a:pt x="3456566" y="0"/>
                </a:lnTo>
                <a:lnTo>
                  <a:pt x="3456566" y="10388588"/>
                </a:lnTo>
                <a:lnTo>
                  <a:pt x="0" y="10388588"/>
                </a:lnTo>
                <a:lnTo>
                  <a:pt x="0" y="0"/>
                </a:lnTo>
                <a:close/>
              </a:path>
            </a:pathLst>
          </a:custGeom>
          <a:blipFill>
            <a:blip r:embed="rId16">
              <a:extLst>
                <a:ext uri="{96DAC541-7B7A-43D3-8B79-37D633B846F1}">
                  <asvg:svgBlip xmlns:asvg="http://schemas.microsoft.com/office/drawing/2016/SVG/main" xmlns="" r:embed="rId17"/>
                </a:ext>
              </a:extLst>
            </a:blip>
            <a:stretch>
              <a:fillRect/>
            </a:stretch>
          </a:blipFill>
        </p:spPr>
      </p:sp>
      <p:sp>
        <p:nvSpPr>
          <p:cNvPr id="17" name="Freeform 17"/>
          <p:cNvSpPr/>
          <p:nvPr/>
        </p:nvSpPr>
        <p:spPr>
          <a:xfrm rot="2022845" flipH="1">
            <a:off x="14461796" y="1012796"/>
            <a:ext cx="4169757" cy="902184"/>
          </a:xfrm>
          <a:custGeom>
            <a:avLst/>
            <a:gdLst/>
            <a:ahLst/>
            <a:cxnLst/>
            <a:rect l="l" t="t" r="r" b="b"/>
            <a:pathLst>
              <a:path w="4169757" h="902184">
                <a:moveTo>
                  <a:pt x="4169757" y="0"/>
                </a:moveTo>
                <a:lnTo>
                  <a:pt x="0" y="0"/>
                </a:lnTo>
                <a:lnTo>
                  <a:pt x="0" y="902183"/>
                </a:lnTo>
                <a:lnTo>
                  <a:pt x="4169757" y="902183"/>
                </a:lnTo>
                <a:lnTo>
                  <a:pt x="4169757" y="0"/>
                </a:lnTo>
                <a:close/>
              </a:path>
            </a:pathLst>
          </a:custGeom>
          <a:blipFill>
            <a:blip r:embed="rId18">
              <a:extLst>
                <a:ext uri="{96DAC541-7B7A-43D3-8B79-37D633B846F1}">
                  <asvg:svgBlip xmlns:asvg="http://schemas.microsoft.com/office/drawing/2016/SVG/main" xmlns="" r:embed="rId19"/>
                </a:ext>
              </a:extLst>
            </a:blip>
            <a:stretch>
              <a:fillRect/>
            </a:stretch>
          </a:blipFill>
        </p:spPr>
      </p:sp>
      <p:sp>
        <p:nvSpPr>
          <p:cNvPr id="18" name="Freeform 18"/>
          <p:cNvSpPr/>
          <p:nvPr/>
        </p:nvSpPr>
        <p:spPr>
          <a:xfrm>
            <a:off x="15960142" y="7022437"/>
            <a:ext cx="3762748" cy="3694335"/>
          </a:xfrm>
          <a:custGeom>
            <a:avLst/>
            <a:gdLst/>
            <a:ahLst/>
            <a:cxnLst/>
            <a:rect l="l" t="t" r="r" b="b"/>
            <a:pathLst>
              <a:path w="3762748" h="3694335">
                <a:moveTo>
                  <a:pt x="0" y="0"/>
                </a:moveTo>
                <a:lnTo>
                  <a:pt x="3762748" y="0"/>
                </a:lnTo>
                <a:lnTo>
                  <a:pt x="3762748" y="3694334"/>
                </a:lnTo>
                <a:lnTo>
                  <a:pt x="0" y="3694334"/>
                </a:lnTo>
                <a:lnTo>
                  <a:pt x="0" y="0"/>
                </a:lnTo>
                <a:close/>
              </a:path>
            </a:pathLst>
          </a:custGeom>
          <a:blipFill>
            <a:blip r:embed="rId20">
              <a:extLst>
                <a:ext uri="{96DAC541-7B7A-43D3-8B79-37D633B846F1}">
                  <asvg:svgBlip xmlns:asvg="http://schemas.microsoft.com/office/drawing/2016/SVG/main" xmlns="" r:embed="rId21"/>
                </a:ext>
              </a:extLst>
            </a:blip>
            <a:stretch>
              <a:fillRect/>
            </a:stretch>
          </a:blipFill>
        </p:spPr>
      </p:sp>
      <p:sp>
        <p:nvSpPr>
          <p:cNvPr id="19" name="Freeform 19"/>
          <p:cNvSpPr/>
          <p:nvPr/>
        </p:nvSpPr>
        <p:spPr>
          <a:xfrm flipH="1">
            <a:off x="9677984" y="8097339"/>
            <a:ext cx="3170242" cy="3927102"/>
          </a:xfrm>
          <a:custGeom>
            <a:avLst/>
            <a:gdLst/>
            <a:ahLst/>
            <a:cxnLst/>
            <a:rect l="l" t="t" r="r" b="b"/>
            <a:pathLst>
              <a:path w="3170242" h="3927102">
                <a:moveTo>
                  <a:pt x="3170242" y="0"/>
                </a:moveTo>
                <a:lnTo>
                  <a:pt x="0" y="0"/>
                </a:lnTo>
                <a:lnTo>
                  <a:pt x="0" y="3927102"/>
                </a:lnTo>
                <a:lnTo>
                  <a:pt x="3170242" y="3927102"/>
                </a:lnTo>
                <a:lnTo>
                  <a:pt x="3170242" y="0"/>
                </a:lnTo>
                <a:close/>
              </a:path>
            </a:pathLst>
          </a:custGeom>
          <a:blipFill>
            <a:blip r:embed="rId22">
              <a:extLst>
                <a:ext uri="{96DAC541-7B7A-43D3-8B79-37D633B846F1}">
                  <asvg:svgBlip xmlns:asvg="http://schemas.microsoft.com/office/drawing/2016/SVG/main" xmlns="" r:embed="rId23"/>
                </a:ext>
              </a:extLst>
            </a:blip>
            <a:stretch>
              <a:fillRect/>
            </a:stretch>
          </a:blipFill>
        </p:spPr>
      </p:sp>
      <p:sp>
        <p:nvSpPr>
          <p:cNvPr id="21" name="TextBox 21"/>
          <p:cNvSpPr txBox="1"/>
          <p:nvPr/>
        </p:nvSpPr>
        <p:spPr>
          <a:xfrm>
            <a:off x="4806561" y="2263855"/>
            <a:ext cx="3804040" cy="830997"/>
          </a:xfrm>
          <a:prstGeom prst="rect">
            <a:avLst/>
          </a:prstGeom>
        </p:spPr>
        <p:txBody>
          <a:bodyPr wrap="square" lIns="0" tIns="0" rIns="0" bIns="0" rtlCol="0" anchor="t">
            <a:spAutoFit/>
          </a:bodyPr>
          <a:lstStyle/>
          <a:p>
            <a:r>
              <a:rPr lang="vi-VN" sz="5400" b="1">
                <a:latin typeface="Times New Roman" panose="02020603050405020304" pitchFamily="18" charset="0"/>
                <a:cs typeface="Times New Roman" panose="02020603050405020304" pitchFamily="18" charset="0"/>
              </a:rPr>
              <a:t>2. Nội dung</a:t>
            </a:r>
            <a:endParaRPr lang="en-GB" sz="5400">
              <a:latin typeface="Times New Roman" panose="02020603050405020304" pitchFamily="18" charset="0"/>
              <a:cs typeface="Times New Roman" panose="02020603050405020304" pitchFamily="18" charset="0"/>
            </a:endParaRPr>
          </a:p>
        </p:txBody>
      </p:sp>
      <p:sp>
        <p:nvSpPr>
          <p:cNvPr id="26" name="Rectangle 25"/>
          <p:cNvSpPr/>
          <p:nvPr/>
        </p:nvSpPr>
        <p:spPr>
          <a:xfrm>
            <a:off x="2514463" y="3674797"/>
            <a:ext cx="8153537" cy="5016758"/>
          </a:xfrm>
          <a:prstGeom prst="rect">
            <a:avLst/>
          </a:prstGeom>
        </p:spPr>
        <p:txBody>
          <a:bodyPr wrap="square">
            <a:spAutoFit/>
          </a:bodyPr>
          <a:lstStyle/>
          <a:p>
            <a:pPr algn="just">
              <a:spcAft>
                <a:spcPts val="0"/>
              </a:spcAft>
            </a:pPr>
            <a:r>
              <a:rPr lang="vi-VN" sz="4000">
                <a:latin typeface="Times New Roman" panose="02020603050405020304" pitchFamily="18" charset="0"/>
                <a:ea typeface="Times New Roman" panose="02020603050405020304" pitchFamily="18" charset="0"/>
                <a:cs typeface="Times New Roman" panose="02020603050405020304" pitchFamily="18" charset="0"/>
              </a:rPr>
              <a:t>- Văn bản đã khẳng định một cách thuyết phục tầm quan trọng và ý nghĩa của việc đọc sách; </a:t>
            </a:r>
            <a:endParaRPr lang="en-GB" sz="4000">
              <a:latin typeface="Times New Roman" panose="02020603050405020304" pitchFamily="18" charset="0"/>
              <a:ea typeface="Times New Roman" panose="02020603050405020304" pitchFamily="18" charset="0"/>
              <a:cs typeface="Times New Roman" panose="02020603050405020304" pitchFamily="18" charset="0"/>
            </a:endParaRPr>
          </a:p>
          <a:p>
            <a:pPr algn="just">
              <a:spcAft>
                <a:spcPts val="0"/>
              </a:spcAft>
            </a:pPr>
            <a:r>
              <a:rPr lang="vi-VN" sz="4000">
                <a:latin typeface="Times New Roman" panose="02020603050405020304" pitchFamily="18" charset="0"/>
                <a:ea typeface="Times New Roman" panose="02020603050405020304" pitchFamily="18" charset="0"/>
                <a:cs typeface="Times New Roman" panose="02020603050405020304" pitchFamily="18" charset="0"/>
              </a:rPr>
              <a:t>- Giúp người đọc nhận thức được những sai lầm, hạn chế dễ mắc phải khi đọc sách;</a:t>
            </a:r>
            <a:endParaRPr lang="en-GB" sz="4000">
              <a:latin typeface="Times New Roman" panose="02020603050405020304" pitchFamily="18" charset="0"/>
              <a:ea typeface="Times New Roman" panose="02020603050405020304" pitchFamily="18" charset="0"/>
              <a:cs typeface="Times New Roman" panose="02020603050405020304" pitchFamily="18" charset="0"/>
            </a:endParaRPr>
          </a:p>
          <a:p>
            <a:pPr algn="just">
              <a:spcAft>
                <a:spcPts val="0"/>
              </a:spcAft>
            </a:pPr>
            <a:r>
              <a:rPr lang="vi-VN" sz="4000">
                <a:latin typeface="Times New Roman" panose="02020603050405020304" pitchFamily="18" charset="0"/>
                <a:ea typeface="Times New Roman" panose="02020603050405020304" pitchFamily="18" charset="0"/>
                <a:cs typeface="Times New Roman" panose="02020603050405020304" pitchFamily="18" charset="0"/>
              </a:rPr>
              <a:t>- Nhắc những điều nên làm trong việc chọn sách và cách đọc sách hiệu quả. </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6212959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1000"/>
                                        <p:tgtEl>
                                          <p:spTgt spid="21"/>
                                        </p:tgtEl>
                                      </p:cBhvr>
                                    </p:animEffect>
                                    <p:anim calcmode="lin" valueType="num">
                                      <p:cBhvr>
                                        <p:cTn id="8" dur="1000" fill="hold"/>
                                        <p:tgtEl>
                                          <p:spTgt spid="21"/>
                                        </p:tgtEl>
                                        <p:attrNameLst>
                                          <p:attrName>ppt_x</p:attrName>
                                        </p:attrNameLst>
                                      </p:cBhvr>
                                      <p:tavLst>
                                        <p:tav tm="0">
                                          <p:val>
                                            <p:strVal val="#ppt_x"/>
                                          </p:val>
                                        </p:tav>
                                        <p:tav tm="100000">
                                          <p:val>
                                            <p:strVal val="#ppt_x"/>
                                          </p:val>
                                        </p:tav>
                                      </p:tavLst>
                                    </p:anim>
                                    <p:anim calcmode="lin" valueType="num">
                                      <p:cBhvr>
                                        <p:cTn id="9"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nodeType="clickEffect">
                                  <p:stCondLst>
                                    <p:cond delay="0"/>
                                  </p:stCondLst>
                                  <p:childTnLst>
                                    <p:set>
                                      <p:cBhvr>
                                        <p:cTn id="13" dur="1" fill="hold">
                                          <p:stCondLst>
                                            <p:cond delay="0"/>
                                          </p:stCondLst>
                                        </p:cTn>
                                        <p:tgtEl>
                                          <p:spTgt spid="21">
                                            <p:txEl>
                                              <p:pRg st="0" end="0"/>
                                            </p:txEl>
                                          </p:spTgt>
                                        </p:tgtEl>
                                        <p:attrNameLst>
                                          <p:attrName>style.visibility</p:attrName>
                                        </p:attrNameLst>
                                      </p:cBhvr>
                                      <p:to>
                                        <p:strVal val="visible"/>
                                      </p:to>
                                    </p:set>
                                    <p:animEffect transition="in" filter="barn(inVertical)">
                                      <p:cBhvr>
                                        <p:cTn id="14" dur="500"/>
                                        <p:tgtEl>
                                          <p:spTgt spid="21">
                                            <p:txEl>
                                              <p:pRg st="0" end="0"/>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grpId="0" nodeType="clickEffect">
                                  <p:stCondLst>
                                    <p:cond delay="0"/>
                                  </p:stCondLst>
                                  <p:childTnLst>
                                    <p:set>
                                      <p:cBhvr>
                                        <p:cTn id="18" dur="1" fill="hold">
                                          <p:stCondLst>
                                            <p:cond delay="0"/>
                                          </p:stCondLst>
                                        </p:cTn>
                                        <p:tgtEl>
                                          <p:spTgt spid="26"/>
                                        </p:tgtEl>
                                        <p:attrNameLst>
                                          <p:attrName>style.visibility</p:attrName>
                                        </p:attrNameLst>
                                      </p:cBhvr>
                                      <p:to>
                                        <p:strVal val="visible"/>
                                      </p:to>
                                    </p:set>
                                    <p:animEffect transition="in" filter="barn(inVertical)">
                                      <p:cBhvr>
                                        <p:cTn id="19"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6" grpId="0"/>
    </p:bldLst>
  </p:timing>
</p:sld>
</file>

<file path=ppt/slides/slide33.xml><?xml version="1.0" encoding="utf-8"?>
<p:sld xmlns:a="http://schemas.openxmlformats.org/drawingml/2006/main" xmlns:r="http://schemas.openxmlformats.org/officeDocument/2006/relationships" xmlns:p="http://schemas.openxmlformats.org/presentationml/2006/main">
  <p:cSld>
    <p:bg>
      <p:bgPr>
        <a:solidFill>
          <a:srgbClr val="F9DA88"/>
        </a:solidFill>
        <a:effectLst/>
      </p:bgPr>
    </p:bg>
    <p:spTree>
      <p:nvGrpSpPr>
        <p:cNvPr id="1" name=""/>
        <p:cNvGrpSpPr/>
        <p:nvPr/>
      </p:nvGrpSpPr>
      <p:grpSpPr>
        <a:xfrm>
          <a:off x="0" y="0"/>
          <a:ext cx="0" cy="0"/>
          <a:chOff x="0" y="0"/>
          <a:chExt cx="0" cy="0"/>
        </a:xfrm>
      </p:grpSpPr>
      <p:sp>
        <p:nvSpPr>
          <p:cNvPr id="2" name="Freeform 2"/>
          <p:cNvSpPr/>
          <p:nvPr/>
        </p:nvSpPr>
        <p:spPr>
          <a:xfrm>
            <a:off x="-428538" y="-2253652"/>
            <a:ext cx="18768896" cy="13035852"/>
          </a:xfrm>
          <a:custGeom>
            <a:avLst/>
            <a:gdLst/>
            <a:ahLst/>
            <a:cxnLst/>
            <a:rect l="l" t="t" r="r" b="b"/>
            <a:pathLst>
              <a:path w="18768896" h="13035852">
                <a:moveTo>
                  <a:pt x="0" y="0"/>
                </a:moveTo>
                <a:lnTo>
                  <a:pt x="18768897" y="0"/>
                </a:lnTo>
                <a:lnTo>
                  <a:pt x="18768897" y="13035851"/>
                </a:lnTo>
                <a:lnTo>
                  <a:pt x="0" y="13035851"/>
                </a:lnTo>
                <a:lnTo>
                  <a:pt x="0" y="0"/>
                </a:lnTo>
                <a:close/>
              </a:path>
            </a:pathLst>
          </a:custGeom>
          <a:blipFill>
            <a:blip r:embed="rId2">
              <a:extLst>
                <a:ext uri="{96DAC541-7B7A-43D3-8B79-37D633B846F1}">
                  <asvg:svgBlip xmlns:asvg="http://schemas.microsoft.com/office/drawing/2016/SVG/main" xmlns="" r:embed="rId3"/>
                </a:ext>
              </a:extLst>
            </a:blip>
            <a:stretch>
              <a:fillRect/>
            </a:stretch>
          </a:blipFill>
        </p:spPr>
      </p:sp>
      <p:grpSp>
        <p:nvGrpSpPr>
          <p:cNvPr id="3" name="Group 3"/>
          <p:cNvGrpSpPr/>
          <p:nvPr/>
        </p:nvGrpSpPr>
        <p:grpSpPr>
          <a:xfrm>
            <a:off x="6038482" y="1629026"/>
            <a:ext cx="10753866" cy="7641923"/>
            <a:chOff x="0" y="0"/>
            <a:chExt cx="15270671" cy="10851659"/>
          </a:xfrm>
        </p:grpSpPr>
        <p:sp>
          <p:nvSpPr>
            <p:cNvPr id="4" name="Freeform 4"/>
            <p:cNvSpPr/>
            <p:nvPr/>
          </p:nvSpPr>
          <p:spPr>
            <a:xfrm>
              <a:off x="-127" y="127"/>
              <a:ext cx="15270544" cy="10858644"/>
            </a:xfrm>
            <a:custGeom>
              <a:avLst/>
              <a:gdLst/>
              <a:ahLst/>
              <a:cxnLst/>
              <a:rect l="l" t="t" r="r" b="b"/>
              <a:pathLst>
                <a:path w="15270544" h="10858644">
                  <a:moveTo>
                    <a:pt x="14869478" y="10845944"/>
                  </a:moveTo>
                  <a:cubicBezTo>
                    <a:pt x="14813598" y="10858644"/>
                    <a:pt x="14788198" y="10845944"/>
                    <a:pt x="14731048" y="10845944"/>
                  </a:cubicBezTo>
                  <a:cubicBezTo>
                    <a:pt x="14673898" y="10845944"/>
                    <a:pt x="14582838" y="10833244"/>
                    <a:pt x="14582838" y="10833244"/>
                  </a:cubicBezTo>
                  <a:lnTo>
                    <a:pt x="707771" y="10833244"/>
                  </a:lnTo>
                  <a:lnTo>
                    <a:pt x="631063" y="10820544"/>
                  </a:lnTo>
                  <a:cubicBezTo>
                    <a:pt x="631063" y="10820544"/>
                    <a:pt x="533400" y="10833244"/>
                    <a:pt x="457581" y="10820544"/>
                  </a:cubicBezTo>
                  <a:cubicBezTo>
                    <a:pt x="381762" y="10807844"/>
                    <a:pt x="296418" y="10820544"/>
                    <a:pt x="296418" y="10820544"/>
                  </a:cubicBezTo>
                  <a:cubicBezTo>
                    <a:pt x="240284" y="10820544"/>
                    <a:pt x="162814" y="10816226"/>
                    <a:pt x="119507" y="10787016"/>
                  </a:cubicBezTo>
                  <a:cubicBezTo>
                    <a:pt x="47371" y="10738375"/>
                    <a:pt x="25400" y="10668144"/>
                    <a:pt x="0" y="10562353"/>
                  </a:cubicBezTo>
                  <a:lnTo>
                    <a:pt x="0" y="10361820"/>
                  </a:lnTo>
                  <a:cubicBezTo>
                    <a:pt x="0" y="10361820"/>
                    <a:pt x="12700" y="10276857"/>
                    <a:pt x="12700" y="10218564"/>
                  </a:cubicBezTo>
                  <a:cubicBezTo>
                    <a:pt x="12700" y="10160271"/>
                    <a:pt x="0" y="10070355"/>
                    <a:pt x="0" y="10070355"/>
                  </a:cubicBezTo>
                  <a:lnTo>
                    <a:pt x="0" y="803402"/>
                  </a:lnTo>
                  <a:cubicBezTo>
                    <a:pt x="0" y="803402"/>
                    <a:pt x="12700" y="767715"/>
                    <a:pt x="12700" y="688594"/>
                  </a:cubicBezTo>
                  <a:lnTo>
                    <a:pt x="12700" y="543560"/>
                  </a:lnTo>
                  <a:cubicBezTo>
                    <a:pt x="12700" y="543560"/>
                    <a:pt x="0" y="459740"/>
                    <a:pt x="12700" y="375920"/>
                  </a:cubicBezTo>
                  <a:cubicBezTo>
                    <a:pt x="25400" y="292100"/>
                    <a:pt x="23876" y="258064"/>
                    <a:pt x="64897" y="195072"/>
                  </a:cubicBezTo>
                  <a:cubicBezTo>
                    <a:pt x="87249" y="160782"/>
                    <a:pt x="184404" y="76708"/>
                    <a:pt x="215900" y="50800"/>
                  </a:cubicBezTo>
                  <a:cubicBezTo>
                    <a:pt x="215900" y="50800"/>
                    <a:pt x="305181" y="24130"/>
                    <a:pt x="401320" y="12700"/>
                  </a:cubicBezTo>
                  <a:cubicBezTo>
                    <a:pt x="508000" y="0"/>
                    <a:pt x="481584" y="0"/>
                    <a:pt x="622300" y="0"/>
                  </a:cubicBezTo>
                  <a:lnTo>
                    <a:pt x="14751495" y="0"/>
                  </a:lnTo>
                  <a:cubicBezTo>
                    <a:pt x="14851571" y="0"/>
                    <a:pt x="14920024" y="12700"/>
                    <a:pt x="14920024" y="12700"/>
                  </a:cubicBezTo>
                  <a:cubicBezTo>
                    <a:pt x="14984158" y="12700"/>
                    <a:pt x="15072931" y="36322"/>
                    <a:pt x="15130844" y="50800"/>
                  </a:cubicBezTo>
                  <a:cubicBezTo>
                    <a:pt x="15232444" y="76200"/>
                    <a:pt x="15257844" y="254000"/>
                    <a:pt x="15257844" y="350520"/>
                  </a:cubicBezTo>
                  <a:lnTo>
                    <a:pt x="15257844" y="9979550"/>
                  </a:lnTo>
                  <a:cubicBezTo>
                    <a:pt x="15257844" y="9979550"/>
                    <a:pt x="15270544" y="10348231"/>
                    <a:pt x="15270544" y="10381251"/>
                  </a:cubicBezTo>
                  <a:cubicBezTo>
                    <a:pt x="15270544" y="10414271"/>
                    <a:pt x="15248065" y="10522221"/>
                    <a:pt x="15230157" y="10568449"/>
                  </a:cubicBezTo>
                  <a:cubicBezTo>
                    <a:pt x="15205138" y="10633092"/>
                    <a:pt x="15215299" y="10689988"/>
                    <a:pt x="15163482" y="10734184"/>
                  </a:cubicBezTo>
                  <a:cubicBezTo>
                    <a:pt x="15127415" y="10765045"/>
                    <a:pt x="15073312" y="10802383"/>
                    <a:pt x="15028101" y="10819528"/>
                  </a:cubicBezTo>
                  <a:cubicBezTo>
                    <a:pt x="14982888" y="10836673"/>
                    <a:pt x="14925104" y="10833371"/>
                    <a:pt x="14869224" y="10846071"/>
                  </a:cubicBezTo>
                  <a:close/>
                </a:path>
              </a:pathLst>
            </a:custGeom>
            <a:solidFill>
              <a:srgbClr val="EAEAEA"/>
            </a:solidFill>
          </p:spPr>
        </p:sp>
      </p:grpSp>
      <p:grpSp>
        <p:nvGrpSpPr>
          <p:cNvPr id="5" name="Group 5"/>
          <p:cNvGrpSpPr/>
          <p:nvPr/>
        </p:nvGrpSpPr>
        <p:grpSpPr>
          <a:xfrm>
            <a:off x="6182631" y="1822292"/>
            <a:ext cx="10428969" cy="7113371"/>
            <a:chOff x="0" y="0"/>
            <a:chExt cx="16780709" cy="10851659"/>
          </a:xfrm>
        </p:grpSpPr>
        <p:sp>
          <p:nvSpPr>
            <p:cNvPr id="6" name="Freeform 6"/>
            <p:cNvSpPr/>
            <p:nvPr/>
          </p:nvSpPr>
          <p:spPr>
            <a:xfrm>
              <a:off x="-127" y="127"/>
              <a:ext cx="16780582" cy="10858644"/>
            </a:xfrm>
            <a:custGeom>
              <a:avLst/>
              <a:gdLst/>
              <a:ahLst/>
              <a:cxnLst/>
              <a:rect l="l" t="t" r="r" b="b"/>
              <a:pathLst>
                <a:path w="16780582" h="10858644">
                  <a:moveTo>
                    <a:pt x="16379516" y="10845944"/>
                  </a:moveTo>
                  <a:cubicBezTo>
                    <a:pt x="16323636" y="10858644"/>
                    <a:pt x="16298236" y="10845944"/>
                    <a:pt x="16241086" y="10845944"/>
                  </a:cubicBezTo>
                  <a:cubicBezTo>
                    <a:pt x="16183936" y="10845944"/>
                    <a:pt x="16092878" y="10833244"/>
                    <a:pt x="16092878" y="10833244"/>
                  </a:cubicBezTo>
                  <a:lnTo>
                    <a:pt x="707771" y="10833244"/>
                  </a:lnTo>
                  <a:lnTo>
                    <a:pt x="631063" y="10820544"/>
                  </a:lnTo>
                  <a:cubicBezTo>
                    <a:pt x="631063" y="10820544"/>
                    <a:pt x="533400" y="10833244"/>
                    <a:pt x="457581" y="10820544"/>
                  </a:cubicBezTo>
                  <a:cubicBezTo>
                    <a:pt x="381762" y="10807844"/>
                    <a:pt x="296418" y="10820544"/>
                    <a:pt x="296418" y="10820544"/>
                  </a:cubicBezTo>
                  <a:cubicBezTo>
                    <a:pt x="240284" y="10820544"/>
                    <a:pt x="162814" y="10816226"/>
                    <a:pt x="119507" y="10787016"/>
                  </a:cubicBezTo>
                  <a:cubicBezTo>
                    <a:pt x="47371" y="10738375"/>
                    <a:pt x="25400" y="10668144"/>
                    <a:pt x="0" y="10562353"/>
                  </a:cubicBezTo>
                  <a:lnTo>
                    <a:pt x="0" y="10361820"/>
                  </a:lnTo>
                  <a:cubicBezTo>
                    <a:pt x="0" y="10361820"/>
                    <a:pt x="12700" y="10276857"/>
                    <a:pt x="12700" y="10218564"/>
                  </a:cubicBezTo>
                  <a:cubicBezTo>
                    <a:pt x="12700" y="10160271"/>
                    <a:pt x="0" y="10070355"/>
                    <a:pt x="0" y="10070355"/>
                  </a:cubicBezTo>
                  <a:lnTo>
                    <a:pt x="0" y="803402"/>
                  </a:lnTo>
                  <a:cubicBezTo>
                    <a:pt x="0" y="803402"/>
                    <a:pt x="12700" y="767715"/>
                    <a:pt x="12700" y="688594"/>
                  </a:cubicBezTo>
                  <a:lnTo>
                    <a:pt x="12700" y="543560"/>
                  </a:lnTo>
                  <a:cubicBezTo>
                    <a:pt x="12700" y="543560"/>
                    <a:pt x="0" y="459740"/>
                    <a:pt x="12700" y="375920"/>
                  </a:cubicBezTo>
                  <a:cubicBezTo>
                    <a:pt x="25400" y="292100"/>
                    <a:pt x="23876" y="258064"/>
                    <a:pt x="64897" y="195072"/>
                  </a:cubicBezTo>
                  <a:cubicBezTo>
                    <a:pt x="87249" y="160782"/>
                    <a:pt x="184404" y="76708"/>
                    <a:pt x="215900" y="50800"/>
                  </a:cubicBezTo>
                  <a:cubicBezTo>
                    <a:pt x="215900" y="50800"/>
                    <a:pt x="305181" y="24130"/>
                    <a:pt x="401320" y="12700"/>
                  </a:cubicBezTo>
                  <a:cubicBezTo>
                    <a:pt x="508000" y="0"/>
                    <a:pt x="481584" y="0"/>
                    <a:pt x="622300" y="0"/>
                  </a:cubicBezTo>
                  <a:lnTo>
                    <a:pt x="16261533" y="0"/>
                  </a:lnTo>
                  <a:cubicBezTo>
                    <a:pt x="16361609" y="0"/>
                    <a:pt x="16430062" y="12700"/>
                    <a:pt x="16430062" y="12700"/>
                  </a:cubicBezTo>
                  <a:cubicBezTo>
                    <a:pt x="16494198" y="12700"/>
                    <a:pt x="16582971" y="36322"/>
                    <a:pt x="16640882" y="50800"/>
                  </a:cubicBezTo>
                  <a:cubicBezTo>
                    <a:pt x="16742482" y="76200"/>
                    <a:pt x="16767882" y="254000"/>
                    <a:pt x="16767882" y="350520"/>
                  </a:cubicBezTo>
                  <a:lnTo>
                    <a:pt x="16767882" y="9979550"/>
                  </a:lnTo>
                  <a:cubicBezTo>
                    <a:pt x="16767882" y="9979550"/>
                    <a:pt x="16780582" y="10348231"/>
                    <a:pt x="16780582" y="10381251"/>
                  </a:cubicBezTo>
                  <a:cubicBezTo>
                    <a:pt x="16780582" y="10414271"/>
                    <a:pt x="16758104" y="10522221"/>
                    <a:pt x="16740197" y="10568449"/>
                  </a:cubicBezTo>
                  <a:cubicBezTo>
                    <a:pt x="16715178" y="10633092"/>
                    <a:pt x="16725337" y="10689988"/>
                    <a:pt x="16673522" y="10734184"/>
                  </a:cubicBezTo>
                  <a:cubicBezTo>
                    <a:pt x="16637454" y="10765045"/>
                    <a:pt x="16583352" y="10802383"/>
                    <a:pt x="16538139" y="10819528"/>
                  </a:cubicBezTo>
                  <a:cubicBezTo>
                    <a:pt x="16492928" y="10836673"/>
                    <a:pt x="16435142" y="10833371"/>
                    <a:pt x="16379262" y="10846071"/>
                  </a:cubicBezTo>
                  <a:close/>
                </a:path>
              </a:pathLst>
            </a:custGeom>
            <a:solidFill>
              <a:srgbClr val="FFFFFF"/>
            </a:solidFill>
          </p:spPr>
        </p:sp>
      </p:grpSp>
      <p:sp>
        <p:nvSpPr>
          <p:cNvPr id="7" name="Freeform 7"/>
          <p:cNvSpPr/>
          <p:nvPr/>
        </p:nvSpPr>
        <p:spPr>
          <a:xfrm>
            <a:off x="8356011" y="9243175"/>
            <a:ext cx="5781047" cy="4237501"/>
          </a:xfrm>
          <a:custGeom>
            <a:avLst/>
            <a:gdLst/>
            <a:ahLst/>
            <a:cxnLst/>
            <a:rect l="l" t="t" r="r" b="b"/>
            <a:pathLst>
              <a:path w="5781047" h="4237501">
                <a:moveTo>
                  <a:pt x="0" y="0"/>
                </a:moveTo>
                <a:lnTo>
                  <a:pt x="5781047" y="0"/>
                </a:lnTo>
                <a:lnTo>
                  <a:pt x="5781047" y="4237501"/>
                </a:lnTo>
                <a:lnTo>
                  <a:pt x="0" y="4237501"/>
                </a:lnTo>
                <a:lnTo>
                  <a:pt x="0" y="0"/>
                </a:lnTo>
                <a:close/>
              </a:path>
            </a:pathLst>
          </a:custGeom>
          <a:blipFill>
            <a:blip r:embed="rId4">
              <a:extLst>
                <a:ext uri="{96DAC541-7B7A-43D3-8B79-37D633B846F1}">
                  <asvg:svgBlip xmlns:asvg="http://schemas.microsoft.com/office/drawing/2016/SVG/main" xmlns="" r:embed="rId5"/>
                </a:ext>
              </a:extLst>
            </a:blip>
            <a:stretch>
              <a:fillRect t="-61363"/>
            </a:stretch>
          </a:blipFill>
        </p:spPr>
      </p:sp>
      <p:sp>
        <p:nvSpPr>
          <p:cNvPr id="8" name="Freeform 8"/>
          <p:cNvSpPr/>
          <p:nvPr/>
        </p:nvSpPr>
        <p:spPr>
          <a:xfrm>
            <a:off x="5838509" y="8940671"/>
            <a:ext cx="6357135" cy="330278"/>
          </a:xfrm>
          <a:custGeom>
            <a:avLst/>
            <a:gdLst/>
            <a:ahLst/>
            <a:cxnLst/>
            <a:rect l="l" t="t" r="r" b="b"/>
            <a:pathLst>
              <a:path w="6357135" h="330278">
                <a:moveTo>
                  <a:pt x="0" y="0"/>
                </a:moveTo>
                <a:lnTo>
                  <a:pt x="6357135" y="0"/>
                </a:lnTo>
                <a:lnTo>
                  <a:pt x="6357135" y="330278"/>
                </a:lnTo>
                <a:lnTo>
                  <a:pt x="0" y="330278"/>
                </a:lnTo>
                <a:lnTo>
                  <a:pt x="0" y="0"/>
                </a:lnTo>
                <a:close/>
              </a:path>
            </a:pathLst>
          </a:custGeom>
          <a:blipFill>
            <a:blip r:embed="rId6">
              <a:extLst>
                <a:ext uri="{96DAC541-7B7A-43D3-8B79-37D633B846F1}">
                  <asvg:svgBlip xmlns:asvg="http://schemas.microsoft.com/office/drawing/2016/SVG/main" xmlns="" r:embed="rId7"/>
                </a:ext>
              </a:extLst>
            </a:blip>
            <a:stretch>
              <a:fillRect t="-1145859"/>
            </a:stretch>
          </a:blipFill>
        </p:spPr>
      </p:sp>
      <p:sp>
        <p:nvSpPr>
          <p:cNvPr id="9" name="Freeform 9"/>
          <p:cNvSpPr/>
          <p:nvPr/>
        </p:nvSpPr>
        <p:spPr>
          <a:xfrm>
            <a:off x="10693293" y="8940671"/>
            <a:ext cx="6357135" cy="330278"/>
          </a:xfrm>
          <a:custGeom>
            <a:avLst/>
            <a:gdLst/>
            <a:ahLst/>
            <a:cxnLst/>
            <a:rect l="l" t="t" r="r" b="b"/>
            <a:pathLst>
              <a:path w="6357135" h="330278">
                <a:moveTo>
                  <a:pt x="0" y="0"/>
                </a:moveTo>
                <a:lnTo>
                  <a:pt x="6357134" y="0"/>
                </a:lnTo>
                <a:lnTo>
                  <a:pt x="6357134" y="330278"/>
                </a:lnTo>
                <a:lnTo>
                  <a:pt x="0" y="330278"/>
                </a:lnTo>
                <a:lnTo>
                  <a:pt x="0" y="0"/>
                </a:lnTo>
                <a:close/>
              </a:path>
            </a:pathLst>
          </a:custGeom>
          <a:blipFill>
            <a:blip r:embed="rId8">
              <a:extLst>
                <a:ext uri="{96DAC541-7B7A-43D3-8B79-37D633B846F1}">
                  <asvg:svgBlip xmlns:asvg="http://schemas.microsoft.com/office/drawing/2016/SVG/main" xmlns="" r:embed="rId9"/>
                </a:ext>
              </a:extLst>
            </a:blip>
            <a:stretch>
              <a:fillRect t="-1145859"/>
            </a:stretch>
          </a:blipFill>
        </p:spPr>
      </p:sp>
      <p:sp>
        <p:nvSpPr>
          <p:cNvPr id="10" name="Freeform 10"/>
          <p:cNvSpPr/>
          <p:nvPr/>
        </p:nvSpPr>
        <p:spPr>
          <a:xfrm>
            <a:off x="10680255" y="2763287"/>
            <a:ext cx="1382977" cy="158786"/>
          </a:xfrm>
          <a:custGeom>
            <a:avLst/>
            <a:gdLst/>
            <a:ahLst/>
            <a:cxnLst/>
            <a:rect l="l" t="t" r="r" b="b"/>
            <a:pathLst>
              <a:path w="1382977" h="158786">
                <a:moveTo>
                  <a:pt x="0" y="0"/>
                </a:moveTo>
                <a:lnTo>
                  <a:pt x="1382977" y="0"/>
                </a:lnTo>
                <a:lnTo>
                  <a:pt x="1382977" y="158787"/>
                </a:lnTo>
                <a:lnTo>
                  <a:pt x="0" y="158787"/>
                </a:lnTo>
                <a:lnTo>
                  <a:pt x="0" y="0"/>
                </a:lnTo>
                <a:close/>
              </a:path>
            </a:pathLst>
          </a:custGeom>
          <a:blipFill>
            <a:blip r:embed="rId10">
              <a:extLst>
                <a:ext uri="{96DAC541-7B7A-43D3-8B79-37D633B846F1}">
                  <asvg:svgBlip xmlns:asvg="http://schemas.microsoft.com/office/drawing/2016/SVG/main" xmlns="" r:embed="rId11"/>
                </a:ext>
              </a:extLst>
            </a:blip>
            <a:stretch>
              <a:fillRect/>
            </a:stretch>
          </a:blipFill>
        </p:spPr>
      </p:sp>
      <p:sp>
        <p:nvSpPr>
          <p:cNvPr id="11" name="Freeform 11"/>
          <p:cNvSpPr/>
          <p:nvPr/>
        </p:nvSpPr>
        <p:spPr>
          <a:xfrm flipV="1">
            <a:off x="5827392" y="1463887"/>
            <a:ext cx="6357135" cy="330278"/>
          </a:xfrm>
          <a:custGeom>
            <a:avLst/>
            <a:gdLst/>
            <a:ahLst/>
            <a:cxnLst/>
            <a:rect l="l" t="t" r="r" b="b"/>
            <a:pathLst>
              <a:path w="6357135" h="330278">
                <a:moveTo>
                  <a:pt x="0" y="330278"/>
                </a:moveTo>
                <a:lnTo>
                  <a:pt x="6357135" y="330278"/>
                </a:lnTo>
                <a:lnTo>
                  <a:pt x="6357135" y="0"/>
                </a:lnTo>
                <a:lnTo>
                  <a:pt x="0" y="0"/>
                </a:lnTo>
                <a:lnTo>
                  <a:pt x="0" y="330278"/>
                </a:lnTo>
                <a:close/>
              </a:path>
            </a:pathLst>
          </a:custGeom>
          <a:blipFill>
            <a:blip r:embed="rId8">
              <a:extLst>
                <a:ext uri="{96DAC541-7B7A-43D3-8B79-37D633B846F1}">
                  <asvg:svgBlip xmlns:asvg="http://schemas.microsoft.com/office/drawing/2016/SVG/main" xmlns="" r:embed="rId9"/>
                </a:ext>
              </a:extLst>
            </a:blip>
            <a:stretch>
              <a:fillRect t="-1145859"/>
            </a:stretch>
          </a:blipFill>
        </p:spPr>
      </p:sp>
      <p:sp>
        <p:nvSpPr>
          <p:cNvPr id="12" name="Freeform 12"/>
          <p:cNvSpPr/>
          <p:nvPr/>
        </p:nvSpPr>
        <p:spPr>
          <a:xfrm flipV="1">
            <a:off x="10693293" y="1463887"/>
            <a:ext cx="6357135" cy="330278"/>
          </a:xfrm>
          <a:custGeom>
            <a:avLst/>
            <a:gdLst/>
            <a:ahLst/>
            <a:cxnLst/>
            <a:rect l="l" t="t" r="r" b="b"/>
            <a:pathLst>
              <a:path w="6357135" h="330278">
                <a:moveTo>
                  <a:pt x="0" y="330278"/>
                </a:moveTo>
                <a:lnTo>
                  <a:pt x="6357134" y="330278"/>
                </a:lnTo>
                <a:lnTo>
                  <a:pt x="6357134" y="0"/>
                </a:lnTo>
                <a:lnTo>
                  <a:pt x="0" y="0"/>
                </a:lnTo>
                <a:lnTo>
                  <a:pt x="0" y="330278"/>
                </a:lnTo>
                <a:close/>
              </a:path>
            </a:pathLst>
          </a:custGeom>
          <a:blipFill>
            <a:blip r:embed="rId8">
              <a:extLst>
                <a:ext uri="{96DAC541-7B7A-43D3-8B79-37D633B846F1}">
                  <asvg:svgBlip xmlns:asvg="http://schemas.microsoft.com/office/drawing/2016/SVG/main" xmlns="" r:embed="rId9"/>
                </a:ext>
              </a:extLst>
            </a:blip>
            <a:stretch>
              <a:fillRect t="-1145859"/>
            </a:stretch>
          </a:blipFill>
        </p:spPr>
      </p:sp>
      <p:sp>
        <p:nvSpPr>
          <p:cNvPr id="13" name="Freeform 13"/>
          <p:cNvSpPr/>
          <p:nvPr/>
        </p:nvSpPr>
        <p:spPr>
          <a:xfrm>
            <a:off x="11392353" y="949604"/>
            <a:ext cx="166080" cy="158191"/>
          </a:xfrm>
          <a:custGeom>
            <a:avLst/>
            <a:gdLst/>
            <a:ahLst/>
            <a:cxnLst/>
            <a:rect l="l" t="t" r="r" b="b"/>
            <a:pathLst>
              <a:path w="166080" h="158191">
                <a:moveTo>
                  <a:pt x="0" y="0"/>
                </a:moveTo>
                <a:lnTo>
                  <a:pt x="166080" y="0"/>
                </a:lnTo>
                <a:lnTo>
                  <a:pt x="166080" y="158192"/>
                </a:lnTo>
                <a:lnTo>
                  <a:pt x="0" y="158192"/>
                </a:lnTo>
                <a:lnTo>
                  <a:pt x="0" y="0"/>
                </a:lnTo>
                <a:close/>
              </a:path>
            </a:pathLst>
          </a:custGeom>
          <a:blipFill>
            <a:blip r:embed="rId12">
              <a:extLst>
                <a:ext uri="{96DAC541-7B7A-43D3-8B79-37D633B846F1}">
                  <asvg:svgBlip xmlns:asvg="http://schemas.microsoft.com/office/drawing/2016/SVG/main" xmlns="" r:embed="rId13"/>
                </a:ext>
              </a:extLst>
            </a:blip>
            <a:stretch>
              <a:fillRect/>
            </a:stretch>
          </a:blipFill>
        </p:spPr>
      </p:sp>
      <p:sp>
        <p:nvSpPr>
          <p:cNvPr id="14" name="Freeform 14"/>
          <p:cNvSpPr/>
          <p:nvPr/>
        </p:nvSpPr>
        <p:spPr>
          <a:xfrm rot="-495168">
            <a:off x="8202400" y="1227922"/>
            <a:ext cx="3368198" cy="73488"/>
          </a:xfrm>
          <a:custGeom>
            <a:avLst/>
            <a:gdLst/>
            <a:ahLst/>
            <a:cxnLst/>
            <a:rect l="l" t="t" r="r" b="b"/>
            <a:pathLst>
              <a:path w="3368198" h="73488">
                <a:moveTo>
                  <a:pt x="0" y="0"/>
                </a:moveTo>
                <a:lnTo>
                  <a:pt x="3368199" y="0"/>
                </a:lnTo>
                <a:lnTo>
                  <a:pt x="3368199" y="73488"/>
                </a:lnTo>
                <a:lnTo>
                  <a:pt x="0" y="73488"/>
                </a:lnTo>
                <a:lnTo>
                  <a:pt x="0" y="0"/>
                </a:lnTo>
                <a:close/>
              </a:path>
            </a:pathLst>
          </a:custGeom>
          <a:blipFill>
            <a:blip r:embed="rId14">
              <a:extLst>
                <a:ext uri="{96DAC541-7B7A-43D3-8B79-37D633B846F1}">
                  <asvg:svgBlip xmlns:asvg="http://schemas.microsoft.com/office/drawing/2016/SVG/main" xmlns="" r:embed="rId15"/>
                </a:ext>
              </a:extLst>
            </a:blip>
            <a:stretch>
              <a:fillRect/>
            </a:stretch>
          </a:blipFill>
        </p:spPr>
      </p:sp>
      <p:sp>
        <p:nvSpPr>
          <p:cNvPr id="15" name="Freeform 15"/>
          <p:cNvSpPr/>
          <p:nvPr/>
        </p:nvSpPr>
        <p:spPr>
          <a:xfrm rot="574972">
            <a:off x="11369977" y="1227922"/>
            <a:ext cx="3368198" cy="73488"/>
          </a:xfrm>
          <a:custGeom>
            <a:avLst/>
            <a:gdLst/>
            <a:ahLst/>
            <a:cxnLst/>
            <a:rect l="l" t="t" r="r" b="b"/>
            <a:pathLst>
              <a:path w="3368198" h="73488">
                <a:moveTo>
                  <a:pt x="0" y="0"/>
                </a:moveTo>
                <a:lnTo>
                  <a:pt x="3368198" y="0"/>
                </a:lnTo>
                <a:lnTo>
                  <a:pt x="3368198" y="73488"/>
                </a:lnTo>
                <a:lnTo>
                  <a:pt x="0" y="73488"/>
                </a:lnTo>
                <a:lnTo>
                  <a:pt x="0" y="0"/>
                </a:lnTo>
                <a:close/>
              </a:path>
            </a:pathLst>
          </a:custGeom>
          <a:blipFill>
            <a:blip r:embed="rId14">
              <a:extLst>
                <a:ext uri="{96DAC541-7B7A-43D3-8B79-37D633B846F1}">
                  <asvg:svgBlip xmlns:asvg="http://schemas.microsoft.com/office/drawing/2016/SVG/main" xmlns="" r:embed="rId15"/>
                </a:ext>
              </a:extLst>
            </a:blip>
            <a:stretch>
              <a:fillRect/>
            </a:stretch>
          </a:blipFill>
        </p:spPr>
      </p:sp>
      <p:sp>
        <p:nvSpPr>
          <p:cNvPr id="17" name="TextBox 17"/>
          <p:cNvSpPr txBox="1"/>
          <p:nvPr/>
        </p:nvSpPr>
        <p:spPr>
          <a:xfrm>
            <a:off x="7194314" y="1942461"/>
            <a:ext cx="9035775" cy="677108"/>
          </a:xfrm>
          <a:prstGeom prst="rect">
            <a:avLst/>
          </a:prstGeom>
        </p:spPr>
        <p:txBody>
          <a:bodyPr wrap="square" lIns="0" tIns="0" rIns="0" bIns="0" rtlCol="0" anchor="t">
            <a:spAutoFit/>
          </a:bodyPr>
          <a:lstStyle/>
          <a:p>
            <a:r>
              <a:rPr lang="vi-VN" sz="4400" b="1">
                <a:latin typeface="Times New Roman" panose="02020603050405020304" pitchFamily="18" charset="0"/>
                <a:cs typeface="Times New Roman" panose="02020603050405020304" pitchFamily="18" charset="0"/>
              </a:rPr>
              <a:t>3. Cách đọc văn bản nghị luận xã hội</a:t>
            </a:r>
            <a:endParaRPr lang="en-GB" sz="4400">
              <a:latin typeface="Times New Roman" panose="02020603050405020304" pitchFamily="18" charset="0"/>
              <a:cs typeface="Times New Roman" panose="02020603050405020304" pitchFamily="18" charset="0"/>
            </a:endParaRPr>
          </a:p>
        </p:txBody>
      </p:sp>
      <p:sp>
        <p:nvSpPr>
          <p:cNvPr id="22" name="Freeform 22"/>
          <p:cNvSpPr/>
          <p:nvPr/>
        </p:nvSpPr>
        <p:spPr>
          <a:xfrm>
            <a:off x="-2671921" y="7745216"/>
            <a:ext cx="7661990" cy="4165336"/>
          </a:xfrm>
          <a:custGeom>
            <a:avLst/>
            <a:gdLst/>
            <a:ahLst/>
            <a:cxnLst/>
            <a:rect l="l" t="t" r="r" b="b"/>
            <a:pathLst>
              <a:path w="7661990" h="4165336">
                <a:moveTo>
                  <a:pt x="0" y="0"/>
                </a:moveTo>
                <a:lnTo>
                  <a:pt x="7661990" y="0"/>
                </a:lnTo>
                <a:lnTo>
                  <a:pt x="7661990" y="4165337"/>
                </a:lnTo>
                <a:lnTo>
                  <a:pt x="0" y="4165337"/>
                </a:lnTo>
                <a:lnTo>
                  <a:pt x="0" y="0"/>
                </a:lnTo>
                <a:close/>
              </a:path>
            </a:pathLst>
          </a:custGeom>
          <a:blipFill>
            <a:blip r:embed="rId16">
              <a:extLst>
                <a:ext uri="{96DAC541-7B7A-43D3-8B79-37D633B846F1}">
                  <asvg:svgBlip xmlns:asvg="http://schemas.microsoft.com/office/drawing/2016/SVG/main" xmlns="" r:embed="rId17"/>
                </a:ext>
              </a:extLst>
            </a:blip>
            <a:stretch>
              <a:fillRect/>
            </a:stretch>
          </a:blipFill>
        </p:spPr>
      </p:sp>
      <p:sp>
        <p:nvSpPr>
          <p:cNvPr id="23" name="Freeform 23"/>
          <p:cNvSpPr/>
          <p:nvPr/>
        </p:nvSpPr>
        <p:spPr>
          <a:xfrm>
            <a:off x="2342232" y="5523278"/>
            <a:ext cx="1767676" cy="2250514"/>
          </a:xfrm>
          <a:custGeom>
            <a:avLst/>
            <a:gdLst/>
            <a:ahLst/>
            <a:cxnLst/>
            <a:rect l="l" t="t" r="r" b="b"/>
            <a:pathLst>
              <a:path w="1767676" h="2250514">
                <a:moveTo>
                  <a:pt x="0" y="0"/>
                </a:moveTo>
                <a:lnTo>
                  <a:pt x="1767676" y="0"/>
                </a:lnTo>
                <a:lnTo>
                  <a:pt x="1767676" y="2250513"/>
                </a:lnTo>
                <a:lnTo>
                  <a:pt x="0" y="2250513"/>
                </a:lnTo>
                <a:lnTo>
                  <a:pt x="0" y="0"/>
                </a:lnTo>
                <a:close/>
              </a:path>
            </a:pathLst>
          </a:custGeom>
          <a:blipFill>
            <a:blip r:embed="rId18">
              <a:extLst>
                <a:ext uri="{96DAC541-7B7A-43D3-8B79-37D633B846F1}">
                  <asvg:svgBlip xmlns:asvg="http://schemas.microsoft.com/office/drawing/2016/SVG/main" xmlns="" r:embed="rId19"/>
                </a:ext>
              </a:extLst>
            </a:blip>
            <a:stretch>
              <a:fillRect/>
            </a:stretch>
          </a:blipFill>
        </p:spPr>
      </p:sp>
      <p:sp>
        <p:nvSpPr>
          <p:cNvPr id="24" name="Freeform 24"/>
          <p:cNvSpPr/>
          <p:nvPr/>
        </p:nvSpPr>
        <p:spPr>
          <a:xfrm>
            <a:off x="893034" y="5123427"/>
            <a:ext cx="1217415" cy="2667642"/>
          </a:xfrm>
          <a:custGeom>
            <a:avLst/>
            <a:gdLst/>
            <a:ahLst/>
            <a:cxnLst/>
            <a:rect l="l" t="t" r="r" b="b"/>
            <a:pathLst>
              <a:path w="1217415" h="2667642">
                <a:moveTo>
                  <a:pt x="0" y="0"/>
                </a:moveTo>
                <a:lnTo>
                  <a:pt x="1217415" y="0"/>
                </a:lnTo>
                <a:lnTo>
                  <a:pt x="1217415" y="2667642"/>
                </a:lnTo>
                <a:lnTo>
                  <a:pt x="0" y="2667642"/>
                </a:lnTo>
                <a:lnTo>
                  <a:pt x="0" y="0"/>
                </a:lnTo>
                <a:close/>
              </a:path>
            </a:pathLst>
          </a:custGeom>
          <a:blipFill>
            <a:blip r:embed="rId20">
              <a:extLst>
                <a:ext uri="{96DAC541-7B7A-43D3-8B79-37D633B846F1}">
                  <asvg:svgBlip xmlns:asvg="http://schemas.microsoft.com/office/drawing/2016/SVG/main" xmlns="" r:embed="rId21"/>
                </a:ext>
              </a:extLst>
            </a:blip>
            <a:stretch>
              <a:fillRect/>
            </a:stretch>
          </a:blipFill>
        </p:spPr>
      </p:sp>
      <p:sp>
        <p:nvSpPr>
          <p:cNvPr id="25" name="Freeform 25"/>
          <p:cNvSpPr/>
          <p:nvPr/>
        </p:nvSpPr>
        <p:spPr>
          <a:xfrm rot="-1727232">
            <a:off x="-190075" y="757084"/>
            <a:ext cx="4169757" cy="902184"/>
          </a:xfrm>
          <a:custGeom>
            <a:avLst/>
            <a:gdLst/>
            <a:ahLst/>
            <a:cxnLst/>
            <a:rect l="l" t="t" r="r" b="b"/>
            <a:pathLst>
              <a:path w="4169757" h="902184">
                <a:moveTo>
                  <a:pt x="0" y="0"/>
                </a:moveTo>
                <a:lnTo>
                  <a:pt x="4169757" y="0"/>
                </a:lnTo>
                <a:lnTo>
                  <a:pt x="4169757" y="902183"/>
                </a:lnTo>
                <a:lnTo>
                  <a:pt x="0" y="902183"/>
                </a:lnTo>
                <a:lnTo>
                  <a:pt x="0" y="0"/>
                </a:lnTo>
                <a:close/>
              </a:path>
            </a:pathLst>
          </a:custGeom>
          <a:blipFill>
            <a:blip r:embed="rId22">
              <a:extLst>
                <a:ext uri="{96DAC541-7B7A-43D3-8B79-37D633B846F1}">
                  <asvg:svgBlip xmlns:asvg="http://schemas.microsoft.com/office/drawing/2016/SVG/main" xmlns="" r:embed="rId23"/>
                </a:ext>
              </a:extLst>
            </a:blip>
            <a:stretch>
              <a:fillRect/>
            </a:stretch>
          </a:blipFill>
        </p:spPr>
      </p:sp>
      <p:sp>
        <p:nvSpPr>
          <p:cNvPr id="26" name="Freeform 26"/>
          <p:cNvSpPr/>
          <p:nvPr/>
        </p:nvSpPr>
        <p:spPr>
          <a:xfrm>
            <a:off x="2342232" y="2249068"/>
            <a:ext cx="2081312" cy="2092727"/>
          </a:xfrm>
          <a:custGeom>
            <a:avLst/>
            <a:gdLst/>
            <a:ahLst/>
            <a:cxnLst/>
            <a:rect l="l" t="t" r="r" b="b"/>
            <a:pathLst>
              <a:path w="2081312" h="2092727">
                <a:moveTo>
                  <a:pt x="0" y="0"/>
                </a:moveTo>
                <a:lnTo>
                  <a:pt x="2081311" y="0"/>
                </a:lnTo>
                <a:lnTo>
                  <a:pt x="2081311" y="2092727"/>
                </a:lnTo>
                <a:lnTo>
                  <a:pt x="0" y="2092727"/>
                </a:lnTo>
                <a:lnTo>
                  <a:pt x="0" y="0"/>
                </a:lnTo>
                <a:close/>
              </a:path>
            </a:pathLst>
          </a:custGeom>
          <a:blipFill>
            <a:blip r:embed="rId24">
              <a:extLst>
                <a:ext uri="{96DAC541-7B7A-43D3-8B79-37D633B846F1}">
                  <asvg:svgBlip xmlns:asvg="http://schemas.microsoft.com/office/drawing/2016/SVG/main" xmlns="" r:embed="rId25"/>
                </a:ext>
              </a:extLst>
            </a:blip>
            <a:stretch>
              <a:fillRect/>
            </a:stretch>
          </a:blipFill>
        </p:spPr>
      </p:sp>
      <p:sp>
        <p:nvSpPr>
          <p:cNvPr id="27" name="Rectangle 26"/>
          <p:cNvSpPr/>
          <p:nvPr/>
        </p:nvSpPr>
        <p:spPr>
          <a:xfrm>
            <a:off x="6540337" y="3114103"/>
            <a:ext cx="9870112" cy="5860066"/>
          </a:xfrm>
          <a:prstGeom prst="rect">
            <a:avLst/>
          </a:prstGeom>
        </p:spPr>
        <p:txBody>
          <a:bodyPr wrap="square">
            <a:spAutoFit/>
          </a:bodyPr>
          <a:lstStyle/>
          <a:p>
            <a:pPr algn="just">
              <a:lnSpc>
                <a:spcPct val="130000"/>
              </a:lnSpc>
              <a:spcAft>
                <a:spcPts val="300"/>
              </a:spcAft>
            </a:pPr>
            <a:r>
              <a:rPr lang="vi-VN" sz="3200">
                <a:latin typeface="Times New Roman" panose="02020603050405020304" pitchFamily="18" charset="0"/>
                <a:ea typeface="Calibri" panose="020F0502020204030204" pitchFamily="34" charset="0"/>
                <a:cs typeface="Times New Roman" panose="02020603050405020304" pitchFamily="18" charset="0"/>
              </a:rPr>
              <a:t>-</a:t>
            </a:r>
            <a:r>
              <a:rPr lang="vi-VN" sz="3200" spc="-50">
                <a:latin typeface="Times New Roman" panose="02020603050405020304" pitchFamily="18" charset="0"/>
                <a:ea typeface="Calibri" panose="020F0502020204030204" pitchFamily="34" charset="0"/>
                <a:cs typeface="Times New Roman" panose="02020603050405020304" pitchFamily="18" charset="0"/>
              </a:rPr>
              <a:t> Xác định </a:t>
            </a:r>
            <a:r>
              <a:rPr lang="vi-VN" sz="3200">
                <a:latin typeface="Times New Roman" panose="02020603050405020304" pitchFamily="18" charset="0"/>
                <a:ea typeface="Calibri" panose="020F0502020204030204" pitchFamily="34" charset="0"/>
                <a:cs typeface="Times New Roman" panose="02020603050405020304" pitchFamily="18" charset="0"/>
              </a:rPr>
              <a:t>luận đề/ vấn đề nghị luận (chú ý tên văn bản). </a:t>
            </a:r>
            <a:endParaRPr lang="en-GB" sz="3200">
              <a:latin typeface="Times New Roman" panose="02020603050405020304" pitchFamily="18" charset="0"/>
              <a:ea typeface="Times New Roman" panose="02020603050405020304" pitchFamily="18" charset="0"/>
            </a:endParaRPr>
          </a:p>
          <a:p>
            <a:pPr algn="just">
              <a:lnSpc>
                <a:spcPct val="130000"/>
              </a:lnSpc>
              <a:spcAft>
                <a:spcPts val="300"/>
              </a:spcAft>
            </a:pPr>
            <a:r>
              <a:rPr lang="vi-VN" sz="3200">
                <a:latin typeface="Times New Roman" panose="02020603050405020304" pitchFamily="18" charset="0"/>
                <a:ea typeface="Calibri" panose="020F0502020204030204" pitchFamily="34" charset="0"/>
                <a:cs typeface="Times New Roman" panose="02020603050405020304" pitchFamily="18" charset="0"/>
              </a:rPr>
              <a:t>-</a:t>
            </a:r>
            <a:r>
              <a:rPr lang="vi-VN" sz="3200" spc="-50">
                <a:latin typeface="Times New Roman" panose="02020603050405020304" pitchFamily="18" charset="0"/>
                <a:ea typeface="Calibri" panose="020F0502020204030204" pitchFamily="34" charset="0"/>
                <a:cs typeface="Times New Roman" panose="02020603050405020304" pitchFamily="18" charset="0"/>
              </a:rPr>
              <a:t> Xác định các luận điểm (chú ý bố cục các phần, các đoạn văn bản).</a:t>
            </a:r>
            <a:endParaRPr lang="en-GB" sz="3200">
              <a:latin typeface="Times New Roman" panose="02020603050405020304" pitchFamily="18" charset="0"/>
              <a:ea typeface="Times New Roman" panose="02020603050405020304" pitchFamily="18" charset="0"/>
            </a:endParaRPr>
          </a:p>
          <a:p>
            <a:pPr algn="just">
              <a:lnSpc>
                <a:spcPct val="130000"/>
              </a:lnSpc>
              <a:spcAft>
                <a:spcPts val="300"/>
              </a:spcAft>
            </a:pPr>
            <a:r>
              <a:rPr lang="vi-VN" sz="3200" spc="-50">
                <a:latin typeface="Times New Roman" panose="02020603050405020304" pitchFamily="18" charset="0"/>
                <a:ea typeface="Calibri" panose="020F0502020204030204" pitchFamily="34" charset="0"/>
                <a:cs typeface="Times New Roman" panose="02020603050405020304" pitchFamily="18" charset="0"/>
              </a:rPr>
              <a:t>- Xác định cách đưa các lí lẽ, bằng chứng, cách tổ chức lập luận để khẳng định quan điểm của tác giả.</a:t>
            </a:r>
            <a:endParaRPr lang="en-GB" sz="3200">
              <a:latin typeface="Times New Roman" panose="02020603050405020304" pitchFamily="18" charset="0"/>
              <a:ea typeface="Times New Roman" panose="02020603050405020304" pitchFamily="18" charset="0"/>
            </a:endParaRPr>
          </a:p>
          <a:p>
            <a:pPr algn="just">
              <a:lnSpc>
                <a:spcPct val="130000"/>
              </a:lnSpc>
              <a:spcAft>
                <a:spcPts val="300"/>
              </a:spcAft>
            </a:pPr>
            <a:r>
              <a:rPr lang="vi-VN" sz="3200" spc="-50">
                <a:latin typeface="Times New Roman" panose="02020603050405020304" pitchFamily="18" charset="0"/>
                <a:ea typeface="Calibri" panose="020F0502020204030204" pitchFamily="34" charset="0"/>
                <a:cs typeface="Times New Roman" panose="02020603050405020304" pitchFamily="18" charset="0"/>
              </a:rPr>
              <a:t>- Đánh giá về tính thuyết phục của văn bản thông qua các đặc điểm hình thức (cấu trúc/ bố cục, cách lập luận, cách sử dụng hình ảnh/ từ ngữ/ giọng điệu/ ... của văn bản)</a:t>
            </a:r>
            <a:endParaRPr lang="en-GB" sz="3200">
              <a:latin typeface="Times New Roman" panose="02020603050405020304" pitchFamily="18" charset="0"/>
              <a:ea typeface="Times New Roman" panose="02020603050405020304" pitchFamily="18" charset="0"/>
            </a:endParaRPr>
          </a:p>
          <a:p>
            <a:pPr algn="just"/>
            <a:r>
              <a:rPr lang="vi-VN" sz="3200">
                <a:solidFill>
                  <a:srgbClr val="0D0D0D"/>
                </a:solidFill>
                <a:latin typeface="Times New Roman" panose="02020603050405020304" pitchFamily="18" charset="0"/>
                <a:ea typeface="MS Mincho"/>
              </a:rPr>
              <a:t>- Rút ra được thông điệp, ý nghĩa của văn bản</a:t>
            </a:r>
            <a:endParaRPr lang="en-GB" sz="3200"/>
          </a:p>
        </p:txBody>
      </p:sp>
    </p:spTree>
    <p:extLst>
      <p:ext uri="{BB962C8B-B14F-4D97-AF65-F5344CB8AC3E}">
        <p14:creationId xmlns:p14="http://schemas.microsoft.com/office/powerpoint/2010/main" val="15947597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1000"/>
                                        <p:tgtEl>
                                          <p:spTgt spid="17"/>
                                        </p:tgtEl>
                                      </p:cBhvr>
                                    </p:animEffect>
                                    <p:anim calcmode="lin" valueType="num">
                                      <p:cBhvr>
                                        <p:cTn id="8" dur="1000" fill="hold"/>
                                        <p:tgtEl>
                                          <p:spTgt spid="17"/>
                                        </p:tgtEl>
                                        <p:attrNameLst>
                                          <p:attrName>ppt_x</p:attrName>
                                        </p:attrNameLst>
                                      </p:cBhvr>
                                      <p:tavLst>
                                        <p:tav tm="0">
                                          <p:val>
                                            <p:strVal val="#ppt_x"/>
                                          </p:val>
                                        </p:tav>
                                        <p:tav tm="100000">
                                          <p:val>
                                            <p:strVal val="#ppt_x"/>
                                          </p:val>
                                        </p:tav>
                                      </p:tavLst>
                                    </p:anim>
                                    <p:anim calcmode="lin" valueType="num">
                                      <p:cBhvr>
                                        <p:cTn id="9"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4" fill="hold" grpId="0" nodeType="clickEffect">
                                  <p:stCondLst>
                                    <p:cond delay="0"/>
                                  </p:stCondLst>
                                  <p:childTnLst>
                                    <p:set>
                                      <p:cBhvr>
                                        <p:cTn id="13" dur="1" fill="hold">
                                          <p:stCondLst>
                                            <p:cond delay="0"/>
                                          </p:stCondLst>
                                        </p:cTn>
                                        <p:tgtEl>
                                          <p:spTgt spid="27"/>
                                        </p:tgtEl>
                                        <p:attrNameLst>
                                          <p:attrName>style.visibility</p:attrName>
                                        </p:attrNameLst>
                                      </p:cBhvr>
                                      <p:to>
                                        <p:strVal val="visible"/>
                                      </p:to>
                                    </p:set>
                                    <p:animEffect transition="in" filter="wipe(down)">
                                      <p:cBhvr>
                                        <p:cTn id="14"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27" grpId="0"/>
    </p:bldLst>
  </p:timing>
</p:sld>
</file>

<file path=ppt/slides/slide34.xml><?xml version="1.0" encoding="utf-8"?>
<p:sld xmlns:a="http://schemas.openxmlformats.org/drawingml/2006/main" xmlns:r="http://schemas.openxmlformats.org/officeDocument/2006/relationships" xmlns:p="http://schemas.openxmlformats.org/presentationml/2006/main">
  <p:cSld>
    <p:bg>
      <p:bgPr>
        <a:solidFill>
          <a:srgbClr val="FBF1DE"/>
        </a:solidFill>
        <a:effectLst/>
      </p:bgPr>
    </p:bg>
    <p:spTree>
      <p:nvGrpSpPr>
        <p:cNvPr id="1" name=""/>
        <p:cNvGrpSpPr/>
        <p:nvPr/>
      </p:nvGrpSpPr>
      <p:grpSpPr>
        <a:xfrm>
          <a:off x="0" y="0"/>
          <a:ext cx="0" cy="0"/>
          <a:chOff x="0" y="0"/>
          <a:chExt cx="0" cy="0"/>
        </a:xfrm>
      </p:grpSpPr>
      <p:sp>
        <p:nvSpPr>
          <p:cNvPr id="2" name="Freeform 2"/>
          <p:cNvSpPr/>
          <p:nvPr/>
        </p:nvSpPr>
        <p:spPr>
          <a:xfrm>
            <a:off x="4419600" y="1562100"/>
            <a:ext cx="8243954" cy="9050249"/>
          </a:xfrm>
          <a:custGeom>
            <a:avLst/>
            <a:gdLst/>
            <a:ahLst/>
            <a:cxnLst/>
            <a:rect l="l" t="t" r="r" b="b"/>
            <a:pathLst>
              <a:path w="8243954" h="9050249">
                <a:moveTo>
                  <a:pt x="0" y="0"/>
                </a:moveTo>
                <a:lnTo>
                  <a:pt x="8243954" y="0"/>
                </a:lnTo>
                <a:lnTo>
                  <a:pt x="8243954" y="9050249"/>
                </a:lnTo>
                <a:lnTo>
                  <a:pt x="0" y="9050249"/>
                </a:lnTo>
                <a:lnTo>
                  <a:pt x="0" y="0"/>
                </a:lnTo>
                <a:close/>
              </a:path>
            </a:pathLst>
          </a:custGeom>
          <a:blipFill>
            <a:blip r:embed="rId2">
              <a:extLst>
                <a:ext uri="{96DAC541-7B7A-43D3-8B79-37D633B846F1}">
                  <asvg:svgBlip xmlns:asvg="http://schemas.microsoft.com/office/drawing/2016/SVG/main" xmlns="" r:embed="rId3"/>
                </a:ext>
              </a:extLst>
            </a:blip>
            <a:stretch>
              <a:fillRect/>
            </a:stretch>
          </a:blipFill>
        </p:spPr>
      </p:sp>
      <p:sp>
        <p:nvSpPr>
          <p:cNvPr id="3" name="Freeform 3"/>
          <p:cNvSpPr/>
          <p:nvPr/>
        </p:nvSpPr>
        <p:spPr>
          <a:xfrm flipH="1">
            <a:off x="10981728" y="6740606"/>
            <a:ext cx="2502541" cy="1856430"/>
          </a:xfrm>
          <a:custGeom>
            <a:avLst/>
            <a:gdLst/>
            <a:ahLst/>
            <a:cxnLst/>
            <a:rect l="l" t="t" r="r" b="b"/>
            <a:pathLst>
              <a:path w="2502541" h="1856430">
                <a:moveTo>
                  <a:pt x="2502541" y="0"/>
                </a:moveTo>
                <a:lnTo>
                  <a:pt x="0" y="0"/>
                </a:lnTo>
                <a:lnTo>
                  <a:pt x="0" y="1856430"/>
                </a:lnTo>
                <a:lnTo>
                  <a:pt x="2502541" y="1856430"/>
                </a:lnTo>
                <a:lnTo>
                  <a:pt x="2502541" y="0"/>
                </a:lnTo>
                <a:close/>
              </a:path>
            </a:pathLst>
          </a:custGeom>
          <a:blipFill>
            <a:blip r:embed="rId4">
              <a:extLst>
                <a:ext uri="{96DAC541-7B7A-43D3-8B79-37D633B846F1}">
                  <asvg:svgBlip xmlns:asvg="http://schemas.microsoft.com/office/drawing/2016/SVG/main" xmlns="" r:embed="rId5"/>
                </a:ext>
              </a:extLst>
            </a:blip>
            <a:stretch>
              <a:fillRect/>
            </a:stretch>
          </a:blipFill>
        </p:spPr>
      </p:sp>
      <p:sp>
        <p:nvSpPr>
          <p:cNvPr id="5" name="TextBox 5"/>
          <p:cNvSpPr txBox="1"/>
          <p:nvPr/>
        </p:nvSpPr>
        <p:spPr>
          <a:xfrm>
            <a:off x="5000609" y="3009900"/>
            <a:ext cx="7081935" cy="2551981"/>
          </a:xfrm>
          <a:prstGeom prst="rect">
            <a:avLst/>
          </a:prstGeom>
        </p:spPr>
        <p:txBody>
          <a:bodyPr wrap="square" lIns="0" tIns="0" rIns="0" bIns="0" rtlCol="0" anchor="t">
            <a:spAutoFit/>
          </a:bodyPr>
          <a:lstStyle/>
          <a:p>
            <a:pPr algn="ctr">
              <a:lnSpc>
                <a:spcPts val="10283"/>
              </a:lnSpc>
            </a:pPr>
            <a:r>
              <a:rPr lang="pt-BR" sz="7200" b="1">
                <a:solidFill>
                  <a:schemeClr val="bg1"/>
                </a:solidFill>
                <a:latin typeface="Times New Roman" panose="02020603050405020304" pitchFamily="18" charset="0"/>
                <a:cs typeface="Times New Roman" panose="02020603050405020304" pitchFamily="18" charset="0"/>
              </a:rPr>
              <a:t>HOẠT ĐỘNG </a:t>
            </a:r>
            <a:r>
              <a:rPr lang="pt-BR" sz="7200" b="1" smtClean="0">
                <a:solidFill>
                  <a:schemeClr val="bg1"/>
                </a:solidFill>
                <a:latin typeface="Times New Roman" panose="02020603050405020304" pitchFamily="18" charset="0"/>
                <a:cs typeface="Times New Roman" panose="02020603050405020304" pitchFamily="18" charset="0"/>
              </a:rPr>
              <a:t>3</a:t>
            </a:r>
            <a:endParaRPr lang="vi-VN" sz="7200" b="1" smtClean="0">
              <a:solidFill>
                <a:schemeClr val="bg1"/>
              </a:solidFill>
              <a:latin typeface="Times New Roman" panose="02020603050405020304" pitchFamily="18" charset="0"/>
              <a:cs typeface="Times New Roman" panose="02020603050405020304" pitchFamily="18" charset="0"/>
            </a:endParaRPr>
          </a:p>
          <a:p>
            <a:pPr algn="ctr">
              <a:lnSpc>
                <a:spcPts val="10283"/>
              </a:lnSpc>
            </a:pPr>
            <a:r>
              <a:rPr lang="pt-BR" sz="7200" b="1" smtClean="0">
                <a:solidFill>
                  <a:schemeClr val="bg1"/>
                </a:solidFill>
                <a:latin typeface="Times New Roman" panose="02020603050405020304" pitchFamily="18" charset="0"/>
                <a:cs typeface="Times New Roman" panose="02020603050405020304" pitchFamily="18" charset="0"/>
              </a:rPr>
              <a:t>LUYỆN </a:t>
            </a:r>
            <a:r>
              <a:rPr lang="pt-BR" sz="7200" b="1">
                <a:solidFill>
                  <a:schemeClr val="bg1"/>
                </a:solidFill>
                <a:latin typeface="Times New Roman" panose="02020603050405020304" pitchFamily="18" charset="0"/>
                <a:cs typeface="Times New Roman" panose="02020603050405020304" pitchFamily="18" charset="0"/>
              </a:rPr>
              <a:t>TẬP</a:t>
            </a:r>
            <a:endParaRPr lang="en-US" sz="7200" spc="-182">
              <a:solidFill>
                <a:schemeClr val="bg1"/>
              </a:solidFill>
              <a:latin typeface="Times New Roman" panose="02020603050405020304" pitchFamily="18" charset="0"/>
              <a:ea typeface="Cabin"/>
              <a:cs typeface="Times New Roman" panose="02020603050405020304" pitchFamily="18" charset="0"/>
              <a:sym typeface="Cabin"/>
            </a:endParaRPr>
          </a:p>
        </p:txBody>
      </p:sp>
      <p:sp>
        <p:nvSpPr>
          <p:cNvPr id="6" name="Freeform 6"/>
          <p:cNvSpPr/>
          <p:nvPr/>
        </p:nvSpPr>
        <p:spPr>
          <a:xfrm>
            <a:off x="13554775" y="7781984"/>
            <a:ext cx="3170242" cy="3927102"/>
          </a:xfrm>
          <a:custGeom>
            <a:avLst/>
            <a:gdLst/>
            <a:ahLst/>
            <a:cxnLst/>
            <a:rect l="l" t="t" r="r" b="b"/>
            <a:pathLst>
              <a:path w="3170242" h="3927102">
                <a:moveTo>
                  <a:pt x="0" y="0"/>
                </a:moveTo>
                <a:lnTo>
                  <a:pt x="3170242" y="0"/>
                </a:lnTo>
                <a:lnTo>
                  <a:pt x="3170242" y="3927101"/>
                </a:lnTo>
                <a:lnTo>
                  <a:pt x="0" y="3927101"/>
                </a:lnTo>
                <a:lnTo>
                  <a:pt x="0" y="0"/>
                </a:lnTo>
                <a:close/>
              </a:path>
            </a:pathLst>
          </a:custGeom>
          <a:blipFill>
            <a:blip r:embed="rId6">
              <a:extLst>
                <a:ext uri="{96DAC541-7B7A-43D3-8B79-37D633B846F1}">
                  <asvg:svgBlip xmlns:asvg="http://schemas.microsoft.com/office/drawing/2016/SVG/main" xmlns="" r:embed="rId7"/>
                </a:ext>
              </a:extLst>
            </a:blip>
            <a:stretch>
              <a:fillRect/>
            </a:stretch>
          </a:blipFill>
        </p:spPr>
      </p:sp>
    </p:spTree>
    <p:extLst>
      <p:ext uri="{BB962C8B-B14F-4D97-AF65-F5344CB8AC3E}">
        <p14:creationId xmlns:p14="http://schemas.microsoft.com/office/powerpoint/2010/main" val="7807875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5.xml><?xml version="1.0" encoding="utf-8"?>
<p:sld xmlns:a="http://schemas.openxmlformats.org/drawingml/2006/main" xmlns:r="http://schemas.openxmlformats.org/officeDocument/2006/relationships" xmlns:p="http://schemas.openxmlformats.org/presentationml/2006/main">
  <p:cSld>
    <p:bg>
      <p:bgPr>
        <a:solidFill>
          <a:srgbClr val="FBF1DE"/>
        </a:solidFill>
        <a:effectLst/>
      </p:bgPr>
    </p:bg>
    <p:spTree>
      <p:nvGrpSpPr>
        <p:cNvPr id="1" name=""/>
        <p:cNvGrpSpPr/>
        <p:nvPr/>
      </p:nvGrpSpPr>
      <p:grpSpPr>
        <a:xfrm>
          <a:off x="0" y="0"/>
          <a:ext cx="0" cy="0"/>
          <a:chOff x="0" y="0"/>
          <a:chExt cx="0" cy="0"/>
        </a:xfrm>
      </p:grpSpPr>
      <p:grpSp>
        <p:nvGrpSpPr>
          <p:cNvPr id="2" name="Group 2"/>
          <p:cNvGrpSpPr/>
          <p:nvPr/>
        </p:nvGrpSpPr>
        <p:grpSpPr>
          <a:xfrm>
            <a:off x="2593234" y="1333500"/>
            <a:ext cx="13755667" cy="7799839"/>
            <a:chOff x="0" y="0"/>
            <a:chExt cx="18292705" cy="9156180"/>
          </a:xfrm>
        </p:grpSpPr>
        <p:sp>
          <p:nvSpPr>
            <p:cNvPr id="3" name="Freeform 3"/>
            <p:cNvSpPr/>
            <p:nvPr/>
          </p:nvSpPr>
          <p:spPr>
            <a:xfrm>
              <a:off x="-127" y="127"/>
              <a:ext cx="18292578" cy="9163165"/>
            </a:xfrm>
            <a:custGeom>
              <a:avLst/>
              <a:gdLst/>
              <a:ahLst/>
              <a:cxnLst/>
              <a:rect l="l" t="t" r="r" b="b"/>
              <a:pathLst>
                <a:path w="18292578" h="9163165">
                  <a:moveTo>
                    <a:pt x="17891512" y="9150465"/>
                  </a:moveTo>
                  <a:cubicBezTo>
                    <a:pt x="17835632" y="9163165"/>
                    <a:pt x="17810232" y="9150465"/>
                    <a:pt x="17753082" y="9150465"/>
                  </a:cubicBezTo>
                  <a:cubicBezTo>
                    <a:pt x="17695932" y="9150465"/>
                    <a:pt x="17604873" y="9137765"/>
                    <a:pt x="17604873" y="9137765"/>
                  </a:cubicBezTo>
                  <a:lnTo>
                    <a:pt x="707771" y="9137765"/>
                  </a:lnTo>
                  <a:lnTo>
                    <a:pt x="631063" y="9125065"/>
                  </a:lnTo>
                  <a:cubicBezTo>
                    <a:pt x="631063" y="9125065"/>
                    <a:pt x="533400" y="9137765"/>
                    <a:pt x="457581" y="9125065"/>
                  </a:cubicBezTo>
                  <a:cubicBezTo>
                    <a:pt x="381762" y="9112365"/>
                    <a:pt x="296418" y="9125065"/>
                    <a:pt x="296418" y="9125065"/>
                  </a:cubicBezTo>
                  <a:cubicBezTo>
                    <a:pt x="240284" y="9125065"/>
                    <a:pt x="162814" y="9120747"/>
                    <a:pt x="119507" y="9091537"/>
                  </a:cubicBezTo>
                  <a:cubicBezTo>
                    <a:pt x="47371" y="9042895"/>
                    <a:pt x="25400" y="8972665"/>
                    <a:pt x="0" y="8866874"/>
                  </a:cubicBezTo>
                  <a:lnTo>
                    <a:pt x="0" y="8666341"/>
                  </a:lnTo>
                  <a:cubicBezTo>
                    <a:pt x="0" y="8666341"/>
                    <a:pt x="12700" y="8581378"/>
                    <a:pt x="12700" y="8523085"/>
                  </a:cubicBezTo>
                  <a:cubicBezTo>
                    <a:pt x="12700" y="8464792"/>
                    <a:pt x="0" y="8374876"/>
                    <a:pt x="0" y="8374876"/>
                  </a:cubicBezTo>
                  <a:lnTo>
                    <a:pt x="0" y="803402"/>
                  </a:lnTo>
                  <a:cubicBezTo>
                    <a:pt x="0" y="803402"/>
                    <a:pt x="12700" y="767715"/>
                    <a:pt x="12700" y="688594"/>
                  </a:cubicBezTo>
                  <a:lnTo>
                    <a:pt x="12700" y="543560"/>
                  </a:lnTo>
                  <a:cubicBezTo>
                    <a:pt x="12700" y="543560"/>
                    <a:pt x="0" y="459740"/>
                    <a:pt x="12700" y="375920"/>
                  </a:cubicBezTo>
                  <a:cubicBezTo>
                    <a:pt x="25400" y="292100"/>
                    <a:pt x="23876" y="258064"/>
                    <a:pt x="64897" y="195072"/>
                  </a:cubicBezTo>
                  <a:cubicBezTo>
                    <a:pt x="87249" y="160782"/>
                    <a:pt x="184404" y="76708"/>
                    <a:pt x="215900" y="50800"/>
                  </a:cubicBezTo>
                  <a:cubicBezTo>
                    <a:pt x="215900" y="50800"/>
                    <a:pt x="305181" y="24130"/>
                    <a:pt x="401320" y="12700"/>
                  </a:cubicBezTo>
                  <a:cubicBezTo>
                    <a:pt x="508000" y="0"/>
                    <a:pt x="481584" y="0"/>
                    <a:pt x="622300" y="0"/>
                  </a:cubicBezTo>
                  <a:lnTo>
                    <a:pt x="17773529" y="0"/>
                  </a:lnTo>
                  <a:cubicBezTo>
                    <a:pt x="17873605" y="0"/>
                    <a:pt x="17942058" y="12700"/>
                    <a:pt x="17942058" y="12700"/>
                  </a:cubicBezTo>
                  <a:cubicBezTo>
                    <a:pt x="18006192" y="12700"/>
                    <a:pt x="18094967" y="36322"/>
                    <a:pt x="18152878" y="50800"/>
                  </a:cubicBezTo>
                  <a:cubicBezTo>
                    <a:pt x="18254478" y="76200"/>
                    <a:pt x="18279878" y="254000"/>
                    <a:pt x="18279878" y="350520"/>
                  </a:cubicBezTo>
                  <a:lnTo>
                    <a:pt x="18279878" y="8284070"/>
                  </a:lnTo>
                  <a:cubicBezTo>
                    <a:pt x="18279878" y="8284070"/>
                    <a:pt x="18292578" y="8652752"/>
                    <a:pt x="18292578" y="8685772"/>
                  </a:cubicBezTo>
                  <a:cubicBezTo>
                    <a:pt x="18292578" y="8718791"/>
                    <a:pt x="18270099" y="8826741"/>
                    <a:pt x="18252191" y="8872969"/>
                  </a:cubicBezTo>
                  <a:cubicBezTo>
                    <a:pt x="18227173" y="8937613"/>
                    <a:pt x="18237333" y="8994508"/>
                    <a:pt x="18185516" y="9038704"/>
                  </a:cubicBezTo>
                  <a:cubicBezTo>
                    <a:pt x="18149449" y="9069566"/>
                    <a:pt x="18095347" y="9106903"/>
                    <a:pt x="18050135" y="9124049"/>
                  </a:cubicBezTo>
                  <a:cubicBezTo>
                    <a:pt x="18004923" y="9141193"/>
                    <a:pt x="17947139" y="9137891"/>
                    <a:pt x="17891258" y="9150591"/>
                  </a:cubicBezTo>
                  <a:close/>
                </a:path>
              </a:pathLst>
            </a:custGeom>
            <a:solidFill>
              <a:srgbClr val="133E3D"/>
            </a:solidFill>
          </p:spPr>
        </p:sp>
      </p:grpSp>
      <p:sp>
        <p:nvSpPr>
          <p:cNvPr id="4" name="Freeform 4"/>
          <p:cNvSpPr/>
          <p:nvPr/>
        </p:nvSpPr>
        <p:spPr>
          <a:xfrm>
            <a:off x="6838647" y="9114289"/>
            <a:ext cx="4858755" cy="1809988"/>
          </a:xfrm>
          <a:custGeom>
            <a:avLst/>
            <a:gdLst/>
            <a:ahLst/>
            <a:cxnLst/>
            <a:rect l="l" t="t" r="r" b="b"/>
            <a:pathLst>
              <a:path w="4858755" h="1809988">
                <a:moveTo>
                  <a:pt x="0" y="0"/>
                </a:moveTo>
                <a:lnTo>
                  <a:pt x="4858755" y="0"/>
                </a:lnTo>
                <a:lnTo>
                  <a:pt x="4858755" y="1809988"/>
                </a:lnTo>
                <a:lnTo>
                  <a:pt x="0" y="1809988"/>
                </a:lnTo>
                <a:lnTo>
                  <a:pt x="0" y="0"/>
                </a:lnTo>
                <a:close/>
              </a:path>
            </a:pathLst>
          </a:custGeom>
          <a:blipFill>
            <a:blip r:embed="rId2">
              <a:extLst>
                <a:ext uri="{96DAC541-7B7A-43D3-8B79-37D633B846F1}">
                  <asvg:svgBlip xmlns:asvg="http://schemas.microsoft.com/office/drawing/2016/SVG/main" xmlns="" r:embed="rId3"/>
                </a:ext>
              </a:extLst>
            </a:blip>
            <a:stretch>
              <a:fillRect t="-194695"/>
            </a:stretch>
          </a:blipFill>
        </p:spPr>
      </p:sp>
      <p:sp>
        <p:nvSpPr>
          <p:cNvPr id="6" name="Freeform 6"/>
          <p:cNvSpPr/>
          <p:nvPr/>
        </p:nvSpPr>
        <p:spPr>
          <a:xfrm>
            <a:off x="15547533" y="6684025"/>
            <a:ext cx="2174957" cy="4689934"/>
          </a:xfrm>
          <a:custGeom>
            <a:avLst/>
            <a:gdLst/>
            <a:ahLst/>
            <a:cxnLst/>
            <a:rect l="l" t="t" r="r" b="b"/>
            <a:pathLst>
              <a:path w="2174957" h="4689934">
                <a:moveTo>
                  <a:pt x="0" y="0"/>
                </a:moveTo>
                <a:lnTo>
                  <a:pt x="2174957" y="0"/>
                </a:lnTo>
                <a:lnTo>
                  <a:pt x="2174957" y="4689934"/>
                </a:lnTo>
                <a:lnTo>
                  <a:pt x="0" y="4689934"/>
                </a:lnTo>
                <a:lnTo>
                  <a:pt x="0" y="0"/>
                </a:lnTo>
                <a:close/>
              </a:path>
            </a:pathLst>
          </a:custGeom>
          <a:blipFill>
            <a:blip r:embed="rId4">
              <a:extLst>
                <a:ext uri="{96DAC541-7B7A-43D3-8B79-37D633B846F1}">
                  <asvg:svgBlip xmlns:asvg="http://schemas.microsoft.com/office/drawing/2016/SVG/main" xmlns="" r:embed="rId7"/>
                </a:ext>
              </a:extLst>
            </a:blip>
            <a:stretch>
              <a:fillRect/>
            </a:stretch>
          </a:blipFill>
        </p:spPr>
      </p:sp>
      <p:sp>
        <p:nvSpPr>
          <p:cNvPr id="7" name="TextBox 7"/>
          <p:cNvSpPr txBox="1"/>
          <p:nvPr/>
        </p:nvSpPr>
        <p:spPr>
          <a:xfrm>
            <a:off x="3433302" y="2095500"/>
            <a:ext cx="12075242" cy="5884047"/>
          </a:xfrm>
          <a:prstGeom prst="rect">
            <a:avLst/>
          </a:prstGeom>
        </p:spPr>
        <p:txBody>
          <a:bodyPr lIns="0" tIns="0" rIns="0" bIns="0" rtlCol="0" anchor="t">
            <a:spAutoFit/>
          </a:bodyPr>
          <a:lstStyle/>
          <a:p>
            <a:pPr marL="304963" lvl="1" algn="just"/>
            <a:r>
              <a:rPr lang="vi-VN" sz="4400">
                <a:solidFill>
                  <a:schemeClr val="bg1"/>
                </a:solidFill>
                <a:latin typeface="Times New Roman" panose="02020603050405020304" pitchFamily="18" charset="0"/>
                <a:cs typeface="Times New Roman" panose="02020603050405020304" pitchFamily="18" charset="0"/>
              </a:rPr>
              <a:t>Lớp học được chia làm hai đội. Có 10 </a:t>
            </a:r>
            <a:r>
              <a:rPr lang="vi-VN" sz="4400" smtClean="0">
                <a:solidFill>
                  <a:schemeClr val="bg1"/>
                </a:solidFill>
                <a:latin typeface="Times New Roman" panose="02020603050405020304" pitchFamily="18" charset="0"/>
                <a:cs typeface="Times New Roman" panose="02020603050405020304" pitchFamily="18" charset="0"/>
              </a:rPr>
              <a:t>ngôi sao trong </a:t>
            </a:r>
            <a:r>
              <a:rPr lang="vi-VN" sz="4400">
                <a:solidFill>
                  <a:schemeClr val="bg1"/>
                </a:solidFill>
                <a:latin typeface="Times New Roman" panose="02020603050405020304" pitchFamily="18" charset="0"/>
                <a:cs typeface="Times New Roman" panose="02020603050405020304" pitchFamily="18" charset="0"/>
              </a:rPr>
              <a:t>đó có 7 ngôi sao</a:t>
            </a:r>
            <a:r>
              <a:rPr lang="vi-VN" sz="4400" smtClean="0">
                <a:solidFill>
                  <a:schemeClr val="bg1"/>
                </a:solidFill>
                <a:latin typeface="Times New Roman" panose="02020603050405020304" pitchFamily="18" charset="0"/>
                <a:cs typeface="Times New Roman" panose="02020603050405020304" pitchFamily="18" charset="0"/>
              </a:rPr>
              <a:t> </a:t>
            </a:r>
            <a:r>
              <a:rPr lang="vi-VN" sz="4400">
                <a:solidFill>
                  <a:schemeClr val="bg1"/>
                </a:solidFill>
                <a:latin typeface="Times New Roman" panose="02020603050405020304" pitchFamily="18" charset="0"/>
                <a:cs typeface="Times New Roman" panose="02020603050405020304" pitchFamily="18" charset="0"/>
              </a:rPr>
              <a:t>chứa câu hỏi, 3 ngôi sao </a:t>
            </a:r>
            <a:r>
              <a:rPr lang="vi-VN" sz="4400" smtClean="0">
                <a:solidFill>
                  <a:schemeClr val="bg1"/>
                </a:solidFill>
                <a:latin typeface="Times New Roman" panose="02020603050405020304" pitchFamily="18" charset="0"/>
                <a:cs typeface="Times New Roman" panose="02020603050405020304" pitchFamily="18" charset="0"/>
              </a:rPr>
              <a:t>may </a:t>
            </a:r>
            <a:r>
              <a:rPr lang="vi-VN" sz="4400">
                <a:solidFill>
                  <a:schemeClr val="bg1"/>
                </a:solidFill>
                <a:latin typeface="Times New Roman" panose="02020603050405020304" pitchFamily="18" charset="0"/>
                <a:cs typeface="Times New Roman" panose="02020603050405020304" pitchFamily="18" charset="0"/>
              </a:rPr>
              <a:t>mắn. Đội nào chọn được ngôi sao </a:t>
            </a:r>
            <a:r>
              <a:rPr lang="vi-VN" sz="4400" smtClean="0">
                <a:solidFill>
                  <a:schemeClr val="bg1"/>
                </a:solidFill>
                <a:latin typeface="Times New Roman" panose="02020603050405020304" pitchFamily="18" charset="0"/>
                <a:cs typeface="Times New Roman" panose="02020603050405020304" pitchFamily="18" charset="0"/>
              </a:rPr>
              <a:t>may </a:t>
            </a:r>
            <a:r>
              <a:rPr lang="vi-VN" sz="4400">
                <a:solidFill>
                  <a:schemeClr val="bg1"/>
                </a:solidFill>
                <a:latin typeface="Times New Roman" panose="02020603050405020304" pitchFamily="18" charset="0"/>
                <a:cs typeface="Times New Roman" panose="02020603050405020304" pitchFamily="18" charset="0"/>
              </a:rPr>
              <a:t>mắn sẽ được cộng 10 điểm mà không cần phải trả lời câu hỏi. Chọn được ngôi sao </a:t>
            </a:r>
            <a:r>
              <a:rPr lang="vi-VN" sz="4400" smtClean="0">
                <a:solidFill>
                  <a:schemeClr val="bg1"/>
                </a:solidFill>
                <a:latin typeface="Times New Roman" panose="02020603050405020304" pitchFamily="18" charset="0"/>
                <a:cs typeface="Times New Roman" panose="02020603050405020304" pitchFamily="18" charset="0"/>
              </a:rPr>
              <a:t>chứa </a:t>
            </a:r>
            <a:r>
              <a:rPr lang="vi-VN" sz="4400">
                <a:solidFill>
                  <a:schemeClr val="bg1"/>
                </a:solidFill>
                <a:latin typeface="Times New Roman" panose="02020603050405020304" pitchFamily="18" charset="0"/>
                <a:cs typeface="Times New Roman" panose="02020603050405020304" pitchFamily="18" charset="0"/>
              </a:rPr>
              <a:t>câu hỏi phải trả lời câu hỏi đó, trả lời đúng được cộng 10 điểm, sai nhường quyền trả lời cho đội còn lại. Kết thúc trò chơi, đội nào được nhiều điểm hơn đội đó sẽ thắng. </a:t>
            </a:r>
            <a:endParaRPr lang="en-GB" sz="4400">
              <a:solidFill>
                <a:schemeClr val="bg1"/>
              </a:solidFill>
              <a:latin typeface="Times New Roman" panose="02020603050405020304" pitchFamily="18" charset="0"/>
              <a:cs typeface="Times New Roman" panose="02020603050405020304" pitchFamily="18" charset="0"/>
            </a:endParaRPr>
          </a:p>
          <a:p>
            <a:pPr marL="304963" lvl="1">
              <a:lnSpc>
                <a:spcPts val="3955"/>
              </a:lnSpc>
            </a:pPr>
            <a:endParaRPr lang="en-US" sz="2825">
              <a:solidFill>
                <a:srgbClr val="FFFFFF"/>
              </a:solidFill>
              <a:latin typeface="Cabin"/>
              <a:ea typeface="Cabin"/>
              <a:cs typeface="Cabin"/>
              <a:sym typeface="Cabin"/>
            </a:endParaRPr>
          </a:p>
        </p:txBody>
      </p:sp>
      <p:sp>
        <p:nvSpPr>
          <p:cNvPr id="10" name="Freeform 10"/>
          <p:cNvSpPr/>
          <p:nvPr/>
        </p:nvSpPr>
        <p:spPr>
          <a:xfrm flipH="1">
            <a:off x="636873" y="7031955"/>
            <a:ext cx="3142166" cy="3892323"/>
          </a:xfrm>
          <a:custGeom>
            <a:avLst/>
            <a:gdLst/>
            <a:ahLst/>
            <a:cxnLst/>
            <a:rect l="l" t="t" r="r" b="b"/>
            <a:pathLst>
              <a:path w="3142166" h="3892323">
                <a:moveTo>
                  <a:pt x="3142166" y="0"/>
                </a:moveTo>
                <a:lnTo>
                  <a:pt x="0" y="0"/>
                </a:lnTo>
                <a:lnTo>
                  <a:pt x="0" y="3892322"/>
                </a:lnTo>
                <a:lnTo>
                  <a:pt x="3142166" y="3892322"/>
                </a:lnTo>
                <a:lnTo>
                  <a:pt x="3142166" y="0"/>
                </a:lnTo>
                <a:close/>
              </a:path>
            </a:pathLst>
          </a:custGeom>
          <a:blipFill>
            <a:blip r:embed="rId8">
              <a:extLst>
                <a:ext uri="{96DAC541-7B7A-43D3-8B79-37D633B846F1}">
                  <asvg:svgBlip xmlns:asvg="http://schemas.microsoft.com/office/drawing/2016/SVG/main" xmlns="" r:embed="rId9"/>
                </a:ext>
              </a:extLst>
            </a:blip>
            <a:stretch>
              <a:fillRect/>
            </a:stretch>
          </a:blipFill>
        </p:spPr>
      </p:sp>
    </p:spTree>
    <p:extLst>
      <p:ext uri="{BB962C8B-B14F-4D97-AF65-F5344CB8AC3E}">
        <p14:creationId xmlns:p14="http://schemas.microsoft.com/office/powerpoint/2010/main" val="35311127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36.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49" name="Isosceles Triangle 48"/>
          <p:cNvSpPr/>
          <p:nvPr/>
        </p:nvSpPr>
        <p:spPr>
          <a:xfrm>
            <a:off x="5594787" y="7489040"/>
            <a:ext cx="5850978" cy="2775647"/>
          </a:xfrm>
          <a:prstGeom prst="triangl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700">
              <a:solidFill>
                <a:prstClr val="white"/>
              </a:solidFill>
            </a:endParaRPr>
          </a:p>
        </p:txBody>
      </p:sp>
      <p:sp>
        <p:nvSpPr>
          <p:cNvPr id="29" name="TextBox 28"/>
          <p:cNvSpPr txBox="1"/>
          <p:nvPr/>
        </p:nvSpPr>
        <p:spPr>
          <a:xfrm>
            <a:off x="2730713" y="790738"/>
            <a:ext cx="497252" cy="830997"/>
          </a:xfrm>
          <a:prstGeom prst="rect">
            <a:avLst/>
          </a:prstGeom>
          <a:noFill/>
        </p:spPr>
        <p:txBody>
          <a:bodyPr wrap="none" rtlCol="0">
            <a:spAutoFit/>
          </a:bodyPr>
          <a:lstStyle/>
          <a:p>
            <a:r>
              <a:rPr lang="en-US" sz="4800" b="1">
                <a:solidFill>
                  <a:prstClr val="white">
                    <a:lumMod val="50000"/>
                  </a:prstClr>
                </a:solidFill>
              </a:rPr>
              <a:t>1</a:t>
            </a:r>
          </a:p>
        </p:txBody>
      </p:sp>
      <p:sp>
        <p:nvSpPr>
          <p:cNvPr id="48" name="Isosceles Triangle 47"/>
          <p:cNvSpPr/>
          <p:nvPr/>
        </p:nvSpPr>
        <p:spPr>
          <a:xfrm>
            <a:off x="4052" y="6479628"/>
            <a:ext cx="8025822" cy="3807372"/>
          </a:xfrm>
          <a:prstGeom prst="triangle">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700">
              <a:solidFill>
                <a:prstClr val="white"/>
              </a:solidFill>
            </a:endParaRPr>
          </a:p>
        </p:txBody>
      </p:sp>
      <p:sp>
        <p:nvSpPr>
          <p:cNvPr id="51" name="5-Point Star 50">
            <a:hlinkClick r:id="rId2" action="ppaction://hlinksldjump"/>
          </p:cNvPr>
          <p:cNvSpPr/>
          <p:nvPr/>
        </p:nvSpPr>
        <p:spPr>
          <a:xfrm>
            <a:off x="2565837" y="1442154"/>
            <a:ext cx="919335" cy="919335"/>
          </a:xfrm>
          <a:prstGeom prst="star5">
            <a:avLst>
              <a:gd name="adj" fmla="val 32376"/>
              <a:gd name="hf" fmla="val 105146"/>
              <a:gd name="vf" fmla="val 110557"/>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700">
              <a:solidFill>
                <a:prstClr val="white"/>
              </a:solidFill>
            </a:endParaRPr>
          </a:p>
        </p:txBody>
      </p:sp>
      <p:sp>
        <p:nvSpPr>
          <p:cNvPr id="52" name="TextBox 51"/>
          <p:cNvSpPr txBox="1"/>
          <p:nvPr/>
        </p:nvSpPr>
        <p:spPr>
          <a:xfrm>
            <a:off x="5299995" y="2079449"/>
            <a:ext cx="497252" cy="830997"/>
          </a:xfrm>
          <a:prstGeom prst="rect">
            <a:avLst/>
          </a:prstGeom>
          <a:noFill/>
        </p:spPr>
        <p:txBody>
          <a:bodyPr wrap="none" rtlCol="0">
            <a:spAutoFit/>
          </a:bodyPr>
          <a:lstStyle/>
          <a:p>
            <a:r>
              <a:rPr lang="en-US" sz="4800" b="1">
                <a:solidFill>
                  <a:prstClr val="white">
                    <a:lumMod val="50000"/>
                  </a:prstClr>
                </a:solidFill>
              </a:rPr>
              <a:t>2</a:t>
            </a:r>
          </a:p>
        </p:txBody>
      </p:sp>
      <p:sp>
        <p:nvSpPr>
          <p:cNvPr id="53" name="5-Point Star 52">
            <a:hlinkClick r:id="rId3" action="ppaction://hlinksldjump"/>
          </p:cNvPr>
          <p:cNvSpPr/>
          <p:nvPr/>
        </p:nvSpPr>
        <p:spPr>
          <a:xfrm>
            <a:off x="4950431" y="2730865"/>
            <a:ext cx="1288712" cy="1288712"/>
          </a:xfrm>
          <a:prstGeom prst="star5">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700">
              <a:solidFill>
                <a:prstClr val="white"/>
              </a:solidFill>
            </a:endParaRPr>
          </a:p>
        </p:txBody>
      </p:sp>
      <p:sp>
        <p:nvSpPr>
          <p:cNvPr id="54" name="TextBox 53"/>
          <p:cNvSpPr txBox="1"/>
          <p:nvPr/>
        </p:nvSpPr>
        <p:spPr>
          <a:xfrm>
            <a:off x="9519129" y="783677"/>
            <a:ext cx="497252" cy="830997"/>
          </a:xfrm>
          <a:prstGeom prst="rect">
            <a:avLst/>
          </a:prstGeom>
          <a:noFill/>
        </p:spPr>
        <p:txBody>
          <a:bodyPr wrap="none" rtlCol="0">
            <a:spAutoFit/>
          </a:bodyPr>
          <a:lstStyle/>
          <a:p>
            <a:r>
              <a:rPr lang="en-US" sz="4800" b="1">
                <a:solidFill>
                  <a:prstClr val="white">
                    <a:lumMod val="50000"/>
                  </a:prstClr>
                </a:solidFill>
              </a:rPr>
              <a:t>5</a:t>
            </a:r>
          </a:p>
        </p:txBody>
      </p:sp>
      <p:sp>
        <p:nvSpPr>
          <p:cNvPr id="55" name="5-Point Star 54">
            <a:hlinkClick r:id="rId4" action="ppaction://hlinksldjump"/>
          </p:cNvPr>
          <p:cNvSpPr/>
          <p:nvPr/>
        </p:nvSpPr>
        <p:spPr>
          <a:xfrm>
            <a:off x="9169565" y="1435093"/>
            <a:ext cx="1288712" cy="1288712"/>
          </a:xfrm>
          <a:prstGeom prst="star5">
            <a:avLst>
              <a:gd name="adj" fmla="val 24077"/>
              <a:gd name="hf" fmla="val 105146"/>
              <a:gd name="vf" fmla="val 110557"/>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700">
              <a:solidFill>
                <a:prstClr val="white"/>
              </a:solidFill>
            </a:endParaRPr>
          </a:p>
        </p:txBody>
      </p:sp>
      <p:sp>
        <p:nvSpPr>
          <p:cNvPr id="56" name="TextBox 55"/>
          <p:cNvSpPr txBox="1"/>
          <p:nvPr/>
        </p:nvSpPr>
        <p:spPr>
          <a:xfrm>
            <a:off x="13738263" y="2723804"/>
            <a:ext cx="497252" cy="830997"/>
          </a:xfrm>
          <a:prstGeom prst="rect">
            <a:avLst/>
          </a:prstGeom>
          <a:noFill/>
        </p:spPr>
        <p:txBody>
          <a:bodyPr wrap="none" rtlCol="0">
            <a:spAutoFit/>
          </a:bodyPr>
          <a:lstStyle/>
          <a:p>
            <a:r>
              <a:rPr lang="en-US" sz="4800" b="1">
                <a:solidFill>
                  <a:prstClr val="white">
                    <a:lumMod val="50000"/>
                  </a:prstClr>
                </a:solidFill>
              </a:rPr>
              <a:t>6</a:t>
            </a:r>
          </a:p>
        </p:txBody>
      </p:sp>
      <p:sp>
        <p:nvSpPr>
          <p:cNvPr id="57" name="5-Point Star 56">
            <a:hlinkClick r:id="rId5" action="ppaction://hlinksldjump"/>
          </p:cNvPr>
          <p:cNvSpPr/>
          <p:nvPr/>
        </p:nvSpPr>
        <p:spPr>
          <a:xfrm>
            <a:off x="13388699" y="3375220"/>
            <a:ext cx="1288712" cy="1288712"/>
          </a:xfrm>
          <a:prstGeom prst="star5">
            <a:avLst>
              <a:gd name="adj" fmla="val 22418"/>
              <a:gd name="hf" fmla="val 105146"/>
              <a:gd name="vf" fmla="val 110557"/>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700">
              <a:solidFill>
                <a:prstClr val="white"/>
              </a:solidFill>
            </a:endParaRPr>
          </a:p>
        </p:txBody>
      </p:sp>
      <p:sp>
        <p:nvSpPr>
          <p:cNvPr id="58" name="TextBox 57"/>
          <p:cNvSpPr txBox="1"/>
          <p:nvPr/>
        </p:nvSpPr>
        <p:spPr>
          <a:xfrm>
            <a:off x="10633058" y="4195756"/>
            <a:ext cx="497252" cy="830997"/>
          </a:xfrm>
          <a:prstGeom prst="rect">
            <a:avLst/>
          </a:prstGeom>
          <a:noFill/>
        </p:spPr>
        <p:txBody>
          <a:bodyPr wrap="none" rtlCol="0">
            <a:spAutoFit/>
          </a:bodyPr>
          <a:lstStyle/>
          <a:p>
            <a:r>
              <a:rPr lang="en-US" sz="4800" b="1">
                <a:solidFill>
                  <a:prstClr val="white">
                    <a:lumMod val="50000"/>
                  </a:prstClr>
                </a:solidFill>
              </a:rPr>
              <a:t>4</a:t>
            </a:r>
          </a:p>
        </p:txBody>
      </p:sp>
      <p:sp>
        <p:nvSpPr>
          <p:cNvPr id="59" name="5-Point Star 58">
            <a:hlinkClick r:id="rId6" action="ppaction://hlinksldjump"/>
          </p:cNvPr>
          <p:cNvSpPr/>
          <p:nvPr/>
        </p:nvSpPr>
        <p:spPr>
          <a:xfrm>
            <a:off x="10458277" y="4847171"/>
            <a:ext cx="939149" cy="939149"/>
          </a:xfrm>
          <a:prstGeom prst="star5">
            <a:avLst>
              <a:gd name="adj" fmla="val 28208"/>
              <a:gd name="hf" fmla="val 105146"/>
              <a:gd name="vf" fmla="val 110557"/>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700">
              <a:solidFill>
                <a:prstClr val="white"/>
              </a:solidFill>
            </a:endParaRPr>
          </a:p>
        </p:txBody>
      </p:sp>
      <p:sp>
        <p:nvSpPr>
          <p:cNvPr id="60" name="TextBox 59"/>
          <p:cNvSpPr txBox="1"/>
          <p:nvPr/>
        </p:nvSpPr>
        <p:spPr>
          <a:xfrm>
            <a:off x="15488408" y="365068"/>
            <a:ext cx="497252" cy="830997"/>
          </a:xfrm>
          <a:prstGeom prst="rect">
            <a:avLst/>
          </a:prstGeom>
          <a:noFill/>
        </p:spPr>
        <p:txBody>
          <a:bodyPr wrap="none" rtlCol="0">
            <a:spAutoFit/>
          </a:bodyPr>
          <a:lstStyle/>
          <a:p>
            <a:r>
              <a:rPr lang="en-US" sz="4800" b="1">
                <a:solidFill>
                  <a:prstClr val="white">
                    <a:lumMod val="50000"/>
                  </a:prstClr>
                </a:solidFill>
              </a:rPr>
              <a:t>7</a:t>
            </a:r>
          </a:p>
        </p:txBody>
      </p:sp>
      <p:sp>
        <p:nvSpPr>
          <p:cNvPr id="61" name="5-Point Star 60">
            <a:hlinkClick r:id="rId7" action="ppaction://hlinksldjump"/>
          </p:cNvPr>
          <p:cNvSpPr/>
          <p:nvPr/>
        </p:nvSpPr>
        <p:spPr>
          <a:xfrm>
            <a:off x="15138844" y="1016483"/>
            <a:ext cx="1288712" cy="1288712"/>
          </a:xfrm>
          <a:prstGeom prst="star5">
            <a:avLst>
              <a:gd name="adj" fmla="val 14119"/>
              <a:gd name="hf" fmla="val 105146"/>
              <a:gd name="vf" fmla="val 110557"/>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700">
              <a:solidFill>
                <a:prstClr val="white"/>
              </a:solidFill>
            </a:endParaRPr>
          </a:p>
        </p:txBody>
      </p:sp>
      <p:sp>
        <p:nvSpPr>
          <p:cNvPr id="62" name="TextBox 61"/>
          <p:cNvSpPr txBox="1"/>
          <p:nvPr/>
        </p:nvSpPr>
        <p:spPr>
          <a:xfrm>
            <a:off x="1126431" y="2723803"/>
            <a:ext cx="497252" cy="830997"/>
          </a:xfrm>
          <a:prstGeom prst="rect">
            <a:avLst/>
          </a:prstGeom>
          <a:noFill/>
        </p:spPr>
        <p:txBody>
          <a:bodyPr wrap="none" rtlCol="0">
            <a:spAutoFit/>
          </a:bodyPr>
          <a:lstStyle/>
          <a:p>
            <a:r>
              <a:rPr lang="en-US" sz="4800" b="1">
                <a:solidFill>
                  <a:prstClr val="white">
                    <a:lumMod val="50000"/>
                  </a:prstClr>
                </a:solidFill>
              </a:rPr>
              <a:t>3</a:t>
            </a:r>
          </a:p>
        </p:txBody>
      </p:sp>
      <p:sp>
        <p:nvSpPr>
          <p:cNvPr id="63" name="5-Point Star 62">
            <a:hlinkClick r:id="rId8" action="ppaction://hlinksldjump"/>
          </p:cNvPr>
          <p:cNvSpPr/>
          <p:nvPr/>
        </p:nvSpPr>
        <p:spPr>
          <a:xfrm>
            <a:off x="1099046" y="3375220"/>
            <a:ext cx="644357" cy="644357"/>
          </a:xfrm>
          <a:prstGeom prst="star5">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700">
              <a:solidFill>
                <a:prstClr val="white"/>
              </a:solidFill>
            </a:endParaRPr>
          </a:p>
        </p:txBody>
      </p:sp>
      <p:sp>
        <p:nvSpPr>
          <p:cNvPr id="64" name="TextBox 63"/>
          <p:cNvSpPr txBox="1"/>
          <p:nvPr/>
        </p:nvSpPr>
        <p:spPr>
          <a:xfrm>
            <a:off x="6852297" y="1"/>
            <a:ext cx="497252" cy="830997"/>
          </a:xfrm>
          <a:prstGeom prst="rect">
            <a:avLst/>
          </a:prstGeom>
          <a:noFill/>
        </p:spPr>
        <p:txBody>
          <a:bodyPr wrap="none" rtlCol="0">
            <a:spAutoFit/>
          </a:bodyPr>
          <a:lstStyle/>
          <a:p>
            <a:r>
              <a:rPr lang="en-US" sz="4800" b="1">
                <a:solidFill>
                  <a:prstClr val="white">
                    <a:lumMod val="50000"/>
                  </a:prstClr>
                </a:solidFill>
              </a:rPr>
              <a:t>8</a:t>
            </a:r>
          </a:p>
        </p:txBody>
      </p:sp>
      <p:sp>
        <p:nvSpPr>
          <p:cNvPr id="65" name="5-Point Star 64">
            <a:hlinkClick r:id="rId9" action="ppaction://hlinksldjump"/>
          </p:cNvPr>
          <p:cNvSpPr/>
          <p:nvPr/>
        </p:nvSpPr>
        <p:spPr>
          <a:xfrm>
            <a:off x="6755252" y="651416"/>
            <a:ext cx="783677" cy="783677"/>
          </a:xfrm>
          <a:prstGeom prst="star5">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700">
              <a:solidFill>
                <a:prstClr val="white"/>
              </a:solidFill>
            </a:endParaRPr>
          </a:p>
        </p:txBody>
      </p:sp>
      <p:sp>
        <p:nvSpPr>
          <p:cNvPr id="66" name="TextBox 65"/>
          <p:cNvSpPr txBox="1"/>
          <p:nvPr/>
        </p:nvSpPr>
        <p:spPr>
          <a:xfrm>
            <a:off x="12154488" y="590815"/>
            <a:ext cx="497252" cy="830997"/>
          </a:xfrm>
          <a:prstGeom prst="rect">
            <a:avLst/>
          </a:prstGeom>
          <a:noFill/>
        </p:spPr>
        <p:txBody>
          <a:bodyPr wrap="none" rtlCol="0">
            <a:spAutoFit/>
          </a:bodyPr>
          <a:lstStyle/>
          <a:p>
            <a:r>
              <a:rPr lang="en-US" sz="4800" b="1">
                <a:solidFill>
                  <a:prstClr val="white">
                    <a:lumMod val="50000"/>
                  </a:prstClr>
                </a:solidFill>
              </a:rPr>
              <a:t>9</a:t>
            </a:r>
          </a:p>
        </p:txBody>
      </p:sp>
      <p:sp>
        <p:nvSpPr>
          <p:cNvPr id="67" name="5-Point Star 66">
            <a:hlinkClick r:id="rId10" action="ppaction://hlinksldjump"/>
          </p:cNvPr>
          <p:cNvSpPr/>
          <p:nvPr/>
        </p:nvSpPr>
        <p:spPr>
          <a:xfrm>
            <a:off x="12030671" y="1242231"/>
            <a:ext cx="837219" cy="837219"/>
          </a:xfrm>
          <a:prstGeom prst="star5">
            <a:avLst>
              <a:gd name="adj" fmla="val 29318"/>
              <a:gd name="hf" fmla="val 105146"/>
              <a:gd name="vf" fmla="val 110557"/>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700">
              <a:solidFill>
                <a:prstClr val="white"/>
              </a:solidFill>
            </a:endParaRPr>
          </a:p>
        </p:txBody>
      </p:sp>
      <p:sp>
        <p:nvSpPr>
          <p:cNvPr id="68" name="TextBox 67"/>
          <p:cNvSpPr txBox="1"/>
          <p:nvPr/>
        </p:nvSpPr>
        <p:spPr>
          <a:xfrm>
            <a:off x="7734770" y="3018308"/>
            <a:ext cx="809837" cy="830997"/>
          </a:xfrm>
          <a:prstGeom prst="rect">
            <a:avLst/>
          </a:prstGeom>
          <a:noFill/>
        </p:spPr>
        <p:txBody>
          <a:bodyPr wrap="none" rtlCol="0">
            <a:spAutoFit/>
          </a:bodyPr>
          <a:lstStyle/>
          <a:p>
            <a:r>
              <a:rPr lang="en-US" sz="4800" b="1">
                <a:solidFill>
                  <a:prstClr val="white">
                    <a:lumMod val="50000"/>
                  </a:prstClr>
                </a:solidFill>
              </a:rPr>
              <a:t>10</a:t>
            </a:r>
          </a:p>
        </p:txBody>
      </p:sp>
      <p:sp>
        <p:nvSpPr>
          <p:cNvPr id="69" name="5-Point Star 68">
            <a:hlinkClick r:id="rId11" action="ppaction://hlinksldjump"/>
          </p:cNvPr>
          <p:cNvSpPr/>
          <p:nvPr/>
        </p:nvSpPr>
        <p:spPr>
          <a:xfrm>
            <a:off x="7541500" y="3669724"/>
            <a:ext cx="1288712" cy="1288712"/>
          </a:xfrm>
          <a:prstGeom prst="star5">
            <a:avLst>
              <a:gd name="adj" fmla="val 29057"/>
              <a:gd name="hf" fmla="val 105146"/>
              <a:gd name="vf" fmla="val 110557"/>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700">
              <a:solidFill>
                <a:prstClr val="white"/>
              </a:solidFill>
            </a:endParaRPr>
          </a:p>
        </p:txBody>
      </p:sp>
      <p:sp>
        <p:nvSpPr>
          <p:cNvPr id="70" name="Pentagon 69">
            <a:hlinkClick r:id="rId12" action="ppaction://hlinksldjump"/>
          </p:cNvPr>
          <p:cNvSpPr/>
          <p:nvPr/>
        </p:nvSpPr>
        <p:spPr>
          <a:xfrm flipH="1">
            <a:off x="15238652" y="9157695"/>
            <a:ext cx="2811239" cy="979506"/>
          </a:xfrm>
          <a:prstGeom prst="homePlate">
            <a:avLst/>
          </a:prstGeom>
          <a:solidFill>
            <a:srgbClr val="FF0000">
              <a:alpha val="7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200">
                <a:solidFill>
                  <a:prstClr val="black"/>
                </a:solidFill>
              </a:rPr>
              <a:t>pipi</a:t>
            </a:r>
          </a:p>
        </p:txBody>
      </p:sp>
      <p:sp>
        <p:nvSpPr>
          <p:cNvPr id="71" name="Rectangle 70"/>
          <p:cNvSpPr/>
          <p:nvPr/>
        </p:nvSpPr>
        <p:spPr>
          <a:xfrm>
            <a:off x="424443" y="7272041"/>
            <a:ext cx="8610819" cy="2169825"/>
          </a:xfrm>
          <a:prstGeom prst="rect">
            <a:avLst/>
          </a:prstGeom>
          <a:noFill/>
        </p:spPr>
        <p:txBody>
          <a:bodyPr wrap="none" lIns="137160" tIns="68580" rIns="137160" bIns="68580">
            <a:spAutoFit/>
          </a:bodyPr>
          <a:lstStyle/>
          <a:p>
            <a:pPr algn="ctr"/>
            <a:r>
              <a:rPr lang="en-US" sz="13200" b="1">
                <a:ln w="6600">
                  <a:solidFill>
                    <a:srgbClr val="ED7D31"/>
                  </a:solidFill>
                  <a:prstDash val="solid"/>
                </a:ln>
                <a:solidFill>
                  <a:srgbClr val="FFFFFF"/>
                </a:solidFill>
                <a:effectLst>
                  <a:outerShdw dist="38100" dir="2700000" algn="tl" rotWithShape="0">
                    <a:srgbClr val="ED7D31"/>
                  </a:outerShdw>
                </a:effectLst>
              </a:rPr>
              <a:t>LUCKY STAR</a:t>
            </a:r>
          </a:p>
        </p:txBody>
      </p:sp>
      <p:pic>
        <p:nvPicPr>
          <p:cNvPr id="73" name="Picture 72"/>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3260211" y="4622875"/>
            <a:ext cx="224961" cy="199004"/>
          </a:xfrm>
          <a:prstGeom prst="rect">
            <a:avLst/>
          </a:prstGeom>
        </p:spPr>
      </p:pic>
      <p:pic>
        <p:nvPicPr>
          <p:cNvPr id="76" name="Picture 75"/>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7225695" y="2004035"/>
            <a:ext cx="371475" cy="328613"/>
          </a:xfrm>
          <a:prstGeom prst="rect">
            <a:avLst/>
          </a:prstGeom>
        </p:spPr>
      </p:pic>
      <p:pic>
        <p:nvPicPr>
          <p:cNvPr id="77" name="Picture 76"/>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16615750" y="2799271"/>
            <a:ext cx="309713" cy="273977"/>
          </a:xfrm>
          <a:prstGeom prst="rect">
            <a:avLst/>
          </a:prstGeom>
        </p:spPr>
      </p:pic>
      <p:pic>
        <p:nvPicPr>
          <p:cNvPr id="79" name="Picture 78"/>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11562721" y="2833770"/>
            <a:ext cx="261419" cy="231255"/>
          </a:xfrm>
          <a:prstGeom prst="rect">
            <a:avLst/>
          </a:prstGeom>
        </p:spPr>
      </p:pic>
    </p:spTree>
    <p:extLst>
      <p:ext uri="{BB962C8B-B14F-4D97-AF65-F5344CB8AC3E}">
        <p14:creationId xmlns:p14="http://schemas.microsoft.com/office/powerpoint/2010/main" val="42137731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4" presetClass="emph" presetSubtype="0" repeatCount="indefinite" fill="hold" grpId="0" nodeType="withEffect">
                                  <p:stCondLst>
                                    <p:cond delay="0"/>
                                  </p:stCondLst>
                                  <p:iterate type="lt">
                                    <p:tmPct val="10000"/>
                                  </p:iterate>
                                  <p:childTnLst>
                                    <p:animMotion origin="layout" path="M 0.0 0.0 L 0.0 -0.07213" pathEditMode="relative" ptsTypes="">
                                      <p:cBhvr>
                                        <p:cTn id="6" dur="250" accel="50000" decel="50000" autoRev="1" fill="hold">
                                          <p:stCondLst>
                                            <p:cond delay="0"/>
                                          </p:stCondLst>
                                        </p:cTn>
                                        <p:tgtEl>
                                          <p:spTgt spid="71"/>
                                        </p:tgtEl>
                                        <p:attrNameLst>
                                          <p:attrName>ppt_x</p:attrName>
                                          <p:attrName>ppt_y</p:attrName>
                                        </p:attrNameLst>
                                      </p:cBhvr>
                                    </p:animMotion>
                                    <p:animRot by="1500000">
                                      <p:cBhvr>
                                        <p:cTn id="7" dur="125" fill="hold">
                                          <p:stCondLst>
                                            <p:cond delay="0"/>
                                          </p:stCondLst>
                                        </p:cTn>
                                        <p:tgtEl>
                                          <p:spTgt spid="71"/>
                                        </p:tgtEl>
                                        <p:attrNameLst>
                                          <p:attrName>r</p:attrName>
                                        </p:attrNameLst>
                                      </p:cBhvr>
                                    </p:animRot>
                                    <p:animRot by="-1500000">
                                      <p:cBhvr>
                                        <p:cTn id="8" dur="125" fill="hold">
                                          <p:stCondLst>
                                            <p:cond delay="125"/>
                                          </p:stCondLst>
                                        </p:cTn>
                                        <p:tgtEl>
                                          <p:spTgt spid="71"/>
                                        </p:tgtEl>
                                        <p:attrNameLst>
                                          <p:attrName>r</p:attrName>
                                        </p:attrNameLst>
                                      </p:cBhvr>
                                    </p:animRot>
                                    <p:animRot by="-1500000">
                                      <p:cBhvr>
                                        <p:cTn id="9" dur="125" fill="hold">
                                          <p:stCondLst>
                                            <p:cond delay="250"/>
                                          </p:stCondLst>
                                        </p:cTn>
                                        <p:tgtEl>
                                          <p:spTgt spid="71"/>
                                        </p:tgtEl>
                                        <p:attrNameLst>
                                          <p:attrName>r</p:attrName>
                                        </p:attrNameLst>
                                      </p:cBhvr>
                                    </p:animRot>
                                    <p:animRot by="1500000">
                                      <p:cBhvr>
                                        <p:cTn id="10" dur="125" fill="hold">
                                          <p:stCondLst>
                                            <p:cond delay="375"/>
                                          </p:stCondLst>
                                        </p:cTn>
                                        <p:tgtEl>
                                          <p:spTgt spid="71"/>
                                        </p:tgtEl>
                                        <p:attrNameLst>
                                          <p:attrName>r</p:attrName>
                                        </p:attrNameLst>
                                      </p:cBhvr>
                                    </p:animRot>
                                  </p:childTnLst>
                                </p:cTn>
                              </p:par>
                              <p:par>
                                <p:cTn id="11" presetID="8" presetClass="emph" presetSubtype="0" repeatCount="indefinite" fill="hold" grpId="1" nodeType="withEffect">
                                  <p:stCondLst>
                                    <p:cond delay="0"/>
                                  </p:stCondLst>
                                  <p:childTnLst>
                                    <p:animRot by="21600000">
                                      <p:cBhvr>
                                        <p:cTn id="12" dur="3000" fill="hold"/>
                                        <p:tgtEl>
                                          <p:spTgt spid="51"/>
                                        </p:tgtEl>
                                        <p:attrNameLst>
                                          <p:attrName>r</p:attrName>
                                        </p:attrNameLst>
                                      </p:cBhvr>
                                    </p:animRot>
                                  </p:childTnLst>
                                </p:cTn>
                              </p:par>
                              <p:par>
                                <p:cTn id="13" presetID="8" presetClass="emph" presetSubtype="0" repeatCount="indefinite" fill="hold" grpId="1" nodeType="withEffect">
                                  <p:stCondLst>
                                    <p:cond delay="0"/>
                                  </p:stCondLst>
                                  <p:childTnLst>
                                    <p:animRot by="21600000">
                                      <p:cBhvr>
                                        <p:cTn id="14" dur="2500" fill="hold"/>
                                        <p:tgtEl>
                                          <p:spTgt spid="53"/>
                                        </p:tgtEl>
                                        <p:attrNameLst>
                                          <p:attrName>r</p:attrName>
                                        </p:attrNameLst>
                                      </p:cBhvr>
                                    </p:animRot>
                                  </p:childTnLst>
                                </p:cTn>
                              </p:par>
                              <p:par>
                                <p:cTn id="15" presetID="8" presetClass="emph" presetSubtype="0" repeatCount="indefinite" fill="hold" grpId="1" nodeType="withEffect">
                                  <p:stCondLst>
                                    <p:cond delay="0"/>
                                  </p:stCondLst>
                                  <p:childTnLst>
                                    <p:animRot by="21600000">
                                      <p:cBhvr>
                                        <p:cTn id="16" dur="3250" fill="hold"/>
                                        <p:tgtEl>
                                          <p:spTgt spid="55"/>
                                        </p:tgtEl>
                                        <p:attrNameLst>
                                          <p:attrName>r</p:attrName>
                                        </p:attrNameLst>
                                      </p:cBhvr>
                                    </p:animRot>
                                  </p:childTnLst>
                                </p:cTn>
                              </p:par>
                              <p:par>
                                <p:cTn id="17" presetID="8" presetClass="emph" presetSubtype="0" repeatCount="indefinite" fill="hold" grpId="1" nodeType="withEffect">
                                  <p:stCondLst>
                                    <p:cond delay="0"/>
                                  </p:stCondLst>
                                  <p:childTnLst>
                                    <p:animRot by="21600000">
                                      <p:cBhvr>
                                        <p:cTn id="18" dur="1000" fill="hold"/>
                                        <p:tgtEl>
                                          <p:spTgt spid="57"/>
                                        </p:tgtEl>
                                        <p:attrNameLst>
                                          <p:attrName>r</p:attrName>
                                        </p:attrNameLst>
                                      </p:cBhvr>
                                    </p:animRot>
                                  </p:childTnLst>
                                </p:cTn>
                              </p:par>
                              <p:par>
                                <p:cTn id="19" presetID="8" presetClass="emph" presetSubtype="0" repeatCount="indefinite" fill="hold" grpId="1" nodeType="withEffect">
                                  <p:stCondLst>
                                    <p:cond delay="0"/>
                                  </p:stCondLst>
                                  <p:childTnLst>
                                    <p:animRot by="21600000">
                                      <p:cBhvr>
                                        <p:cTn id="20" dur="1250" fill="hold"/>
                                        <p:tgtEl>
                                          <p:spTgt spid="59"/>
                                        </p:tgtEl>
                                        <p:attrNameLst>
                                          <p:attrName>r</p:attrName>
                                        </p:attrNameLst>
                                      </p:cBhvr>
                                    </p:animRot>
                                  </p:childTnLst>
                                </p:cTn>
                              </p:par>
                              <p:par>
                                <p:cTn id="21" presetID="8" presetClass="emph" presetSubtype="0" repeatCount="indefinite" fill="hold" grpId="1" nodeType="withEffect">
                                  <p:stCondLst>
                                    <p:cond delay="0"/>
                                  </p:stCondLst>
                                  <p:childTnLst>
                                    <p:animRot by="21600000">
                                      <p:cBhvr>
                                        <p:cTn id="22" dur="1500" fill="hold"/>
                                        <p:tgtEl>
                                          <p:spTgt spid="61"/>
                                        </p:tgtEl>
                                        <p:attrNameLst>
                                          <p:attrName>r</p:attrName>
                                        </p:attrNameLst>
                                      </p:cBhvr>
                                    </p:animRot>
                                  </p:childTnLst>
                                </p:cTn>
                              </p:par>
                              <p:par>
                                <p:cTn id="23" presetID="8" presetClass="emph" presetSubtype="0" repeatCount="indefinite" fill="hold" grpId="1" nodeType="withEffect">
                                  <p:stCondLst>
                                    <p:cond delay="0"/>
                                  </p:stCondLst>
                                  <p:childTnLst>
                                    <p:animRot by="21600000">
                                      <p:cBhvr>
                                        <p:cTn id="24" dur="1750" fill="hold"/>
                                        <p:tgtEl>
                                          <p:spTgt spid="63"/>
                                        </p:tgtEl>
                                        <p:attrNameLst>
                                          <p:attrName>r</p:attrName>
                                        </p:attrNameLst>
                                      </p:cBhvr>
                                    </p:animRot>
                                  </p:childTnLst>
                                </p:cTn>
                              </p:par>
                              <p:par>
                                <p:cTn id="25" presetID="8" presetClass="emph" presetSubtype="0" repeatCount="indefinite" fill="hold" grpId="1" nodeType="withEffect">
                                  <p:stCondLst>
                                    <p:cond delay="0"/>
                                  </p:stCondLst>
                                  <p:childTnLst>
                                    <p:animRot by="21600000">
                                      <p:cBhvr>
                                        <p:cTn id="26" dur="2000" fill="hold"/>
                                        <p:tgtEl>
                                          <p:spTgt spid="65"/>
                                        </p:tgtEl>
                                        <p:attrNameLst>
                                          <p:attrName>r</p:attrName>
                                        </p:attrNameLst>
                                      </p:cBhvr>
                                    </p:animRot>
                                  </p:childTnLst>
                                </p:cTn>
                              </p:par>
                              <p:par>
                                <p:cTn id="27" presetID="8" presetClass="emph" presetSubtype="0" repeatCount="indefinite" fill="hold" grpId="1" nodeType="withEffect">
                                  <p:stCondLst>
                                    <p:cond delay="0"/>
                                  </p:stCondLst>
                                  <p:childTnLst>
                                    <p:animRot by="21600000">
                                      <p:cBhvr>
                                        <p:cTn id="28" dur="2250" fill="hold"/>
                                        <p:tgtEl>
                                          <p:spTgt spid="67"/>
                                        </p:tgtEl>
                                        <p:attrNameLst>
                                          <p:attrName>r</p:attrName>
                                        </p:attrNameLst>
                                      </p:cBhvr>
                                    </p:animRot>
                                  </p:childTnLst>
                                </p:cTn>
                              </p:par>
                              <p:par>
                                <p:cTn id="29" presetID="8" presetClass="emph" presetSubtype="0" repeatCount="indefinite" fill="hold" grpId="1" nodeType="withEffect">
                                  <p:stCondLst>
                                    <p:cond delay="0"/>
                                  </p:stCondLst>
                                  <p:childTnLst>
                                    <p:animRot by="21600000">
                                      <p:cBhvr>
                                        <p:cTn id="30" dur="2500" fill="hold"/>
                                        <p:tgtEl>
                                          <p:spTgt spid="69"/>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seq concurrent="1" nextAc="seek">
              <p:cTn id="31" restart="whenNotActive" fill="hold" evtFilter="cancelBubble" nodeType="interactiveSeq">
                <p:stCondLst>
                  <p:cond evt="onClick" delay="0">
                    <p:tgtEl>
                      <p:spTgt spid="51"/>
                    </p:tgtEl>
                  </p:cond>
                </p:stCondLst>
                <p:endSync evt="end" delay="0">
                  <p:rtn val="all"/>
                </p:endSync>
                <p:childTnLst>
                  <p:par>
                    <p:cTn id="32" fill="hold">
                      <p:stCondLst>
                        <p:cond delay="0"/>
                      </p:stCondLst>
                      <p:childTnLst>
                        <p:par>
                          <p:cTn id="33" fill="hold">
                            <p:stCondLst>
                              <p:cond delay="0"/>
                            </p:stCondLst>
                            <p:childTnLst>
                              <p:par>
                                <p:cTn id="34" presetID="23" presetClass="exit" presetSubtype="544" fill="hold" grpId="0" nodeType="clickEffect">
                                  <p:stCondLst>
                                    <p:cond delay="0"/>
                                  </p:stCondLst>
                                  <p:childTnLst>
                                    <p:anim calcmode="lin" valueType="num">
                                      <p:cBhvr>
                                        <p:cTn id="35" dur="500"/>
                                        <p:tgtEl>
                                          <p:spTgt spid="51"/>
                                        </p:tgtEl>
                                        <p:attrNameLst>
                                          <p:attrName>ppt_w</p:attrName>
                                        </p:attrNameLst>
                                      </p:cBhvr>
                                      <p:tavLst>
                                        <p:tav tm="0">
                                          <p:val>
                                            <p:strVal val="ppt_w"/>
                                          </p:val>
                                        </p:tav>
                                        <p:tav tm="100000">
                                          <p:val>
                                            <p:fltVal val="0"/>
                                          </p:val>
                                        </p:tav>
                                      </p:tavLst>
                                    </p:anim>
                                    <p:anim calcmode="lin" valueType="num">
                                      <p:cBhvr>
                                        <p:cTn id="36" dur="500"/>
                                        <p:tgtEl>
                                          <p:spTgt spid="51"/>
                                        </p:tgtEl>
                                        <p:attrNameLst>
                                          <p:attrName>ppt_h</p:attrName>
                                        </p:attrNameLst>
                                      </p:cBhvr>
                                      <p:tavLst>
                                        <p:tav tm="0">
                                          <p:val>
                                            <p:strVal val="ppt_h"/>
                                          </p:val>
                                        </p:tav>
                                        <p:tav tm="100000">
                                          <p:val>
                                            <p:fltVal val="0"/>
                                          </p:val>
                                        </p:tav>
                                      </p:tavLst>
                                    </p:anim>
                                    <p:anim calcmode="lin" valueType="num">
                                      <p:cBhvr>
                                        <p:cTn id="37" dur="500"/>
                                        <p:tgtEl>
                                          <p:spTgt spid="51"/>
                                        </p:tgtEl>
                                        <p:attrNameLst>
                                          <p:attrName>ppt_x</p:attrName>
                                        </p:attrNameLst>
                                      </p:cBhvr>
                                      <p:tavLst>
                                        <p:tav tm="0">
                                          <p:val>
                                            <p:strVal val="ppt_x"/>
                                          </p:val>
                                        </p:tav>
                                        <p:tav tm="100000">
                                          <p:val>
                                            <p:fltVal val="0.5"/>
                                          </p:val>
                                        </p:tav>
                                      </p:tavLst>
                                    </p:anim>
                                    <p:anim calcmode="lin" valueType="num">
                                      <p:cBhvr>
                                        <p:cTn id="38" dur="500"/>
                                        <p:tgtEl>
                                          <p:spTgt spid="51"/>
                                        </p:tgtEl>
                                        <p:attrNameLst>
                                          <p:attrName>ppt_y</p:attrName>
                                        </p:attrNameLst>
                                      </p:cBhvr>
                                      <p:tavLst>
                                        <p:tav tm="0">
                                          <p:val>
                                            <p:strVal val="ppt_y"/>
                                          </p:val>
                                        </p:tav>
                                        <p:tav tm="100000">
                                          <p:val>
                                            <p:fltVal val="0.5"/>
                                          </p:val>
                                        </p:tav>
                                      </p:tavLst>
                                    </p:anim>
                                    <p:set>
                                      <p:cBhvr>
                                        <p:cTn id="39" dur="1" fill="hold">
                                          <p:stCondLst>
                                            <p:cond delay="499"/>
                                          </p:stCondLst>
                                        </p:cTn>
                                        <p:tgtEl>
                                          <p:spTgt spid="51"/>
                                        </p:tgtEl>
                                        <p:attrNameLst>
                                          <p:attrName>style.visibility</p:attrName>
                                        </p:attrNameLst>
                                      </p:cBhvr>
                                      <p:to>
                                        <p:strVal val="hidden"/>
                                      </p:to>
                                    </p:set>
                                  </p:childTnLst>
                                </p:cTn>
                              </p:par>
                              <p:par>
                                <p:cTn id="40" presetID="10" presetClass="exit" presetSubtype="0" fill="hold" grpId="0" nodeType="withEffect">
                                  <p:stCondLst>
                                    <p:cond delay="0"/>
                                  </p:stCondLst>
                                  <p:childTnLst>
                                    <p:animEffect transition="out" filter="fade">
                                      <p:cBhvr>
                                        <p:cTn id="41" dur="10"/>
                                        <p:tgtEl>
                                          <p:spTgt spid="29"/>
                                        </p:tgtEl>
                                      </p:cBhvr>
                                    </p:animEffect>
                                    <p:set>
                                      <p:cBhvr>
                                        <p:cTn id="42" dur="1" fill="hold">
                                          <p:stCondLst>
                                            <p:cond delay="9"/>
                                          </p:stCondLst>
                                        </p:cTn>
                                        <p:tgtEl>
                                          <p:spTgt spid="29"/>
                                        </p:tgtEl>
                                        <p:attrNameLst>
                                          <p:attrName>style.visibility</p:attrName>
                                        </p:attrNameLst>
                                      </p:cBhvr>
                                      <p:to>
                                        <p:strVal val="hidden"/>
                                      </p:to>
                                    </p:set>
                                  </p:childTnLst>
                                </p:cTn>
                              </p:par>
                            </p:childTnLst>
                          </p:cTn>
                        </p:par>
                      </p:childTnLst>
                    </p:cTn>
                  </p:par>
                </p:childTnLst>
              </p:cTn>
              <p:nextCondLst>
                <p:cond evt="onClick" delay="0">
                  <p:tgtEl>
                    <p:spTgt spid="51"/>
                  </p:tgtEl>
                </p:cond>
              </p:nextCondLst>
            </p:seq>
            <p:seq concurrent="1" nextAc="seek">
              <p:cTn id="43" restart="whenNotActive" fill="hold" evtFilter="cancelBubble" nodeType="interactiveSeq">
                <p:stCondLst>
                  <p:cond evt="onClick" delay="0">
                    <p:tgtEl>
                      <p:spTgt spid="53"/>
                    </p:tgtEl>
                  </p:cond>
                </p:stCondLst>
                <p:endSync evt="end" delay="0">
                  <p:rtn val="all"/>
                </p:endSync>
                <p:childTnLst>
                  <p:par>
                    <p:cTn id="44" fill="hold">
                      <p:stCondLst>
                        <p:cond delay="0"/>
                      </p:stCondLst>
                      <p:childTnLst>
                        <p:par>
                          <p:cTn id="45" fill="hold">
                            <p:stCondLst>
                              <p:cond delay="0"/>
                            </p:stCondLst>
                            <p:childTnLst>
                              <p:par>
                                <p:cTn id="46" presetID="23" presetClass="exit" presetSubtype="544" fill="hold" grpId="0" nodeType="clickEffect">
                                  <p:stCondLst>
                                    <p:cond delay="0"/>
                                  </p:stCondLst>
                                  <p:childTnLst>
                                    <p:anim calcmode="lin" valueType="num">
                                      <p:cBhvr>
                                        <p:cTn id="47" dur="500"/>
                                        <p:tgtEl>
                                          <p:spTgt spid="53"/>
                                        </p:tgtEl>
                                        <p:attrNameLst>
                                          <p:attrName>ppt_w</p:attrName>
                                        </p:attrNameLst>
                                      </p:cBhvr>
                                      <p:tavLst>
                                        <p:tav tm="0">
                                          <p:val>
                                            <p:strVal val="ppt_w"/>
                                          </p:val>
                                        </p:tav>
                                        <p:tav tm="100000">
                                          <p:val>
                                            <p:fltVal val="0"/>
                                          </p:val>
                                        </p:tav>
                                      </p:tavLst>
                                    </p:anim>
                                    <p:anim calcmode="lin" valueType="num">
                                      <p:cBhvr>
                                        <p:cTn id="48" dur="500"/>
                                        <p:tgtEl>
                                          <p:spTgt spid="53"/>
                                        </p:tgtEl>
                                        <p:attrNameLst>
                                          <p:attrName>ppt_h</p:attrName>
                                        </p:attrNameLst>
                                      </p:cBhvr>
                                      <p:tavLst>
                                        <p:tav tm="0">
                                          <p:val>
                                            <p:strVal val="ppt_h"/>
                                          </p:val>
                                        </p:tav>
                                        <p:tav tm="100000">
                                          <p:val>
                                            <p:fltVal val="0"/>
                                          </p:val>
                                        </p:tav>
                                      </p:tavLst>
                                    </p:anim>
                                    <p:anim calcmode="lin" valueType="num">
                                      <p:cBhvr>
                                        <p:cTn id="49" dur="500"/>
                                        <p:tgtEl>
                                          <p:spTgt spid="53"/>
                                        </p:tgtEl>
                                        <p:attrNameLst>
                                          <p:attrName>ppt_x</p:attrName>
                                        </p:attrNameLst>
                                      </p:cBhvr>
                                      <p:tavLst>
                                        <p:tav tm="0">
                                          <p:val>
                                            <p:strVal val="ppt_x"/>
                                          </p:val>
                                        </p:tav>
                                        <p:tav tm="100000">
                                          <p:val>
                                            <p:fltVal val="0.5"/>
                                          </p:val>
                                        </p:tav>
                                      </p:tavLst>
                                    </p:anim>
                                    <p:anim calcmode="lin" valueType="num">
                                      <p:cBhvr>
                                        <p:cTn id="50" dur="500"/>
                                        <p:tgtEl>
                                          <p:spTgt spid="53"/>
                                        </p:tgtEl>
                                        <p:attrNameLst>
                                          <p:attrName>ppt_y</p:attrName>
                                        </p:attrNameLst>
                                      </p:cBhvr>
                                      <p:tavLst>
                                        <p:tav tm="0">
                                          <p:val>
                                            <p:strVal val="ppt_y"/>
                                          </p:val>
                                        </p:tav>
                                        <p:tav tm="100000">
                                          <p:val>
                                            <p:fltVal val="0.5"/>
                                          </p:val>
                                        </p:tav>
                                      </p:tavLst>
                                    </p:anim>
                                    <p:set>
                                      <p:cBhvr>
                                        <p:cTn id="51" dur="1" fill="hold">
                                          <p:stCondLst>
                                            <p:cond delay="499"/>
                                          </p:stCondLst>
                                        </p:cTn>
                                        <p:tgtEl>
                                          <p:spTgt spid="53"/>
                                        </p:tgtEl>
                                        <p:attrNameLst>
                                          <p:attrName>style.visibility</p:attrName>
                                        </p:attrNameLst>
                                      </p:cBhvr>
                                      <p:to>
                                        <p:strVal val="hidden"/>
                                      </p:to>
                                    </p:set>
                                  </p:childTnLst>
                                </p:cTn>
                              </p:par>
                              <p:par>
                                <p:cTn id="52" presetID="10" presetClass="exit" presetSubtype="0" fill="hold" grpId="0" nodeType="withEffect">
                                  <p:stCondLst>
                                    <p:cond delay="0"/>
                                  </p:stCondLst>
                                  <p:childTnLst>
                                    <p:animEffect transition="out" filter="fade">
                                      <p:cBhvr>
                                        <p:cTn id="53" dur="10"/>
                                        <p:tgtEl>
                                          <p:spTgt spid="52"/>
                                        </p:tgtEl>
                                      </p:cBhvr>
                                    </p:animEffect>
                                    <p:set>
                                      <p:cBhvr>
                                        <p:cTn id="54" dur="1" fill="hold">
                                          <p:stCondLst>
                                            <p:cond delay="9"/>
                                          </p:stCondLst>
                                        </p:cTn>
                                        <p:tgtEl>
                                          <p:spTgt spid="52"/>
                                        </p:tgtEl>
                                        <p:attrNameLst>
                                          <p:attrName>style.visibility</p:attrName>
                                        </p:attrNameLst>
                                      </p:cBhvr>
                                      <p:to>
                                        <p:strVal val="hidden"/>
                                      </p:to>
                                    </p:set>
                                  </p:childTnLst>
                                </p:cTn>
                              </p:par>
                            </p:childTnLst>
                          </p:cTn>
                        </p:par>
                      </p:childTnLst>
                    </p:cTn>
                  </p:par>
                </p:childTnLst>
              </p:cTn>
              <p:nextCondLst>
                <p:cond evt="onClick" delay="0">
                  <p:tgtEl>
                    <p:spTgt spid="53"/>
                  </p:tgtEl>
                </p:cond>
              </p:nextCondLst>
            </p:seq>
            <p:seq concurrent="1" nextAc="seek">
              <p:cTn id="55" restart="whenNotActive" fill="hold" evtFilter="cancelBubble" nodeType="interactiveSeq">
                <p:stCondLst>
                  <p:cond evt="onClick" delay="0">
                    <p:tgtEl>
                      <p:spTgt spid="55"/>
                    </p:tgtEl>
                  </p:cond>
                </p:stCondLst>
                <p:endSync evt="end" delay="0">
                  <p:rtn val="all"/>
                </p:endSync>
                <p:childTnLst>
                  <p:par>
                    <p:cTn id="56" fill="hold">
                      <p:stCondLst>
                        <p:cond delay="0"/>
                      </p:stCondLst>
                      <p:childTnLst>
                        <p:par>
                          <p:cTn id="57" fill="hold">
                            <p:stCondLst>
                              <p:cond delay="0"/>
                            </p:stCondLst>
                            <p:childTnLst>
                              <p:par>
                                <p:cTn id="58" presetID="23" presetClass="exit" presetSubtype="544" fill="hold" grpId="0" nodeType="clickEffect">
                                  <p:stCondLst>
                                    <p:cond delay="0"/>
                                  </p:stCondLst>
                                  <p:childTnLst>
                                    <p:anim calcmode="lin" valueType="num">
                                      <p:cBhvr>
                                        <p:cTn id="59" dur="500"/>
                                        <p:tgtEl>
                                          <p:spTgt spid="55"/>
                                        </p:tgtEl>
                                        <p:attrNameLst>
                                          <p:attrName>ppt_w</p:attrName>
                                        </p:attrNameLst>
                                      </p:cBhvr>
                                      <p:tavLst>
                                        <p:tav tm="0">
                                          <p:val>
                                            <p:strVal val="ppt_w"/>
                                          </p:val>
                                        </p:tav>
                                        <p:tav tm="100000">
                                          <p:val>
                                            <p:fltVal val="0"/>
                                          </p:val>
                                        </p:tav>
                                      </p:tavLst>
                                    </p:anim>
                                    <p:anim calcmode="lin" valueType="num">
                                      <p:cBhvr>
                                        <p:cTn id="60" dur="500"/>
                                        <p:tgtEl>
                                          <p:spTgt spid="55"/>
                                        </p:tgtEl>
                                        <p:attrNameLst>
                                          <p:attrName>ppt_h</p:attrName>
                                        </p:attrNameLst>
                                      </p:cBhvr>
                                      <p:tavLst>
                                        <p:tav tm="0">
                                          <p:val>
                                            <p:strVal val="ppt_h"/>
                                          </p:val>
                                        </p:tav>
                                        <p:tav tm="100000">
                                          <p:val>
                                            <p:fltVal val="0"/>
                                          </p:val>
                                        </p:tav>
                                      </p:tavLst>
                                    </p:anim>
                                    <p:anim calcmode="lin" valueType="num">
                                      <p:cBhvr>
                                        <p:cTn id="61" dur="500"/>
                                        <p:tgtEl>
                                          <p:spTgt spid="55"/>
                                        </p:tgtEl>
                                        <p:attrNameLst>
                                          <p:attrName>ppt_x</p:attrName>
                                        </p:attrNameLst>
                                      </p:cBhvr>
                                      <p:tavLst>
                                        <p:tav tm="0">
                                          <p:val>
                                            <p:strVal val="ppt_x"/>
                                          </p:val>
                                        </p:tav>
                                        <p:tav tm="100000">
                                          <p:val>
                                            <p:fltVal val="0.5"/>
                                          </p:val>
                                        </p:tav>
                                      </p:tavLst>
                                    </p:anim>
                                    <p:anim calcmode="lin" valueType="num">
                                      <p:cBhvr>
                                        <p:cTn id="62" dur="500"/>
                                        <p:tgtEl>
                                          <p:spTgt spid="55"/>
                                        </p:tgtEl>
                                        <p:attrNameLst>
                                          <p:attrName>ppt_y</p:attrName>
                                        </p:attrNameLst>
                                      </p:cBhvr>
                                      <p:tavLst>
                                        <p:tav tm="0">
                                          <p:val>
                                            <p:strVal val="ppt_y"/>
                                          </p:val>
                                        </p:tav>
                                        <p:tav tm="100000">
                                          <p:val>
                                            <p:fltVal val="0.5"/>
                                          </p:val>
                                        </p:tav>
                                      </p:tavLst>
                                    </p:anim>
                                    <p:set>
                                      <p:cBhvr>
                                        <p:cTn id="63" dur="1" fill="hold">
                                          <p:stCondLst>
                                            <p:cond delay="499"/>
                                          </p:stCondLst>
                                        </p:cTn>
                                        <p:tgtEl>
                                          <p:spTgt spid="55"/>
                                        </p:tgtEl>
                                        <p:attrNameLst>
                                          <p:attrName>style.visibility</p:attrName>
                                        </p:attrNameLst>
                                      </p:cBhvr>
                                      <p:to>
                                        <p:strVal val="hidden"/>
                                      </p:to>
                                    </p:set>
                                  </p:childTnLst>
                                </p:cTn>
                              </p:par>
                              <p:par>
                                <p:cTn id="64" presetID="10" presetClass="exit" presetSubtype="0" fill="hold" grpId="0" nodeType="withEffect">
                                  <p:stCondLst>
                                    <p:cond delay="0"/>
                                  </p:stCondLst>
                                  <p:childTnLst>
                                    <p:animEffect transition="out" filter="fade">
                                      <p:cBhvr>
                                        <p:cTn id="65" dur="10"/>
                                        <p:tgtEl>
                                          <p:spTgt spid="54"/>
                                        </p:tgtEl>
                                      </p:cBhvr>
                                    </p:animEffect>
                                    <p:set>
                                      <p:cBhvr>
                                        <p:cTn id="66" dur="1" fill="hold">
                                          <p:stCondLst>
                                            <p:cond delay="9"/>
                                          </p:stCondLst>
                                        </p:cTn>
                                        <p:tgtEl>
                                          <p:spTgt spid="54"/>
                                        </p:tgtEl>
                                        <p:attrNameLst>
                                          <p:attrName>style.visibility</p:attrName>
                                        </p:attrNameLst>
                                      </p:cBhvr>
                                      <p:to>
                                        <p:strVal val="hidden"/>
                                      </p:to>
                                    </p:set>
                                  </p:childTnLst>
                                </p:cTn>
                              </p:par>
                            </p:childTnLst>
                          </p:cTn>
                        </p:par>
                      </p:childTnLst>
                    </p:cTn>
                  </p:par>
                </p:childTnLst>
              </p:cTn>
              <p:nextCondLst>
                <p:cond evt="onClick" delay="0">
                  <p:tgtEl>
                    <p:spTgt spid="55"/>
                  </p:tgtEl>
                </p:cond>
              </p:nextCondLst>
            </p:seq>
            <p:seq concurrent="1" nextAc="seek">
              <p:cTn id="67" restart="whenNotActive" fill="hold" evtFilter="cancelBubble" nodeType="interactiveSeq">
                <p:stCondLst>
                  <p:cond evt="onClick" delay="0">
                    <p:tgtEl>
                      <p:spTgt spid="57"/>
                    </p:tgtEl>
                  </p:cond>
                </p:stCondLst>
                <p:endSync evt="end" delay="0">
                  <p:rtn val="all"/>
                </p:endSync>
                <p:childTnLst>
                  <p:par>
                    <p:cTn id="68" fill="hold">
                      <p:stCondLst>
                        <p:cond delay="0"/>
                      </p:stCondLst>
                      <p:childTnLst>
                        <p:par>
                          <p:cTn id="69" fill="hold">
                            <p:stCondLst>
                              <p:cond delay="0"/>
                            </p:stCondLst>
                            <p:childTnLst>
                              <p:par>
                                <p:cTn id="70" presetID="23" presetClass="exit" presetSubtype="544" fill="hold" grpId="0" nodeType="clickEffect">
                                  <p:stCondLst>
                                    <p:cond delay="0"/>
                                  </p:stCondLst>
                                  <p:childTnLst>
                                    <p:anim calcmode="lin" valueType="num">
                                      <p:cBhvr>
                                        <p:cTn id="71" dur="500"/>
                                        <p:tgtEl>
                                          <p:spTgt spid="57"/>
                                        </p:tgtEl>
                                        <p:attrNameLst>
                                          <p:attrName>ppt_w</p:attrName>
                                        </p:attrNameLst>
                                      </p:cBhvr>
                                      <p:tavLst>
                                        <p:tav tm="0">
                                          <p:val>
                                            <p:strVal val="ppt_w"/>
                                          </p:val>
                                        </p:tav>
                                        <p:tav tm="100000">
                                          <p:val>
                                            <p:fltVal val="0"/>
                                          </p:val>
                                        </p:tav>
                                      </p:tavLst>
                                    </p:anim>
                                    <p:anim calcmode="lin" valueType="num">
                                      <p:cBhvr>
                                        <p:cTn id="72" dur="500"/>
                                        <p:tgtEl>
                                          <p:spTgt spid="57"/>
                                        </p:tgtEl>
                                        <p:attrNameLst>
                                          <p:attrName>ppt_h</p:attrName>
                                        </p:attrNameLst>
                                      </p:cBhvr>
                                      <p:tavLst>
                                        <p:tav tm="0">
                                          <p:val>
                                            <p:strVal val="ppt_h"/>
                                          </p:val>
                                        </p:tav>
                                        <p:tav tm="100000">
                                          <p:val>
                                            <p:fltVal val="0"/>
                                          </p:val>
                                        </p:tav>
                                      </p:tavLst>
                                    </p:anim>
                                    <p:anim calcmode="lin" valueType="num">
                                      <p:cBhvr>
                                        <p:cTn id="73" dur="500"/>
                                        <p:tgtEl>
                                          <p:spTgt spid="57"/>
                                        </p:tgtEl>
                                        <p:attrNameLst>
                                          <p:attrName>ppt_x</p:attrName>
                                        </p:attrNameLst>
                                      </p:cBhvr>
                                      <p:tavLst>
                                        <p:tav tm="0">
                                          <p:val>
                                            <p:strVal val="ppt_x"/>
                                          </p:val>
                                        </p:tav>
                                        <p:tav tm="100000">
                                          <p:val>
                                            <p:fltVal val="0.5"/>
                                          </p:val>
                                        </p:tav>
                                      </p:tavLst>
                                    </p:anim>
                                    <p:anim calcmode="lin" valueType="num">
                                      <p:cBhvr>
                                        <p:cTn id="74" dur="500"/>
                                        <p:tgtEl>
                                          <p:spTgt spid="57"/>
                                        </p:tgtEl>
                                        <p:attrNameLst>
                                          <p:attrName>ppt_y</p:attrName>
                                        </p:attrNameLst>
                                      </p:cBhvr>
                                      <p:tavLst>
                                        <p:tav tm="0">
                                          <p:val>
                                            <p:strVal val="ppt_y"/>
                                          </p:val>
                                        </p:tav>
                                        <p:tav tm="100000">
                                          <p:val>
                                            <p:fltVal val="0.5"/>
                                          </p:val>
                                        </p:tav>
                                      </p:tavLst>
                                    </p:anim>
                                    <p:set>
                                      <p:cBhvr>
                                        <p:cTn id="75" dur="1" fill="hold">
                                          <p:stCondLst>
                                            <p:cond delay="499"/>
                                          </p:stCondLst>
                                        </p:cTn>
                                        <p:tgtEl>
                                          <p:spTgt spid="57"/>
                                        </p:tgtEl>
                                        <p:attrNameLst>
                                          <p:attrName>style.visibility</p:attrName>
                                        </p:attrNameLst>
                                      </p:cBhvr>
                                      <p:to>
                                        <p:strVal val="hidden"/>
                                      </p:to>
                                    </p:set>
                                  </p:childTnLst>
                                </p:cTn>
                              </p:par>
                              <p:par>
                                <p:cTn id="76" presetID="10" presetClass="exit" presetSubtype="0" fill="hold" grpId="0" nodeType="withEffect">
                                  <p:stCondLst>
                                    <p:cond delay="0"/>
                                  </p:stCondLst>
                                  <p:childTnLst>
                                    <p:animEffect transition="out" filter="fade">
                                      <p:cBhvr>
                                        <p:cTn id="77" dur="10"/>
                                        <p:tgtEl>
                                          <p:spTgt spid="56"/>
                                        </p:tgtEl>
                                      </p:cBhvr>
                                    </p:animEffect>
                                    <p:set>
                                      <p:cBhvr>
                                        <p:cTn id="78" dur="1" fill="hold">
                                          <p:stCondLst>
                                            <p:cond delay="9"/>
                                          </p:stCondLst>
                                        </p:cTn>
                                        <p:tgtEl>
                                          <p:spTgt spid="56"/>
                                        </p:tgtEl>
                                        <p:attrNameLst>
                                          <p:attrName>style.visibility</p:attrName>
                                        </p:attrNameLst>
                                      </p:cBhvr>
                                      <p:to>
                                        <p:strVal val="hidden"/>
                                      </p:to>
                                    </p:set>
                                  </p:childTnLst>
                                </p:cTn>
                              </p:par>
                            </p:childTnLst>
                          </p:cTn>
                        </p:par>
                      </p:childTnLst>
                    </p:cTn>
                  </p:par>
                </p:childTnLst>
              </p:cTn>
              <p:nextCondLst>
                <p:cond evt="onClick" delay="0">
                  <p:tgtEl>
                    <p:spTgt spid="57"/>
                  </p:tgtEl>
                </p:cond>
              </p:nextCondLst>
            </p:seq>
            <p:seq concurrent="1" nextAc="seek">
              <p:cTn id="79" restart="whenNotActive" fill="hold" evtFilter="cancelBubble" nodeType="interactiveSeq">
                <p:stCondLst>
                  <p:cond evt="onClick" delay="0">
                    <p:tgtEl>
                      <p:spTgt spid="59"/>
                    </p:tgtEl>
                  </p:cond>
                </p:stCondLst>
                <p:endSync evt="end" delay="0">
                  <p:rtn val="all"/>
                </p:endSync>
                <p:childTnLst>
                  <p:par>
                    <p:cTn id="80" fill="hold">
                      <p:stCondLst>
                        <p:cond delay="0"/>
                      </p:stCondLst>
                      <p:childTnLst>
                        <p:par>
                          <p:cTn id="81" fill="hold">
                            <p:stCondLst>
                              <p:cond delay="0"/>
                            </p:stCondLst>
                            <p:childTnLst>
                              <p:par>
                                <p:cTn id="82" presetID="23" presetClass="exit" presetSubtype="544" fill="hold" grpId="0" nodeType="clickEffect">
                                  <p:stCondLst>
                                    <p:cond delay="0"/>
                                  </p:stCondLst>
                                  <p:childTnLst>
                                    <p:anim calcmode="lin" valueType="num">
                                      <p:cBhvr>
                                        <p:cTn id="83" dur="500"/>
                                        <p:tgtEl>
                                          <p:spTgt spid="59"/>
                                        </p:tgtEl>
                                        <p:attrNameLst>
                                          <p:attrName>ppt_w</p:attrName>
                                        </p:attrNameLst>
                                      </p:cBhvr>
                                      <p:tavLst>
                                        <p:tav tm="0">
                                          <p:val>
                                            <p:strVal val="ppt_w"/>
                                          </p:val>
                                        </p:tav>
                                        <p:tav tm="100000">
                                          <p:val>
                                            <p:fltVal val="0"/>
                                          </p:val>
                                        </p:tav>
                                      </p:tavLst>
                                    </p:anim>
                                    <p:anim calcmode="lin" valueType="num">
                                      <p:cBhvr>
                                        <p:cTn id="84" dur="500"/>
                                        <p:tgtEl>
                                          <p:spTgt spid="59"/>
                                        </p:tgtEl>
                                        <p:attrNameLst>
                                          <p:attrName>ppt_h</p:attrName>
                                        </p:attrNameLst>
                                      </p:cBhvr>
                                      <p:tavLst>
                                        <p:tav tm="0">
                                          <p:val>
                                            <p:strVal val="ppt_h"/>
                                          </p:val>
                                        </p:tav>
                                        <p:tav tm="100000">
                                          <p:val>
                                            <p:fltVal val="0"/>
                                          </p:val>
                                        </p:tav>
                                      </p:tavLst>
                                    </p:anim>
                                    <p:anim calcmode="lin" valueType="num">
                                      <p:cBhvr>
                                        <p:cTn id="85" dur="500"/>
                                        <p:tgtEl>
                                          <p:spTgt spid="59"/>
                                        </p:tgtEl>
                                        <p:attrNameLst>
                                          <p:attrName>ppt_x</p:attrName>
                                        </p:attrNameLst>
                                      </p:cBhvr>
                                      <p:tavLst>
                                        <p:tav tm="0">
                                          <p:val>
                                            <p:strVal val="ppt_x"/>
                                          </p:val>
                                        </p:tav>
                                        <p:tav tm="100000">
                                          <p:val>
                                            <p:fltVal val="0.5"/>
                                          </p:val>
                                        </p:tav>
                                      </p:tavLst>
                                    </p:anim>
                                    <p:anim calcmode="lin" valueType="num">
                                      <p:cBhvr>
                                        <p:cTn id="86" dur="500"/>
                                        <p:tgtEl>
                                          <p:spTgt spid="59"/>
                                        </p:tgtEl>
                                        <p:attrNameLst>
                                          <p:attrName>ppt_y</p:attrName>
                                        </p:attrNameLst>
                                      </p:cBhvr>
                                      <p:tavLst>
                                        <p:tav tm="0">
                                          <p:val>
                                            <p:strVal val="ppt_y"/>
                                          </p:val>
                                        </p:tav>
                                        <p:tav tm="100000">
                                          <p:val>
                                            <p:fltVal val="0.5"/>
                                          </p:val>
                                        </p:tav>
                                      </p:tavLst>
                                    </p:anim>
                                    <p:set>
                                      <p:cBhvr>
                                        <p:cTn id="87" dur="1" fill="hold">
                                          <p:stCondLst>
                                            <p:cond delay="499"/>
                                          </p:stCondLst>
                                        </p:cTn>
                                        <p:tgtEl>
                                          <p:spTgt spid="59"/>
                                        </p:tgtEl>
                                        <p:attrNameLst>
                                          <p:attrName>style.visibility</p:attrName>
                                        </p:attrNameLst>
                                      </p:cBhvr>
                                      <p:to>
                                        <p:strVal val="hidden"/>
                                      </p:to>
                                    </p:set>
                                  </p:childTnLst>
                                </p:cTn>
                              </p:par>
                              <p:par>
                                <p:cTn id="88" presetID="10" presetClass="exit" presetSubtype="0" fill="hold" grpId="0" nodeType="withEffect">
                                  <p:stCondLst>
                                    <p:cond delay="0"/>
                                  </p:stCondLst>
                                  <p:childTnLst>
                                    <p:animEffect transition="out" filter="fade">
                                      <p:cBhvr>
                                        <p:cTn id="89" dur="10"/>
                                        <p:tgtEl>
                                          <p:spTgt spid="58"/>
                                        </p:tgtEl>
                                      </p:cBhvr>
                                    </p:animEffect>
                                    <p:set>
                                      <p:cBhvr>
                                        <p:cTn id="90" dur="1" fill="hold">
                                          <p:stCondLst>
                                            <p:cond delay="9"/>
                                          </p:stCondLst>
                                        </p:cTn>
                                        <p:tgtEl>
                                          <p:spTgt spid="58"/>
                                        </p:tgtEl>
                                        <p:attrNameLst>
                                          <p:attrName>style.visibility</p:attrName>
                                        </p:attrNameLst>
                                      </p:cBhvr>
                                      <p:to>
                                        <p:strVal val="hidden"/>
                                      </p:to>
                                    </p:set>
                                  </p:childTnLst>
                                </p:cTn>
                              </p:par>
                            </p:childTnLst>
                          </p:cTn>
                        </p:par>
                      </p:childTnLst>
                    </p:cTn>
                  </p:par>
                </p:childTnLst>
              </p:cTn>
              <p:nextCondLst>
                <p:cond evt="onClick" delay="0">
                  <p:tgtEl>
                    <p:spTgt spid="59"/>
                  </p:tgtEl>
                </p:cond>
              </p:nextCondLst>
            </p:seq>
            <p:seq concurrent="1" nextAc="seek">
              <p:cTn id="91" restart="whenNotActive" fill="hold" evtFilter="cancelBubble" nodeType="interactiveSeq">
                <p:stCondLst>
                  <p:cond evt="onClick" delay="0">
                    <p:tgtEl>
                      <p:spTgt spid="61"/>
                    </p:tgtEl>
                  </p:cond>
                </p:stCondLst>
                <p:endSync evt="end" delay="0">
                  <p:rtn val="all"/>
                </p:endSync>
                <p:childTnLst>
                  <p:par>
                    <p:cTn id="92" fill="hold">
                      <p:stCondLst>
                        <p:cond delay="0"/>
                      </p:stCondLst>
                      <p:childTnLst>
                        <p:par>
                          <p:cTn id="93" fill="hold">
                            <p:stCondLst>
                              <p:cond delay="0"/>
                            </p:stCondLst>
                            <p:childTnLst>
                              <p:par>
                                <p:cTn id="94" presetID="23" presetClass="exit" presetSubtype="544" fill="hold" grpId="0" nodeType="clickEffect">
                                  <p:stCondLst>
                                    <p:cond delay="0"/>
                                  </p:stCondLst>
                                  <p:childTnLst>
                                    <p:anim calcmode="lin" valueType="num">
                                      <p:cBhvr>
                                        <p:cTn id="95" dur="500"/>
                                        <p:tgtEl>
                                          <p:spTgt spid="61"/>
                                        </p:tgtEl>
                                        <p:attrNameLst>
                                          <p:attrName>ppt_w</p:attrName>
                                        </p:attrNameLst>
                                      </p:cBhvr>
                                      <p:tavLst>
                                        <p:tav tm="0">
                                          <p:val>
                                            <p:strVal val="ppt_w"/>
                                          </p:val>
                                        </p:tav>
                                        <p:tav tm="100000">
                                          <p:val>
                                            <p:fltVal val="0"/>
                                          </p:val>
                                        </p:tav>
                                      </p:tavLst>
                                    </p:anim>
                                    <p:anim calcmode="lin" valueType="num">
                                      <p:cBhvr>
                                        <p:cTn id="96" dur="500"/>
                                        <p:tgtEl>
                                          <p:spTgt spid="61"/>
                                        </p:tgtEl>
                                        <p:attrNameLst>
                                          <p:attrName>ppt_h</p:attrName>
                                        </p:attrNameLst>
                                      </p:cBhvr>
                                      <p:tavLst>
                                        <p:tav tm="0">
                                          <p:val>
                                            <p:strVal val="ppt_h"/>
                                          </p:val>
                                        </p:tav>
                                        <p:tav tm="100000">
                                          <p:val>
                                            <p:fltVal val="0"/>
                                          </p:val>
                                        </p:tav>
                                      </p:tavLst>
                                    </p:anim>
                                    <p:anim calcmode="lin" valueType="num">
                                      <p:cBhvr>
                                        <p:cTn id="97" dur="500"/>
                                        <p:tgtEl>
                                          <p:spTgt spid="61"/>
                                        </p:tgtEl>
                                        <p:attrNameLst>
                                          <p:attrName>ppt_x</p:attrName>
                                        </p:attrNameLst>
                                      </p:cBhvr>
                                      <p:tavLst>
                                        <p:tav tm="0">
                                          <p:val>
                                            <p:strVal val="ppt_x"/>
                                          </p:val>
                                        </p:tav>
                                        <p:tav tm="100000">
                                          <p:val>
                                            <p:fltVal val="0.5"/>
                                          </p:val>
                                        </p:tav>
                                      </p:tavLst>
                                    </p:anim>
                                    <p:anim calcmode="lin" valueType="num">
                                      <p:cBhvr>
                                        <p:cTn id="98" dur="500"/>
                                        <p:tgtEl>
                                          <p:spTgt spid="61"/>
                                        </p:tgtEl>
                                        <p:attrNameLst>
                                          <p:attrName>ppt_y</p:attrName>
                                        </p:attrNameLst>
                                      </p:cBhvr>
                                      <p:tavLst>
                                        <p:tav tm="0">
                                          <p:val>
                                            <p:strVal val="ppt_y"/>
                                          </p:val>
                                        </p:tav>
                                        <p:tav tm="100000">
                                          <p:val>
                                            <p:fltVal val="0.5"/>
                                          </p:val>
                                        </p:tav>
                                      </p:tavLst>
                                    </p:anim>
                                    <p:set>
                                      <p:cBhvr>
                                        <p:cTn id="99" dur="1" fill="hold">
                                          <p:stCondLst>
                                            <p:cond delay="499"/>
                                          </p:stCondLst>
                                        </p:cTn>
                                        <p:tgtEl>
                                          <p:spTgt spid="61"/>
                                        </p:tgtEl>
                                        <p:attrNameLst>
                                          <p:attrName>style.visibility</p:attrName>
                                        </p:attrNameLst>
                                      </p:cBhvr>
                                      <p:to>
                                        <p:strVal val="hidden"/>
                                      </p:to>
                                    </p:set>
                                  </p:childTnLst>
                                </p:cTn>
                              </p:par>
                              <p:par>
                                <p:cTn id="100" presetID="10" presetClass="exit" presetSubtype="0" fill="hold" grpId="0" nodeType="withEffect">
                                  <p:stCondLst>
                                    <p:cond delay="0"/>
                                  </p:stCondLst>
                                  <p:childTnLst>
                                    <p:animEffect transition="out" filter="fade">
                                      <p:cBhvr>
                                        <p:cTn id="101" dur="10"/>
                                        <p:tgtEl>
                                          <p:spTgt spid="60"/>
                                        </p:tgtEl>
                                      </p:cBhvr>
                                    </p:animEffect>
                                    <p:set>
                                      <p:cBhvr>
                                        <p:cTn id="102" dur="1" fill="hold">
                                          <p:stCondLst>
                                            <p:cond delay="9"/>
                                          </p:stCondLst>
                                        </p:cTn>
                                        <p:tgtEl>
                                          <p:spTgt spid="60"/>
                                        </p:tgtEl>
                                        <p:attrNameLst>
                                          <p:attrName>style.visibility</p:attrName>
                                        </p:attrNameLst>
                                      </p:cBhvr>
                                      <p:to>
                                        <p:strVal val="hidden"/>
                                      </p:to>
                                    </p:set>
                                  </p:childTnLst>
                                </p:cTn>
                              </p:par>
                            </p:childTnLst>
                          </p:cTn>
                        </p:par>
                      </p:childTnLst>
                    </p:cTn>
                  </p:par>
                </p:childTnLst>
              </p:cTn>
              <p:nextCondLst>
                <p:cond evt="onClick" delay="0">
                  <p:tgtEl>
                    <p:spTgt spid="61"/>
                  </p:tgtEl>
                </p:cond>
              </p:nextCondLst>
            </p:seq>
            <p:seq concurrent="1" nextAc="seek">
              <p:cTn id="103" restart="whenNotActive" fill="hold" evtFilter="cancelBubble" nodeType="interactiveSeq">
                <p:stCondLst>
                  <p:cond evt="onClick" delay="0">
                    <p:tgtEl>
                      <p:spTgt spid="63"/>
                    </p:tgtEl>
                  </p:cond>
                </p:stCondLst>
                <p:endSync evt="end" delay="0">
                  <p:rtn val="all"/>
                </p:endSync>
                <p:childTnLst>
                  <p:par>
                    <p:cTn id="104" fill="hold">
                      <p:stCondLst>
                        <p:cond delay="0"/>
                      </p:stCondLst>
                      <p:childTnLst>
                        <p:par>
                          <p:cTn id="105" fill="hold">
                            <p:stCondLst>
                              <p:cond delay="0"/>
                            </p:stCondLst>
                            <p:childTnLst>
                              <p:par>
                                <p:cTn id="106" presetID="23" presetClass="exit" presetSubtype="544" fill="hold" grpId="0" nodeType="clickEffect">
                                  <p:stCondLst>
                                    <p:cond delay="0"/>
                                  </p:stCondLst>
                                  <p:childTnLst>
                                    <p:anim calcmode="lin" valueType="num">
                                      <p:cBhvr>
                                        <p:cTn id="107" dur="500"/>
                                        <p:tgtEl>
                                          <p:spTgt spid="63"/>
                                        </p:tgtEl>
                                        <p:attrNameLst>
                                          <p:attrName>ppt_w</p:attrName>
                                        </p:attrNameLst>
                                      </p:cBhvr>
                                      <p:tavLst>
                                        <p:tav tm="0">
                                          <p:val>
                                            <p:strVal val="ppt_w"/>
                                          </p:val>
                                        </p:tav>
                                        <p:tav tm="100000">
                                          <p:val>
                                            <p:fltVal val="0"/>
                                          </p:val>
                                        </p:tav>
                                      </p:tavLst>
                                    </p:anim>
                                    <p:anim calcmode="lin" valueType="num">
                                      <p:cBhvr>
                                        <p:cTn id="108" dur="500"/>
                                        <p:tgtEl>
                                          <p:spTgt spid="63"/>
                                        </p:tgtEl>
                                        <p:attrNameLst>
                                          <p:attrName>ppt_h</p:attrName>
                                        </p:attrNameLst>
                                      </p:cBhvr>
                                      <p:tavLst>
                                        <p:tav tm="0">
                                          <p:val>
                                            <p:strVal val="ppt_h"/>
                                          </p:val>
                                        </p:tav>
                                        <p:tav tm="100000">
                                          <p:val>
                                            <p:fltVal val="0"/>
                                          </p:val>
                                        </p:tav>
                                      </p:tavLst>
                                    </p:anim>
                                    <p:anim calcmode="lin" valueType="num">
                                      <p:cBhvr>
                                        <p:cTn id="109" dur="500"/>
                                        <p:tgtEl>
                                          <p:spTgt spid="63"/>
                                        </p:tgtEl>
                                        <p:attrNameLst>
                                          <p:attrName>ppt_x</p:attrName>
                                        </p:attrNameLst>
                                      </p:cBhvr>
                                      <p:tavLst>
                                        <p:tav tm="0">
                                          <p:val>
                                            <p:strVal val="ppt_x"/>
                                          </p:val>
                                        </p:tav>
                                        <p:tav tm="100000">
                                          <p:val>
                                            <p:fltVal val="0.5"/>
                                          </p:val>
                                        </p:tav>
                                      </p:tavLst>
                                    </p:anim>
                                    <p:anim calcmode="lin" valueType="num">
                                      <p:cBhvr>
                                        <p:cTn id="110" dur="500"/>
                                        <p:tgtEl>
                                          <p:spTgt spid="63"/>
                                        </p:tgtEl>
                                        <p:attrNameLst>
                                          <p:attrName>ppt_y</p:attrName>
                                        </p:attrNameLst>
                                      </p:cBhvr>
                                      <p:tavLst>
                                        <p:tav tm="0">
                                          <p:val>
                                            <p:strVal val="ppt_y"/>
                                          </p:val>
                                        </p:tav>
                                        <p:tav tm="100000">
                                          <p:val>
                                            <p:fltVal val="0.5"/>
                                          </p:val>
                                        </p:tav>
                                      </p:tavLst>
                                    </p:anim>
                                    <p:set>
                                      <p:cBhvr>
                                        <p:cTn id="111" dur="1" fill="hold">
                                          <p:stCondLst>
                                            <p:cond delay="499"/>
                                          </p:stCondLst>
                                        </p:cTn>
                                        <p:tgtEl>
                                          <p:spTgt spid="63"/>
                                        </p:tgtEl>
                                        <p:attrNameLst>
                                          <p:attrName>style.visibility</p:attrName>
                                        </p:attrNameLst>
                                      </p:cBhvr>
                                      <p:to>
                                        <p:strVal val="hidden"/>
                                      </p:to>
                                    </p:set>
                                  </p:childTnLst>
                                </p:cTn>
                              </p:par>
                              <p:par>
                                <p:cTn id="112" presetID="10" presetClass="exit" presetSubtype="0" fill="hold" grpId="0" nodeType="withEffect">
                                  <p:stCondLst>
                                    <p:cond delay="0"/>
                                  </p:stCondLst>
                                  <p:childTnLst>
                                    <p:animEffect transition="out" filter="fade">
                                      <p:cBhvr>
                                        <p:cTn id="113" dur="10"/>
                                        <p:tgtEl>
                                          <p:spTgt spid="62"/>
                                        </p:tgtEl>
                                      </p:cBhvr>
                                    </p:animEffect>
                                    <p:set>
                                      <p:cBhvr>
                                        <p:cTn id="114" dur="1" fill="hold">
                                          <p:stCondLst>
                                            <p:cond delay="9"/>
                                          </p:stCondLst>
                                        </p:cTn>
                                        <p:tgtEl>
                                          <p:spTgt spid="62"/>
                                        </p:tgtEl>
                                        <p:attrNameLst>
                                          <p:attrName>style.visibility</p:attrName>
                                        </p:attrNameLst>
                                      </p:cBhvr>
                                      <p:to>
                                        <p:strVal val="hidden"/>
                                      </p:to>
                                    </p:set>
                                  </p:childTnLst>
                                </p:cTn>
                              </p:par>
                            </p:childTnLst>
                          </p:cTn>
                        </p:par>
                      </p:childTnLst>
                    </p:cTn>
                  </p:par>
                </p:childTnLst>
              </p:cTn>
              <p:nextCondLst>
                <p:cond evt="onClick" delay="0">
                  <p:tgtEl>
                    <p:spTgt spid="63"/>
                  </p:tgtEl>
                </p:cond>
              </p:nextCondLst>
            </p:seq>
            <p:seq concurrent="1" nextAc="seek">
              <p:cTn id="115" restart="whenNotActive" fill="hold" evtFilter="cancelBubble" nodeType="interactiveSeq">
                <p:stCondLst>
                  <p:cond evt="onClick" delay="0">
                    <p:tgtEl>
                      <p:spTgt spid="65"/>
                    </p:tgtEl>
                  </p:cond>
                </p:stCondLst>
                <p:endSync evt="end" delay="0">
                  <p:rtn val="all"/>
                </p:endSync>
                <p:childTnLst>
                  <p:par>
                    <p:cTn id="116" fill="hold">
                      <p:stCondLst>
                        <p:cond delay="0"/>
                      </p:stCondLst>
                      <p:childTnLst>
                        <p:par>
                          <p:cTn id="117" fill="hold">
                            <p:stCondLst>
                              <p:cond delay="0"/>
                            </p:stCondLst>
                            <p:childTnLst>
                              <p:par>
                                <p:cTn id="118" presetID="23" presetClass="exit" presetSubtype="544" fill="hold" grpId="0" nodeType="clickEffect">
                                  <p:stCondLst>
                                    <p:cond delay="0"/>
                                  </p:stCondLst>
                                  <p:childTnLst>
                                    <p:anim calcmode="lin" valueType="num">
                                      <p:cBhvr>
                                        <p:cTn id="119" dur="500"/>
                                        <p:tgtEl>
                                          <p:spTgt spid="65"/>
                                        </p:tgtEl>
                                        <p:attrNameLst>
                                          <p:attrName>ppt_w</p:attrName>
                                        </p:attrNameLst>
                                      </p:cBhvr>
                                      <p:tavLst>
                                        <p:tav tm="0">
                                          <p:val>
                                            <p:strVal val="ppt_w"/>
                                          </p:val>
                                        </p:tav>
                                        <p:tav tm="100000">
                                          <p:val>
                                            <p:fltVal val="0"/>
                                          </p:val>
                                        </p:tav>
                                      </p:tavLst>
                                    </p:anim>
                                    <p:anim calcmode="lin" valueType="num">
                                      <p:cBhvr>
                                        <p:cTn id="120" dur="500"/>
                                        <p:tgtEl>
                                          <p:spTgt spid="65"/>
                                        </p:tgtEl>
                                        <p:attrNameLst>
                                          <p:attrName>ppt_h</p:attrName>
                                        </p:attrNameLst>
                                      </p:cBhvr>
                                      <p:tavLst>
                                        <p:tav tm="0">
                                          <p:val>
                                            <p:strVal val="ppt_h"/>
                                          </p:val>
                                        </p:tav>
                                        <p:tav tm="100000">
                                          <p:val>
                                            <p:fltVal val="0"/>
                                          </p:val>
                                        </p:tav>
                                      </p:tavLst>
                                    </p:anim>
                                    <p:anim calcmode="lin" valueType="num">
                                      <p:cBhvr>
                                        <p:cTn id="121" dur="500"/>
                                        <p:tgtEl>
                                          <p:spTgt spid="65"/>
                                        </p:tgtEl>
                                        <p:attrNameLst>
                                          <p:attrName>ppt_x</p:attrName>
                                        </p:attrNameLst>
                                      </p:cBhvr>
                                      <p:tavLst>
                                        <p:tav tm="0">
                                          <p:val>
                                            <p:strVal val="ppt_x"/>
                                          </p:val>
                                        </p:tav>
                                        <p:tav tm="100000">
                                          <p:val>
                                            <p:fltVal val="0.5"/>
                                          </p:val>
                                        </p:tav>
                                      </p:tavLst>
                                    </p:anim>
                                    <p:anim calcmode="lin" valueType="num">
                                      <p:cBhvr>
                                        <p:cTn id="122" dur="500"/>
                                        <p:tgtEl>
                                          <p:spTgt spid="65"/>
                                        </p:tgtEl>
                                        <p:attrNameLst>
                                          <p:attrName>ppt_y</p:attrName>
                                        </p:attrNameLst>
                                      </p:cBhvr>
                                      <p:tavLst>
                                        <p:tav tm="0">
                                          <p:val>
                                            <p:strVal val="ppt_y"/>
                                          </p:val>
                                        </p:tav>
                                        <p:tav tm="100000">
                                          <p:val>
                                            <p:fltVal val="0.5"/>
                                          </p:val>
                                        </p:tav>
                                      </p:tavLst>
                                    </p:anim>
                                    <p:set>
                                      <p:cBhvr>
                                        <p:cTn id="123" dur="1" fill="hold">
                                          <p:stCondLst>
                                            <p:cond delay="499"/>
                                          </p:stCondLst>
                                        </p:cTn>
                                        <p:tgtEl>
                                          <p:spTgt spid="65"/>
                                        </p:tgtEl>
                                        <p:attrNameLst>
                                          <p:attrName>style.visibility</p:attrName>
                                        </p:attrNameLst>
                                      </p:cBhvr>
                                      <p:to>
                                        <p:strVal val="hidden"/>
                                      </p:to>
                                    </p:set>
                                  </p:childTnLst>
                                </p:cTn>
                              </p:par>
                              <p:par>
                                <p:cTn id="124" presetID="10" presetClass="exit" presetSubtype="0" fill="hold" grpId="0" nodeType="withEffect">
                                  <p:stCondLst>
                                    <p:cond delay="0"/>
                                  </p:stCondLst>
                                  <p:childTnLst>
                                    <p:animEffect transition="out" filter="fade">
                                      <p:cBhvr>
                                        <p:cTn id="125" dur="10"/>
                                        <p:tgtEl>
                                          <p:spTgt spid="64"/>
                                        </p:tgtEl>
                                      </p:cBhvr>
                                    </p:animEffect>
                                    <p:set>
                                      <p:cBhvr>
                                        <p:cTn id="126" dur="1" fill="hold">
                                          <p:stCondLst>
                                            <p:cond delay="9"/>
                                          </p:stCondLst>
                                        </p:cTn>
                                        <p:tgtEl>
                                          <p:spTgt spid="64"/>
                                        </p:tgtEl>
                                        <p:attrNameLst>
                                          <p:attrName>style.visibility</p:attrName>
                                        </p:attrNameLst>
                                      </p:cBhvr>
                                      <p:to>
                                        <p:strVal val="hidden"/>
                                      </p:to>
                                    </p:set>
                                  </p:childTnLst>
                                </p:cTn>
                              </p:par>
                            </p:childTnLst>
                          </p:cTn>
                        </p:par>
                      </p:childTnLst>
                    </p:cTn>
                  </p:par>
                </p:childTnLst>
              </p:cTn>
              <p:nextCondLst>
                <p:cond evt="onClick" delay="0">
                  <p:tgtEl>
                    <p:spTgt spid="65"/>
                  </p:tgtEl>
                </p:cond>
              </p:nextCondLst>
            </p:seq>
            <p:seq concurrent="1" nextAc="seek">
              <p:cTn id="127" restart="whenNotActive" fill="hold" evtFilter="cancelBubble" nodeType="interactiveSeq">
                <p:stCondLst>
                  <p:cond evt="onClick" delay="0">
                    <p:tgtEl>
                      <p:spTgt spid="67"/>
                    </p:tgtEl>
                  </p:cond>
                </p:stCondLst>
                <p:endSync evt="end" delay="0">
                  <p:rtn val="all"/>
                </p:endSync>
                <p:childTnLst>
                  <p:par>
                    <p:cTn id="128" fill="hold">
                      <p:stCondLst>
                        <p:cond delay="0"/>
                      </p:stCondLst>
                      <p:childTnLst>
                        <p:par>
                          <p:cTn id="129" fill="hold">
                            <p:stCondLst>
                              <p:cond delay="0"/>
                            </p:stCondLst>
                            <p:childTnLst>
                              <p:par>
                                <p:cTn id="130" presetID="23" presetClass="exit" presetSubtype="544" fill="hold" grpId="0" nodeType="clickEffect">
                                  <p:stCondLst>
                                    <p:cond delay="0"/>
                                  </p:stCondLst>
                                  <p:childTnLst>
                                    <p:anim calcmode="lin" valueType="num">
                                      <p:cBhvr>
                                        <p:cTn id="131" dur="500"/>
                                        <p:tgtEl>
                                          <p:spTgt spid="67"/>
                                        </p:tgtEl>
                                        <p:attrNameLst>
                                          <p:attrName>ppt_w</p:attrName>
                                        </p:attrNameLst>
                                      </p:cBhvr>
                                      <p:tavLst>
                                        <p:tav tm="0">
                                          <p:val>
                                            <p:strVal val="ppt_w"/>
                                          </p:val>
                                        </p:tav>
                                        <p:tav tm="100000">
                                          <p:val>
                                            <p:fltVal val="0"/>
                                          </p:val>
                                        </p:tav>
                                      </p:tavLst>
                                    </p:anim>
                                    <p:anim calcmode="lin" valueType="num">
                                      <p:cBhvr>
                                        <p:cTn id="132" dur="500"/>
                                        <p:tgtEl>
                                          <p:spTgt spid="67"/>
                                        </p:tgtEl>
                                        <p:attrNameLst>
                                          <p:attrName>ppt_h</p:attrName>
                                        </p:attrNameLst>
                                      </p:cBhvr>
                                      <p:tavLst>
                                        <p:tav tm="0">
                                          <p:val>
                                            <p:strVal val="ppt_h"/>
                                          </p:val>
                                        </p:tav>
                                        <p:tav tm="100000">
                                          <p:val>
                                            <p:fltVal val="0"/>
                                          </p:val>
                                        </p:tav>
                                      </p:tavLst>
                                    </p:anim>
                                    <p:anim calcmode="lin" valueType="num">
                                      <p:cBhvr>
                                        <p:cTn id="133" dur="500"/>
                                        <p:tgtEl>
                                          <p:spTgt spid="67"/>
                                        </p:tgtEl>
                                        <p:attrNameLst>
                                          <p:attrName>ppt_x</p:attrName>
                                        </p:attrNameLst>
                                      </p:cBhvr>
                                      <p:tavLst>
                                        <p:tav tm="0">
                                          <p:val>
                                            <p:strVal val="ppt_x"/>
                                          </p:val>
                                        </p:tav>
                                        <p:tav tm="100000">
                                          <p:val>
                                            <p:fltVal val="0.5"/>
                                          </p:val>
                                        </p:tav>
                                      </p:tavLst>
                                    </p:anim>
                                    <p:anim calcmode="lin" valueType="num">
                                      <p:cBhvr>
                                        <p:cTn id="134" dur="500"/>
                                        <p:tgtEl>
                                          <p:spTgt spid="67"/>
                                        </p:tgtEl>
                                        <p:attrNameLst>
                                          <p:attrName>ppt_y</p:attrName>
                                        </p:attrNameLst>
                                      </p:cBhvr>
                                      <p:tavLst>
                                        <p:tav tm="0">
                                          <p:val>
                                            <p:strVal val="ppt_y"/>
                                          </p:val>
                                        </p:tav>
                                        <p:tav tm="100000">
                                          <p:val>
                                            <p:fltVal val="0.5"/>
                                          </p:val>
                                        </p:tav>
                                      </p:tavLst>
                                    </p:anim>
                                    <p:set>
                                      <p:cBhvr>
                                        <p:cTn id="135" dur="1" fill="hold">
                                          <p:stCondLst>
                                            <p:cond delay="499"/>
                                          </p:stCondLst>
                                        </p:cTn>
                                        <p:tgtEl>
                                          <p:spTgt spid="67"/>
                                        </p:tgtEl>
                                        <p:attrNameLst>
                                          <p:attrName>style.visibility</p:attrName>
                                        </p:attrNameLst>
                                      </p:cBhvr>
                                      <p:to>
                                        <p:strVal val="hidden"/>
                                      </p:to>
                                    </p:set>
                                  </p:childTnLst>
                                </p:cTn>
                              </p:par>
                              <p:par>
                                <p:cTn id="136" presetID="10" presetClass="exit" presetSubtype="0" fill="hold" grpId="0" nodeType="withEffect">
                                  <p:stCondLst>
                                    <p:cond delay="0"/>
                                  </p:stCondLst>
                                  <p:childTnLst>
                                    <p:animEffect transition="out" filter="fade">
                                      <p:cBhvr>
                                        <p:cTn id="137" dur="10"/>
                                        <p:tgtEl>
                                          <p:spTgt spid="66"/>
                                        </p:tgtEl>
                                      </p:cBhvr>
                                    </p:animEffect>
                                    <p:set>
                                      <p:cBhvr>
                                        <p:cTn id="138" dur="1" fill="hold">
                                          <p:stCondLst>
                                            <p:cond delay="9"/>
                                          </p:stCondLst>
                                        </p:cTn>
                                        <p:tgtEl>
                                          <p:spTgt spid="66"/>
                                        </p:tgtEl>
                                        <p:attrNameLst>
                                          <p:attrName>style.visibility</p:attrName>
                                        </p:attrNameLst>
                                      </p:cBhvr>
                                      <p:to>
                                        <p:strVal val="hidden"/>
                                      </p:to>
                                    </p:set>
                                  </p:childTnLst>
                                </p:cTn>
                              </p:par>
                            </p:childTnLst>
                          </p:cTn>
                        </p:par>
                      </p:childTnLst>
                    </p:cTn>
                  </p:par>
                </p:childTnLst>
              </p:cTn>
              <p:nextCondLst>
                <p:cond evt="onClick" delay="0">
                  <p:tgtEl>
                    <p:spTgt spid="67"/>
                  </p:tgtEl>
                </p:cond>
              </p:nextCondLst>
            </p:seq>
            <p:seq concurrent="1" nextAc="seek">
              <p:cTn id="139" restart="whenNotActive" fill="hold" evtFilter="cancelBubble" nodeType="interactiveSeq">
                <p:stCondLst>
                  <p:cond evt="onClick" delay="0">
                    <p:tgtEl>
                      <p:spTgt spid="69"/>
                    </p:tgtEl>
                  </p:cond>
                </p:stCondLst>
                <p:endSync evt="end" delay="0">
                  <p:rtn val="all"/>
                </p:endSync>
                <p:childTnLst>
                  <p:par>
                    <p:cTn id="140" fill="hold">
                      <p:stCondLst>
                        <p:cond delay="0"/>
                      </p:stCondLst>
                      <p:childTnLst>
                        <p:par>
                          <p:cTn id="141" fill="hold">
                            <p:stCondLst>
                              <p:cond delay="0"/>
                            </p:stCondLst>
                            <p:childTnLst>
                              <p:par>
                                <p:cTn id="142" presetID="23" presetClass="exit" presetSubtype="544" fill="hold" grpId="0" nodeType="clickEffect">
                                  <p:stCondLst>
                                    <p:cond delay="0"/>
                                  </p:stCondLst>
                                  <p:childTnLst>
                                    <p:anim calcmode="lin" valueType="num">
                                      <p:cBhvr>
                                        <p:cTn id="143" dur="500"/>
                                        <p:tgtEl>
                                          <p:spTgt spid="69"/>
                                        </p:tgtEl>
                                        <p:attrNameLst>
                                          <p:attrName>ppt_w</p:attrName>
                                        </p:attrNameLst>
                                      </p:cBhvr>
                                      <p:tavLst>
                                        <p:tav tm="0">
                                          <p:val>
                                            <p:strVal val="ppt_w"/>
                                          </p:val>
                                        </p:tav>
                                        <p:tav tm="100000">
                                          <p:val>
                                            <p:fltVal val="0"/>
                                          </p:val>
                                        </p:tav>
                                      </p:tavLst>
                                    </p:anim>
                                    <p:anim calcmode="lin" valueType="num">
                                      <p:cBhvr>
                                        <p:cTn id="144" dur="500"/>
                                        <p:tgtEl>
                                          <p:spTgt spid="69"/>
                                        </p:tgtEl>
                                        <p:attrNameLst>
                                          <p:attrName>ppt_h</p:attrName>
                                        </p:attrNameLst>
                                      </p:cBhvr>
                                      <p:tavLst>
                                        <p:tav tm="0">
                                          <p:val>
                                            <p:strVal val="ppt_h"/>
                                          </p:val>
                                        </p:tav>
                                        <p:tav tm="100000">
                                          <p:val>
                                            <p:fltVal val="0"/>
                                          </p:val>
                                        </p:tav>
                                      </p:tavLst>
                                    </p:anim>
                                    <p:anim calcmode="lin" valueType="num">
                                      <p:cBhvr>
                                        <p:cTn id="145" dur="500"/>
                                        <p:tgtEl>
                                          <p:spTgt spid="69"/>
                                        </p:tgtEl>
                                        <p:attrNameLst>
                                          <p:attrName>ppt_x</p:attrName>
                                        </p:attrNameLst>
                                      </p:cBhvr>
                                      <p:tavLst>
                                        <p:tav tm="0">
                                          <p:val>
                                            <p:strVal val="ppt_x"/>
                                          </p:val>
                                        </p:tav>
                                        <p:tav tm="100000">
                                          <p:val>
                                            <p:fltVal val="0.5"/>
                                          </p:val>
                                        </p:tav>
                                      </p:tavLst>
                                    </p:anim>
                                    <p:anim calcmode="lin" valueType="num">
                                      <p:cBhvr>
                                        <p:cTn id="146" dur="500"/>
                                        <p:tgtEl>
                                          <p:spTgt spid="69"/>
                                        </p:tgtEl>
                                        <p:attrNameLst>
                                          <p:attrName>ppt_y</p:attrName>
                                        </p:attrNameLst>
                                      </p:cBhvr>
                                      <p:tavLst>
                                        <p:tav tm="0">
                                          <p:val>
                                            <p:strVal val="ppt_y"/>
                                          </p:val>
                                        </p:tav>
                                        <p:tav tm="100000">
                                          <p:val>
                                            <p:fltVal val="0.5"/>
                                          </p:val>
                                        </p:tav>
                                      </p:tavLst>
                                    </p:anim>
                                    <p:set>
                                      <p:cBhvr>
                                        <p:cTn id="147" dur="1" fill="hold">
                                          <p:stCondLst>
                                            <p:cond delay="499"/>
                                          </p:stCondLst>
                                        </p:cTn>
                                        <p:tgtEl>
                                          <p:spTgt spid="69"/>
                                        </p:tgtEl>
                                        <p:attrNameLst>
                                          <p:attrName>style.visibility</p:attrName>
                                        </p:attrNameLst>
                                      </p:cBhvr>
                                      <p:to>
                                        <p:strVal val="hidden"/>
                                      </p:to>
                                    </p:set>
                                  </p:childTnLst>
                                </p:cTn>
                              </p:par>
                              <p:par>
                                <p:cTn id="148" presetID="10" presetClass="exit" presetSubtype="0" fill="hold" grpId="0" nodeType="withEffect">
                                  <p:stCondLst>
                                    <p:cond delay="0"/>
                                  </p:stCondLst>
                                  <p:childTnLst>
                                    <p:animEffect transition="out" filter="fade">
                                      <p:cBhvr>
                                        <p:cTn id="149" dur="10"/>
                                        <p:tgtEl>
                                          <p:spTgt spid="68"/>
                                        </p:tgtEl>
                                      </p:cBhvr>
                                    </p:animEffect>
                                    <p:set>
                                      <p:cBhvr>
                                        <p:cTn id="150" dur="1" fill="hold">
                                          <p:stCondLst>
                                            <p:cond delay="9"/>
                                          </p:stCondLst>
                                        </p:cTn>
                                        <p:tgtEl>
                                          <p:spTgt spid="68"/>
                                        </p:tgtEl>
                                        <p:attrNameLst>
                                          <p:attrName>style.visibility</p:attrName>
                                        </p:attrNameLst>
                                      </p:cBhvr>
                                      <p:to>
                                        <p:strVal val="hidden"/>
                                      </p:to>
                                    </p:set>
                                  </p:childTnLst>
                                </p:cTn>
                              </p:par>
                            </p:childTnLst>
                          </p:cTn>
                        </p:par>
                      </p:childTnLst>
                    </p:cTn>
                  </p:par>
                </p:childTnLst>
              </p:cTn>
              <p:nextCondLst>
                <p:cond evt="onClick" delay="0">
                  <p:tgtEl>
                    <p:spTgt spid="69"/>
                  </p:tgtEl>
                </p:cond>
              </p:nextCondLst>
            </p:seq>
          </p:childTnLst>
        </p:cTn>
      </p:par>
    </p:tnLst>
    <p:bldLst>
      <p:bldP spid="29" grpId="0"/>
      <p:bldP spid="51" grpId="0" animBg="1"/>
      <p:bldP spid="51" grpId="1" animBg="1"/>
      <p:bldP spid="52" grpId="0"/>
      <p:bldP spid="53" grpId="0" animBg="1"/>
      <p:bldP spid="53" grpId="1" animBg="1"/>
      <p:bldP spid="54" grpId="0"/>
      <p:bldP spid="55" grpId="0" animBg="1"/>
      <p:bldP spid="55" grpId="1" animBg="1"/>
      <p:bldP spid="56" grpId="0"/>
      <p:bldP spid="57" grpId="0" animBg="1"/>
      <p:bldP spid="57" grpId="1" animBg="1"/>
      <p:bldP spid="58" grpId="0"/>
      <p:bldP spid="59" grpId="0" animBg="1"/>
      <p:bldP spid="59" grpId="1" animBg="1"/>
      <p:bldP spid="60" grpId="0"/>
      <p:bldP spid="61" grpId="0" animBg="1"/>
      <p:bldP spid="61" grpId="1" animBg="1"/>
      <p:bldP spid="62" grpId="0"/>
      <p:bldP spid="63" grpId="0" animBg="1"/>
      <p:bldP spid="63" grpId="1" animBg="1"/>
      <p:bldP spid="64" grpId="0"/>
      <p:bldP spid="65" grpId="0" animBg="1"/>
      <p:bldP spid="65" grpId="1" animBg="1"/>
      <p:bldP spid="66" grpId="0"/>
      <p:bldP spid="67" grpId="0" animBg="1"/>
      <p:bldP spid="67" grpId="1" animBg="1"/>
      <p:bldP spid="68" grpId="0"/>
      <p:bldP spid="69" grpId="0" animBg="1"/>
      <p:bldP spid="69" grpId="1" animBg="1"/>
      <p:bldP spid="71" grpId="0"/>
    </p:bldLst>
  </p:timing>
</p:sld>
</file>

<file path=ppt/slides/slide37.xml><?xml version="1.0" encoding="utf-8"?>
<p:sld xmlns:a="http://schemas.openxmlformats.org/drawingml/2006/main" xmlns:r="http://schemas.openxmlformats.org/officeDocument/2006/relationships" xmlns:p="http://schemas.openxmlformats.org/presentationml/2006/main">
  <p:cSld>
    <p:bg>
      <p:bgPr>
        <a:blipFill dpi="0" rotWithShape="1">
          <a:blip r:embed="rId3">
            <a:alphaModFix amt="28000"/>
            <a:lum/>
          </a:blip>
          <a:srcRect/>
          <a:stretch>
            <a:fillRect/>
          </a:stretch>
        </a:blipFill>
        <a:effectLst/>
      </p:bgPr>
    </p:bg>
    <p:spTree>
      <p:nvGrpSpPr>
        <p:cNvPr id="1" name=""/>
        <p:cNvGrpSpPr/>
        <p:nvPr/>
      </p:nvGrpSpPr>
      <p:grpSpPr>
        <a:xfrm>
          <a:off x="0" y="0"/>
          <a:ext cx="0" cy="0"/>
          <a:chOff x="0" y="0"/>
          <a:chExt cx="0" cy="0"/>
        </a:xfrm>
      </p:grpSpPr>
      <p:pic>
        <p:nvPicPr>
          <p:cNvPr id="17" name="Picture 1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55725" y="7799630"/>
            <a:ext cx="1980050" cy="1980050"/>
          </a:xfrm>
          <a:prstGeom prst="rect">
            <a:avLst/>
          </a:prstGeom>
        </p:spPr>
      </p:pic>
      <p:pic>
        <p:nvPicPr>
          <p:cNvPr id="18" name="Picture 1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429000" y="857250"/>
            <a:ext cx="11430000" cy="8572500"/>
          </a:xfrm>
          <a:prstGeom prst="rect">
            <a:avLst/>
          </a:prstGeom>
        </p:spPr>
      </p:pic>
      <p:sp>
        <p:nvSpPr>
          <p:cNvPr id="9" name="Pentagon 8">
            <a:hlinkClick r:id="rId6" action="ppaction://hlinksldjump"/>
          </p:cNvPr>
          <p:cNvSpPr/>
          <p:nvPr/>
        </p:nvSpPr>
        <p:spPr>
          <a:xfrm flipH="1">
            <a:off x="15238652" y="9157695"/>
            <a:ext cx="2811239" cy="979506"/>
          </a:xfrm>
          <a:prstGeom prst="homePlate">
            <a:avLst/>
          </a:prstGeom>
          <a:solidFill>
            <a:srgbClr val="FF0000">
              <a:alpha val="7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200">
                <a:solidFill>
                  <a:prstClr val="black"/>
                </a:solidFill>
              </a:rPr>
              <a:t>GO HOME</a:t>
            </a:r>
          </a:p>
        </p:txBody>
      </p:sp>
      <p:sp>
        <p:nvSpPr>
          <p:cNvPr id="12" name="Snip Diagonal Corner Rectangle 11"/>
          <p:cNvSpPr/>
          <p:nvPr/>
        </p:nvSpPr>
        <p:spPr>
          <a:xfrm>
            <a:off x="2240329" y="1693405"/>
            <a:ext cx="14063729" cy="2812727"/>
          </a:xfrm>
          <a:prstGeom prst="snip2DiagRect">
            <a:avLst>
              <a:gd name="adj1" fmla="val 0"/>
              <a:gd name="adj2" fmla="val 24222"/>
            </a:avLst>
          </a:prstGeom>
          <a:blipFill dpi="0" rotWithShape="1">
            <a:blip r:embed="rId7" cstate="print">
              <a:extLst>
                <a:ext uri="{28A0092B-C50C-407E-A947-70E740481C1C}">
                  <a14:useLocalDpi xmlns:a14="http://schemas.microsoft.com/office/drawing/2010/main" val="0"/>
                </a:ext>
              </a:extLst>
            </a:blip>
            <a:srcRect/>
            <a:stretch>
              <a:fillRect/>
            </a:stretch>
          </a:blip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4800" b="1">
                <a:solidFill>
                  <a:schemeClr val="tx1"/>
                </a:solidFill>
                <a:latin typeface="Times New Roman" panose="02020603050405020304" pitchFamily="18" charset="0"/>
                <a:cs typeface="Times New Roman" panose="02020603050405020304" pitchFamily="18" charset="0"/>
              </a:rPr>
              <a:t>Câu 1. </a:t>
            </a:r>
            <a:r>
              <a:rPr lang="vi-VN" sz="4800">
                <a:solidFill>
                  <a:schemeClr val="tx1"/>
                </a:solidFill>
                <a:latin typeface="Times New Roman" panose="02020603050405020304" pitchFamily="18" charset="0"/>
                <a:cs typeface="Times New Roman" panose="02020603050405020304" pitchFamily="18" charset="0"/>
              </a:rPr>
              <a:t>Xác định phương thức biểu đạt chính của văn bản.</a:t>
            </a:r>
            <a:endParaRPr lang="en-GB" sz="4800">
              <a:solidFill>
                <a:schemeClr val="tx1"/>
              </a:solidFill>
              <a:latin typeface="Times New Roman" panose="02020603050405020304" pitchFamily="18" charset="0"/>
              <a:cs typeface="Times New Roman" panose="02020603050405020304" pitchFamily="18" charset="0"/>
            </a:endParaRPr>
          </a:p>
        </p:txBody>
      </p:sp>
      <p:sp>
        <p:nvSpPr>
          <p:cNvPr id="5" name="Rectangle 4"/>
          <p:cNvSpPr/>
          <p:nvPr/>
        </p:nvSpPr>
        <p:spPr>
          <a:xfrm>
            <a:off x="3305733" y="5752106"/>
            <a:ext cx="11932920" cy="2159615"/>
          </a:xfrm>
          <a:prstGeom prst="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4800" b="1">
                <a:solidFill>
                  <a:schemeClr val="tx1"/>
                </a:solidFill>
                <a:latin typeface="Times New Roman" panose="02020603050405020304" pitchFamily="18" charset="0"/>
                <a:cs typeface="Times New Roman" panose="02020603050405020304" pitchFamily="18" charset="0"/>
              </a:rPr>
              <a:t>Đáp án: Nghị luận</a:t>
            </a:r>
            <a:endParaRPr lang="en-GB" sz="4800">
              <a:solidFill>
                <a:schemeClr val="tx1"/>
              </a:solidFill>
              <a:latin typeface="Times New Roman" panose="02020603050405020304" pitchFamily="18" charset="0"/>
              <a:cs typeface="Times New Roman" panose="02020603050405020304" pitchFamily="18" charset="0"/>
            </a:endParaRPr>
          </a:p>
        </p:txBody>
      </p:sp>
      <p:sp>
        <p:nvSpPr>
          <p:cNvPr id="13" name="Rectangle 12"/>
          <p:cNvSpPr/>
          <p:nvPr/>
        </p:nvSpPr>
        <p:spPr>
          <a:xfrm>
            <a:off x="7109149" y="4520254"/>
            <a:ext cx="4069704" cy="1492716"/>
          </a:xfrm>
          <a:prstGeom prst="rect">
            <a:avLst/>
          </a:prstGeom>
          <a:noFill/>
        </p:spPr>
        <p:txBody>
          <a:bodyPr wrap="none" lIns="137160" tIns="68580" rIns="137160" bIns="68580">
            <a:spAutoFit/>
          </a:bodyPr>
          <a:lstStyle/>
          <a:p>
            <a:pPr algn="ctr"/>
            <a:r>
              <a:rPr lang="vi-VN" sz="8800" b="1" smtClean="0">
                <a:solidFill>
                  <a:srgbClr val="FF0000"/>
                </a:solidFill>
                <a:latin typeface="Times New Roman" panose="02020603050405020304" pitchFamily="18" charset="0"/>
                <a:cs typeface="Times New Roman" panose="02020603050405020304" pitchFamily="18" charset="0"/>
              </a:rPr>
              <a:t>10 điểm</a:t>
            </a:r>
            <a:endParaRPr lang="en-US" sz="8800" b="1">
              <a:solidFill>
                <a:srgbClr val="FF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4036839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1000"/>
                                        <p:tgtEl>
                                          <p:spTgt spid="5"/>
                                        </p:tgtEl>
                                      </p:cBhvr>
                                    </p:animEffect>
                                    <p:anim calcmode="lin" valueType="num">
                                      <p:cBhvr>
                                        <p:cTn id="15" dur="1000" fill="hold"/>
                                        <p:tgtEl>
                                          <p:spTgt spid="5"/>
                                        </p:tgtEl>
                                        <p:attrNameLst>
                                          <p:attrName>ppt_x</p:attrName>
                                        </p:attrNameLst>
                                      </p:cBhvr>
                                      <p:tavLst>
                                        <p:tav tm="0">
                                          <p:val>
                                            <p:strVal val="#ppt_x"/>
                                          </p:val>
                                        </p:tav>
                                        <p:tav tm="100000">
                                          <p:val>
                                            <p:strVal val="#ppt_x"/>
                                          </p:val>
                                        </p:tav>
                                      </p:tavLst>
                                    </p:anim>
                                    <p:anim calcmode="lin" valueType="num">
                                      <p:cBhvr>
                                        <p:cTn id="16" dur="1000" fill="hold"/>
                                        <p:tgtEl>
                                          <p:spTgt spid="5"/>
                                        </p:tgtEl>
                                        <p:attrNameLst>
                                          <p:attrName>ppt_y</p:attrName>
                                        </p:attrNameLst>
                                      </p:cBhvr>
                                      <p:tavLst>
                                        <p:tav tm="0">
                                          <p:val>
                                            <p:strVal val="#ppt_y+.1"/>
                                          </p:val>
                                        </p:tav>
                                        <p:tav tm="100000">
                                          <p:val>
                                            <p:strVal val="#ppt_y"/>
                                          </p:val>
                                        </p:tav>
                                      </p:tavLst>
                                    </p:anim>
                                  </p:childTnLst>
                                </p:cTn>
                              </p:par>
                            </p:childTnLst>
                          </p:cTn>
                        </p:par>
                        <p:par>
                          <p:cTn id="17" fill="hold">
                            <p:stCondLst>
                              <p:cond delay="1000"/>
                            </p:stCondLst>
                            <p:childTnLst>
                              <p:par>
                                <p:cTn id="18" presetID="23" presetClass="entr" presetSubtype="32" fill="hold" grpId="0" nodeType="afterEffect">
                                  <p:stCondLst>
                                    <p:cond delay="0"/>
                                  </p:stCondLst>
                                  <p:childTnLst>
                                    <p:set>
                                      <p:cBhvr>
                                        <p:cTn id="19" dur="1" fill="hold">
                                          <p:stCondLst>
                                            <p:cond delay="0"/>
                                          </p:stCondLst>
                                        </p:cTn>
                                        <p:tgtEl>
                                          <p:spTgt spid="13"/>
                                        </p:tgtEl>
                                        <p:attrNameLst>
                                          <p:attrName>style.visibility</p:attrName>
                                        </p:attrNameLst>
                                      </p:cBhvr>
                                      <p:to>
                                        <p:strVal val="visible"/>
                                      </p:to>
                                    </p:set>
                                    <p:anim calcmode="lin" valueType="num">
                                      <p:cBhvr>
                                        <p:cTn id="20" dur="500" fill="hold"/>
                                        <p:tgtEl>
                                          <p:spTgt spid="13"/>
                                        </p:tgtEl>
                                        <p:attrNameLst>
                                          <p:attrName>ppt_w</p:attrName>
                                        </p:attrNameLst>
                                      </p:cBhvr>
                                      <p:tavLst>
                                        <p:tav tm="0">
                                          <p:val>
                                            <p:strVal val="4*#ppt_w"/>
                                          </p:val>
                                        </p:tav>
                                        <p:tav tm="100000">
                                          <p:val>
                                            <p:strVal val="#ppt_w"/>
                                          </p:val>
                                        </p:tav>
                                      </p:tavLst>
                                    </p:anim>
                                    <p:anim calcmode="lin" valueType="num">
                                      <p:cBhvr>
                                        <p:cTn id="21" dur="500" fill="hold"/>
                                        <p:tgtEl>
                                          <p:spTgt spid="13"/>
                                        </p:tgtEl>
                                        <p:attrNameLst>
                                          <p:attrName>ppt_h</p:attrName>
                                        </p:attrNameLst>
                                      </p:cBhvr>
                                      <p:tavLst>
                                        <p:tav tm="0">
                                          <p:val>
                                            <p:strVal val="4*#ppt_h"/>
                                          </p:val>
                                        </p:tav>
                                        <p:tav tm="100000">
                                          <p:val>
                                            <p:strVal val="#ppt_h"/>
                                          </p:val>
                                        </p:tav>
                                      </p:tavLst>
                                    </p:anim>
                                  </p:childTnLst>
                                </p:cTn>
                              </p:par>
                              <p:par>
                                <p:cTn id="22" presetID="21" presetClass="emph" presetSubtype="0" repeatCount="indefinite" fill="hold" grpId="1" nodeType="withEffect">
                                  <p:stCondLst>
                                    <p:cond delay="0"/>
                                  </p:stCondLst>
                                  <p:childTnLst>
                                    <p:animClr clrSpc="hsl" dir="cw">
                                      <p:cBhvr override="childStyle">
                                        <p:cTn id="23" dur="500" fill="hold"/>
                                        <p:tgtEl>
                                          <p:spTgt spid="13"/>
                                        </p:tgtEl>
                                        <p:attrNameLst>
                                          <p:attrName>style.color</p:attrName>
                                        </p:attrNameLst>
                                      </p:cBhvr>
                                      <p:by>
                                        <p:hsl h="7200000" s="0" l="0"/>
                                      </p:by>
                                    </p:animClr>
                                    <p:animClr clrSpc="hsl" dir="cw">
                                      <p:cBhvr>
                                        <p:cTn id="24" dur="500" fill="hold"/>
                                        <p:tgtEl>
                                          <p:spTgt spid="13"/>
                                        </p:tgtEl>
                                        <p:attrNameLst>
                                          <p:attrName>fillcolor</p:attrName>
                                        </p:attrNameLst>
                                      </p:cBhvr>
                                      <p:by>
                                        <p:hsl h="7200000" s="0" l="0"/>
                                      </p:by>
                                    </p:animClr>
                                    <p:animClr clrSpc="hsl" dir="cw">
                                      <p:cBhvr>
                                        <p:cTn id="25" dur="500" fill="hold"/>
                                        <p:tgtEl>
                                          <p:spTgt spid="13"/>
                                        </p:tgtEl>
                                        <p:attrNameLst>
                                          <p:attrName>stroke.color</p:attrName>
                                        </p:attrNameLst>
                                      </p:cBhvr>
                                      <p:by>
                                        <p:hsl h="7200000" s="0" l="0"/>
                                      </p:by>
                                    </p:animClr>
                                    <p:set>
                                      <p:cBhvr>
                                        <p:cTn id="26" dur="500" fill="hold"/>
                                        <p:tgtEl>
                                          <p:spTgt spid="13"/>
                                        </p:tgtEl>
                                        <p:attrNameLst>
                                          <p:attrName>fill.type</p:attrName>
                                        </p:attrNameLst>
                                      </p:cBhvr>
                                      <p:to>
                                        <p:strVal val="solid"/>
                                      </p:to>
                                    </p:set>
                                  </p:childTnLst>
                                  <p:subTnLst>
                                    <p:audio>
                                      <p:cMediaNode>
                                        <p:cTn display="0" masterRel="sameClick">
                                          <p:stCondLst>
                                            <p:cond evt="begin" delay="0">
                                              <p:tn val="22"/>
                                            </p:cond>
                                          </p:stCondLst>
                                          <p:endCondLst>
                                            <p:cond evt="onStopAudio" delay="0">
                                              <p:tgtEl>
                                                <p:sldTgt/>
                                              </p:tgtEl>
                                            </p:cond>
                                          </p:endCondLst>
                                        </p:cTn>
                                        <p:tgtEl>
                                          <p:sndTgt r:embed="rId2" name="applause.wav"/>
                                        </p:tgtEl>
                                      </p:cMediaNode>
                                    </p:audio>
                                  </p:subTnLst>
                                </p:cTn>
                              </p:par>
                            </p:childTnLst>
                          </p:cTn>
                        </p:par>
                      </p:childTnLst>
                    </p:cTn>
                  </p:par>
                </p:childTnLst>
              </p:cTn>
              <p:prevCondLst>
                <p:cond evt="onPrev" delay="0">
                  <p:tgtEl>
                    <p:sldTgt/>
                  </p:tgtEl>
                </p:cond>
              </p:prevCondLst>
              <p:nextCondLst>
                <p:cond evt="onNext" delay="0">
                  <p:tgtEl>
                    <p:sldTgt/>
                  </p:tgtEl>
                </p:cond>
              </p:nextCondLst>
            </p:seq>
            <p:seq concurrent="1" nextAc="seek">
              <p:cTn id="27" restart="whenNotActive" fill="hold" evtFilter="cancelBubble" nodeType="interactiveSeq">
                <p:stCondLst>
                  <p:cond evt="onClick" delay="0">
                    <p:tgtEl>
                      <p:spTgt spid="17"/>
                    </p:tgtEl>
                  </p:cond>
                </p:stCondLst>
                <p:endSync evt="end" delay="0">
                  <p:rtn val="all"/>
                </p:endSync>
                <p:childTnLst>
                  <p:par>
                    <p:cTn id="28" fill="hold">
                      <p:stCondLst>
                        <p:cond delay="0"/>
                      </p:stCondLst>
                      <p:childTnLst>
                        <p:par>
                          <p:cTn id="29" fill="hold">
                            <p:stCondLst>
                              <p:cond delay="0"/>
                            </p:stCondLst>
                            <p:childTnLst>
                              <p:par>
                                <p:cTn id="30" presetID="10" presetClass="exit" presetSubtype="0" fill="hold" nodeType="clickEffect">
                                  <p:stCondLst>
                                    <p:cond delay="0"/>
                                  </p:stCondLst>
                                  <p:childTnLst>
                                    <p:animEffect transition="out" filter="fade">
                                      <p:cBhvr>
                                        <p:cTn id="31" dur="500"/>
                                        <p:tgtEl>
                                          <p:spTgt spid="17"/>
                                        </p:tgtEl>
                                      </p:cBhvr>
                                    </p:animEffect>
                                    <p:set>
                                      <p:cBhvr>
                                        <p:cTn id="32" dur="1" fill="hold">
                                          <p:stCondLst>
                                            <p:cond delay="499"/>
                                          </p:stCondLst>
                                        </p:cTn>
                                        <p:tgtEl>
                                          <p:spTgt spid="17"/>
                                        </p:tgtEl>
                                        <p:attrNameLst>
                                          <p:attrName>style.visibility</p:attrName>
                                        </p:attrNameLst>
                                      </p:cBhvr>
                                      <p:to>
                                        <p:strVal val="hidden"/>
                                      </p:to>
                                    </p:set>
                                  </p:childTnLst>
                                </p:cTn>
                              </p:par>
                              <p:par>
                                <p:cTn id="33" presetID="10" presetClass="exit" presetSubtype="0" fill="hold" grpId="1" nodeType="withEffect">
                                  <p:stCondLst>
                                    <p:cond delay="0"/>
                                  </p:stCondLst>
                                  <p:childTnLst>
                                    <p:animEffect transition="out" filter="fade">
                                      <p:cBhvr>
                                        <p:cTn id="34" dur="500"/>
                                        <p:tgtEl>
                                          <p:spTgt spid="12"/>
                                        </p:tgtEl>
                                      </p:cBhvr>
                                    </p:animEffect>
                                    <p:set>
                                      <p:cBhvr>
                                        <p:cTn id="35" dur="1" fill="hold">
                                          <p:stCondLst>
                                            <p:cond delay="499"/>
                                          </p:stCondLst>
                                        </p:cTn>
                                        <p:tgtEl>
                                          <p:spTgt spid="12"/>
                                        </p:tgtEl>
                                        <p:attrNameLst>
                                          <p:attrName>style.visibility</p:attrName>
                                        </p:attrNameLst>
                                      </p:cBhvr>
                                      <p:to>
                                        <p:strVal val="hidden"/>
                                      </p:to>
                                    </p:set>
                                  </p:childTnLst>
                                </p:cTn>
                              </p:par>
                              <p:par>
                                <p:cTn id="36" presetID="10" presetClass="exit" presetSubtype="0" fill="hold" grpId="1" nodeType="withEffect">
                                  <p:stCondLst>
                                    <p:cond delay="0"/>
                                  </p:stCondLst>
                                  <p:childTnLst>
                                    <p:animEffect transition="out" filter="fade">
                                      <p:cBhvr>
                                        <p:cTn id="37" dur="500"/>
                                        <p:tgtEl>
                                          <p:spTgt spid="5"/>
                                        </p:tgtEl>
                                      </p:cBhvr>
                                    </p:animEffect>
                                    <p:set>
                                      <p:cBhvr>
                                        <p:cTn id="38" dur="1" fill="hold">
                                          <p:stCondLst>
                                            <p:cond delay="499"/>
                                          </p:stCondLst>
                                        </p:cTn>
                                        <p:tgtEl>
                                          <p:spTgt spid="5"/>
                                        </p:tgtEl>
                                        <p:attrNameLst>
                                          <p:attrName>style.visibility</p:attrName>
                                        </p:attrNameLst>
                                      </p:cBhvr>
                                      <p:to>
                                        <p:strVal val="hidden"/>
                                      </p:to>
                                    </p:set>
                                  </p:childTnLst>
                                </p:cTn>
                              </p:par>
                            </p:childTnLst>
                          </p:cTn>
                        </p:par>
                        <p:par>
                          <p:cTn id="39" fill="hold">
                            <p:stCondLst>
                              <p:cond delay="500"/>
                            </p:stCondLst>
                            <p:childTnLst>
                              <p:par>
                                <p:cTn id="40" presetID="10" presetClass="entr" presetSubtype="0" fill="hold" nodeType="afterEffect">
                                  <p:stCondLst>
                                    <p:cond delay="0"/>
                                  </p:stCondLst>
                                  <p:childTnLst>
                                    <p:set>
                                      <p:cBhvr>
                                        <p:cTn id="41" dur="1" fill="hold">
                                          <p:stCondLst>
                                            <p:cond delay="0"/>
                                          </p:stCondLst>
                                        </p:cTn>
                                        <p:tgtEl>
                                          <p:spTgt spid="18"/>
                                        </p:tgtEl>
                                        <p:attrNameLst>
                                          <p:attrName>style.visibility</p:attrName>
                                        </p:attrNameLst>
                                      </p:cBhvr>
                                      <p:to>
                                        <p:strVal val="visible"/>
                                      </p:to>
                                    </p:set>
                                    <p:animEffect transition="in" filter="fade">
                                      <p:cBhvr>
                                        <p:cTn id="42" dur="500"/>
                                        <p:tgtEl>
                                          <p:spTgt spid="18"/>
                                        </p:tgtEl>
                                      </p:cBhvr>
                                    </p:animEffect>
                                  </p:childTnLst>
                                </p:cTn>
                              </p:par>
                            </p:childTnLst>
                          </p:cTn>
                        </p:par>
                      </p:childTnLst>
                    </p:cTn>
                  </p:par>
                </p:childTnLst>
              </p:cTn>
              <p:nextCondLst>
                <p:cond evt="onClick" delay="0">
                  <p:tgtEl>
                    <p:spTgt spid="17"/>
                  </p:tgtEl>
                </p:cond>
              </p:nextCondLst>
            </p:seq>
          </p:childTnLst>
        </p:cTn>
      </p:par>
    </p:tnLst>
    <p:bldLst>
      <p:bldP spid="12" grpId="0" animBg="1"/>
      <p:bldP spid="12" grpId="1" animBg="1"/>
      <p:bldP spid="5" grpId="0" animBg="1"/>
      <p:bldP spid="5" grpId="1" animBg="1"/>
      <p:bldP spid="13" grpId="0"/>
      <p:bldP spid="13" grpId="1"/>
    </p:bldLst>
  </p:timing>
</p:sld>
</file>

<file path=ppt/slides/slide38.xml><?xml version="1.0" encoding="utf-8"?>
<p:sld xmlns:a="http://schemas.openxmlformats.org/drawingml/2006/main" xmlns:r="http://schemas.openxmlformats.org/officeDocument/2006/relationships" xmlns:p="http://schemas.openxmlformats.org/presentationml/2006/main">
  <p:cSld>
    <p:bg>
      <p:bgPr>
        <a:blipFill dpi="0" rotWithShape="1">
          <a:blip r:embed="rId3">
            <a:alphaModFix amt="28000"/>
            <a:lum/>
          </a:blip>
          <a:srcRect/>
          <a:stretch>
            <a:fillRect/>
          </a:stretch>
        </a:blipFill>
        <a:effectLst/>
      </p:bgPr>
    </p:bg>
    <p:spTree>
      <p:nvGrpSpPr>
        <p:cNvPr id="1" name=""/>
        <p:cNvGrpSpPr/>
        <p:nvPr/>
      </p:nvGrpSpPr>
      <p:grpSpPr>
        <a:xfrm>
          <a:off x="0" y="0"/>
          <a:ext cx="0" cy="0"/>
          <a:chOff x="0" y="0"/>
          <a:chExt cx="0" cy="0"/>
        </a:xfrm>
      </p:grpSpPr>
      <p:pic>
        <p:nvPicPr>
          <p:cNvPr id="17" name="Picture 1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55725" y="7799630"/>
            <a:ext cx="1980050" cy="1980050"/>
          </a:xfrm>
          <a:prstGeom prst="rect">
            <a:avLst/>
          </a:prstGeom>
        </p:spPr>
      </p:pic>
      <p:pic>
        <p:nvPicPr>
          <p:cNvPr id="18" name="Picture 1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429000" y="857250"/>
            <a:ext cx="11430000" cy="8572500"/>
          </a:xfrm>
          <a:prstGeom prst="rect">
            <a:avLst/>
          </a:prstGeom>
        </p:spPr>
      </p:pic>
      <p:sp>
        <p:nvSpPr>
          <p:cNvPr id="9" name="Pentagon 8">
            <a:hlinkClick r:id="rId6" action="ppaction://hlinksldjump"/>
          </p:cNvPr>
          <p:cNvSpPr/>
          <p:nvPr/>
        </p:nvSpPr>
        <p:spPr>
          <a:xfrm flipH="1">
            <a:off x="15238652" y="9157695"/>
            <a:ext cx="2811239" cy="979506"/>
          </a:xfrm>
          <a:prstGeom prst="homePlate">
            <a:avLst/>
          </a:prstGeom>
          <a:solidFill>
            <a:srgbClr val="FF0000">
              <a:alpha val="7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en-US" sz="4200">
                <a:solidFill>
                  <a:prstClr val="black"/>
                </a:solidFill>
              </a:rPr>
              <a:t>GO HOME</a:t>
            </a:r>
          </a:p>
        </p:txBody>
      </p:sp>
      <p:sp>
        <p:nvSpPr>
          <p:cNvPr id="12" name="Snip Diagonal Corner Rectangle 11"/>
          <p:cNvSpPr/>
          <p:nvPr/>
        </p:nvSpPr>
        <p:spPr>
          <a:xfrm>
            <a:off x="2240329" y="1693405"/>
            <a:ext cx="14063729" cy="2812727"/>
          </a:xfrm>
          <a:prstGeom prst="snip2DiagRect">
            <a:avLst>
              <a:gd name="adj1" fmla="val 0"/>
              <a:gd name="adj2" fmla="val 24222"/>
            </a:avLst>
          </a:prstGeom>
          <a:blipFill dpi="0" rotWithShape="1">
            <a:blip r:embed="rId7" cstate="print">
              <a:extLst>
                <a:ext uri="{28A0092B-C50C-407E-A947-70E740481C1C}">
                  <a14:useLocalDpi xmlns:a14="http://schemas.microsoft.com/office/drawing/2010/main" val="0"/>
                </a:ext>
              </a:extLst>
            </a:blip>
            <a:srcRect/>
            <a:stretch>
              <a:fillRect/>
            </a:stretch>
          </a:blip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4800" b="1">
                <a:solidFill>
                  <a:schemeClr val="tx1"/>
                </a:solidFill>
                <a:latin typeface="Times New Roman" panose="02020603050405020304" pitchFamily="18" charset="0"/>
                <a:cs typeface="Times New Roman" panose="02020603050405020304" pitchFamily="18" charset="0"/>
              </a:rPr>
              <a:t>Câu 2. </a:t>
            </a:r>
            <a:r>
              <a:rPr lang="vi-VN" sz="4800">
                <a:solidFill>
                  <a:schemeClr val="tx1"/>
                </a:solidFill>
                <a:latin typeface="Times New Roman" panose="02020603050405020304" pitchFamily="18" charset="0"/>
                <a:cs typeface="Times New Roman" panose="02020603050405020304" pitchFamily="18" charset="0"/>
              </a:rPr>
              <a:t>Xác định luận đề của văn bản</a:t>
            </a:r>
            <a:endParaRPr lang="en-GB" sz="4800">
              <a:solidFill>
                <a:schemeClr val="tx1"/>
              </a:solidFill>
              <a:latin typeface="Times New Roman" panose="02020603050405020304" pitchFamily="18" charset="0"/>
              <a:cs typeface="Times New Roman" panose="02020603050405020304" pitchFamily="18" charset="0"/>
            </a:endParaRPr>
          </a:p>
        </p:txBody>
      </p:sp>
      <p:sp>
        <p:nvSpPr>
          <p:cNvPr id="5" name="Rectangle 4"/>
          <p:cNvSpPr/>
          <p:nvPr/>
        </p:nvSpPr>
        <p:spPr>
          <a:xfrm>
            <a:off x="3305733" y="5752106"/>
            <a:ext cx="11932920" cy="2159615"/>
          </a:xfrm>
          <a:prstGeom prst="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4800" b="1">
                <a:solidFill>
                  <a:schemeClr val="tx1"/>
                </a:solidFill>
                <a:latin typeface="Times New Roman" panose="02020603050405020304" pitchFamily="18" charset="0"/>
                <a:cs typeface="Times New Roman" panose="02020603050405020304" pitchFamily="18" charset="0"/>
              </a:rPr>
              <a:t>Đáp án: </a:t>
            </a:r>
            <a:r>
              <a:rPr lang="vi-VN" sz="4800">
                <a:solidFill>
                  <a:schemeClr val="tx1"/>
                </a:solidFill>
                <a:latin typeface="Times New Roman" panose="02020603050405020304" pitchFamily="18" charset="0"/>
                <a:cs typeface="Times New Roman" panose="02020603050405020304" pitchFamily="18" charset="0"/>
              </a:rPr>
              <a:t>Bàn về việc đọc sách</a:t>
            </a:r>
            <a:endParaRPr lang="en-GB" sz="4800">
              <a:solidFill>
                <a:schemeClr val="tx1"/>
              </a:solidFill>
              <a:latin typeface="Times New Roman" panose="02020603050405020304" pitchFamily="18" charset="0"/>
              <a:cs typeface="Times New Roman" panose="02020603050405020304" pitchFamily="18" charset="0"/>
            </a:endParaRPr>
          </a:p>
        </p:txBody>
      </p:sp>
      <p:sp>
        <p:nvSpPr>
          <p:cNvPr id="8" name="Rectangle 7"/>
          <p:cNvSpPr/>
          <p:nvPr/>
        </p:nvSpPr>
        <p:spPr>
          <a:xfrm>
            <a:off x="7109149" y="4520254"/>
            <a:ext cx="4069704" cy="1492716"/>
          </a:xfrm>
          <a:prstGeom prst="rect">
            <a:avLst/>
          </a:prstGeom>
          <a:noFill/>
        </p:spPr>
        <p:txBody>
          <a:bodyPr wrap="none" lIns="137160" tIns="68580" rIns="137160" bIns="68580">
            <a:spAutoFit/>
          </a:bodyPr>
          <a:lstStyle/>
          <a:p>
            <a:pPr algn="ctr"/>
            <a:r>
              <a:rPr lang="vi-VN" sz="8800" b="1" smtClean="0">
                <a:solidFill>
                  <a:srgbClr val="FF0000"/>
                </a:solidFill>
                <a:latin typeface="Times New Roman" panose="02020603050405020304" pitchFamily="18" charset="0"/>
                <a:cs typeface="Times New Roman" panose="02020603050405020304" pitchFamily="18" charset="0"/>
              </a:rPr>
              <a:t>10 điểm</a:t>
            </a:r>
            <a:endParaRPr lang="en-US" sz="8800" b="1">
              <a:solidFill>
                <a:srgbClr val="FF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8999483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1000"/>
                                        <p:tgtEl>
                                          <p:spTgt spid="5"/>
                                        </p:tgtEl>
                                      </p:cBhvr>
                                    </p:animEffect>
                                    <p:anim calcmode="lin" valueType="num">
                                      <p:cBhvr>
                                        <p:cTn id="15" dur="1000" fill="hold"/>
                                        <p:tgtEl>
                                          <p:spTgt spid="5"/>
                                        </p:tgtEl>
                                        <p:attrNameLst>
                                          <p:attrName>ppt_x</p:attrName>
                                        </p:attrNameLst>
                                      </p:cBhvr>
                                      <p:tavLst>
                                        <p:tav tm="0">
                                          <p:val>
                                            <p:strVal val="#ppt_x"/>
                                          </p:val>
                                        </p:tav>
                                        <p:tav tm="100000">
                                          <p:val>
                                            <p:strVal val="#ppt_x"/>
                                          </p:val>
                                        </p:tav>
                                      </p:tavLst>
                                    </p:anim>
                                    <p:anim calcmode="lin" valueType="num">
                                      <p:cBhvr>
                                        <p:cTn id="16" dur="1000" fill="hold"/>
                                        <p:tgtEl>
                                          <p:spTgt spid="5"/>
                                        </p:tgtEl>
                                        <p:attrNameLst>
                                          <p:attrName>ppt_y</p:attrName>
                                        </p:attrNameLst>
                                      </p:cBhvr>
                                      <p:tavLst>
                                        <p:tav tm="0">
                                          <p:val>
                                            <p:strVal val="#ppt_y+.1"/>
                                          </p:val>
                                        </p:tav>
                                        <p:tav tm="100000">
                                          <p:val>
                                            <p:strVal val="#ppt_y"/>
                                          </p:val>
                                        </p:tav>
                                      </p:tavLst>
                                    </p:anim>
                                  </p:childTnLst>
                                </p:cTn>
                              </p:par>
                            </p:childTnLst>
                          </p:cTn>
                        </p:par>
                        <p:par>
                          <p:cTn id="17" fill="hold">
                            <p:stCondLst>
                              <p:cond delay="1000"/>
                            </p:stCondLst>
                            <p:childTnLst>
                              <p:par>
                                <p:cTn id="18" presetID="23" presetClass="entr" presetSubtype="32" fill="hold" grpId="0" nodeType="after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p:cTn id="20" dur="500" fill="hold"/>
                                        <p:tgtEl>
                                          <p:spTgt spid="8"/>
                                        </p:tgtEl>
                                        <p:attrNameLst>
                                          <p:attrName>ppt_w</p:attrName>
                                        </p:attrNameLst>
                                      </p:cBhvr>
                                      <p:tavLst>
                                        <p:tav tm="0">
                                          <p:val>
                                            <p:strVal val="4*#ppt_w"/>
                                          </p:val>
                                        </p:tav>
                                        <p:tav tm="100000">
                                          <p:val>
                                            <p:strVal val="#ppt_w"/>
                                          </p:val>
                                        </p:tav>
                                      </p:tavLst>
                                    </p:anim>
                                    <p:anim calcmode="lin" valueType="num">
                                      <p:cBhvr>
                                        <p:cTn id="21" dur="500" fill="hold"/>
                                        <p:tgtEl>
                                          <p:spTgt spid="8"/>
                                        </p:tgtEl>
                                        <p:attrNameLst>
                                          <p:attrName>ppt_h</p:attrName>
                                        </p:attrNameLst>
                                      </p:cBhvr>
                                      <p:tavLst>
                                        <p:tav tm="0">
                                          <p:val>
                                            <p:strVal val="4*#ppt_h"/>
                                          </p:val>
                                        </p:tav>
                                        <p:tav tm="100000">
                                          <p:val>
                                            <p:strVal val="#ppt_h"/>
                                          </p:val>
                                        </p:tav>
                                      </p:tavLst>
                                    </p:anim>
                                  </p:childTnLst>
                                </p:cTn>
                              </p:par>
                              <p:par>
                                <p:cTn id="22" presetID="21" presetClass="emph" presetSubtype="0" repeatCount="indefinite" fill="hold" grpId="1" nodeType="withEffect">
                                  <p:stCondLst>
                                    <p:cond delay="0"/>
                                  </p:stCondLst>
                                  <p:childTnLst>
                                    <p:animClr clrSpc="hsl" dir="cw">
                                      <p:cBhvr override="childStyle">
                                        <p:cTn id="23" dur="500" fill="hold"/>
                                        <p:tgtEl>
                                          <p:spTgt spid="8"/>
                                        </p:tgtEl>
                                        <p:attrNameLst>
                                          <p:attrName>style.color</p:attrName>
                                        </p:attrNameLst>
                                      </p:cBhvr>
                                      <p:by>
                                        <p:hsl h="7200000" s="0" l="0"/>
                                      </p:by>
                                    </p:animClr>
                                    <p:animClr clrSpc="hsl" dir="cw">
                                      <p:cBhvr>
                                        <p:cTn id="24" dur="500" fill="hold"/>
                                        <p:tgtEl>
                                          <p:spTgt spid="8"/>
                                        </p:tgtEl>
                                        <p:attrNameLst>
                                          <p:attrName>fillcolor</p:attrName>
                                        </p:attrNameLst>
                                      </p:cBhvr>
                                      <p:by>
                                        <p:hsl h="7200000" s="0" l="0"/>
                                      </p:by>
                                    </p:animClr>
                                    <p:animClr clrSpc="hsl" dir="cw">
                                      <p:cBhvr>
                                        <p:cTn id="25" dur="500" fill="hold"/>
                                        <p:tgtEl>
                                          <p:spTgt spid="8"/>
                                        </p:tgtEl>
                                        <p:attrNameLst>
                                          <p:attrName>stroke.color</p:attrName>
                                        </p:attrNameLst>
                                      </p:cBhvr>
                                      <p:by>
                                        <p:hsl h="7200000" s="0" l="0"/>
                                      </p:by>
                                    </p:animClr>
                                    <p:set>
                                      <p:cBhvr>
                                        <p:cTn id="26" dur="500" fill="hold"/>
                                        <p:tgtEl>
                                          <p:spTgt spid="8"/>
                                        </p:tgtEl>
                                        <p:attrNameLst>
                                          <p:attrName>fill.type</p:attrName>
                                        </p:attrNameLst>
                                      </p:cBhvr>
                                      <p:to>
                                        <p:strVal val="solid"/>
                                      </p:to>
                                    </p:set>
                                  </p:childTnLst>
                                  <p:subTnLst>
                                    <p:audio>
                                      <p:cMediaNode>
                                        <p:cTn display="0" masterRel="sameClick">
                                          <p:stCondLst>
                                            <p:cond evt="begin" delay="0">
                                              <p:tn val="22"/>
                                            </p:cond>
                                          </p:stCondLst>
                                          <p:endCondLst>
                                            <p:cond evt="onStopAudio" delay="0">
                                              <p:tgtEl>
                                                <p:sldTgt/>
                                              </p:tgtEl>
                                            </p:cond>
                                          </p:endCondLst>
                                        </p:cTn>
                                        <p:tgtEl>
                                          <p:sndTgt r:embed="rId2" name="applause.wav"/>
                                        </p:tgtEl>
                                      </p:cMediaNode>
                                    </p:audio>
                                  </p:subTnLst>
                                </p:cTn>
                              </p:par>
                            </p:childTnLst>
                          </p:cTn>
                        </p:par>
                      </p:childTnLst>
                    </p:cTn>
                  </p:par>
                </p:childTnLst>
              </p:cTn>
              <p:prevCondLst>
                <p:cond evt="onPrev" delay="0">
                  <p:tgtEl>
                    <p:sldTgt/>
                  </p:tgtEl>
                </p:cond>
              </p:prevCondLst>
              <p:nextCondLst>
                <p:cond evt="onNext" delay="0">
                  <p:tgtEl>
                    <p:sldTgt/>
                  </p:tgtEl>
                </p:cond>
              </p:nextCondLst>
            </p:seq>
            <p:seq concurrent="1" nextAc="seek">
              <p:cTn id="27" restart="whenNotActive" fill="hold" evtFilter="cancelBubble" nodeType="interactiveSeq">
                <p:stCondLst>
                  <p:cond evt="onClick" delay="0">
                    <p:tgtEl>
                      <p:spTgt spid="17"/>
                    </p:tgtEl>
                  </p:cond>
                </p:stCondLst>
                <p:endSync evt="end" delay="0">
                  <p:rtn val="all"/>
                </p:endSync>
                <p:childTnLst>
                  <p:par>
                    <p:cTn id="28" fill="hold">
                      <p:stCondLst>
                        <p:cond delay="0"/>
                      </p:stCondLst>
                      <p:childTnLst>
                        <p:par>
                          <p:cTn id="29" fill="hold">
                            <p:stCondLst>
                              <p:cond delay="0"/>
                            </p:stCondLst>
                            <p:childTnLst>
                              <p:par>
                                <p:cTn id="30" presetID="10" presetClass="exit" presetSubtype="0" fill="hold" nodeType="clickEffect">
                                  <p:stCondLst>
                                    <p:cond delay="0"/>
                                  </p:stCondLst>
                                  <p:childTnLst>
                                    <p:animEffect transition="out" filter="fade">
                                      <p:cBhvr>
                                        <p:cTn id="31" dur="500"/>
                                        <p:tgtEl>
                                          <p:spTgt spid="17"/>
                                        </p:tgtEl>
                                      </p:cBhvr>
                                    </p:animEffect>
                                    <p:set>
                                      <p:cBhvr>
                                        <p:cTn id="32" dur="1" fill="hold">
                                          <p:stCondLst>
                                            <p:cond delay="499"/>
                                          </p:stCondLst>
                                        </p:cTn>
                                        <p:tgtEl>
                                          <p:spTgt spid="17"/>
                                        </p:tgtEl>
                                        <p:attrNameLst>
                                          <p:attrName>style.visibility</p:attrName>
                                        </p:attrNameLst>
                                      </p:cBhvr>
                                      <p:to>
                                        <p:strVal val="hidden"/>
                                      </p:to>
                                    </p:set>
                                  </p:childTnLst>
                                </p:cTn>
                              </p:par>
                              <p:par>
                                <p:cTn id="33" presetID="10" presetClass="exit" presetSubtype="0" fill="hold" grpId="1" nodeType="withEffect">
                                  <p:stCondLst>
                                    <p:cond delay="0"/>
                                  </p:stCondLst>
                                  <p:childTnLst>
                                    <p:animEffect transition="out" filter="fade">
                                      <p:cBhvr>
                                        <p:cTn id="34" dur="500"/>
                                        <p:tgtEl>
                                          <p:spTgt spid="12"/>
                                        </p:tgtEl>
                                      </p:cBhvr>
                                    </p:animEffect>
                                    <p:set>
                                      <p:cBhvr>
                                        <p:cTn id="35" dur="1" fill="hold">
                                          <p:stCondLst>
                                            <p:cond delay="499"/>
                                          </p:stCondLst>
                                        </p:cTn>
                                        <p:tgtEl>
                                          <p:spTgt spid="12"/>
                                        </p:tgtEl>
                                        <p:attrNameLst>
                                          <p:attrName>style.visibility</p:attrName>
                                        </p:attrNameLst>
                                      </p:cBhvr>
                                      <p:to>
                                        <p:strVal val="hidden"/>
                                      </p:to>
                                    </p:set>
                                  </p:childTnLst>
                                </p:cTn>
                              </p:par>
                              <p:par>
                                <p:cTn id="36" presetID="10" presetClass="exit" presetSubtype="0" fill="hold" grpId="1" nodeType="withEffect">
                                  <p:stCondLst>
                                    <p:cond delay="0"/>
                                  </p:stCondLst>
                                  <p:childTnLst>
                                    <p:animEffect transition="out" filter="fade">
                                      <p:cBhvr>
                                        <p:cTn id="37" dur="500"/>
                                        <p:tgtEl>
                                          <p:spTgt spid="5"/>
                                        </p:tgtEl>
                                      </p:cBhvr>
                                    </p:animEffect>
                                    <p:set>
                                      <p:cBhvr>
                                        <p:cTn id="38" dur="1" fill="hold">
                                          <p:stCondLst>
                                            <p:cond delay="499"/>
                                          </p:stCondLst>
                                        </p:cTn>
                                        <p:tgtEl>
                                          <p:spTgt spid="5"/>
                                        </p:tgtEl>
                                        <p:attrNameLst>
                                          <p:attrName>style.visibility</p:attrName>
                                        </p:attrNameLst>
                                      </p:cBhvr>
                                      <p:to>
                                        <p:strVal val="hidden"/>
                                      </p:to>
                                    </p:set>
                                  </p:childTnLst>
                                </p:cTn>
                              </p:par>
                            </p:childTnLst>
                          </p:cTn>
                        </p:par>
                        <p:par>
                          <p:cTn id="39" fill="hold">
                            <p:stCondLst>
                              <p:cond delay="500"/>
                            </p:stCondLst>
                            <p:childTnLst>
                              <p:par>
                                <p:cTn id="40" presetID="10" presetClass="entr" presetSubtype="0" fill="hold" nodeType="afterEffect">
                                  <p:stCondLst>
                                    <p:cond delay="0"/>
                                  </p:stCondLst>
                                  <p:childTnLst>
                                    <p:set>
                                      <p:cBhvr>
                                        <p:cTn id="41" dur="1" fill="hold">
                                          <p:stCondLst>
                                            <p:cond delay="0"/>
                                          </p:stCondLst>
                                        </p:cTn>
                                        <p:tgtEl>
                                          <p:spTgt spid="18"/>
                                        </p:tgtEl>
                                        <p:attrNameLst>
                                          <p:attrName>style.visibility</p:attrName>
                                        </p:attrNameLst>
                                      </p:cBhvr>
                                      <p:to>
                                        <p:strVal val="visible"/>
                                      </p:to>
                                    </p:set>
                                    <p:animEffect transition="in" filter="fade">
                                      <p:cBhvr>
                                        <p:cTn id="42" dur="500"/>
                                        <p:tgtEl>
                                          <p:spTgt spid="18"/>
                                        </p:tgtEl>
                                      </p:cBhvr>
                                    </p:animEffect>
                                  </p:childTnLst>
                                </p:cTn>
                              </p:par>
                            </p:childTnLst>
                          </p:cTn>
                        </p:par>
                      </p:childTnLst>
                    </p:cTn>
                  </p:par>
                </p:childTnLst>
              </p:cTn>
              <p:nextCondLst>
                <p:cond evt="onClick" delay="0">
                  <p:tgtEl>
                    <p:spTgt spid="17"/>
                  </p:tgtEl>
                </p:cond>
              </p:nextCondLst>
            </p:seq>
          </p:childTnLst>
        </p:cTn>
      </p:par>
    </p:tnLst>
    <p:bldLst>
      <p:bldP spid="12" grpId="0" animBg="1"/>
      <p:bldP spid="12" grpId="1" animBg="1"/>
      <p:bldP spid="5" grpId="0" animBg="1"/>
      <p:bldP spid="5" grpId="1" animBg="1"/>
      <p:bldP spid="8" grpId="0"/>
      <p:bldP spid="8" grpId="1"/>
    </p:bldLst>
  </p:timing>
</p:sld>
</file>

<file path=ppt/slides/slide39.xml><?xml version="1.0" encoding="utf-8"?>
<p:sld xmlns:a="http://schemas.openxmlformats.org/drawingml/2006/main" xmlns:r="http://schemas.openxmlformats.org/officeDocument/2006/relationships" xmlns:p="http://schemas.openxmlformats.org/presentationml/2006/main">
  <p:cSld>
    <p:bg>
      <p:bgPr>
        <a:blipFill dpi="0" rotWithShape="1">
          <a:blip r:embed="rId3">
            <a:alphaModFix amt="28000"/>
            <a:lum/>
          </a:blip>
          <a:srcRect/>
          <a:stretch>
            <a:fillRect/>
          </a:stretch>
        </a:blipFill>
        <a:effectLst/>
      </p:bgPr>
    </p:bg>
    <p:spTree>
      <p:nvGrpSpPr>
        <p:cNvPr id="1" name=""/>
        <p:cNvGrpSpPr/>
        <p:nvPr/>
      </p:nvGrpSpPr>
      <p:grpSpPr>
        <a:xfrm>
          <a:off x="0" y="0"/>
          <a:ext cx="0" cy="0"/>
          <a:chOff x="0" y="0"/>
          <a:chExt cx="0" cy="0"/>
        </a:xfrm>
      </p:grpSpPr>
      <p:pic>
        <p:nvPicPr>
          <p:cNvPr id="17" name="Picture 1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55725" y="7799630"/>
            <a:ext cx="1980050" cy="1980050"/>
          </a:xfrm>
          <a:prstGeom prst="rect">
            <a:avLst/>
          </a:prstGeom>
        </p:spPr>
      </p:pic>
      <p:pic>
        <p:nvPicPr>
          <p:cNvPr id="18" name="Picture 1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429000" y="857250"/>
            <a:ext cx="11430000" cy="8572500"/>
          </a:xfrm>
          <a:prstGeom prst="rect">
            <a:avLst/>
          </a:prstGeom>
        </p:spPr>
      </p:pic>
      <p:sp>
        <p:nvSpPr>
          <p:cNvPr id="9" name="Pentagon 8">
            <a:hlinkClick r:id="rId6" action="ppaction://hlinksldjump"/>
          </p:cNvPr>
          <p:cNvSpPr/>
          <p:nvPr/>
        </p:nvSpPr>
        <p:spPr>
          <a:xfrm flipH="1">
            <a:off x="15238652" y="9157695"/>
            <a:ext cx="2811239" cy="979506"/>
          </a:xfrm>
          <a:prstGeom prst="homePlate">
            <a:avLst/>
          </a:prstGeom>
          <a:solidFill>
            <a:srgbClr val="FF0000">
              <a:alpha val="7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en-US" sz="4200">
                <a:solidFill>
                  <a:prstClr val="black"/>
                </a:solidFill>
              </a:rPr>
              <a:t>GO HOME</a:t>
            </a:r>
          </a:p>
        </p:txBody>
      </p:sp>
      <p:sp>
        <p:nvSpPr>
          <p:cNvPr id="12" name="Snip Diagonal Corner Rectangle 11"/>
          <p:cNvSpPr/>
          <p:nvPr/>
        </p:nvSpPr>
        <p:spPr>
          <a:xfrm>
            <a:off x="2240329" y="1693405"/>
            <a:ext cx="14063729" cy="2812727"/>
          </a:xfrm>
          <a:prstGeom prst="snip2DiagRect">
            <a:avLst>
              <a:gd name="adj1" fmla="val 0"/>
              <a:gd name="adj2" fmla="val 24222"/>
            </a:avLst>
          </a:prstGeom>
          <a:blipFill dpi="0" rotWithShape="1">
            <a:blip r:embed="rId7" cstate="print">
              <a:extLst>
                <a:ext uri="{28A0092B-C50C-407E-A947-70E740481C1C}">
                  <a14:useLocalDpi xmlns:a14="http://schemas.microsoft.com/office/drawing/2010/main" val="0"/>
                </a:ext>
              </a:extLst>
            </a:blip>
            <a:srcRect/>
            <a:stretch>
              <a:fillRect/>
            </a:stretch>
          </a:blip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vi-VN" sz="9600" b="1">
                <a:solidFill>
                  <a:schemeClr val="tx1"/>
                </a:solidFill>
                <a:latin typeface="Times New Roman" panose="02020603050405020304" pitchFamily="18" charset="0"/>
                <a:cs typeface="Times New Roman" panose="02020603050405020304" pitchFamily="18" charset="0"/>
              </a:rPr>
              <a:t>Xin chúc mừng</a:t>
            </a:r>
            <a:endParaRPr lang="en-US" sz="9600" b="1">
              <a:solidFill>
                <a:schemeClr val="tx1"/>
              </a:solidFill>
              <a:latin typeface="Times New Roman" panose="02020603050405020304" pitchFamily="18" charset="0"/>
              <a:cs typeface="Times New Roman" panose="02020603050405020304" pitchFamily="18" charset="0"/>
            </a:endParaRPr>
          </a:p>
        </p:txBody>
      </p:sp>
      <p:sp>
        <p:nvSpPr>
          <p:cNvPr id="10" name="Rectangle 9"/>
          <p:cNvSpPr/>
          <p:nvPr/>
        </p:nvSpPr>
        <p:spPr>
          <a:xfrm>
            <a:off x="7082971" y="4520254"/>
            <a:ext cx="4095882" cy="1492716"/>
          </a:xfrm>
          <a:prstGeom prst="rect">
            <a:avLst/>
          </a:prstGeom>
          <a:noFill/>
        </p:spPr>
        <p:txBody>
          <a:bodyPr wrap="square" lIns="137160" tIns="68580" rIns="137160" bIns="68580">
            <a:spAutoFit/>
          </a:bodyPr>
          <a:lstStyle/>
          <a:p>
            <a:pPr algn="ctr"/>
            <a:r>
              <a:rPr lang="vi-VN" sz="8800" b="1" smtClean="0">
                <a:solidFill>
                  <a:srgbClr val="FF0000"/>
                </a:solidFill>
                <a:latin typeface="Times New Roman" panose="02020603050405020304" pitchFamily="18" charset="0"/>
                <a:cs typeface="Times New Roman" panose="02020603050405020304" pitchFamily="18" charset="0"/>
              </a:rPr>
              <a:t>10 điểm</a:t>
            </a:r>
            <a:endParaRPr lang="en-US" sz="8800" b="1">
              <a:solidFill>
                <a:srgbClr val="FF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4948979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3" presetClass="entr" presetSubtype="32" fill="hold" grpId="0" nodeType="after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p:cTn id="13" dur="500" fill="hold"/>
                                        <p:tgtEl>
                                          <p:spTgt spid="10"/>
                                        </p:tgtEl>
                                        <p:attrNameLst>
                                          <p:attrName>ppt_w</p:attrName>
                                        </p:attrNameLst>
                                      </p:cBhvr>
                                      <p:tavLst>
                                        <p:tav tm="0">
                                          <p:val>
                                            <p:strVal val="4*#ppt_w"/>
                                          </p:val>
                                        </p:tav>
                                        <p:tav tm="100000">
                                          <p:val>
                                            <p:strVal val="#ppt_w"/>
                                          </p:val>
                                        </p:tav>
                                      </p:tavLst>
                                    </p:anim>
                                    <p:anim calcmode="lin" valueType="num">
                                      <p:cBhvr>
                                        <p:cTn id="14" dur="500" fill="hold"/>
                                        <p:tgtEl>
                                          <p:spTgt spid="10"/>
                                        </p:tgtEl>
                                        <p:attrNameLst>
                                          <p:attrName>ppt_h</p:attrName>
                                        </p:attrNameLst>
                                      </p:cBhvr>
                                      <p:tavLst>
                                        <p:tav tm="0">
                                          <p:val>
                                            <p:strVal val="4*#ppt_h"/>
                                          </p:val>
                                        </p:tav>
                                        <p:tav tm="100000">
                                          <p:val>
                                            <p:strVal val="#ppt_h"/>
                                          </p:val>
                                        </p:tav>
                                      </p:tavLst>
                                    </p:anim>
                                  </p:childTnLst>
                                </p:cTn>
                              </p:par>
                              <p:par>
                                <p:cTn id="15" presetID="21" presetClass="emph" presetSubtype="0" repeatCount="indefinite" fill="hold" grpId="1" nodeType="withEffect">
                                  <p:stCondLst>
                                    <p:cond delay="0"/>
                                  </p:stCondLst>
                                  <p:childTnLst>
                                    <p:animClr clrSpc="hsl" dir="cw">
                                      <p:cBhvr override="childStyle">
                                        <p:cTn id="16" dur="500" fill="hold"/>
                                        <p:tgtEl>
                                          <p:spTgt spid="10"/>
                                        </p:tgtEl>
                                        <p:attrNameLst>
                                          <p:attrName>style.color</p:attrName>
                                        </p:attrNameLst>
                                      </p:cBhvr>
                                      <p:by>
                                        <p:hsl h="7200000" s="0" l="0"/>
                                      </p:by>
                                    </p:animClr>
                                    <p:animClr clrSpc="hsl" dir="cw">
                                      <p:cBhvr>
                                        <p:cTn id="17" dur="500" fill="hold"/>
                                        <p:tgtEl>
                                          <p:spTgt spid="10"/>
                                        </p:tgtEl>
                                        <p:attrNameLst>
                                          <p:attrName>fillcolor</p:attrName>
                                        </p:attrNameLst>
                                      </p:cBhvr>
                                      <p:by>
                                        <p:hsl h="7200000" s="0" l="0"/>
                                      </p:by>
                                    </p:animClr>
                                    <p:animClr clrSpc="hsl" dir="cw">
                                      <p:cBhvr>
                                        <p:cTn id="18" dur="500" fill="hold"/>
                                        <p:tgtEl>
                                          <p:spTgt spid="10"/>
                                        </p:tgtEl>
                                        <p:attrNameLst>
                                          <p:attrName>stroke.color</p:attrName>
                                        </p:attrNameLst>
                                      </p:cBhvr>
                                      <p:by>
                                        <p:hsl h="7200000" s="0" l="0"/>
                                      </p:by>
                                    </p:animClr>
                                    <p:set>
                                      <p:cBhvr>
                                        <p:cTn id="19" dur="500" fill="hold"/>
                                        <p:tgtEl>
                                          <p:spTgt spid="10"/>
                                        </p:tgtEl>
                                        <p:attrNameLst>
                                          <p:attrName>fill.type</p:attrName>
                                        </p:attrNameLst>
                                      </p:cBhvr>
                                      <p:to>
                                        <p:strVal val="solid"/>
                                      </p:to>
                                    </p:set>
                                  </p:childTnLst>
                                  <p:subTnLst>
                                    <p:audio>
                                      <p:cMediaNode>
                                        <p:cTn display="0" masterRel="sameClick">
                                          <p:stCondLst>
                                            <p:cond evt="begin" delay="0">
                                              <p:tn val="15"/>
                                            </p:cond>
                                          </p:stCondLst>
                                          <p:endCondLst>
                                            <p:cond evt="onStopAudio" delay="0">
                                              <p:tgtEl>
                                                <p:sldTgt/>
                                              </p:tgtEl>
                                            </p:cond>
                                          </p:endCondLst>
                                        </p:cTn>
                                        <p:tgtEl>
                                          <p:sndTgt r:embed="rId2" name="applause.wav"/>
                                        </p:tgtEl>
                                      </p:cMediaNode>
                                    </p:audio>
                                  </p:subTnLst>
                                </p:cTn>
                              </p:par>
                            </p:childTnLst>
                          </p:cTn>
                        </p:par>
                      </p:childTnLst>
                    </p:cTn>
                  </p:par>
                </p:childTnLst>
              </p:cTn>
              <p:prevCondLst>
                <p:cond evt="onPrev" delay="0">
                  <p:tgtEl>
                    <p:sldTgt/>
                  </p:tgtEl>
                </p:cond>
              </p:prevCondLst>
              <p:nextCondLst>
                <p:cond evt="onNext" delay="0">
                  <p:tgtEl>
                    <p:sldTgt/>
                  </p:tgtEl>
                </p:cond>
              </p:nextCondLst>
            </p:seq>
            <p:seq concurrent="1" nextAc="seek">
              <p:cTn id="20" restart="whenNotActive" fill="hold" evtFilter="cancelBubble" nodeType="interactiveSeq">
                <p:stCondLst>
                  <p:cond evt="onClick" delay="0">
                    <p:tgtEl>
                      <p:spTgt spid="17"/>
                    </p:tgtEl>
                  </p:cond>
                </p:stCondLst>
                <p:endSync evt="end" delay="0">
                  <p:rtn val="all"/>
                </p:endSync>
                <p:childTnLst>
                  <p:par>
                    <p:cTn id="21" fill="hold">
                      <p:stCondLst>
                        <p:cond delay="0"/>
                      </p:stCondLst>
                      <p:childTnLst>
                        <p:par>
                          <p:cTn id="22" fill="hold">
                            <p:stCondLst>
                              <p:cond delay="0"/>
                            </p:stCondLst>
                            <p:childTnLst>
                              <p:par>
                                <p:cTn id="23" presetID="10" presetClass="exit" presetSubtype="0" fill="hold" nodeType="clickEffect">
                                  <p:stCondLst>
                                    <p:cond delay="0"/>
                                  </p:stCondLst>
                                  <p:childTnLst>
                                    <p:animEffect transition="out" filter="fade">
                                      <p:cBhvr>
                                        <p:cTn id="24" dur="500"/>
                                        <p:tgtEl>
                                          <p:spTgt spid="17"/>
                                        </p:tgtEl>
                                      </p:cBhvr>
                                    </p:animEffect>
                                    <p:set>
                                      <p:cBhvr>
                                        <p:cTn id="25" dur="1" fill="hold">
                                          <p:stCondLst>
                                            <p:cond delay="499"/>
                                          </p:stCondLst>
                                        </p:cTn>
                                        <p:tgtEl>
                                          <p:spTgt spid="17"/>
                                        </p:tgtEl>
                                        <p:attrNameLst>
                                          <p:attrName>style.visibility</p:attrName>
                                        </p:attrNameLst>
                                      </p:cBhvr>
                                      <p:to>
                                        <p:strVal val="hidden"/>
                                      </p:to>
                                    </p:set>
                                  </p:childTnLst>
                                </p:cTn>
                              </p:par>
                              <p:par>
                                <p:cTn id="26" presetID="10" presetClass="exit" presetSubtype="0" fill="hold" grpId="1" nodeType="withEffect">
                                  <p:stCondLst>
                                    <p:cond delay="0"/>
                                  </p:stCondLst>
                                  <p:childTnLst>
                                    <p:animEffect transition="out" filter="fade">
                                      <p:cBhvr>
                                        <p:cTn id="27" dur="500"/>
                                        <p:tgtEl>
                                          <p:spTgt spid="12"/>
                                        </p:tgtEl>
                                      </p:cBhvr>
                                    </p:animEffect>
                                    <p:set>
                                      <p:cBhvr>
                                        <p:cTn id="28" dur="1" fill="hold">
                                          <p:stCondLst>
                                            <p:cond delay="499"/>
                                          </p:stCondLst>
                                        </p:cTn>
                                        <p:tgtEl>
                                          <p:spTgt spid="12"/>
                                        </p:tgtEl>
                                        <p:attrNameLst>
                                          <p:attrName>style.visibility</p:attrName>
                                        </p:attrNameLst>
                                      </p:cBhvr>
                                      <p:to>
                                        <p:strVal val="hidden"/>
                                      </p:to>
                                    </p:set>
                                  </p:childTnLst>
                                </p:cTn>
                              </p:par>
                            </p:childTnLst>
                          </p:cTn>
                        </p:par>
                        <p:par>
                          <p:cTn id="29" fill="hold">
                            <p:stCondLst>
                              <p:cond delay="500"/>
                            </p:stCondLst>
                            <p:childTnLst>
                              <p:par>
                                <p:cTn id="30" presetID="10" presetClass="entr" presetSubtype="0" fill="hold" nodeType="afterEffect">
                                  <p:stCondLst>
                                    <p:cond delay="0"/>
                                  </p:stCondLst>
                                  <p:childTnLst>
                                    <p:set>
                                      <p:cBhvr>
                                        <p:cTn id="31" dur="1" fill="hold">
                                          <p:stCondLst>
                                            <p:cond delay="0"/>
                                          </p:stCondLst>
                                        </p:cTn>
                                        <p:tgtEl>
                                          <p:spTgt spid="18"/>
                                        </p:tgtEl>
                                        <p:attrNameLst>
                                          <p:attrName>style.visibility</p:attrName>
                                        </p:attrNameLst>
                                      </p:cBhvr>
                                      <p:to>
                                        <p:strVal val="visible"/>
                                      </p:to>
                                    </p:set>
                                    <p:animEffect transition="in" filter="fade">
                                      <p:cBhvr>
                                        <p:cTn id="32" dur="500"/>
                                        <p:tgtEl>
                                          <p:spTgt spid="18"/>
                                        </p:tgtEl>
                                      </p:cBhvr>
                                    </p:animEffect>
                                  </p:childTnLst>
                                </p:cTn>
                              </p:par>
                            </p:childTnLst>
                          </p:cTn>
                        </p:par>
                      </p:childTnLst>
                    </p:cTn>
                  </p:par>
                </p:childTnLst>
              </p:cTn>
              <p:nextCondLst>
                <p:cond evt="onClick" delay="0">
                  <p:tgtEl>
                    <p:spTgt spid="17"/>
                  </p:tgtEl>
                </p:cond>
              </p:nextCondLst>
            </p:seq>
          </p:childTnLst>
        </p:cTn>
      </p:par>
    </p:tnLst>
    <p:bldLst>
      <p:bldP spid="12" grpId="0" animBg="1"/>
      <p:bldP spid="12" grpId="1" animBg="1"/>
      <p:bldP spid="10" grpId="0"/>
      <p:bldP spid="10" grpId="1"/>
    </p:bld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FBF1DE"/>
        </a:solidFill>
        <a:effectLst/>
      </p:bgPr>
    </p:bg>
    <p:spTree>
      <p:nvGrpSpPr>
        <p:cNvPr id="1" name=""/>
        <p:cNvGrpSpPr/>
        <p:nvPr/>
      </p:nvGrpSpPr>
      <p:grpSpPr>
        <a:xfrm>
          <a:off x="0" y="0"/>
          <a:ext cx="0" cy="0"/>
          <a:chOff x="0" y="0"/>
          <a:chExt cx="0" cy="0"/>
        </a:xfrm>
      </p:grpSpPr>
      <p:sp>
        <p:nvSpPr>
          <p:cNvPr id="2" name="Freeform 2"/>
          <p:cNvSpPr/>
          <p:nvPr/>
        </p:nvSpPr>
        <p:spPr>
          <a:xfrm>
            <a:off x="4419600" y="1562100"/>
            <a:ext cx="8243954" cy="9050249"/>
          </a:xfrm>
          <a:custGeom>
            <a:avLst/>
            <a:gdLst/>
            <a:ahLst/>
            <a:cxnLst/>
            <a:rect l="l" t="t" r="r" b="b"/>
            <a:pathLst>
              <a:path w="8243954" h="9050249">
                <a:moveTo>
                  <a:pt x="0" y="0"/>
                </a:moveTo>
                <a:lnTo>
                  <a:pt x="8243954" y="0"/>
                </a:lnTo>
                <a:lnTo>
                  <a:pt x="8243954" y="9050249"/>
                </a:lnTo>
                <a:lnTo>
                  <a:pt x="0" y="9050249"/>
                </a:lnTo>
                <a:lnTo>
                  <a:pt x="0" y="0"/>
                </a:lnTo>
                <a:close/>
              </a:path>
            </a:pathLst>
          </a:custGeom>
          <a:blipFill>
            <a:blip r:embed="rId2">
              <a:extLst>
                <a:ext uri="{96DAC541-7B7A-43D3-8B79-37D633B846F1}">
                  <asvg:svgBlip xmlns:asvg="http://schemas.microsoft.com/office/drawing/2016/SVG/main" xmlns="" r:embed="rId3"/>
                </a:ext>
              </a:extLst>
            </a:blip>
            <a:stretch>
              <a:fillRect/>
            </a:stretch>
          </a:blipFill>
        </p:spPr>
      </p:sp>
      <p:sp>
        <p:nvSpPr>
          <p:cNvPr id="3" name="Freeform 3"/>
          <p:cNvSpPr/>
          <p:nvPr/>
        </p:nvSpPr>
        <p:spPr>
          <a:xfrm flipH="1">
            <a:off x="10981728" y="6740606"/>
            <a:ext cx="2502541" cy="1856430"/>
          </a:xfrm>
          <a:custGeom>
            <a:avLst/>
            <a:gdLst/>
            <a:ahLst/>
            <a:cxnLst/>
            <a:rect l="l" t="t" r="r" b="b"/>
            <a:pathLst>
              <a:path w="2502541" h="1856430">
                <a:moveTo>
                  <a:pt x="2502541" y="0"/>
                </a:moveTo>
                <a:lnTo>
                  <a:pt x="0" y="0"/>
                </a:lnTo>
                <a:lnTo>
                  <a:pt x="0" y="1856430"/>
                </a:lnTo>
                <a:lnTo>
                  <a:pt x="2502541" y="1856430"/>
                </a:lnTo>
                <a:lnTo>
                  <a:pt x="2502541" y="0"/>
                </a:lnTo>
                <a:close/>
              </a:path>
            </a:pathLst>
          </a:custGeom>
          <a:blipFill>
            <a:blip r:embed="rId4">
              <a:extLst>
                <a:ext uri="{96DAC541-7B7A-43D3-8B79-37D633B846F1}">
                  <asvg:svgBlip xmlns:asvg="http://schemas.microsoft.com/office/drawing/2016/SVG/main" xmlns="" r:embed="rId5"/>
                </a:ext>
              </a:extLst>
            </a:blip>
            <a:stretch>
              <a:fillRect/>
            </a:stretch>
          </a:blipFill>
        </p:spPr>
      </p:sp>
      <p:sp>
        <p:nvSpPr>
          <p:cNvPr id="5" name="TextBox 5"/>
          <p:cNvSpPr txBox="1"/>
          <p:nvPr/>
        </p:nvSpPr>
        <p:spPr>
          <a:xfrm>
            <a:off x="5105400" y="1790700"/>
            <a:ext cx="6553200" cy="5309146"/>
          </a:xfrm>
          <a:prstGeom prst="rect">
            <a:avLst/>
          </a:prstGeom>
        </p:spPr>
        <p:txBody>
          <a:bodyPr wrap="square" lIns="0" tIns="0" rIns="0" bIns="0" rtlCol="0" anchor="t">
            <a:spAutoFit/>
          </a:bodyPr>
          <a:lstStyle/>
          <a:p>
            <a:pPr algn="ctr"/>
            <a:r>
              <a:rPr lang="vi-VN" sz="11500" b="1" smtClean="0">
                <a:solidFill>
                  <a:schemeClr val="bg1"/>
                </a:solidFill>
                <a:latin typeface="#9Slide05 Amplify" panose="02000000000000000000" pitchFamily="2" charset="-93"/>
                <a:cs typeface="Times New Roman" panose="02020603050405020304" pitchFamily="18" charset="0"/>
              </a:rPr>
              <a:t>Hoạt động 2</a:t>
            </a:r>
          </a:p>
          <a:p>
            <a:pPr algn="ctr"/>
            <a:r>
              <a:rPr lang="vi-VN" sz="11500" b="1" spc="-182" smtClean="0">
                <a:solidFill>
                  <a:schemeClr val="bg1"/>
                </a:solidFill>
                <a:latin typeface="#9Slide05 Amplify" panose="02000000000000000000" pitchFamily="2" charset="-93"/>
                <a:ea typeface="Cabin"/>
                <a:cs typeface="Times New Roman" panose="02020603050405020304" pitchFamily="18" charset="0"/>
                <a:sym typeface="Cabin"/>
              </a:rPr>
              <a:t>Hình thành kiến thức mới</a:t>
            </a:r>
            <a:endParaRPr lang="en-US" sz="11500" spc="-182">
              <a:solidFill>
                <a:schemeClr val="bg1"/>
              </a:solidFill>
              <a:latin typeface="#9Slide05 Amplify" panose="02000000000000000000" pitchFamily="2" charset="-93"/>
              <a:ea typeface="Cabin"/>
              <a:cs typeface="Times New Roman" panose="02020603050405020304" pitchFamily="18" charset="0"/>
              <a:sym typeface="Cabin"/>
            </a:endParaRPr>
          </a:p>
        </p:txBody>
      </p:sp>
      <p:sp>
        <p:nvSpPr>
          <p:cNvPr id="6" name="Freeform 6"/>
          <p:cNvSpPr/>
          <p:nvPr/>
        </p:nvSpPr>
        <p:spPr>
          <a:xfrm>
            <a:off x="13554775" y="7781984"/>
            <a:ext cx="3170242" cy="3927102"/>
          </a:xfrm>
          <a:custGeom>
            <a:avLst/>
            <a:gdLst/>
            <a:ahLst/>
            <a:cxnLst/>
            <a:rect l="l" t="t" r="r" b="b"/>
            <a:pathLst>
              <a:path w="3170242" h="3927102">
                <a:moveTo>
                  <a:pt x="0" y="0"/>
                </a:moveTo>
                <a:lnTo>
                  <a:pt x="3170242" y="0"/>
                </a:lnTo>
                <a:lnTo>
                  <a:pt x="3170242" y="3927101"/>
                </a:lnTo>
                <a:lnTo>
                  <a:pt x="0" y="3927101"/>
                </a:lnTo>
                <a:lnTo>
                  <a:pt x="0" y="0"/>
                </a:lnTo>
                <a:close/>
              </a:path>
            </a:pathLst>
          </a:custGeom>
          <a:blipFill>
            <a:blip r:embed="rId6">
              <a:extLst>
                <a:ext uri="{96DAC541-7B7A-43D3-8B79-37D633B846F1}">
                  <asvg:svgBlip xmlns:asvg="http://schemas.microsoft.com/office/drawing/2016/SVG/main" xmlns="" r:embed="rId7"/>
                </a:ext>
              </a:extLst>
            </a:blip>
            <a:stretch>
              <a:fillRect/>
            </a:stretch>
          </a:blipFill>
        </p:spPr>
      </p:sp>
      <p:pic>
        <p:nvPicPr>
          <p:cNvPr id="4" name="Picture 3"/>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4953000" y="1943099"/>
            <a:ext cx="7162800" cy="5386779"/>
          </a:xfrm>
          <a:prstGeom prst="rect">
            <a:avLst/>
          </a:prstGeom>
        </p:spPr>
      </p:pic>
    </p:spTree>
    <p:extLst>
      <p:ext uri="{BB962C8B-B14F-4D97-AF65-F5344CB8AC3E}">
        <p14:creationId xmlns:p14="http://schemas.microsoft.com/office/powerpoint/2010/main" val="901041103"/>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bg>
      <p:bgPr>
        <a:blipFill dpi="0" rotWithShape="1">
          <a:blip r:embed="rId3">
            <a:alphaModFix amt="28000"/>
            <a:lum/>
          </a:blip>
          <a:srcRect/>
          <a:stretch>
            <a:fillRect/>
          </a:stretch>
        </a:blipFill>
        <a:effectLst/>
      </p:bgPr>
    </p:bg>
    <p:spTree>
      <p:nvGrpSpPr>
        <p:cNvPr id="1" name=""/>
        <p:cNvGrpSpPr/>
        <p:nvPr/>
      </p:nvGrpSpPr>
      <p:grpSpPr>
        <a:xfrm>
          <a:off x="0" y="0"/>
          <a:ext cx="0" cy="0"/>
          <a:chOff x="0" y="0"/>
          <a:chExt cx="0" cy="0"/>
        </a:xfrm>
      </p:grpSpPr>
      <p:pic>
        <p:nvPicPr>
          <p:cNvPr id="17" name="Picture 1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55725" y="7799630"/>
            <a:ext cx="1980050" cy="1980050"/>
          </a:xfrm>
          <a:prstGeom prst="rect">
            <a:avLst/>
          </a:prstGeom>
        </p:spPr>
      </p:pic>
      <p:pic>
        <p:nvPicPr>
          <p:cNvPr id="18" name="Picture 1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429000" y="857250"/>
            <a:ext cx="11430000" cy="8572500"/>
          </a:xfrm>
          <a:prstGeom prst="rect">
            <a:avLst/>
          </a:prstGeom>
        </p:spPr>
      </p:pic>
      <p:sp>
        <p:nvSpPr>
          <p:cNvPr id="9" name="Pentagon 8">
            <a:hlinkClick r:id="rId6" action="ppaction://hlinksldjump"/>
          </p:cNvPr>
          <p:cNvSpPr/>
          <p:nvPr/>
        </p:nvSpPr>
        <p:spPr>
          <a:xfrm flipH="1">
            <a:off x="15238652" y="9157695"/>
            <a:ext cx="2811239" cy="979506"/>
          </a:xfrm>
          <a:prstGeom prst="homePlate">
            <a:avLst/>
          </a:prstGeom>
          <a:solidFill>
            <a:srgbClr val="FF0000">
              <a:alpha val="7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en-US" sz="4200">
                <a:solidFill>
                  <a:prstClr val="black"/>
                </a:solidFill>
              </a:rPr>
              <a:t>GO HOME</a:t>
            </a:r>
          </a:p>
        </p:txBody>
      </p:sp>
      <p:sp>
        <p:nvSpPr>
          <p:cNvPr id="12" name="Snip Diagonal Corner Rectangle 11"/>
          <p:cNvSpPr/>
          <p:nvPr/>
        </p:nvSpPr>
        <p:spPr>
          <a:xfrm>
            <a:off x="2457546" y="873578"/>
            <a:ext cx="14063729" cy="2812727"/>
          </a:xfrm>
          <a:prstGeom prst="snip2DiagRect">
            <a:avLst>
              <a:gd name="adj1" fmla="val 0"/>
              <a:gd name="adj2" fmla="val 24222"/>
            </a:avLst>
          </a:prstGeom>
          <a:blipFill dpi="0" rotWithShape="1">
            <a:blip r:embed="rId7" cstate="print">
              <a:extLst>
                <a:ext uri="{28A0092B-C50C-407E-A947-70E740481C1C}">
                  <a14:useLocalDpi xmlns:a14="http://schemas.microsoft.com/office/drawing/2010/main" val="0"/>
                </a:ext>
              </a:extLst>
            </a:blip>
            <a:srcRect/>
            <a:stretch>
              <a:fillRect/>
            </a:stretch>
          </a:blip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4800" b="1">
                <a:solidFill>
                  <a:schemeClr val="tx1"/>
                </a:solidFill>
                <a:latin typeface="Times New Roman" panose="02020603050405020304" pitchFamily="18" charset="0"/>
                <a:cs typeface="Times New Roman" panose="02020603050405020304" pitchFamily="18" charset="0"/>
              </a:rPr>
              <a:t>Câu 4. </a:t>
            </a:r>
            <a:r>
              <a:rPr lang="vi-VN" sz="4800">
                <a:solidFill>
                  <a:schemeClr val="tx1"/>
                </a:solidFill>
                <a:latin typeface="Times New Roman" panose="02020603050405020304" pitchFamily="18" charset="0"/>
                <a:cs typeface="Times New Roman" panose="02020603050405020304" pitchFamily="18" charset="0"/>
              </a:rPr>
              <a:t>Để làm sáng tỏ luận đề, bài viết đã sử dụng mấy luận điểm? Nêu các luận điểm đó.</a:t>
            </a:r>
            <a:endParaRPr lang="en-GB" sz="4800">
              <a:solidFill>
                <a:schemeClr val="tx1"/>
              </a:solidFill>
              <a:latin typeface="Times New Roman" panose="02020603050405020304" pitchFamily="18" charset="0"/>
              <a:cs typeface="Times New Roman" panose="02020603050405020304" pitchFamily="18" charset="0"/>
            </a:endParaRPr>
          </a:p>
        </p:txBody>
      </p:sp>
      <p:sp>
        <p:nvSpPr>
          <p:cNvPr id="5" name="Rectangle 4"/>
          <p:cNvSpPr/>
          <p:nvPr/>
        </p:nvSpPr>
        <p:spPr>
          <a:xfrm>
            <a:off x="3200401" y="5246395"/>
            <a:ext cx="12065644" cy="4612700"/>
          </a:xfrm>
          <a:prstGeom prst="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vi-VN" sz="4400">
                <a:solidFill>
                  <a:schemeClr val="tx1"/>
                </a:solidFill>
                <a:latin typeface="Times New Roman" panose="02020603050405020304" pitchFamily="18" charset="0"/>
                <a:cs typeface="Times New Roman" panose="02020603050405020304" pitchFamily="18" charset="0"/>
              </a:rPr>
              <a:t>+ Luận điểm 1: Tầm quan trọng và ý nghĩa của việc đọc sách </a:t>
            </a:r>
            <a:endParaRPr lang="en-GB" sz="4400">
              <a:solidFill>
                <a:schemeClr val="tx1"/>
              </a:solidFill>
              <a:latin typeface="Times New Roman" panose="02020603050405020304" pitchFamily="18" charset="0"/>
              <a:cs typeface="Times New Roman" panose="02020603050405020304" pitchFamily="18" charset="0"/>
            </a:endParaRPr>
          </a:p>
          <a:p>
            <a:pPr algn="just"/>
            <a:r>
              <a:rPr lang="vi-VN" sz="4400">
                <a:solidFill>
                  <a:schemeClr val="tx1"/>
                </a:solidFill>
                <a:latin typeface="Times New Roman" panose="02020603050405020304" pitchFamily="18" charset="0"/>
                <a:cs typeface="Times New Roman" panose="02020603050405020304" pitchFamily="18" charset="0"/>
              </a:rPr>
              <a:t>+ Luận điểm 2: Những khó khăn khi đọc sách và những thiên hướng sai lệch của việc đọc sách </a:t>
            </a:r>
            <a:endParaRPr lang="en-GB" sz="4400">
              <a:solidFill>
                <a:schemeClr val="tx1"/>
              </a:solidFill>
              <a:latin typeface="Times New Roman" panose="02020603050405020304" pitchFamily="18" charset="0"/>
              <a:cs typeface="Times New Roman" panose="02020603050405020304" pitchFamily="18" charset="0"/>
            </a:endParaRPr>
          </a:p>
          <a:p>
            <a:pPr algn="just"/>
            <a:r>
              <a:rPr lang="vi-VN" sz="4400">
                <a:solidFill>
                  <a:schemeClr val="tx1"/>
                </a:solidFill>
                <a:latin typeface="Times New Roman" panose="02020603050405020304" pitchFamily="18" charset="0"/>
                <a:cs typeface="Times New Roman" panose="02020603050405020304" pitchFamily="18" charset="0"/>
              </a:rPr>
              <a:t>+ Luận điểm 3: Cách chọn sách và đọc sách hiệu quả </a:t>
            </a:r>
            <a:endParaRPr lang="en-GB" sz="4400">
              <a:solidFill>
                <a:schemeClr val="tx1"/>
              </a:solidFill>
              <a:latin typeface="Times New Roman" panose="02020603050405020304" pitchFamily="18" charset="0"/>
              <a:cs typeface="Times New Roman" panose="02020603050405020304" pitchFamily="18" charset="0"/>
            </a:endParaRPr>
          </a:p>
        </p:txBody>
      </p:sp>
      <p:sp>
        <p:nvSpPr>
          <p:cNvPr id="8" name="Rectangle 7"/>
          <p:cNvSpPr/>
          <p:nvPr/>
        </p:nvSpPr>
        <p:spPr>
          <a:xfrm>
            <a:off x="7326366" y="3700427"/>
            <a:ext cx="4069704" cy="1492716"/>
          </a:xfrm>
          <a:prstGeom prst="rect">
            <a:avLst/>
          </a:prstGeom>
          <a:noFill/>
        </p:spPr>
        <p:txBody>
          <a:bodyPr wrap="none" lIns="137160" tIns="68580" rIns="137160" bIns="68580">
            <a:spAutoFit/>
          </a:bodyPr>
          <a:lstStyle/>
          <a:p>
            <a:pPr algn="ctr"/>
            <a:r>
              <a:rPr lang="vi-VN" sz="8800" b="1" smtClean="0">
                <a:solidFill>
                  <a:srgbClr val="FF0000"/>
                </a:solidFill>
                <a:latin typeface="Times New Roman" panose="02020603050405020304" pitchFamily="18" charset="0"/>
                <a:cs typeface="Times New Roman" panose="02020603050405020304" pitchFamily="18" charset="0"/>
              </a:rPr>
              <a:t>10 điểm</a:t>
            </a:r>
            <a:endParaRPr lang="en-US" sz="8800" b="1">
              <a:solidFill>
                <a:srgbClr val="FF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7956021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1000"/>
                                        <p:tgtEl>
                                          <p:spTgt spid="5"/>
                                        </p:tgtEl>
                                      </p:cBhvr>
                                    </p:animEffect>
                                    <p:anim calcmode="lin" valueType="num">
                                      <p:cBhvr>
                                        <p:cTn id="15" dur="1000" fill="hold"/>
                                        <p:tgtEl>
                                          <p:spTgt spid="5"/>
                                        </p:tgtEl>
                                        <p:attrNameLst>
                                          <p:attrName>ppt_x</p:attrName>
                                        </p:attrNameLst>
                                      </p:cBhvr>
                                      <p:tavLst>
                                        <p:tav tm="0">
                                          <p:val>
                                            <p:strVal val="#ppt_x"/>
                                          </p:val>
                                        </p:tav>
                                        <p:tav tm="100000">
                                          <p:val>
                                            <p:strVal val="#ppt_x"/>
                                          </p:val>
                                        </p:tav>
                                      </p:tavLst>
                                    </p:anim>
                                    <p:anim calcmode="lin" valueType="num">
                                      <p:cBhvr>
                                        <p:cTn id="16" dur="1000" fill="hold"/>
                                        <p:tgtEl>
                                          <p:spTgt spid="5"/>
                                        </p:tgtEl>
                                        <p:attrNameLst>
                                          <p:attrName>ppt_y</p:attrName>
                                        </p:attrNameLst>
                                      </p:cBhvr>
                                      <p:tavLst>
                                        <p:tav tm="0">
                                          <p:val>
                                            <p:strVal val="#ppt_y+.1"/>
                                          </p:val>
                                        </p:tav>
                                        <p:tav tm="100000">
                                          <p:val>
                                            <p:strVal val="#ppt_y"/>
                                          </p:val>
                                        </p:tav>
                                      </p:tavLst>
                                    </p:anim>
                                  </p:childTnLst>
                                </p:cTn>
                              </p:par>
                            </p:childTnLst>
                          </p:cTn>
                        </p:par>
                        <p:par>
                          <p:cTn id="17" fill="hold">
                            <p:stCondLst>
                              <p:cond delay="1000"/>
                            </p:stCondLst>
                            <p:childTnLst>
                              <p:par>
                                <p:cTn id="18" presetID="23" presetClass="entr" presetSubtype="32" fill="hold" grpId="0" nodeType="after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p:cTn id="20" dur="500" fill="hold"/>
                                        <p:tgtEl>
                                          <p:spTgt spid="8"/>
                                        </p:tgtEl>
                                        <p:attrNameLst>
                                          <p:attrName>ppt_w</p:attrName>
                                        </p:attrNameLst>
                                      </p:cBhvr>
                                      <p:tavLst>
                                        <p:tav tm="0">
                                          <p:val>
                                            <p:strVal val="4*#ppt_w"/>
                                          </p:val>
                                        </p:tav>
                                        <p:tav tm="100000">
                                          <p:val>
                                            <p:strVal val="#ppt_w"/>
                                          </p:val>
                                        </p:tav>
                                      </p:tavLst>
                                    </p:anim>
                                    <p:anim calcmode="lin" valueType="num">
                                      <p:cBhvr>
                                        <p:cTn id="21" dur="500" fill="hold"/>
                                        <p:tgtEl>
                                          <p:spTgt spid="8"/>
                                        </p:tgtEl>
                                        <p:attrNameLst>
                                          <p:attrName>ppt_h</p:attrName>
                                        </p:attrNameLst>
                                      </p:cBhvr>
                                      <p:tavLst>
                                        <p:tav tm="0">
                                          <p:val>
                                            <p:strVal val="4*#ppt_h"/>
                                          </p:val>
                                        </p:tav>
                                        <p:tav tm="100000">
                                          <p:val>
                                            <p:strVal val="#ppt_h"/>
                                          </p:val>
                                        </p:tav>
                                      </p:tavLst>
                                    </p:anim>
                                  </p:childTnLst>
                                </p:cTn>
                              </p:par>
                              <p:par>
                                <p:cTn id="22" presetID="21" presetClass="emph" presetSubtype="0" repeatCount="indefinite" fill="hold" grpId="1" nodeType="withEffect">
                                  <p:stCondLst>
                                    <p:cond delay="0"/>
                                  </p:stCondLst>
                                  <p:childTnLst>
                                    <p:animClr clrSpc="hsl" dir="cw">
                                      <p:cBhvr override="childStyle">
                                        <p:cTn id="23" dur="500" fill="hold"/>
                                        <p:tgtEl>
                                          <p:spTgt spid="8"/>
                                        </p:tgtEl>
                                        <p:attrNameLst>
                                          <p:attrName>style.color</p:attrName>
                                        </p:attrNameLst>
                                      </p:cBhvr>
                                      <p:by>
                                        <p:hsl h="7200000" s="0" l="0"/>
                                      </p:by>
                                    </p:animClr>
                                    <p:animClr clrSpc="hsl" dir="cw">
                                      <p:cBhvr>
                                        <p:cTn id="24" dur="500" fill="hold"/>
                                        <p:tgtEl>
                                          <p:spTgt spid="8"/>
                                        </p:tgtEl>
                                        <p:attrNameLst>
                                          <p:attrName>fillcolor</p:attrName>
                                        </p:attrNameLst>
                                      </p:cBhvr>
                                      <p:by>
                                        <p:hsl h="7200000" s="0" l="0"/>
                                      </p:by>
                                    </p:animClr>
                                    <p:animClr clrSpc="hsl" dir="cw">
                                      <p:cBhvr>
                                        <p:cTn id="25" dur="500" fill="hold"/>
                                        <p:tgtEl>
                                          <p:spTgt spid="8"/>
                                        </p:tgtEl>
                                        <p:attrNameLst>
                                          <p:attrName>stroke.color</p:attrName>
                                        </p:attrNameLst>
                                      </p:cBhvr>
                                      <p:by>
                                        <p:hsl h="7200000" s="0" l="0"/>
                                      </p:by>
                                    </p:animClr>
                                    <p:set>
                                      <p:cBhvr>
                                        <p:cTn id="26" dur="500" fill="hold"/>
                                        <p:tgtEl>
                                          <p:spTgt spid="8"/>
                                        </p:tgtEl>
                                        <p:attrNameLst>
                                          <p:attrName>fill.type</p:attrName>
                                        </p:attrNameLst>
                                      </p:cBhvr>
                                      <p:to>
                                        <p:strVal val="solid"/>
                                      </p:to>
                                    </p:set>
                                  </p:childTnLst>
                                  <p:subTnLst>
                                    <p:audio>
                                      <p:cMediaNode>
                                        <p:cTn display="0" masterRel="sameClick">
                                          <p:stCondLst>
                                            <p:cond evt="begin" delay="0">
                                              <p:tn val="22"/>
                                            </p:cond>
                                          </p:stCondLst>
                                          <p:endCondLst>
                                            <p:cond evt="onStopAudio" delay="0">
                                              <p:tgtEl>
                                                <p:sldTgt/>
                                              </p:tgtEl>
                                            </p:cond>
                                          </p:endCondLst>
                                        </p:cTn>
                                        <p:tgtEl>
                                          <p:sndTgt r:embed="rId2" name="applause.wav"/>
                                        </p:tgtEl>
                                      </p:cMediaNode>
                                    </p:audio>
                                  </p:subTnLst>
                                </p:cTn>
                              </p:par>
                            </p:childTnLst>
                          </p:cTn>
                        </p:par>
                      </p:childTnLst>
                    </p:cTn>
                  </p:par>
                </p:childTnLst>
              </p:cTn>
              <p:prevCondLst>
                <p:cond evt="onPrev" delay="0">
                  <p:tgtEl>
                    <p:sldTgt/>
                  </p:tgtEl>
                </p:cond>
              </p:prevCondLst>
              <p:nextCondLst>
                <p:cond evt="onNext" delay="0">
                  <p:tgtEl>
                    <p:sldTgt/>
                  </p:tgtEl>
                </p:cond>
              </p:nextCondLst>
            </p:seq>
            <p:seq concurrent="1" nextAc="seek">
              <p:cTn id="27" restart="whenNotActive" fill="hold" evtFilter="cancelBubble" nodeType="interactiveSeq">
                <p:stCondLst>
                  <p:cond evt="onClick" delay="0">
                    <p:tgtEl>
                      <p:spTgt spid="17"/>
                    </p:tgtEl>
                  </p:cond>
                </p:stCondLst>
                <p:endSync evt="end" delay="0">
                  <p:rtn val="all"/>
                </p:endSync>
                <p:childTnLst>
                  <p:par>
                    <p:cTn id="28" fill="hold">
                      <p:stCondLst>
                        <p:cond delay="0"/>
                      </p:stCondLst>
                      <p:childTnLst>
                        <p:par>
                          <p:cTn id="29" fill="hold">
                            <p:stCondLst>
                              <p:cond delay="0"/>
                            </p:stCondLst>
                            <p:childTnLst>
                              <p:par>
                                <p:cTn id="30" presetID="10" presetClass="exit" presetSubtype="0" fill="hold" nodeType="clickEffect">
                                  <p:stCondLst>
                                    <p:cond delay="0"/>
                                  </p:stCondLst>
                                  <p:childTnLst>
                                    <p:animEffect transition="out" filter="fade">
                                      <p:cBhvr>
                                        <p:cTn id="31" dur="500"/>
                                        <p:tgtEl>
                                          <p:spTgt spid="17"/>
                                        </p:tgtEl>
                                      </p:cBhvr>
                                    </p:animEffect>
                                    <p:set>
                                      <p:cBhvr>
                                        <p:cTn id="32" dur="1" fill="hold">
                                          <p:stCondLst>
                                            <p:cond delay="499"/>
                                          </p:stCondLst>
                                        </p:cTn>
                                        <p:tgtEl>
                                          <p:spTgt spid="17"/>
                                        </p:tgtEl>
                                        <p:attrNameLst>
                                          <p:attrName>style.visibility</p:attrName>
                                        </p:attrNameLst>
                                      </p:cBhvr>
                                      <p:to>
                                        <p:strVal val="hidden"/>
                                      </p:to>
                                    </p:set>
                                  </p:childTnLst>
                                </p:cTn>
                              </p:par>
                              <p:par>
                                <p:cTn id="33" presetID="10" presetClass="exit" presetSubtype="0" fill="hold" grpId="1" nodeType="withEffect">
                                  <p:stCondLst>
                                    <p:cond delay="0"/>
                                  </p:stCondLst>
                                  <p:childTnLst>
                                    <p:animEffect transition="out" filter="fade">
                                      <p:cBhvr>
                                        <p:cTn id="34" dur="500"/>
                                        <p:tgtEl>
                                          <p:spTgt spid="12"/>
                                        </p:tgtEl>
                                      </p:cBhvr>
                                    </p:animEffect>
                                    <p:set>
                                      <p:cBhvr>
                                        <p:cTn id="35" dur="1" fill="hold">
                                          <p:stCondLst>
                                            <p:cond delay="499"/>
                                          </p:stCondLst>
                                        </p:cTn>
                                        <p:tgtEl>
                                          <p:spTgt spid="12"/>
                                        </p:tgtEl>
                                        <p:attrNameLst>
                                          <p:attrName>style.visibility</p:attrName>
                                        </p:attrNameLst>
                                      </p:cBhvr>
                                      <p:to>
                                        <p:strVal val="hidden"/>
                                      </p:to>
                                    </p:set>
                                  </p:childTnLst>
                                </p:cTn>
                              </p:par>
                              <p:par>
                                <p:cTn id="36" presetID="10" presetClass="exit" presetSubtype="0" fill="hold" grpId="1" nodeType="withEffect">
                                  <p:stCondLst>
                                    <p:cond delay="0"/>
                                  </p:stCondLst>
                                  <p:childTnLst>
                                    <p:animEffect transition="out" filter="fade">
                                      <p:cBhvr>
                                        <p:cTn id="37" dur="500"/>
                                        <p:tgtEl>
                                          <p:spTgt spid="5"/>
                                        </p:tgtEl>
                                      </p:cBhvr>
                                    </p:animEffect>
                                    <p:set>
                                      <p:cBhvr>
                                        <p:cTn id="38" dur="1" fill="hold">
                                          <p:stCondLst>
                                            <p:cond delay="499"/>
                                          </p:stCondLst>
                                        </p:cTn>
                                        <p:tgtEl>
                                          <p:spTgt spid="5"/>
                                        </p:tgtEl>
                                        <p:attrNameLst>
                                          <p:attrName>style.visibility</p:attrName>
                                        </p:attrNameLst>
                                      </p:cBhvr>
                                      <p:to>
                                        <p:strVal val="hidden"/>
                                      </p:to>
                                    </p:set>
                                  </p:childTnLst>
                                </p:cTn>
                              </p:par>
                            </p:childTnLst>
                          </p:cTn>
                        </p:par>
                        <p:par>
                          <p:cTn id="39" fill="hold">
                            <p:stCondLst>
                              <p:cond delay="500"/>
                            </p:stCondLst>
                            <p:childTnLst>
                              <p:par>
                                <p:cTn id="40" presetID="10" presetClass="entr" presetSubtype="0" fill="hold" nodeType="afterEffect">
                                  <p:stCondLst>
                                    <p:cond delay="0"/>
                                  </p:stCondLst>
                                  <p:childTnLst>
                                    <p:set>
                                      <p:cBhvr>
                                        <p:cTn id="41" dur="1" fill="hold">
                                          <p:stCondLst>
                                            <p:cond delay="0"/>
                                          </p:stCondLst>
                                        </p:cTn>
                                        <p:tgtEl>
                                          <p:spTgt spid="18"/>
                                        </p:tgtEl>
                                        <p:attrNameLst>
                                          <p:attrName>style.visibility</p:attrName>
                                        </p:attrNameLst>
                                      </p:cBhvr>
                                      <p:to>
                                        <p:strVal val="visible"/>
                                      </p:to>
                                    </p:set>
                                    <p:animEffect transition="in" filter="fade">
                                      <p:cBhvr>
                                        <p:cTn id="42" dur="500"/>
                                        <p:tgtEl>
                                          <p:spTgt spid="18"/>
                                        </p:tgtEl>
                                      </p:cBhvr>
                                    </p:animEffect>
                                  </p:childTnLst>
                                </p:cTn>
                              </p:par>
                            </p:childTnLst>
                          </p:cTn>
                        </p:par>
                      </p:childTnLst>
                    </p:cTn>
                  </p:par>
                </p:childTnLst>
              </p:cTn>
              <p:nextCondLst>
                <p:cond evt="onClick" delay="0">
                  <p:tgtEl>
                    <p:spTgt spid="17"/>
                  </p:tgtEl>
                </p:cond>
              </p:nextCondLst>
            </p:seq>
          </p:childTnLst>
        </p:cTn>
      </p:par>
    </p:tnLst>
    <p:bldLst>
      <p:bldP spid="12" grpId="0" animBg="1"/>
      <p:bldP spid="12" grpId="1" animBg="1"/>
      <p:bldP spid="5" grpId="0" animBg="1"/>
      <p:bldP spid="5" grpId="1" animBg="1"/>
      <p:bldP spid="8" grpId="0"/>
      <p:bldP spid="8" grpId="1"/>
    </p:bldLst>
  </p:timing>
</p:sld>
</file>

<file path=ppt/slides/slide41.xml><?xml version="1.0" encoding="utf-8"?>
<p:sld xmlns:a="http://schemas.openxmlformats.org/drawingml/2006/main" xmlns:r="http://schemas.openxmlformats.org/officeDocument/2006/relationships" xmlns:p="http://schemas.openxmlformats.org/presentationml/2006/main">
  <p:cSld>
    <p:bg>
      <p:bgPr>
        <a:blipFill dpi="0" rotWithShape="1">
          <a:blip r:embed="rId3">
            <a:alphaModFix amt="28000"/>
            <a:lum/>
          </a:blip>
          <a:srcRect/>
          <a:stretch>
            <a:fillRect/>
          </a:stretch>
        </a:blipFill>
        <a:effectLst/>
      </p:bgPr>
    </p:bg>
    <p:spTree>
      <p:nvGrpSpPr>
        <p:cNvPr id="1" name=""/>
        <p:cNvGrpSpPr/>
        <p:nvPr/>
      </p:nvGrpSpPr>
      <p:grpSpPr>
        <a:xfrm>
          <a:off x="0" y="0"/>
          <a:ext cx="0" cy="0"/>
          <a:chOff x="0" y="0"/>
          <a:chExt cx="0" cy="0"/>
        </a:xfrm>
      </p:grpSpPr>
      <p:pic>
        <p:nvPicPr>
          <p:cNvPr id="17" name="Picture 1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55725" y="7799630"/>
            <a:ext cx="1980050" cy="1980050"/>
          </a:xfrm>
          <a:prstGeom prst="rect">
            <a:avLst/>
          </a:prstGeom>
        </p:spPr>
      </p:pic>
      <p:pic>
        <p:nvPicPr>
          <p:cNvPr id="18" name="Picture 1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429000" y="857250"/>
            <a:ext cx="11430000" cy="8572500"/>
          </a:xfrm>
          <a:prstGeom prst="rect">
            <a:avLst/>
          </a:prstGeom>
        </p:spPr>
      </p:pic>
      <p:sp>
        <p:nvSpPr>
          <p:cNvPr id="9" name="Pentagon 8">
            <a:hlinkClick r:id="rId6" action="ppaction://hlinksldjump"/>
          </p:cNvPr>
          <p:cNvSpPr/>
          <p:nvPr/>
        </p:nvSpPr>
        <p:spPr>
          <a:xfrm flipH="1">
            <a:off x="15238652" y="9157695"/>
            <a:ext cx="2811239" cy="979506"/>
          </a:xfrm>
          <a:prstGeom prst="homePlate">
            <a:avLst/>
          </a:prstGeom>
          <a:solidFill>
            <a:srgbClr val="FF0000">
              <a:alpha val="7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en-US" sz="4200">
                <a:solidFill>
                  <a:prstClr val="black"/>
                </a:solidFill>
              </a:rPr>
              <a:t>GO HOME</a:t>
            </a:r>
          </a:p>
        </p:txBody>
      </p:sp>
      <p:sp>
        <p:nvSpPr>
          <p:cNvPr id="12" name="Snip Diagonal Corner Rectangle 11"/>
          <p:cNvSpPr/>
          <p:nvPr/>
        </p:nvSpPr>
        <p:spPr>
          <a:xfrm>
            <a:off x="2240328" y="205827"/>
            <a:ext cx="14063729" cy="2812727"/>
          </a:xfrm>
          <a:prstGeom prst="snip2DiagRect">
            <a:avLst>
              <a:gd name="adj1" fmla="val 0"/>
              <a:gd name="adj2" fmla="val 24222"/>
            </a:avLst>
          </a:prstGeom>
          <a:blipFill dpi="0" rotWithShape="1">
            <a:blip r:embed="rId7" cstate="print">
              <a:extLst>
                <a:ext uri="{28A0092B-C50C-407E-A947-70E740481C1C}">
                  <a14:useLocalDpi xmlns:a14="http://schemas.microsoft.com/office/drawing/2010/main" val="0"/>
                </a:ext>
              </a:extLst>
            </a:blip>
            <a:srcRect/>
            <a:stretch>
              <a:fillRect/>
            </a:stretch>
          </a:blip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vi-VN" sz="4800" b="1">
                <a:solidFill>
                  <a:schemeClr val="tx1"/>
                </a:solidFill>
                <a:latin typeface="Times New Roman" panose="02020603050405020304" pitchFamily="18" charset="0"/>
                <a:cs typeface="Times New Roman" panose="02020603050405020304" pitchFamily="18" charset="0"/>
              </a:rPr>
              <a:t>Câu 5. </a:t>
            </a:r>
            <a:r>
              <a:rPr lang="vi-VN" sz="4800">
                <a:solidFill>
                  <a:schemeClr val="tx1"/>
                </a:solidFill>
                <a:latin typeface="Times New Roman" panose="02020603050405020304" pitchFamily="18" charset="0"/>
                <a:cs typeface="Times New Roman" panose="02020603050405020304" pitchFamily="18" charset="0"/>
              </a:rPr>
              <a:t>Để làm sáng tỏ cho luận điểm 2, tác giả dùng dẫn chứng nào? </a:t>
            </a:r>
            <a:endParaRPr lang="en-GB" sz="4800">
              <a:solidFill>
                <a:schemeClr val="tx1"/>
              </a:solidFill>
              <a:latin typeface="Times New Roman" panose="02020603050405020304" pitchFamily="18" charset="0"/>
              <a:cs typeface="Times New Roman" panose="02020603050405020304" pitchFamily="18" charset="0"/>
            </a:endParaRPr>
          </a:p>
        </p:txBody>
      </p:sp>
      <p:sp>
        <p:nvSpPr>
          <p:cNvPr id="5" name="Rectangle 4"/>
          <p:cNvSpPr/>
          <p:nvPr/>
        </p:nvSpPr>
        <p:spPr>
          <a:xfrm>
            <a:off x="3305732" y="5035584"/>
            <a:ext cx="11932920" cy="4385095"/>
          </a:xfrm>
          <a:prstGeom prst="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vi-VN" sz="4800">
                <a:solidFill>
                  <a:schemeClr val="tx1"/>
                </a:solidFill>
                <a:latin typeface="Times New Roman" panose="02020603050405020304" pitchFamily="18" charset="0"/>
                <a:cs typeface="Times New Roman" panose="02020603050405020304" pitchFamily="18" charset="0"/>
              </a:rPr>
              <a:t>+ </a:t>
            </a:r>
            <a:r>
              <a:rPr lang="vi-VN" sz="4800" i="1">
                <a:solidFill>
                  <a:schemeClr val="tx1"/>
                </a:solidFill>
                <a:latin typeface="Times New Roman" panose="02020603050405020304" pitchFamily="18" charset="0"/>
                <a:cs typeface="Times New Roman" panose="02020603050405020304" pitchFamily="18" charset="0"/>
              </a:rPr>
              <a:t>Về các học giả Trung Hoa thời cổ đại, sách ít, khó kiếm, cả đời đọc đến bạc đầu mới hết một quyển, miệng đọc, tâm ghi, ca đời đùng không vơi cạn</a:t>
            </a:r>
            <a:endParaRPr lang="en-GB" sz="4800">
              <a:solidFill>
                <a:schemeClr val="tx1"/>
              </a:solidFill>
              <a:latin typeface="Times New Roman" panose="02020603050405020304" pitchFamily="18" charset="0"/>
              <a:cs typeface="Times New Roman" panose="02020603050405020304" pitchFamily="18" charset="0"/>
            </a:endParaRPr>
          </a:p>
          <a:p>
            <a:r>
              <a:rPr lang="vi-VN" sz="4800" i="1">
                <a:solidFill>
                  <a:schemeClr val="tx1"/>
                </a:solidFill>
                <a:latin typeface="Times New Roman" panose="02020603050405020304" pitchFamily="18" charset="0"/>
                <a:cs typeface="Times New Roman" panose="02020603050405020304" pitchFamily="18" charset="0"/>
              </a:rPr>
              <a:t>+ Về học giả trẻ ngày nay: khoe đọc hàng vạn cuốn, đọc “liếc qua” nhiều, “đọng lại” ít.</a:t>
            </a:r>
            <a:endParaRPr lang="en-GB" sz="4800">
              <a:solidFill>
                <a:schemeClr val="tx1"/>
              </a:solidFill>
              <a:latin typeface="Times New Roman" panose="02020603050405020304" pitchFamily="18" charset="0"/>
              <a:cs typeface="Times New Roman" panose="02020603050405020304" pitchFamily="18" charset="0"/>
            </a:endParaRPr>
          </a:p>
        </p:txBody>
      </p:sp>
      <p:sp>
        <p:nvSpPr>
          <p:cNvPr id="8" name="Rectangle 7"/>
          <p:cNvSpPr/>
          <p:nvPr/>
        </p:nvSpPr>
        <p:spPr>
          <a:xfrm>
            <a:off x="7237340" y="3170018"/>
            <a:ext cx="4069704" cy="1492716"/>
          </a:xfrm>
          <a:prstGeom prst="rect">
            <a:avLst/>
          </a:prstGeom>
          <a:noFill/>
        </p:spPr>
        <p:txBody>
          <a:bodyPr wrap="none" lIns="137160" tIns="68580" rIns="137160" bIns="68580">
            <a:spAutoFit/>
          </a:bodyPr>
          <a:lstStyle/>
          <a:p>
            <a:pPr algn="ctr"/>
            <a:r>
              <a:rPr lang="vi-VN" sz="8800" b="1" smtClean="0">
                <a:solidFill>
                  <a:srgbClr val="FF0000"/>
                </a:solidFill>
                <a:latin typeface="Times New Roman" panose="02020603050405020304" pitchFamily="18" charset="0"/>
                <a:cs typeface="Times New Roman" panose="02020603050405020304" pitchFamily="18" charset="0"/>
              </a:rPr>
              <a:t>10 điểm</a:t>
            </a:r>
            <a:endParaRPr lang="en-US" sz="8800" b="1">
              <a:solidFill>
                <a:srgbClr val="FF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8201029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1000"/>
                                        <p:tgtEl>
                                          <p:spTgt spid="5"/>
                                        </p:tgtEl>
                                      </p:cBhvr>
                                    </p:animEffect>
                                    <p:anim calcmode="lin" valueType="num">
                                      <p:cBhvr>
                                        <p:cTn id="15" dur="1000" fill="hold"/>
                                        <p:tgtEl>
                                          <p:spTgt spid="5"/>
                                        </p:tgtEl>
                                        <p:attrNameLst>
                                          <p:attrName>ppt_x</p:attrName>
                                        </p:attrNameLst>
                                      </p:cBhvr>
                                      <p:tavLst>
                                        <p:tav tm="0">
                                          <p:val>
                                            <p:strVal val="#ppt_x"/>
                                          </p:val>
                                        </p:tav>
                                        <p:tav tm="100000">
                                          <p:val>
                                            <p:strVal val="#ppt_x"/>
                                          </p:val>
                                        </p:tav>
                                      </p:tavLst>
                                    </p:anim>
                                    <p:anim calcmode="lin" valueType="num">
                                      <p:cBhvr>
                                        <p:cTn id="16" dur="1000" fill="hold"/>
                                        <p:tgtEl>
                                          <p:spTgt spid="5"/>
                                        </p:tgtEl>
                                        <p:attrNameLst>
                                          <p:attrName>ppt_y</p:attrName>
                                        </p:attrNameLst>
                                      </p:cBhvr>
                                      <p:tavLst>
                                        <p:tav tm="0">
                                          <p:val>
                                            <p:strVal val="#ppt_y+.1"/>
                                          </p:val>
                                        </p:tav>
                                        <p:tav tm="100000">
                                          <p:val>
                                            <p:strVal val="#ppt_y"/>
                                          </p:val>
                                        </p:tav>
                                      </p:tavLst>
                                    </p:anim>
                                  </p:childTnLst>
                                </p:cTn>
                              </p:par>
                            </p:childTnLst>
                          </p:cTn>
                        </p:par>
                        <p:par>
                          <p:cTn id="17" fill="hold">
                            <p:stCondLst>
                              <p:cond delay="1000"/>
                            </p:stCondLst>
                            <p:childTnLst>
                              <p:par>
                                <p:cTn id="18" presetID="23" presetClass="entr" presetSubtype="32" fill="hold" grpId="0" nodeType="after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p:cTn id="20" dur="500" fill="hold"/>
                                        <p:tgtEl>
                                          <p:spTgt spid="8"/>
                                        </p:tgtEl>
                                        <p:attrNameLst>
                                          <p:attrName>ppt_w</p:attrName>
                                        </p:attrNameLst>
                                      </p:cBhvr>
                                      <p:tavLst>
                                        <p:tav tm="0">
                                          <p:val>
                                            <p:strVal val="4*#ppt_w"/>
                                          </p:val>
                                        </p:tav>
                                        <p:tav tm="100000">
                                          <p:val>
                                            <p:strVal val="#ppt_w"/>
                                          </p:val>
                                        </p:tav>
                                      </p:tavLst>
                                    </p:anim>
                                    <p:anim calcmode="lin" valueType="num">
                                      <p:cBhvr>
                                        <p:cTn id="21" dur="500" fill="hold"/>
                                        <p:tgtEl>
                                          <p:spTgt spid="8"/>
                                        </p:tgtEl>
                                        <p:attrNameLst>
                                          <p:attrName>ppt_h</p:attrName>
                                        </p:attrNameLst>
                                      </p:cBhvr>
                                      <p:tavLst>
                                        <p:tav tm="0">
                                          <p:val>
                                            <p:strVal val="4*#ppt_h"/>
                                          </p:val>
                                        </p:tav>
                                        <p:tav tm="100000">
                                          <p:val>
                                            <p:strVal val="#ppt_h"/>
                                          </p:val>
                                        </p:tav>
                                      </p:tavLst>
                                    </p:anim>
                                  </p:childTnLst>
                                </p:cTn>
                              </p:par>
                              <p:par>
                                <p:cTn id="22" presetID="21" presetClass="emph" presetSubtype="0" repeatCount="indefinite" fill="hold" grpId="1" nodeType="withEffect">
                                  <p:stCondLst>
                                    <p:cond delay="0"/>
                                  </p:stCondLst>
                                  <p:childTnLst>
                                    <p:animClr clrSpc="hsl" dir="cw">
                                      <p:cBhvr override="childStyle">
                                        <p:cTn id="23" dur="500" fill="hold"/>
                                        <p:tgtEl>
                                          <p:spTgt spid="8"/>
                                        </p:tgtEl>
                                        <p:attrNameLst>
                                          <p:attrName>style.color</p:attrName>
                                        </p:attrNameLst>
                                      </p:cBhvr>
                                      <p:by>
                                        <p:hsl h="7200000" s="0" l="0"/>
                                      </p:by>
                                    </p:animClr>
                                    <p:animClr clrSpc="hsl" dir="cw">
                                      <p:cBhvr>
                                        <p:cTn id="24" dur="500" fill="hold"/>
                                        <p:tgtEl>
                                          <p:spTgt spid="8"/>
                                        </p:tgtEl>
                                        <p:attrNameLst>
                                          <p:attrName>fillcolor</p:attrName>
                                        </p:attrNameLst>
                                      </p:cBhvr>
                                      <p:by>
                                        <p:hsl h="7200000" s="0" l="0"/>
                                      </p:by>
                                    </p:animClr>
                                    <p:animClr clrSpc="hsl" dir="cw">
                                      <p:cBhvr>
                                        <p:cTn id="25" dur="500" fill="hold"/>
                                        <p:tgtEl>
                                          <p:spTgt spid="8"/>
                                        </p:tgtEl>
                                        <p:attrNameLst>
                                          <p:attrName>stroke.color</p:attrName>
                                        </p:attrNameLst>
                                      </p:cBhvr>
                                      <p:by>
                                        <p:hsl h="7200000" s="0" l="0"/>
                                      </p:by>
                                    </p:animClr>
                                    <p:set>
                                      <p:cBhvr>
                                        <p:cTn id="26" dur="500" fill="hold"/>
                                        <p:tgtEl>
                                          <p:spTgt spid="8"/>
                                        </p:tgtEl>
                                        <p:attrNameLst>
                                          <p:attrName>fill.type</p:attrName>
                                        </p:attrNameLst>
                                      </p:cBhvr>
                                      <p:to>
                                        <p:strVal val="solid"/>
                                      </p:to>
                                    </p:set>
                                  </p:childTnLst>
                                  <p:subTnLst>
                                    <p:audio>
                                      <p:cMediaNode>
                                        <p:cTn display="0" masterRel="sameClick">
                                          <p:stCondLst>
                                            <p:cond evt="begin" delay="0">
                                              <p:tn val="22"/>
                                            </p:cond>
                                          </p:stCondLst>
                                          <p:endCondLst>
                                            <p:cond evt="onStopAudio" delay="0">
                                              <p:tgtEl>
                                                <p:sldTgt/>
                                              </p:tgtEl>
                                            </p:cond>
                                          </p:endCondLst>
                                        </p:cTn>
                                        <p:tgtEl>
                                          <p:sndTgt r:embed="rId2" name="applause.wav"/>
                                        </p:tgtEl>
                                      </p:cMediaNode>
                                    </p:audio>
                                  </p:subTnLst>
                                </p:cTn>
                              </p:par>
                            </p:childTnLst>
                          </p:cTn>
                        </p:par>
                      </p:childTnLst>
                    </p:cTn>
                  </p:par>
                </p:childTnLst>
              </p:cTn>
              <p:prevCondLst>
                <p:cond evt="onPrev" delay="0">
                  <p:tgtEl>
                    <p:sldTgt/>
                  </p:tgtEl>
                </p:cond>
              </p:prevCondLst>
              <p:nextCondLst>
                <p:cond evt="onNext" delay="0">
                  <p:tgtEl>
                    <p:sldTgt/>
                  </p:tgtEl>
                </p:cond>
              </p:nextCondLst>
            </p:seq>
            <p:seq concurrent="1" nextAc="seek">
              <p:cTn id="27" restart="whenNotActive" fill="hold" evtFilter="cancelBubble" nodeType="interactiveSeq">
                <p:stCondLst>
                  <p:cond evt="onClick" delay="0">
                    <p:tgtEl>
                      <p:spTgt spid="17"/>
                    </p:tgtEl>
                  </p:cond>
                </p:stCondLst>
                <p:endSync evt="end" delay="0">
                  <p:rtn val="all"/>
                </p:endSync>
                <p:childTnLst>
                  <p:par>
                    <p:cTn id="28" fill="hold">
                      <p:stCondLst>
                        <p:cond delay="0"/>
                      </p:stCondLst>
                      <p:childTnLst>
                        <p:par>
                          <p:cTn id="29" fill="hold">
                            <p:stCondLst>
                              <p:cond delay="0"/>
                            </p:stCondLst>
                            <p:childTnLst>
                              <p:par>
                                <p:cTn id="30" presetID="10" presetClass="exit" presetSubtype="0" fill="hold" nodeType="clickEffect">
                                  <p:stCondLst>
                                    <p:cond delay="0"/>
                                  </p:stCondLst>
                                  <p:childTnLst>
                                    <p:animEffect transition="out" filter="fade">
                                      <p:cBhvr>
                                        <p:cTn id="31" dur="500"/>
                                        <p:tgtEl>
                                          <p:spTgt spid="17"/>
                                        </p:tgtEl>
                                      </p:cBhvr>
                                    </p:animEffect>
                                    <p:set>
                                      <p:cBhvr>
                                        <p:cTn id="32" dur="1" fill="hold">
                                          <p:stCondLst>
                                            <p:cond delay="499"/>
                                          </p:stCondLst>
                                        </p:cTn>
                                        <p:tgtEl>
                                          <p:spTgt spid="17"/>
                                        </p:tgtEl>
                                        <p:attrNameLst>
                                          <p:attrName>style.visibility</p:attrName>
                                        </p:attrNameLst>
                                      </p:cBhvr>
                                      <p:to>
                                        <p:strVal val="hidden"/>
                                      </p:to>
                                    </p:set>
                                  </p:childTnLst>
                                </p:cTn>
                              </p:par>
                              <p:par>
                                <p:cTn id="33" presetID="10" presetClass="exit" presetSubtype="0" fill="hold" grpId="1" nodeType="withEffect">
                                  <p:stCondLst>
                                    <p:cond delay="0"/>
                                  </p:stCondLst>
                                  <p:childTnLst>
                                    <p:animEffect transition="out" filter="fade">
                                      <p:cBhvr>
                                        <p:cTn id="34" dur="500"/>
                                        <p:tgtEl>
                                          <p:spTgt spid="12"/>
                                        </p:tgtEl>
                                      </p:cBhvr>
                                    </p:animEffect>
                                    <p:set>
                                      <p:cBhvr>
                                        <p:cTn id="35" dur="1" fill="hold">
                                          <p:stCondLst>
                                            <p:cond delay="499"/>
                                          </p:stCondLst>
                                        </p:cTn>
                                        <p:tgtEl>
                                          <p:spTgt spid="12"/>
                                        </p:tgtEl>
                                        <p:attrNameLst>
                                          <p:attrName>style.visibility</p:attrName>
                                        </p:attrNameLst>
                                      </p:cBhvr>
                                      <p:to>
                                        <p:strVal val="hidden"/>
                                      </p:to>
                                    </p:set>
                                  </p:childTnLst>
                                </p:cTn>
                              </p:par>
                              <p:par>
                                <p:cTn id="36" presetID="10" presetClass="exit" presetSubtype="0" fill="hold" grpId="1" nodeType="withEffect">
                                  <p:stCondLst>
                                    <p:cond delay="0"/>
                                  </p:stCondLst>
                                  <p:childTnLst>
                                    <p:animEffect transition="out" filter="fade">
                                      <p:cBhvr>
                                        <p:cTn id="37" dur="500"/>
                                        <p:tgtEl>
                                          <p:spTgt spid="5"/>
                                        </p:tgtEl>
                                      </p:cBhvr>
                                    </p:animEffect>
                                    <p:set>
                                      <p:cBhvr>
                                        <p:cTn id="38" dur="1" fill="hold">
                                          <p:stCondLst>
                                            <p:cond delay="499"/>
                                          </p:stCondLst>
                                        </p:cTn>
                                        <p:tgtEl>
                                          <p:spTgt spid="5"/>
                                        </p:tgtEl>
                                        <p:attrNameLst>
                                          <p:attrName>style.visibility</p:attrName>
                                        </p:attrNameLst>
                                      </p:cBhvr>
                                      <p:to>
                                        <p:strVal val="hidden"/>
                                      </p:to>
                                    </p:set>
                                  </p:childTnLst>
                                </p:cTn>
                              </p:par>
                            </p:childTnLst>
                          </p:cTn>
                        </p:par>
                        <p:par>
                          <p:cTn id="39" fill="hold">
                            <p:stCondLst>
                              <p:cond delay="500"/>
                            </p:stCondLst>
                            <p:childTnLst>
                              <p:par>
                                <p:cTn id="40" presetID="10" presetClass="entr" presetSubtype="0" fill="hold" nodeType="afterEffect">
                                  <p:stCondLst>
                                    <p:cond delay="0"/>
                                  </p:stCondLst>
                                  <p:childTnLst>
                                    <p:set>
                                      <p:cBhvr>
                                        <p:cTn id="41" dur="1" fill="hold">
                                          <p:stCondLst>
                                            <p:cond delay="0"/>
                                          </p:stCondLst>
                                        </p:cTn>
                                        <p:tgtEl>
                                          <p:spTgt spid="18"/>
                                        </p:tgtEl>
                                        <p:attrNameLst>
                                          <p:attrName>style.visibility</p:attrName>
                                        </p:attrNameLst>
                                      </p:cBhvr>
                                      <p:to>
                                        <p:strVal val="visible"/>
                                      </p:to>
                                    </p:set>
                                    <p:animEffect transition="in" filter="fade">
                                      <p:cBhvr>
                                        <p:cTn id="42" dur="500"/>
                                        <p:tgtEl>
                                          <p:spTgt spid="18"/>
                                        </p:tgtEl>
                                      </p:cBhvr>
                                    </p:animEffect>
                                  </p:childTnLst>
                                </p:cTn>
                              </p:par>
                            </p:childTnLst>
                          </p:cTn>
                        </p:par>
                      </p:childTnLst>
                    </p:cTn>
                  </p:par>
                </p:childTnLst>
              </p:cTn>
              <p:nextCondLst>
                <p:cond evt="onClick" delay="0">
                  <p:tgtEl>
                    <p:spTgt spid="17"/>
                  </p:tgtEl>
                </p:cond>
              </p:nextCondLst>
            </p:seq>
          </p:childTnLst>
        </p:cTn>
      </p:par>
    </p:tnLst>
    <p:bldLst>
      <p:bldP spid="12" grpId="0" animBg="1"/>
      <p:bldP spid="12" grpId="1" animBg="1"/>
      <p:bldP spid="5" grpId="0" animBg="1"/>
      <p:bldP spid="5" grpId="1" animBg="1"/>
      <p:bldP spid="8" grpId="0"/>
      <p:bldP spid="8" grpId="1"/>
    </p:bldLst>
  </p:timing>
</p:sld>
</file>

<file path=ppt/slides/slide42.xml><?xml version="1.0" encoding="utf-8"?>
<p:sld xmlns:a="http://schemas.openxmlformats.org/drawingml/2006/main" xmlns:r="http://schemas.openxmlformats.org/officeDocument/2006/relationships" xmlns:p="http://schemas.openxmlformats.org/presentationml/2006/main">
  <p:cSld>
    <p:bg>
      <p:bgPr>
        <a:blipFill dpi="0" rotWithShape="1">
          <a:blip r:embed="rId3">
            <a:alphaModFix amt="28000"/>
            <a:lum/>
          </a:blip>
          <a:srcRect/>
          <a:stretch>
            <a:fillRect/>
          </a:stretch>
        </a:blipFill>
        <a:effectLst/>
      </p:bgPr>
    </p:bg>
    <p:spTree>
      <p:nvGrpSpPr>
        <p:cNvPr id="1" name=""/>
        <p:cNvGrpSpPr/>
        <p:nvPr/>
      </p:nvGrpSpPr>
      <p:grpSpPr>
        <a:xfrm>
          <a:off x="0" y="0"/>
          <a:ext cx="0" cy="0"/>
          <a:chOff x="0" y="0"/>
          <a:chExt cx="0" cy="0"/>
        </a:xfrm>
      </p:grpSpPr>
      <p:pic>
        <p:nvPicPr>
          <p:cNvPr id="17" name="Picture 1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55725" y="7799630"/>
            <a:ext cx="1980050" cy="1980050"/>
          </a:xfrm>
          <a:prstGeom prst="rect">
            <a:avLst/>
          </a:prstGeom>
        </p:spPr>
      </p:pic>
      <p:pic>
        <p:nvPicPr>
          <p:cNvPr id="18" name="Picture 1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429000" y="857250"/>
            <a:ext cx="11430000" cy="8572500"/>
          </a:xfrm>
          <a:prstGeom prst="rect">
            <a:avLst/>
          </a:prstGeom>
        </p:spPr>
      </p:pic>
      <p:sp>
        <p:nvSpPr>
          <p:cNvPr id="9" name="Pentagon 8">
            <a:hlinkClick r:id="rId6" action="ppaction://hlinksldjump"/>
          </p:cNvPr>
          <p:cNvSpPr/>
          <p:nvPr/>
        </p:nvSpPr>
        <p:spPr>
          <a:xfrm flipH="1">
            <a:off x="15238652" y="9157695"/>
            <a:ext cx="2811239" cy="979506"/>
          </a:xfrm>
          <a:prstGeom prst="homePlate">
            <a:avLst/>
          </a:prstGeom>
          <a:solidFill>
            <a:srgbClr val="FF0000">
              <a:alpha val="7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en-US" sz="4200">
                <a:solidFill>
                  <a:prstClr val="black"/>
                </a:solidFill>
              </a:rPr>
              <a:t>GO HOME</a:t>
            </a:r>
          </a:p>
        </p:txBody>
      </p:sp>
      <p:sp>
        <p:nvSpPr>
          <p:cNvPr id="12" name="Snip Diagonal Corner Rectangle 11"/>
          <p:cNvSpPr/>
          <p:nvPr/>
        </p:nvSpPr>
        <p:spPr>
          <a:xfrm>
            <a:off x="2240329" y="1693405"/>
            <a:ext cx="14063729" cy="2812727"/>
          </a:xfrm>
          <a:prstGeom prst="snip2DiagRect">
            <a:avLst>
              <a:gd name="adj1" fmla="val 0"/>
              <a:gd name="adj2" fmla="val 24222"/>
            </a:avLst>
          </a:prstGeom>
          <a:blipFill dpi="0" rotWithShape="1">
            <a:blip r:embed="rId7" cstate="print">
              <a:extLst>
                <a:ext uri="{28A0092B-C50C-407E-A947-70E740481C1C}">
                  <a14:useLocalDpi xmlns:a14="http://schemas.microsoft.com/office/drawing/2010/main" val="0"/>
                </a:ext>
              </a:extLst>
            </a:blip>
            <a:srcRect/>
            <a:stretch>
              <a:fillRect/>
            </a:stretch>
          </a:blip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vi-VN" sz="9600" b="1">
                <a:solidFill>
                  <a:schemeClr val="tx1"/>
                </a:solidFill>
                <a:latin typeface="Times New Roman" panose="02020603050405020304" pitchFamily="18" charset="0"/>
                <a:cs typeface="Times New Roman" panose="02020603050405020304" pitchFamily="18" charset="0"/>
              </a:rPr>
              <a:t>Xin chúc mừng</a:t>
            </a:r>
            <a:endParaRPr lang="en-US" sz="9600" b="1">
              <a:solidFill>
                <a:schemeClr val="tx1"/>
              </a:solidFill>
              <a:latin typeface="Times New Roman" panose="02020603050405020304" pitchFamily="18" charset="0"/>
              <a:cs typeface="Times New Roman" panose="02020603050405020304" pitchFamily="18" charset="0"/>
            </a:endParaRPr>
          </a:p>
        </p:txBody>
      </p:sp>
      <p:sp>
        <p:nvSpPr>
          <p:cNvPr id="10" name="Rectangle 9"/>
          <p:cNvSpPr/>
          <p:nvPr/>
        </p:nvSpPr>
        <p:spPr>
          <a:xfrm>
            <a:off x="7082971" y="4520254"/>
            <a:ext cx="4095882" cy="1492716"/>
          </a:xfrm>
          <a:prstGeom prst="rect">
            <a:avLst/>
          </a:prstGeom>
          <a:noFill/>
        </p:spPr>
        <p:txBody>
          <a:bodyPr wrap="square" lIns="137160" tIns="68580" rIns="137160" bIns="68580">
            <a:spAutoFit/>
          </a:bodyPr>
          <a:lstStyle/>
          <a:p>
            <a:pPr algn="ctr"/>
            <a:r>
              <a:rPr lang="vi-VN" sz="8800" b="1" smtClean="0">
                <a:solidFill>
                  <a:srgbClr val="FF0000"/>
                </a:solidFill>
                <a:latin typeface="Times New Roman" panose="02020603050405020304" pitchFamily="18" charset="0"/>
                <a:cs typeface="Times New Roman" panose="02020603050405020304" pitchFamily="18" charset="0"/>
              </a:rPr>
              <a:t>10 điểm</a:t>
            </a:r>
            <a:endParaRPr lang="en-US" sz="8800" b="1">
              <a:solidFill>
                <a:srgbClr val="FF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9326847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3" presetClass="entr" presetSubtype="32" fill="hold" grpId="0" nodeType="after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p:cTn id="13" dur="500" fill="hold"/>
                                        <p:tgtEl>
                                          <p:spTgt spid="10"/>
                                        </p:tgtEl>
                                        <p:attrNameLst>
                                          <p:attrName>ppt_w</p:attrName>
                                        </p:attrNameLst>
                                      </p:cBhvr>
                                      <p:tavLst>
                                        <p:tav tm="0">
                                          <p:val>
                                            <p:strVal val="4*#ppt_w"/>
                                          </p:val>
                                        </p:tav>
                                        <p:tav tm="100000">
                                          <p:val>
                                            <p:strVal val="#ppt_w"/>
                                          </p:val>
                                        </p:tav>
                                      </p:tavLst>
                                    </p:anim>
                                    <p:anim calcmode="lin" valueType="num">
                                      <p:cBhvr>
                                        <p:cTn id="14" dur="500" fill="hold"/>
                                        <p:tgtEl>
                                          <p:spTgt spid="10"/>
                                        </p:tgtEl>
                                        <p:attrNameLst>
                                          <p:attrName>ppt_h</p:attrName>
                                        </p:attrNameLst>
                                      </p:cBhvr>
                                      <p:tavLst>
                                        <p:tav tm="0">
                                          <p:val>
                                            <p:strVal val="4*#ppt_h"/>
                                          </p:val>
                                        </p:tav>
                                        <p:tav tm="100000">
                                          <p:val>
                                            <p:strVal val="#ppt_h"/>
                                          </p:val>
                                        </p:tav>
                                      </p:tavLst>
                                    </p:anim>
                                  </p:childTnLst>
                                </p:cTn>
                              </p:par>
                              <p:par>
                                <p:cTn id="15" presetID="21" presetClass="emph" presetSubtype="0" repeatCount="indefinite" fill="hold" grpId="1" nodeType="withEffect">
                                  <p:stCondLst>
                                    <p:cond delay="0"/>
                                  </p:stCondLst>
                                  <p:childTnLst>
                                    <p:animClr clrSpc="hsl" dir="cw">
                                      <p:cBhvr override="childStyle">
                                        <p:cTn id="16" dur="500" fill="hold"/>
                                        <p:tgtEl>
                                          <p:spTgt spid="10"/>
                                        </p:tgtEl>
                                        <p:attrNameLst>
                                          <p:attrName>style.color</p:attrName>
                                        </p:attrNameLst>
                                      </p:cBhvr>
                                      <p:by>
                                        <p:hsl h="7200000" s="0" l="0"/>
                                      </p:by>
                                    </p:animClr>
                                    <p:animClr clrSpc="hsl" dir="cw">
                                      <p:cBhvr>
                                        <p:cTn id="17" dur="500" fill="hold"/>
                                        <p:tgtEl>
                                          <p:spTgt spid="10"/>
                                        </p:tgtEl>
                                        <p:attrNameLst>
                                          <p:attrName>fillcolor</p:attrName>
                                        </p:attrNameLst>
                                      </p:cBhvr>
                                      <p:by>
                                        <p:hsl h="7200000" s="0" l="0"/>
                                      </p:by>
                                    </p:animClr>
                                    <p:animClr clrSpc="hsl" dir="cw">
                                      <p:cBhvr>
                                        <p:cTn id="18" dur="500" fill="hold"/>
                                        <p:tgtEl>
                                          <p:spTgt spid="10"/>
                                        </p:tgtEl>
                                        <p:attrNameLst>
                                          <p:attrName>stroke.color</p:attrName>
                                        </p:attrNameLst>
                                      </p:cBhvr>
                                      <p:by>
                                        <p:hsl h="7200000" s="0" l="0"/>
                                      </p:by>
                                    </p:animClr>
                                    <p:set>
                                      <p:cBhvr>
                                        <p:cTn id="19" dur="500" fill="hold"/>
                                        <p:tgtEl>
                                          <p:spTgt spid="10"/>
                                        </p:tgtEl>
                                        <p:attrNameLst>
                                          <p:attrName>fill.type</p:attrName>
                                        </p:attrNameLst>
                                      </p:cBhvr>
                                      <p:to>
                                        <p:strVal val="solid"/>
                                      </p:to>
                                    </p:set>
                                  </p:childTnLst>
                                  <p:subTnLst>
                                    <p:audio>
                                      <p:cMediaNode>
                                        <p:cTn display="0" masterRel="sameClick">
                                          <p:stCondLst>
                                            <p:cond evt="begin" delay="0">
                                              <p:tn val="15"/>
                                            </p:cond>
                                          </p:stCondLst>
                                          <p:endCondLst>
                                            <p:cond evt="onStopAudio" delay="0">
                                              <p:tgtEl>
                                                <p:sldTgt/>
                                              </p:tgtEl>
                                            </p:cond>
                                          </p:endCondLst>
                                        </p:cTn>
                                        <p:tgtEl>
                                          <p:sndTgt r:embed="rId2" name="applause.wav"/>
                                        </p:tgtEl>
                                      </p:cMediaNode>
                                    </p:audio>
                                  </p:subTnLst>
                                </p:cTn>
                              </p:par>
                            </p:childTnLst>
                          </p:cTn>
                        </p:par>
                      </p:childTnLst>
                    </p:cTn>
                  </p:par>
                </p:childTnLst>
              </p:cTn>
              <p:prevCondLst>
                <p:cond evt="onPrev" delay="0">
                  <p:tgtEl>
                    <p:sldTgt/>
                  </p:tgtEl>
                </p:cond>
              </p:prevCondLst>
              <p:nextCondLst>
                <p:cond evt="onNext" delay="0">
                  <p:tgtEl>
                    <p:sldTgt/>
                  </p:tgtEl>
                </p:cond>
              </p:nextCondLst>
            </p:seq>
            <p:seq concurrent="1" nextAc="seek">
              <p:cTn id="20" restart="whenNotActive" fill="hold" evtFilter="cancelBubble" nodeType="interactiveSeq">
                <p:stCondLst>
                  <p:cond evt="onClick" delay="0">
                    <p:tgtEl>
                      <p:spTgt spid="17"/>
                    </p:tgtEl>
                  </p:cond>
                </p:stCondLst>
                <p:endSync evt="end" delay="0">
                  <p:rtn val="all"/>
                </p:endSync>
                <p:childTnLst>
                  <p:par>
                    <p:cTn id="21" fill="hold">
                      <p:stCondLst>
                        <p:cond delay="0"/>
                      </p:stCondLst>
                      <p:childTnLst>
                        <p:par>
                          <p:cTn id="22" fill="hold">
                            <p:stCondLst>
                              <p:cond delay="0"/>
                            </p:stCondLst>
                            <p:childTnLst>
                              <p:par>
                                <p:cTn id="23" presetID="10" presetClass="exit" presetSubtype="0" fill="hold" nodeType="clickEffect">
                                  <p:stCondLst>
                                    <p:cond delay="0"/>
                                  </p:stCondLst>
                                  <p:childTnLst>
                                    <p:animEffect transition="out" filter="fade">
                                      <p:cBhvr>
                                        <p:cTn id="24" dur="500"/>
                                        <p:tgtEl>
                                          <p:spTgt spid="17"/>
                                        </p:tgtEl>
                                      </p:cBhvr>
                                    </p:animEffect>
                                    <p:set>
                                      <p:cBhvr>
                                        <p:cTn id="25" dur="1" fill="hold">
                                          <p:stCondLst>
                                            <p:cond delay="499"/>
                                          </p:stCondLst>
                                        </p:cTn>
                                        <p:tgtEl>
                                          <p:spTgt spid="17"/>
                                        </p:tgtEl>
                                        <p:attrNameLst>
                                          <p:attrName>style.visibility</p:attrName>
                                        </p:attrNameLst>
                                      </p:cBhvr>
                                      <p:to>
                                        <p:strVal val="hidden"/>
                                      </p:to>
                                    </p:set>
                                  </p:childTnLst>
                                </p:cTn>
                              </p:par>
                              <p:par>
                                <p:cTn id="26" presetID="10" presetClass="exit" presetSubtype="0" fill="hold" grpId="1" nodeType="withEffect">
                                  <p:stCondLst>
                                    <p:cond delay="0"/>
                                  </p:stCondLst>
                                  <p:childTnLst>
                                    <p:animEffect transition="out" filter="fade">
                                      <p:cBhvr>
                                        <p:cTn id="27" dur="500"/>
                                        <p:tgtEl>
                                          <p:spTgt spid="12"/>
                                        </p:tgtEl>
                                      </p:cBhvr>
                                    </p:animEffect>
                                    <p:set>
                                      <p:cBhvr>
                                        <p:cTn id="28" dur="1" fill="hold">
                                          <p:stCondLst>
                                            <p:cond delay="499"/>
                                          </p:stCondLst>
                                        </p:cTn>
                                        <p:tgtEl>
                                          <p:spTgt spid="12"/>
                                        </p:tgtEl>
                                        <p:attrNameLst>
                                          <p:attrName>style.visibility</p:attrName>
                                        </p:attrNameLst>
                                      </p:cBhvr>
                                      <p:to>
                                        <p:strVal val="hidden"/>
                                      </p:to>
                                    </p:set>
                                  </p:childTnLst>
                                </p:cTn>
                              </p:par>
                            </p:childTnLst>
                          </p:cTn>
                        </p:par>
                        <p:par>
                          <p:cTn id="29" fill="hold">
                            <p:stCondLst>
                              <p:cond delay="500"/>
                            </p:stCondLst>
                            <p:childTnLst>
                              <p:par>
                                <p:cTn id="30" presetID="10" presetClass="entr" presetSubtype="0" fill="hold" nodeType="afterEffect">
                                  <p:stCondLst>
                                    <p:cond delay="0"/>
                                  </p:stCondLst>
                                  <p:childTnLst>
                                    <p:set>
                                      <p:cBhvr>
                                        <p:cTn id="31" dur="1" fill="hold">
                                          <p:stCondLst>
                                            <p:cond delay="0"/>
                                          </p:stCondLst>
                                        </p:cTn>
                                        <p:tgtEl>
                                          <p:spTgt spid="18"/>
                                        </p:tgtEl>
                                        <p:attrNameLst>
                                          <p:attrName>style.visibility</p:attrName>
                                        </p:attrNameLst>
                                      </p:cBhvr>
                                      <p:to>
                                        <p:strVal val="visible"/>
                                      </p:to>
                                    </p:set>
                                    <p:animEffect transition="in" filter="fade">
                                      <p:cBhvr>
                                        <p:cTn id="32" dur="500"/>
                                        <p:tgtEl>
                                          <p:spTgt spid="18"/>
                                        </p:tgtEl>
                                      </p:cBhvr>
                                    </p:animEffect>
                                  </p:childTnLst>
                                </p:cTn>
                              </p:par>
                            </p:childTnLst>
                          </p:cTn>
                        </p:par>
                      </p:childTnLst>
                    </p:cTn>
                  </p:par>
                </p:childTnLst>
              </p:cTn>
              <p:nextCondLst>
                <p:cond evt="onClick" delay="0">
                  <p:tgtEl>
                    <p:spTgt spid="17"/>
                  </p:tgtEl>
                </p:cond>
              </p:nextCondLst>
            </p:seq>
          </p:childTnLst>
        </p:cTn>
      </p:par>
    </p:tnLst>
    <p:bldLst>
      <p:bldP spid="12" grpId="0" animBg="1"/>
      <p:bldP spid="12" grpId="1" animBg="1"/>
      <p:bldP spid="10" grpId="0"/>
      <p:bldP spid="10" grpId="1"/>
    </p:bldLst>
  </p:timing>
</p:sld>
</file>

<file path=ppt/slides/slide43.xml><?xml version="1.0" encoding="utf-8"?>
<p:sld xmlns:a="http://schemas.openxmlformats.org/drawingml/2006/main" xmlns:r="http://schemas.openxmlformats.org/officeDocument/2006/relationships" xmlns:p="http://schemas.openxmlformats.org/presentationml/2006/main">
  <p:cSld>
    <p:bg>
      <p:bgPr>
        <a:blipFill dpi="0" rotWithShape="1">
          <a:blip r:embed="rId3">
            <a:alphaModFix amt="28000"/>
            <a:lum/>
          </a:blip>
          <a:srcRect/>
          <a:stretch>
            <a:fillRect/>
          </a:stretch>
        </a:blipFill>
        <a:effectLst/>
      </p:bgPr>
    </p:bg>
    <p:spTree>
      <p:nvGrpSpPr>
        <p:cNvPr id="1" name=""/>
        <p:cNvGrpSpPr/>
        <p:nvPr/>
      </p:nvGrpSpPr>
      <p:grpSpPr>
        <a:xfrm>
          <a:off x="0" y="0"/>
          <a:ext cx="0" cy="0"/>
          <a:chOff x="0" y="0"/>
          <a:chExt cx="0" cy="0"/>
        </a:xfrm>
      </p:grpSpPr>
      <p:pic>
        <p:nvPicPr>
          <p:cNvPr id="17" name="Picture 1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55725" y="7799630"/>
            <a:ext cx="1980050" cy="1980050"/>
          </a:xfrm>
          <a:prstGeom prst="rect">
            <a:avLst/>
          </a:prstGeom>
        </p:spPr>
      </p:pic>
      <p:pic>
        <p:nvPicPr>
          <p:cNvPr id="18" name="Picture 1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429000" y="857250"/>
            <a:ext cx="11430000" cy="8572500"/>
          </a:xfrm>
          <a:prstGeom prst="rect">
            <a:avLst/>
          </a:prstGeom>
        </p:spPr>
      </p:pic>
      <p:sp>
        <p:nvSpPr>
          <p:cNvPr id="9" name="Pentagon 8">
            <a:hlinkClick r:id="rId6" action="ppaction://hlinksldjump"/>
          </p:cNvPr>
          <p:cNvSpPr/>
          <p:nvPr/>
        </p:nvSpPr>
        <p:spPr>
          <a:xfrm flipH="1">
            <a:off x="15238652" y="9157695"/>
            <a:ext cx="2811239" cy="979506"/>
          </a:xfrm>
          <a:prstGeom prst="homePlate">
            <a:avLst/>
          </a:prstGeom>
          <a:solidFill>
            <a:srgbClr val="FF0000">
              <a:alpha val="7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en-US" sz="4200">
                <a:solidFill>
                  <a:prstClr val="black"/>
                </a:solidFill>
              </a:rPr>
              <a:t>GO HOME</a:t>
            </a:r>
          </a:p>
        </p:txBody>
      </p:sp>
      <p:sp>
        <p:nvSpPr>
          <p:cNvPr id="12" name="Snip Diagonal Corner Rectangle 11"/>
          <p:cNvSpPr/>
          <p:nvPr/>
        </p:nvSpPr>
        <p:spPr>
          <a:xfrm>
            <a:off x="2209800" y="184319"/>
            <a:ext cx="14063729" cy="2812727"/>
          </a:xfrm>
          <a:prstGeom prst="snip2DiagRect">
            <a:avLst>
              <a:gd name="adj1" fmla="val 0"/>
              <a:gd name="adj2" fmla="val 24222"/>
            </a:avLst>
          </a:prstGeom>
          <a:blipFill dpi="0" rotWithShape="1">
            <a:blip r:embed="rId7" cstate="print">
              <a:extLst>
                <a:ext uri="{28A0092B-C50C-407E-A947-70E740481C1C}">
                  <a14:useLocalDpi xmlns:a14="http://schemas.microsoft.com/office/drawing/2010/main" val="0"/>
                </a:ext>
              </a:extLst>
            </a:blip>
            <a:srcRect/>
            <a:stretch>
              <a:fillRect/>
            </a:stretch>
          </a:blip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vi-VN" sz="4800" b="1">
                <a:solidFill>
                  <a:schemeClr val="tx1"/>
                </a:solidFill>
                <a:latin typeface="Times New Roman" panose="02020603050405020304" pitchFamily="18" charset="0"/>
                <a:cs typeface="Times New Roman" panose="02020603050405020304" pitchFamily="18" charset="0"/>
              </a:rPr>
              <a:t>Câu 7. </a:t>
            </a:r>
            <a:r>
              <a:rPr lang="vi-VN" sz="4800">
                <a:solidFill>
                  <a:schemeClr val="tx1"/>
                </a:solidFill>
                <a:latin typeface="Times New Roman" panose="02020603050405020304" pitchFamily="18" charset="0"/>
                <a:cs typeface="Times New Roman" panose="02020603050405020304" pitchFamily="18" charset="0"/>
              </a:rPr>
              <a:t>Em có đồng tình với quan điểm về cách chọn sách và đọc sách của tác giả là </a:t>
            </a:r>
            <a:r>
              <a:rPr lang="vi-VN" sz="4800" i="1">
                <a:solidFill>
                  <a:schemeClr val="tx1"/>
                </a:solidFill>
                <a:latin typeface="Times New Roman" panose="02020603050405020304" pitchFamily="18" charset="0"/>
                <a:cs typeface="Times New Roman" panose="02020603050405020304" pitchFamily="18" charset="0"/>
              </a:rPr>
              <a:t>“Chọn cho tinh và đọc cho kĩ</a:t>
            </a:r>
            <a:r>
              <a:rPr lang="vi-VN" sz="4800">
                <a:solidFill>
                  <a:schemeClr val="tx1"/>
                </a:solidFill>
                <a:latin typeface="Times New Roman" panose="02020603050405020304" pitchFamily="18" charset="0"/>
                <a:cs typeface="Times New Roman" panose="02020603050405020304" pitchFamily="18" charset="0"/>
              </a:rPr>
              <a:t>” không? Vì sao?</a:t>
            </a:r>
            <a:endParaRPr lang="en-GB" sz="4800">
              <a:solidFill>
                <a:schemeClr val="tx1"/>
              </a:solidFill>
              <a:latin typeface="Times New Roman" panose="02020603050405020304" pitchFamily="18" charset="0"/>
              <a:cs typeface="Times New Roman" panose="02020603050405020304" pitchFamily="18" charset="0"/>
            </a:endParaRPr>
          </a:p>
        </p:txBody>
      </p:sp>
      <p:sp>
        <p:nvSpPr>
          <p:cNvPr id="5" name="Rectangle 4"/>
          <p:cNvSpPr/>
          <p:nvPr/>
        </p:nvSpPr>
        <p:spPr>
          <a:xfrm>
            <a:off x="3305733" y="4257664"/>
            <a:ext cx="11932920" cy="5186208"/>
          </a:xfrm>
          <a:prstGeom prst="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vi-VN" sz="4400" b="1">
                <a:solidFill>
                  <a:schemeClr val="tx1"/>
                </a:solidFill>
                <a:latin typeface="Times New Roman" panose="02020603050405020304" pitchFamily="18" charset="0"/>
                <a:cs typeface="Times New Roman" panose="02020603050405020304" pitchFamily="18" charset="0"/>
              </a:rPr>
              <a:t>Quan điểm đồng tình</a:t>
            </a:r>
            <a:endParaRPr lang="en-GB" sz="4400">
              <a:solidFill>
                <a:schemeClr val="tx1"/>
              </a:solidFill>
              <a:latin typeface="Times New Roman" panose="02020603050405020304" pitchFamily="18" charset="0"/>
              <a:cs typeface="Times New Roman" panose="02020603050405020304" pitchFamily="18" charset="0"/>
            </a:endParaRPr>
          </a:p>
          <a:p>
            <a:r>
              <a:rPr lang="vi-VN" sz="4400">
                <a:solidFill>
                  <a:schemeClr val="tx1"/>
                </a:solidFill>
                <a:latin typeface="Times New Roman" panose="02020603050405020304" pitchFamily="18" charset="0"/>
                <a:cs typeface="Times New Roman" panose="02020603050405020304" pitchFamily="18" charset="0"/>
              </a:rPr>
              <a:t>+ Khi chọn tinh, chúng ta mới chọn được những quyển sách phù hợp, có giá trị với mình.</a:t>
            </a:r>
            <a:endParaRPr lang="en-GB" sz="4400">
              <a:solidFill>
                <a:schemeClr val="tx1"/>
              </a:solidFill>
              <a:latin typeface="Times New Roman" panose="02020603050405020304" pitchFamily="18" charset="0"/>
              <a:cs typeface="Times New Roman" panose="02020603050405020304" pitchFamily="18" charset="0"/>
            </a:endParaRPr>
          </a:p>
          <a:p>
            <a:r>
              <a:rPr lang="vi-VN" sz="4400">
                <a:solidFill>
                  <a:schemeClr val="tx1"/>
                </a:solidFill>
                <a:latin typeface="Times New Roman" panose="02020603050405020304" pitchFamily="18" charset="0"/>
                <a:cs typeface="Times New Roman" panose="02020603050405020304" pitchFamily="18" charset="0"/>
              </a:rPr>
              <a:t>+ Đọc kĩ: vừa đọc đòi hỏi vừa suy nghĩ, trầm ngâm, tích lũy kiến thức từ sách</a:t>
            </a:r>
            <a:endParaRPr lang="en-GB" sz="4400">
              <a:solidFill>
                <a:schemeClr val="tx1"/>
              </a:solidFill>
              <a:latin typeface="Times New Roman" panose="02020603050405020304" pitchFamily="18" charset="0"/>
              <a:cs typeface="Times New Roman" panose="02020603050405020304" pitchFamily="18" charset="0"/>
            </a:endParaRPr>
          </a:p>
          <a:p>
            <a:r>
              <a:rPr lang="vi-VN" sz="4400">
                <a:solidFill>
                  <a:schemeClr val="tx1"/>
                </a:solidFill>
                <a:latin typeface="Times New Roman" panose="02020603050405020304" pitchFamily="18" charset="0"/>
                <a:cs typeface="Times New Roman" panose="02020603050405020304" pitchFamily="18" charset="0"/>
              </a:rPr>
              <a:t>-&gt; Việc đọc sách không chỉ bồi đắp tri thức mà còn giúp mỗi người tự hoàn thiện nhân cách, tính khí.</a:t>
            </a:r>
            <a:endParaRPr lang="en-GB" sz="4400">
              <a:solidFill>
                <a:schemeClr val="tx1"/>
              </a:solidFill>
              <a:latin typeface="Times New Roman" panose="02020603050405020304" pitchFamily="18" charset="0"/>
              <a:cs typeface="Times New Roman" panose="02020603050405020304" pitchFamily="18" charset="0"/>
            </a:endParaRPr>
          </a:p>
        </p:txBody>
      </p:sp>
      <p:sp>
        <p:nvSpPr>
          <p:cNvPr id="15" name="Rectangle 14"/>
          <p:cNvSpPr/>
          <p:nvPr/>
        </p:nvSpPr>
        <p:spPr>
          <a:xfrm>
            <a:off x="7423264" y="3011168"/>
            <a:ext cx="3380413" cy="1246495"/>
          </a:xfrm>
          <a:prstGeom prst="rect">
            <a:avLst/>
          </a:prstGeom>
          <a:noFill/>
        </p:spPr>
        <p:txBody>
          <a:bodyPr wrap="none" lIns="137160" tIns="68580" rIns="137160" bIns="68580">
            <a:spAutoFit/>
          </a:bodyPr>
          <a:lstStyle/>
          <a:p>
            <a:pPr algn="ctr"/>
            <a:r>
              <a:rPr lang="vi-VN" sz="7200" b="1">
                <a:solidFill>
                  <a:srgbClr val="FF0000"/>
                </a:solidFill>
                <a:latin typeface="Times New Roman" panose="02020603050405020304" pitchFamily="18" charset="0"/>
                <a:cs typeface="Times New Roman" panose="02020603050405020304" pitchFamily="18" charset="0"/>
              </a:rPr>
              <a:t>10 điểm</a:t>
            </a:r>
            <a:endParaRPr lang="en-US" sz="7200" b="1">
              <a:solidFill>
                <a:srgbClr val="FF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2965541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1000"/>
                                        <p:tgtEl>
                                          <p:spTgt spid="5"/>
                                        </p:tgtEl>
                                      </p:cBhvr>
                                    </p:animEffect>
                                    <p:anim calcmode="lin" valueType="num">
                                      <p:cBhvr>
                                        <p:cTn id="15" dur="1000" fill="hold"/>
                                        <p:tgtEl>
                                          <p:spTgt spid="5"/>
                                        </p:tgtEl>
                                        <p:attrNameLst>
                                          <p:attrName>ppt_x</p:attrName>
                                        </p:attrNameLst>
                                      </p:cBhvr>
                                      <p:tavLst>
                                        <p:tav tm="0">
                                          <p:val>
                                            <p:strVal val="#ppt_x"/>
                                          </p:val>
                                        </p:tav>
                                        <p:tav tm="100000">
                                          <p:val>
                                            <p:strVal val="#ppt_x"/>
                                          </p:val>
                                        </p:tav>
                                      </p:tavLst>
                                    </p:anim>
                                    <p:anim calcmode="lin" valueType="num">
                                      <p:cBhvr>
                                        <p:cTn id="16"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17" restart="whenNotActive" fill="hold" evtFilter="cancelBubble" nodeType="interactiveSeq">
                <p:stCondLst>
                  <p:cond evt="onClick" delay="0">
                    <p:tgtEl>
                      <p:spTgt spid="17"/>
                    </p:tgtEl>
                  </p:cond>
                </p:stCondLst>
                <p:endSync evt="end" delay="0">
                  <p:rtn val="all"/>
                </p:endSync>
                <p:childTnLst>
                  <p:par>
                    <p:cTn id="18" fill="hold">
                      <p:stCondLst>
                        <p:cond delay="0"/>
                      </p:stCondLst>
                      <p:childTnLst>
                        <p:par>
                          <p:cTn id="19" fill="hold">
                            <p:stCondLst>
                              <p:cond delay="0"/>
                            </p:stCondLst>
                            <p:childTnLst>
                              <p:par>
                                <p:cTn id="20" presetID="10" presetClass="exit" presetSubtype="0" fill="hold" nodeType="clickEffect">
                                  <p:stCondLst>
                                    <p:cond delay="0"/>
                                  </p:stCondLst>
                                  <p:childTnLst>
                                    <p:animEffect transition="out" filter="fade">
                                      <p:cBhvr>
                                        <p:cTn id="21" dur="500"/>
                                        <p:tgtEl>
                                          <p:spTgt spid="17"/>
                                        </p:tgtEl>
                                      </p:cBhvr>
                                    </p:animEffect>
                                    <p:set>
                                      <p:cBhvr>
                                        <p:cTn id="22" dur="1" fill="hold">
                                          <p:stCondLst>
                                            <p:cond delay="499"/>
                                          </p:stCondLst>
                                        </p:cTn>
                                        <p:tgtEl>
                                          <p:spTgt spid="17"/>
                                        </p:tgtEl>
                                        <p:attrNameLst>
                                          <p:attrName>style.visibility</p:attrName>
                                        </p:attrNameLst>
                                      </p:cBhvr>
                                      <p:to>
                                        <p:strVal val="hidden"/>
                                      </p:to>
                                    </p:set>
                                  </p:childTnLst>
                                </p:cTn>
                              </p:par>
                              <p:par>
                                <p:cTn id="23" presetID="10" presetClass="exit" presetSubtype="0" fill="hold" grpId="1" nodeType="withEffect">
                                  <p:stCondLst>
                                    <p:cond delay="0"/>
                                  </p:stCondLst>
                                  <p:childTnLst>
                                    <p:animEffect transition="out" filter="fade">
                                      <p:cBhvr>
                                        <p:cTn id="24" dur="500"/>
                                        <p:tgtEl>
                                          <p:spTgt spid="12"/>
                                        </p:tgtEl>
                                      </p:cBhvr>
                                    </p:animEffect>
                                    <p:set>
                                      <p:cBhvr>
                                        <p:cTn id="25" dur="1" fill="hold">
                                          <p:stCondLst>
                                            <p:cond delay="499"/>
                                          </p:stCondLst>
                                        </p:cTn>
                                        <p:tgtEl>
                                          <p:spTgt spid="12"/>
                                        </p:tgtEl>
                                        <p:attrNameLst>
                                          <p:attrName>style.visibility</p:attrName>
                                        </p:attrNameLst>
                                      </p:cBhvr>
                                      <p:to>
                                        <p:strVal val="hidden"/>
                                      </p:to>
                                    </p:set>
                                  </p:childTnLst>
                                </p:cTn>
                              </p:par>
                              <p:par>
                                <p:cTn id="26" presetID="10" presetClass="exit" presetSubtype="0" fill="hold" grpId="1" nodeType="withEffect">
                                  <p:stCondLst>
                                    <p:cond delay="0"/>
                                  </p:stCondLst>
                                  <p:childTnLst>
                                    <p:animEffect transition="out" filter="fade">
                                      <p:cBhvr>
                                        <p:cTn id="27" dur="500"/>
                                        <p:tgtEl>
                                          <p:spTgt spid="5"/>
                                        </p:tgtEl>
                                      </p:cBhvr>
                                    </p:animEffect>
                                    <p:set>
                                      <p:cBhvr>
                                        <p:cTn id="28" dur="1" fill="hold">
                                          <p:stCondLst>
                                            <p:cond delay="499"/>
                                          </p:stCondLst>
                                        </p:cTn>
                                        <p:tgtEl>
                                          <p:spTgt spid="5"/>
                                        </p:tgtEl>
                                        <p:attrNameLst>
                                          <p:attrName>style.visibility</p:attrName>
                                        </p:attrNameLst>
                                      </p:cBhvr>
                                      <p:to>
                                        <p:strVal val="hidden"/>
                                      </p:to>
                                    </p:set>
                                  </p:childTnLst>
                                </p:cTn>
                              </p:par>
                            </p:childTnLst>
                          </p:cTn>
                        </p:par>
                        <p:par>
                          <p:cTn id="29" fill="hold">
                            <p:stCondLst>
                              <p:cond delay="500"/>
                            </p:stCondLst>
                            <p:childTnLst>
                              <p:par>
                                <p:cTn id="30" presetID="10" presetClass="entr" presetSubtype="0" fill="hold" nodeType="afterEffect">
                                  <p:stCondLst>
                                    <p:cond delay="0"/>
                                  </p:stCondLst>
                                  <p:childTnLst>
                                    <p:set>
                                      <p:cBhvr>
                                        <p:cTn id="31" dur="1" fill="hold">
                                          <p:stCondLst>
                                            <p:cond delay="0"/>
                                          </p:stCondLst>
                                        </p:cTn>
                                        <p:tgtEl>
                                          <p:spTgt spid="18"/>
                                        </p:tgtEl>
                                        <p:attrNameLst>
                                          <p:attrName>style.visibility</p:attrName>
                                        </p:attrNameLst>
                                      </p:cBhvr>
                                      <p:to>
                                        <p:strVal val="visible"/>
                                      </p:to>
                                    </p:set>
                                    <p:animEffect transition="in" filter="fade">
                                      <p:cBhvr>
                                        <p:cTn id="32" dur="500"/>
                                        <p:tgtEl>
                                          <p:spTgt spid="18"/>
                                        </p:tgtEl>
                                      </p:cBhvr>
                                    </p:animEffect>
                                  </p:childTnLst>
                                </p:cTn>
                              </p:par>
                            </p:childTnLst>
                          </p:cTn>
                        </p:par>
                        <p:par>
                          <p:cTn id="33" fill="hold">
                            <p:stCondLst>
                              <p:cond delay="1000"/>
                            </p:stCondLst>
                            <p:childTnLst>
                              <p:par>
                                <p:cTn id="34" presetID="23" presetClass="entr" presetSubtype="32" fill="hold" grpId="0" nodeType="afterEffect">
                                  <p:stCondLst>
                                    <p:cond delay="0"/>
                                  </p:stCondLst>
                                  <p:childTnLst>
                                    <p:set>
                                      <p:cBhvr>
                                        <p:cTn id="35" dur="1" fill="hold">
                                          <p:stCondLst>
                                            <p:cond delay="0"/>
                                          </p:stCondLst>
                                        </p:cTn>
                                        <p:tgtEl>
                                          <p:spTgt spid="15"/>
                                        </p:tgtEl>
                                        <p:attrNameLst>
                                          <p:attrName>style.visibility</p:attrName>
                                        </p:attrNameLst>
                                      </p:cBhvr>
                                      <p:to>
                                        <p:strVal val="visible"/>
                                      </p:to>
                                    </p:set>
                                    <p:anim calcmode="lin" valueType="num">
                                      <p:cBhvr>
                                        <p:cTn id="36" dur="500" fill="hold"/>
                                        <p:tgtEl>
                                          <p:spTgt spid="15"/>
                                        </p:tgtEl>
                                        <p:attrNameLst>
                                          <p:attrName>ppt_w</p:attrName>
                                        </p:attrNameLst>
                                      </p:cBhvr>
                                      <p:tavLst>
                                        <p:tav tm="0">
                                          <p:val>
                                            <p:strVal val="4*#ppt_w"/>
                                          </p:val>
                                        </p:tav>
                                        <p:tav tm="100000">
                                          <p:val>
                                            <p:strVal val="#ppt_w"/>
                                          </p:val>
                                        </p:tav>
                                      </p:tavLst>
                                    </p:anim>
                                    <p:anim calcmode="lin" valueType="num">
                                      <p:cBhvr>
                                        <p:cTn id="37" dur="500" fill="hold"/>
                                        <p:tgtEl>
                                          <p:spTgt spid="15"/>
                                        </p:tgtEl>
                                        <p:attrNameLst>
                                          <p:attrName>ppt_h</p:attrName>
                                        </p:attrNameLst>
                                      </p:cBhvr>
                                      <p:tavLst>
                                        <p:tav tm="0">
                                          <p:val>
                                            <p:strVal val="4*#ppt_h"/>
                                          </p:val>
                                        </p:tav>
                                        <p:tav tm="100000">
                                          <p:val>
                                            <p:strVal val="#ppt_h"/>
                                          </p:val>
                                        </p:tav>
                                      </p:tavLst>
                                    </p:anim>
                                  </p:childTnLst>
                                </p:cTn>
                              </p:par>
                              <p:par>
                                <p:cTn id="38" presetID="21" presetClass="emph" presetSubtype="0" repeatCount="indefinite" fill="hold" grpId="1" nodeType="withEffect">
                                  <p:stCondLst>
                                    <p:cond delay="0"/>
                                  </p:stCondLst>
                                  <p:childTnLst>
                                    <p:animClr clrSpc="hsl" dir="cw">
                                      <p:cBhvr override="childStyle">
                                        <p:cTn id="39" dur="500" fill="hold"/>
                                        <p:tgtEl>
                                          <p:spTgt spid="15"/>
                                        </p:tgtEl>
                                        <p:attrNameLst>
                                          <p:attrName>style.color</p:attrName>
                                        </p:attrNameLst>
                                      </p:cBhvr>
                                      <p:by>
                                        <p:hsl h="7200000" s="0" l="0"/>
                                      </p:by>
                                    </p:animClr>
                                    <p:animClr clrSpc="hsl" dir="cw">
                                      <p:cBhvr>
                                        <p:cTn id="40" dur="500" fill="hold"/>
                                        <p:tgtEl>
                                          <p:spTgt spid="15"/>
                                        </p:tgtEl>
                                        <p:attrNameLst>
                                          <p:attrName>fillcolor</p:attrName>
                                        </p:attrNameLst>
                                      </p:cBhvr>
                                      <p:by>
                                        <p:hsl h="7200000" s="0" l="0"/>
                                      </p:by>
                                    </p:animClr>
                                    <p:animClr clrSpc="hsl" dir="cw">
                                      <p:cBhvr>
                                        <p:cTn id="41" dur="500" fill="hold"/>
                                        <p:tgtEl>
                                          <p:spTgt spid="15"/>
                                        </p:tgtEl>
                                        <p:attrNameLst>
                                          <p:attrName>stroke.color</p:attrName>
                                        </p:attrNameLst>
                                      </p:cBhvr>
                                      <p:by>
                                        <p:hsl h="7200000" s="0" l="0"/>
                                      </p:by>
                                    </p:animClr>
                                    <p:set>
                                      <p:cBhvr>
                                        <p:cTn id="42" dur="500" fill="hold"/>
                                        <p:tgtEl>
                                          <p:spTgt spid="15"/>
                                        </p:tgtEl>
                                        <p:attrNameLst>
                                          <p:attrName>fill.type</p:attrName>
                                        </p:attrNameLst>
                                      </p:cBhvr>
                                      <p:to>
                                        <p:strVal val="solid"/>
                                      </p:to>
                                    </p:set>
                                  </p:childTnLst>
                                  <p:subTnLst>
                                    <p:audio>
                                      <p:cMediaNode>
                                        <p:cTn display="0" masterRel="sameClick">
                                          <p:stCondLst>
                                            <p:cond evt="begin" delay="0">
                                              <p:tn val="38"/>
                                            </p:cond>
                                          </p:stCondLst>
                                          <p:endCondLst>
                                            <p:cond evt="onStopAudio" delay="0">
                                              <p:tgtEl>
                                                <p:sldTgt/>
                                              </p:tgtEl>
                                            </p:cond>
                                          </p:endCondLst>
                                        </p:cTn>
                                        <p:tgtEl>
                                          <p:sndTgt r:embed="rId2" name="applause.wav"/>
                                        </p:tgtEl>
                                      </p:cMediaNode>
                                    </p:audio>
                                  </p:subTnLst>
                                </p:cTn>
                              </p:par>
                            </p:childTnLst>
                          </p:cTn>
                        </p:par>
                      </p:childTnLst>
                    </p:cTn>
                  </p:par>
                </p:childTnLst>
              </p:cTn>
              <p:nextCondLst>
                <p:cond evt="onClick" delay="0">
                  <p:tgtEl>
                    <p:spTgt spid="17"/>
                  </p:tgtEl>
                </p:cond>
              </p:nextCondLst>
            </p:seq>
          </p:childTnLst>
        </p:cTn>
      </p:par>
    </p:tnLst>
    <p:bldLst>
      <p:bldP spid="12" grpId="0" animBg="1"/>
      <p:bldP spid="12" grpId="1" animBg="1"/>
      <p:bldP spid="5" grpId="0" animBg="1"/>
      <p:bldP spid="5" grpId="1" animBg="1"/>
      <p:bldP spid="15" grpId="0"/>
      <p:bldP spid="15" grpId="1"/>
    </p:bldLst>
  </p:timing>
</p:sld>
</file>

<file path=ppt/slides/slide44.xml><?xml version="1.0" encoding="utf-8"?>
<p:sld xmlns:a="http://schemas.openxmlformats.org/drawingml/2006/main" xmlns:r="http://schemas.openxmlformats.org/officeDocument/2006/relationships" xmlns:p="http://schemas.openxmlformats.org/presentationml/2006/main">
  <p:cSld>
    <p:bg>
      <p:bgPr>
        <a:blipFill dpi="0" rotWithShape="1">
          <a:blip r:embed="rId3">
            <a:alphaModFix amt="28000"/>
            <a:lum/>
          </a:blip>
          <a:srcRect/>
          <a:stretch>
            <a:fillRect/>
          </a:stretch>
        </a:blipFill>
        <a:effectLst/>
      </p:bgPr>
    </p:bg>
    <p:spTree>
      <p:nvGrpSpPr>
        <p:cNvPr id="1" name=""/>
        <p:cNvGrpSpPr/>
        <p:nvPr/>
      </p:nvGrpSpPr>
      <p:grpSpPr>
        <a:xfrm>
          <a:off x="0" y="0"/>
          <a:ext cx="0" cy="0"/>
          <a:chOff x="0" y="0"/>
          <a:chExt cx="0" cy="0"/>
        </a:xfrm>
      </p:grpSpPr>
      <p:pic>
        <p:nvPicPr>
          <p:cNvPr id="17" name="Picture 1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55725" y="7799630"/>
            <a:ext cx="1980050" cy="1980050"/>
          </a:xfrm>
          <a:prstGeom prst="rect">
            <a:avLst/>
          </a:prstGeom>
        </p:spPr>
      </p:pic>
      <p:pic>
        <p:nvPicPr>
          <p:cNvPr id="18" name="Picture 1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429000" y="857250"/>
            <a:ext cx="11430000" cy="8572500"/>
          </a:xfrm>
          <a:prstGeom prst="rect">
            <a:avLst/>
          </a:prstGeom>
        </p:spPr>
      </p:pic>
      <p:sp>
        <p:nvSpPr>
          <p:cNvPr id="9" name="Pentagon 8">
            <a:hlinkClick r:id="rId6" action="ppaction://hlinksldjump"/>
          </p:cNvPr>
          <p:cNvSpPr/>
          <p:nvPr/>
        </p:nvSpPr>
        <p:spPr>
          <a:xfrm flipH="1">
            <a:off x="15238652" y="9157695"/>
            <a:ext cx="2811239" cy="979506"/>
          </a:xfrm>
          <a:prstGeom prst="homePlate">
            <a:avLst/>
          </a:prstGeom>
          <a:solidFill>
            <a:srgbClr val="FF0000">
              <a:alpha val="7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en-US" sz="4200">
                <a:solidFill>
                  <a:prstClr val="black"/>
                </a:solidFill>
              </a:rPr>
              <a:t>GO HOME</a:t>
            </a:r>
          </a:p>
        </p:txBody>
      </p:sp>
      <p:sp>
        <p:nvSpPr>
          <p:cNvPr id="12" name="Snip Diagonal Corner Rectangle 11"/>
          <p:cNvSpPr/>
          <p:nvPr/>
        </p:nvSpPr>
        <p:spPr>
          <a:xfrm>
            <a:off x="2240329" y="1257301"/>
            <a:ext cx="14063729" cy="3248832"/>
          </a:xfrm>
          <a:prstGeom prst="snip2DiagRect">
            <a:avLst>
              <a:gd name="adj1" fmla="val 0"/>
              <a:gd name="adj2" fmla="val 24222"/>
            </a:avLst>
          </a:prstGeom>
          <a:blipFill dpi="0" rotWithShape="1">
            <a:blip r:embed="rId7" cstate="print">
              <a:extLst>
                <a:ext uri="{28A0092B-C50C-407E-A947-70E740481C1C}">
                  <a14:useLocalDpi xmlns:a14="http://schemas.microsoft.com/office/drawing/2010/main" val="0"/>
                </a:ext>
              </a:extLst>
            </a:blip>
            <a:srcRect/>
            <a:stretch>
              <a:fillRect/>
            </a:stretch>
          </a:blip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vi-VN" sz="4800" b="1">
                <a:solidFill>
                  <a:schemeClr val="tx1"/>
                </a:solidFill>
                <a:latin typeface="Times New Roman" panose="02020603050405020304" pitchFamily="18" charset="0"/>
                <a:cs typeface="Times New Roman" panose="02020603050405020304" pitchFamily="18" charset="0"/>
              </a:rPr>
              <a:t>Câu 8. </a:t>
            </a:r>
            <a:r>
              <a:rPr lang="vi-VN" sz="4800">
                <a:solidFill>
                  <a:schemeClr val="tx1"/>
                </a:solidFill>
                <a:latin typeface="Times New Roman" panose="02020603050405020304" pitchFamily="18" charset="0"/>
                <a:cs typeface="Times New Roman" panose="02020603050405020304" pitchFamily="18" charset="0"/>
              </a:rPr>
              <a:t>Quan điểm của tác giả thể hiện như thế nào ở đoạn văn bản: “</a:t>
            </a:r>
            <a:r>
              <a:rPr lang="vi-VN" sz="4800" i="1">
                <a:solidFill>
                  <a:schemeClr val="tx1"/>
                </a:solidFill>
                <a:latin typeface="Times New Roman" panose="02020603050405020304" pitchFamily="18" charset="0"/>
                <a:cs typeface="Times New Roman" panose="02020603050405020304" pitchFamily="18" charset="0"/>
              </a:rPr>
              <a:t>Đọc sách là trả món nợ với thành quả của nhân loại trong quá khứ, ...nhằm phát hiện thế giới mới”</a:t>
            </a:r>
            <a:r>
              <a:rPr lang="vi-VN" sz="4800" b="1">
                <a:solidFill>
                  <a:schemeClr val="tx1"/>
                </a:solidFill>
                <a:latin typeface="Times New Roman" panose="02020603050405020304" pitchFamily="18" charset="0"/>
                <a:cs typeface="Times New Roman" panose="02020603050405020304" pitchFamily="18" charset="0"/>
              </a:rPr>
              <a:t> </a:t>
            </a:r>
            <a:endParaRPr lang="en-GB" sz="4800">
              <a:solidFill>
                <a:schemeClr val="tx1"/>
              </a:solidFill>
              <a:latin typeface="Times New Roman" panose="02020603050405020304" pitchFamily="18" charset="0"/>
              <a:cs typeface="Times New Roman" panose="02020603050405020304" pitchFamily="18" charset="0"/>
            </a:endParaRPr>
          </a:p>
        </p:txBody>
      </p:sp>
      <p:sp>
        <p:nvSpPr>
          <p:cNvPr id="5" name="Rectangle 4"/>
          <p:cNvSpPr/>
          <p:nvPr/>
        </p:nvSpPr>
        <p:spPr>
          <a:xfrm>
            <a:off x="3305733" y="5752106"/>
            <a:ext cx="11932920" cy="2159615"/>
          </a:xfrm>
          <a:prstGeom prst="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vi-VN" sz="4800" b="1">
                <a:solidFill>
                  <a:schemeClr val="tx1"/>
                </a:solidFill>
                <a:latin typeface="Times New Roman" panose="02020603050405020304" pitchFamily="18" charset="0"/>
                <a:cs typeface="Times New Roman" panose="02020603050405020304" pitchFamily="18" charset="0"/>
              </a:rPr>
              <a:t>Đáp án: </a:t>
            </a:r>
            <a:r>
              <a:rPr lang="vi-VN" sz="4800">
                <a:solidFill>
                  <a:schemeClr val="tx1"/>
                </a:solidFill>
                <a:latin typeface="Times New Roman" panose="02020603050405020304" pitchFamily="18" charset="0"/>
                <a:cs typeface="Times New Roman" panose="02020603050405020304" pitchFamily="18" charset="0"/>
              </a:rPr>
              <a:t>Đọc sách là cách hưởng thụ tinh hoa của nhân loại.</a:t>
            </a:r>
            <a:endParaRPr lang="en-GB" sz="4800">
              <a:solidFill>
                <a:schemeClr val="tx1"/>
              </a:solidFill>
              <a:latin typeface="Times New Roman" panose="02020603050405020304" pitchFamily="18" charset="0"/>
              <a:cs typeface="Times New Roman" panose="02020603050405020304" pitchFamily="18" charset="0"/>
            </a:endParaRPr>
          </a:p>
        </p:txBody>
      </p:sp>
      <p:sp>
        <p:nvSpPr>
          <p:cNvPr id="8" name="Rectangle 7"/>
          <p:cNvSpPr/>
          <p:nvPr/>
        </p:nvSpPr>
        <p:spPr>
          <a:xfrm>
            <a:off x="7109149" y="4520254"/>
            <a:ext cx="4069704" cy="1492716"/>
          </a:xfrm>
          <a:prstGeom prst="rect">
            <a:avLst/>
          </a:prstGeom>
          <a:noFill/>
        </p:spPr>
        <p:txBody>
          <a:bodyPr wrap="none" lIns="137160" tIns="68580" rIns="137160" bIns="68580">
            <a:spAutoFit/>
          </a:bodyPr>
          <a:lstStyle/>
          <a:p>
            <a:pPr algn="ctr"/>
            <a:r>
              <a:rPr lang="vi-VN" sz="8800" b="1" smtClean="0">
                <a:solidFill>
                  <a:srgbClr val="FF0000"/>
                </a:solidFill>
                <a:latin typeface="Times New Roman" panose="02020603050405020304" pitchFamily="18" charset="0"/>
                <a:cs typeface="Times New Roman" panose="02020603050405020304" pitchFamily="18" charset="0"/>
              </a:rPr>
              <a:t>10 điểm</a:t>
            </a:r>
            <a:endParaRPr lang="en-US" sz="8800" b="1">
              <a:solidFill>
                <a:srgbClr val="FF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9468836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1000"/>
                                        <p:tgtEl>
                                          <p:spTgt spid="5"/>
                                        </p:tgtEl>
                                      </p:cBhvr>
                                    </p:animEffect>
                                    <p:anim calcmode="lin" valueType="num">
                                      <p:cBhvr>
                                        <p:cTn id="15" dur="1000" fill="hold"/>
                                        <p:tgtEl>
                                          <p:spTgt spid="5"/>
                                        </p:tgtEl>
                                        <p:attrNameLst>
                                          <p:attrName>ppt_x</p:attrName>
                                        </p:attrNameLst>
                                      </p:cBhvr>
                                      <p:tavLst>
                                        <p:tav tm="0">
                                          <p:val>
                                            <p:strVal val="#ppt_x"/>
                                          </p:val>
                                        </p:tav>
                                        <p:tav tm="100000">
                                          <p:val>
                                            <p:strVal val="#ppt_x"/>
                                          </p:val>
                                        </p:tav>
                                      </p:tavLst>
                                    </p:anim>
                                    <p:anim calcmode="lin" valueType="num">
                                      <p:cBhvr>
                                        <p:cTn id="16" dur="1000" fill="hold"/>
                                        <p:tgtEl>
                                          <p:spTgt spid="5"/>
                                        </p:tgtEl>
                                        <p:attrNameLst>
                                          <p:attrName>ppt_y</p:attrName>
                                        </p:attrNameLst>
                                      </p:cBhvr>
                                      <p:tavLst>
                                        <p:tav tm="0">
                                          <p:val>
                                            <p:strVal val="#ppt_y+.1"/>
                                          </p:val>
                                        </p:tav>
                                        <p:tav tm="100000">
                                          <p:val>
                                            <p:strVal val="#ppt_y"/>
                                          </p:val>
                                        </p:tav>
                                      </p:tavLst>
                                    </p:anim>
                                  </p:childTnLst>
                                </p:cTn>
                              </p:par>
                            </p:childTnLst>
                          </p:cTn>
                        </p:par>
                        <p:par>
                          <p:cTn id="17" fill="hold">
                            <p:stCondLst>
                              <p:cond delay="1000"/>
                            </p:stCondLst>
                            <p:childTnLst>
                              <p:par>
                                <p:cTn id="18" presetID="23" presetClass="entr" presetSubtype="32" fill="hold" grpId="0" nodeType="after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p:cTn id="20" dur="500" fill="hold"/>
                                        <p:tgtEl>
                                          <p:spTgt spid="8"/>
                                        </p:tgtEl>
                                        <p:attrNameLst>
                                          <p:attrName>ppt_w</p:attrName>
                                        </p:attrNameLst>
                                      </p:cBhvr>
                                      <p:tavLst>
                                        <p:tav tm="0">
                                          <p:val>
                                            <p:strVal val="4*#ppt_w"/>
                                          </p:val>
                                        </p:tav>
                                        <p:tav tm="100000">
                                          <p:val>
                                            <p:strVal val="#ppt_w"/>
                                          </p:val>
                                        </p:tav>
                                      </p:tavLst>
                                    </p:anim>
                                    <p:anim calcmode="lin" valueType="num">
                                      <p:cBhvr>
                                        <p:cTn id="21" dur="500" fill="hold"/>
                                        <p:tgtEl>
                                          <p:spTgt spid="8"/>
                                        </p:tgtEl>
                                        <p:attrNameLst>
                                          <p:attrName>ppt_h</p:attrName>
                                        </p:attrNameLst>
                                      </p:cBhvr>
                                      <p:tavLst>
                                        <p:tav tm="0">
                                          <p:val>
                                            <p:strVal val="4*#ppt_h"/>
                                          </p:val>
                                        </p:tav>
                                        <p:tav tm="100000">
                                          <p:val>
                                            <p:strVal val="#ppt_h"/>
                                          </p:val>
                                        </p:tav>
                                      </p:tavLst>
                                    </p:anim>
                                  </p:childTnLst>
                                </p:cTn>
                              </p:par>
                              <p:par>
                                <p:cTn id="22" presetID="21" presetClass="emph" presetSubtype="0" repeatCount="indefinite" fill="hold" grpId="1" nodeType="withEffect">
                                  <p:stCondLst>
                                    <p:cond delay="0"/>
                                  </p:stCondLst>
                                  <p:childTnLst>
                                    <p:animClr clrSpc="hsl" dir="cw">
                                      <p:cBhvr override="childStyle">
                                        <p:cTn id="23" dur="500" fill="hold"/>
                                        <p:tgtEl>
                                          <p:spTgt spid="8"/>
                                        </p:tgtEl>
                                        <p:attrNameLst>
                                          <p:attrName>style.color</p:attrName>
                                        </p:attrNameLst>
                                      </p:cBhvr>
                                      <p:by>
                                        <p:hsl h="7200000" s="0" l="0"/>
                                      </p:by>
                                    </p:animClr>
                                    <p:animClr clrSpc="hsl" dir="cw">
                                      <p:cBhvr>
                                        <p:cTn id="24" dur="500" fill="hold"/>
                                        <p:tgtEl>
                                          <p:spTgt spid="8"/>
                                        </p:tgtEl>
                                        <p:attrNameLst>
                                          <p:attrName>fillcolor</p:attrName>
                                        </p:attrNameLst>
                                      </p:cBhvr>
                                      <p:by>
                                        <p:hsl h="7200000" s="0" l="0"/>
                                      </p:by>
                                    </p:animClr>
                                    <p:animClr clrSpc="hsl" dir="cw">
                                      <p:cBhvr>
                                        <p:cTn id="25" dur="500" fill="hold"/>
                                        <p:tgtEl>
                                          <p:spTgt spid="8"/>
                                        </p:tgtEl>
                                        <p:attrNameLst>
                                          <p:attrName>stroke.color</p:attrName>
                                        </p:attrNameLst>
                                      </p:cBhvr>
                                      <p:by>
                                        <p:hsl h="7200000" s="0" l="0"/>
                                      </p:by>
                                    </p:animClr>
                                    <p:set>
                                      <p:cBhvr>
                                        <p:cTn id="26" dur="500" fill="hold"/>
                                        <p:tgtEl>
                                          <p:spTgt spid="8"/>
                                        </p:tgtEl>
                                        <p:attrNameLst>
                                          <p:attrName>fill.type</p:attrName>
                                        </p:attrNameLst>
                                      </p:cBhvr>
                                      <p:to>
                                        <p:strVal val="solid"/>
                                      </p:to>
                                    </p:set>
                                  </p:childTnLst>
                                  <p:subTnLst>
                                    <p:audio>
                                      <p:cMediaNode>
                                        <p:cTn display="0" masterRel="sameClick">
                                          <p:stCondLst>
                                            <p:cond evt="begin" delay="0">
                                              <p:tn val="22"/>
                                            </p:cond>
                                          </p:stCondLst>
                                          <p:endCondLst>
                                            <p:cond evt="onStopAudio" delay="0">
                                              <p:tgtEl>
                                                <p:sldTgt/>
                                              </p:tgtEl>
                                            </p:cond>
                                          </p:endCondLst>
                                        </p:cTn>
                                        <p:tgtEl>
                                          <p:sndTgt r:embed="rId2" name="applause.wav"/>
                                        </p:tgtEl>
                                      </p:cMediaNode>
                                    </p:audio>
                                  </p:subTnLst>
                                </p:cTn>
                              </p:par>
                            </p:childTnLst>
                          </p:cTn>
                        </p:par>
                      </p:childTnLst>
                    </p:cTn>
                  </p:par>
                </p:childTnLst>
              </p:cTn>
              <p:prevCondLst>
                <p:cond evt="onPrev" delay="0">
                  <p:tgtEl>
                    <p:sldTgt/>
                  </p:tgtEl>
                </p:cond>
              </p:prevCondLst>
              <p:nextCondLst>
                <p:cond evt="onNext" delay="0">
                  <p:tgtEl>
                    <p:sldTgt/>
                  </p:tgtEl>
                </p:cond>
              </p:nextCondLst>
            </p:seq>
            <p:seq concurrent="1" nextAc="seek">
              <p:cTn id="27" restart="whenNotActive" fill="hold" evtFilter="cancelBubble" nodeType="interactiveSeq">
                <p:stCondLst>
                  <p:cond evt="onClick" delay="0">
                    <p:tgtEl>
                      <p:spTgt spid="17"/>
                    </p:tgtEl>
                  </p:cond>
                </p:stCondLst>
                <p:endSync evt="end" delay="0">
                  <p:rtn val="all"/>
                </p:endSync>
                <p:childTnLst>
                  <p:par>
                    <p:cTn id="28" fill="hold">
                      <p:stCondLst>
                        <p:cond delay="0"/>
                      </p:stCondLst>
                      <p:childTnLst>
                        <p:par>
                          <p:cTn id="29" fill="hold">
                            <p:stCondLst>
                              <p:cond delay="0"/>
                            </p:stCondLst>
                            <p:childTnLst>
                              <p:par>
                                <p:cTn id="30" presetID="10" presetClass="exit" presetSubtype="0" fill="hold" nodeType="clickEffect">
                                  <p:stCondLst>
                                    <p:cond delay="0"/>
                                  </p:stCondLst>
                                  <p:childTnLst>
                                    <p:animEffect transition="out" filter="fade">
                                      <p:cBhvr>
                                        <p:cTn id="31" dur="500"/>
                                        <p:tgtEl>
                                          <p:spTgt spid="17"/>
                                        </p:tgtEl>
                                      </p:cBhvr>
                                    </p:animEffect>
                                    <p:set>
                                      <p:cBhvr>
                                        <p:cTn id="32" dur="1" fill="hold">
                                          <p:stCondLst>
                                            <p:cond delay="499"/>
                                          </p:stCondLst>
                                        </p:cTn>
                                        <p:tgtEl>
                                          <p:spTgt spid="17"/>
                                        </p:tgtEl>
                                        <p:attrNameLst>
                                          <p:attrName>style.visibility</p:attrName>
                                        </p:attrNameLst>
                                      </p:cBhvr>
                                      <p:to>
                                        <p:strVal val="hidden"/>
                                      </p:to>
                                    </p:set>
                                  </p:childTnLst>
                                </p:cTn>
                              </p:par>
                              <p:par>
                                <p:cTn id="33" presetID="10" presetClass="exit" presetSubtype="0" fill="hold" grpId="1" nodeType="withEffect">
                                  <p:stCondLst>
                                    <p:cond delay="0"/>
                                  </p:stCondLst>
                                  <p:childTnLst>
                                    <p:animEffect transition="out" filter="fade">
                                      <p:cBhvr>
                                        <p:cTn id="34" dur="500"/>
                                        <p:tgtEl>
                                          <p:spTgt spid="12"/>
                                        </p:tgtEl>
                                      </p:cBhvr>
                                    </p:animEffect>
                                    <p:set>
                                      <p:cBhvr>
                                        <p:cTn id="35" dur="1" fill="hold">
                                          <p:stCondLst>
                                            <p:cond delay="499"/>
                                          </p:stCondLst>
                                        </p:cTn>
                                        <p:tgtEl>
                                          <p:spTgt spid="12"/>
                                        </p:tgtEl>
                                        <p:attrNameLst>
                                          <p:attrName>style.visibility</p:attrName>
                                        </p:attrNameLst>
                                      </p:cBhvr>
                                      <p:to>
                                        <p:strVal val="hidden"/>
                                      </p:to>
                                    </p:set>
                                  </p:childTnLst>
                                </p:cTn>
                              </p:par>
                              <p:par>
                                <p:cTn id="36" presetID="10" presetClass="exit" presetSubtype="0" fill="hold" grpId="1" nodeType="withEffect">
                                  <p:stCondLst>
                                    <p:cond delay="0"/>
                                  </p:stCondLst>
                                  <p:childTnLst>
                                    <p:animEffect transition="out" filter="fade">
                                      <p:cBhvr>
                                        <p:cTn id="37" dur="500"/>
                                        <p:tgtEl>
                                          <p:spTgt spid="5"/>
                                        </p:tgtEl>
                                      </p:cBhvr>
                                    </p:animEffect>
                                    <p:set>
                                      <p:cBhvr>
                                        <p:cTn id="38" dur="1" fill="hold">
                                          <p:stCondLst>
                                            <p:cond delay="499"/>
                                          </p:stCondLst>
                                        </p:cTn>
                                        <p:tgtEl>
                                          <p:spTgt spid="5"/>
                                        </p:tgtEl>
                                        <p:attrNameLst>
                                          <p:attrName>style.visibility</p:attrName>
                                        </p:attrNameLst>
                                      </p:cBhvr>
                                      <p:to>
                                        <p:strVal val="hidden"/>
                                      </p:to>
                                    </p:set>
                                  </p:childTnLst>
                                </p:cTn>
                              </p:par>
                            </p:childTnLst>
                          </p:cTn>
                        </p:par>
                        <p:par>
                          <p:cTn id="39" fill="hold">
                            <p:stCondLst>
                              <p:cond delay="500"/>
                            </p:stCondLst>
                            <p:childTnLst>
                              <p:par>
                                <p:cTn id="40" presetID="10" presetClass="entr" presetSubtype="0" fill="hold" nodeType="afterEffect">
                                  <p:stCondLst>
                                    <p:cond delay="0"/>
                                  </p:stCondLst>
                                  <p:childTnLst>
                                    <p:set>
                                      <p:cBhvr>
                                        <p:cTn id="41" dur="1" fill="hold">
                                          <p:stCondLst>
                                            <p:cond delay="0"/>
                                          </p:stCondLst>
                                        </p:cTn>
                                        <p:tgtEl>
                                          <p:spTgt spid="18"/>
                                        </p:tgtEl>
                                        <p:attrNameLst>
                                          <p:attrName>style.visibility</p:attrName>
                                        </p:attrNameLst>
                                      </p:cBhvr>
                                      <p:to>
                                        <p:strVal val="visible"/>
                                      </p:to>
                                    </p:set>
                                    <p:animEffect transition="in" filter="fade">
                                      <p:cBhvr>
                                        <p:cTn id="42" dur="500"/>
                                        <p:tgtEl>
                                          <p:spTgt spid="18"/>
                                        </p:tgtEl>
                                      </p:cBhvr>
                                    </p:animEffect>
                                  </p:childTnLst>
                                </p:cTn>
                              </p:par>
                            </p:childTnLst>
                          </p:cTn>
                        </p:par>
                      </p:childTnLst>
                    </p:cTn>
                  </p:par>
                </p:childTnLst>
              </p:cTn>
              <p:nextCondLst>
                <p:cond evt="onClick" delay="0">
                  <p:tgtEl>
                    <p:spTgt spid="17"/>
                  </p:tgtEl>
                </p:cond>
              </p:nextCondLst>
            </p:seq>
          </p:childTnLst>
        </p:cTn>
      </p:par>
    </p:tnLst>
    <p:bldLst>
      <p:bldP spid="12" grpId="0" animBg="1"/>
      <p:bldP spid="12" grpId="1" animBg="1"/>
      <p:bldP spid="5" grpId="0" animBg="1"/>
      <p:bldP spid="5" grpId="1" animBg="1"/>
      <p:bldP spid="8" grpId="0"/>
      <p:bldP spid="8" grpId="1"/>
    </p:bldLst>
  </p:timing>
</p:sld>
</file>

<file path=ppt/slides/slide45.xml><?xml version="1.0" encoding="utf-8"?>
<p:sld xmlns:a="http://schemas.openxmlformats.org/drawingml/2006/main" xmlns:r="http://schemas.openxmlformats.org/officeDocument/2006/relationships" xmlns:p="http://schemas.openxmlformats.org/presentationml/2006/main">
  <p:cSld>
    <p:bg>
      <p:bgPr>
        <a:blipFill dpi="0" rotWithShape="1">
          <a:blip r:embed="rId3">
            <a:alphaModFix amt="28000"/>
            <a:lum/>
          </a:blip>
          <a:srcRect/>
          <a:stretch>
            <a:fillRect/>
          </a:stretch>
        </a:blipFill>
        <a:effectLst/>
      </p:bgPr>
    </p:bg>
    <p:spTree>
      <p:nvGrpSpPr>
        <p:cNvPr id="1" name=""/>
        <p:cNvGrpSpPr/>
        <p:nvPr/>
      </p:nvGrpSpPr>
      <p:grpSpPr>
        <a:xfrm>
          <a:off x="0" y="0"/>
          <a:ext cx="0" cy="0"/>
          <a:chOff x="0" y="0"/>
          <a:chExt cx="0" cy="0"/>
        </a:xfrm>
      </p:grpSpPr>
      <p:pic>
        <p:nvPicPr>
          <p:cNvPr id="17" name="Picture 1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55725" y="7799630"/>
            <a:ext cx="1980050" cy="1980050"/>
          </a:xfrm>
          <a:prstGeom prst="rect">
            <a:avLst/>
          </a:prstGeom>
        </p:spPr>
      </p:pic>
      <p:pic>
        <p:nvPicPr>
          <p:cNvPr id="18" name="Picture 1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429000" y="857250"/>
            <a:ext cx="11430000" cy="8572500"/>
          </a:xfrm>
          <a:prstGeom prst="rect">
            <a:avLst/>
          </a:prstGeom>
        </p:spPr>
      </p:pic>
      <p:sp>
        <p:nvSpPr>
          <p:cNvPr id="9" name="Pentagon 8">
            <a:hlinkClick r:id="rId6" action="ppaction://hlinksldjump"/>
          </p:cNvPr>
          <p:cNvSpPr/>
          <p:nvPr/>
        </p:nvSpPr>
        <p:spPr>
          <a:xfrm flipH="1">
            <a:off x="15238652" y="9157695"/>
            <a:ext cx="2811239" cy="979506"/>
          </a:xfrm>
          <a:prstGeom prst="homePlate">
            <a:avLst/>
          </a:prstGeom>
          <a:solidFill>
            <a:srgbClr val="FF0000">
              <a:alpha val="7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en-US" sz="4200">
                <a:solidFill>
                  <a:prstClr val="black"/>
                </a:solidFill>
              </a:rPr>
              <a:t>GO HOME</a:t>
            </a:r>
          </a:p>
        </p:txBody>
      </p:sp>
      <p:sp>
        <p:nvSpPr>
          <p:cNvPr id="12" name="Snip Diagonal Corner Rectangle 11"/>
          <p:cNvSpPr/>
          <p:nvPr/>
        </p:nvSpPr>
        <p:spPr>
          <a:xfrm>
            <a:off x="2435775" y="495300"/>
            <a:ext cx="14063729" cy="2383295"/>
          </a:xfrm>
          <a:prstGeom prst="snip2DiagRect">
            <a:avLst>
              <a:gd name="adj1" fmla="val 0"/>
              <a:gd name="adj2" fmla="val 24222"/>
            </a:avLst>
          </a:prstGeom>
          <a:blipFill dpi="0" rotWithShape="1">
            <a:blip r:embed="rId7" cstate="print">
              <a:extLst>
                <a:ext uri="{28A0092B-C50C-407E-A947-70E740481C1C}">
                  <a14:useLocalDpi xmlns:a14="http://schemas.microsoft.com/office/drawing/2010/main" val="0"/>
                </a:ext>
              </a:extLst>
            </a:blip>
            <a:srcRect/>
            <a:stretch>
              <a:fillRect/>
            </a:stretch>
          </a:blip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vi-VN" sz="4800" b="1">
                <a:solidFill>
                  <a:schemeClr val="tx1"/>
                </a:solidFill>
                <a:latin typeface="Times New Roman" panose="02020603050405020304" pitchFamily="18" charset="0"/>
                <a:cs typeface="Times New Roman" panose="02020603050405020304" pitchFamily="18" charset="0"/>
              </a:rPr>
              <a:t>Câu 9. </a:t>
            </a:r>
            <a:r>
              <a:rPr lang="vi-VN" sz="4800">
                <a:solidFill>
                  <a:schemeClr val="tx1"/>
                </a:solidFill>
                <a:latin typeface="Times New Roman" panose="02020603050405020304" pitchFamily="18" charset="0"/>
                <a:cs typeface="Times New Roman" panose="02020603050405020304" pitchFamily="18" charset="0"/>
              </a:rPr>
              <a:t>Bối cảnh lịch sử, văn hóa ra đời văn bản </a:t>
            </a:r>
            <a:r>
              <a:rPr lang="vi-VN" sz="4800" i="1">
                <a:solidFill>
                  <a:schemeClr val="tx1"/>
                </a:solidFill>
                <a:latin typeface="Times New Roman" panose="02020603050405020304" pitchFamily="18" charset="0"/>
                <a:cs typeface="Times New Roman" panose="02020603050405020304" pitchFamily="18" charset="0"/>
              </a:rPr>
              <a:t>Bàn về đọc sách</a:t>
            </a:r>
            <a:r>
              <a:rPr lang="vi-VN" sz="4800">
                <a:solidFill>
                  <a:schemeClr val="tx1"/>
                </a:solidFill>
                <a:latin typeface="Times New Roman" panose="02020603050405020304" pitchFamily="18" charset="0"/>
                <a:cs typeface="Times New Roman" panose="02020603050405020304" pitchFamily="18" charset="0"/>
              </a:rPr>
              <a:t> có còn phù hợp với tình hình hiện nay không? Vì sao?</a:t>
            </a:r>
            <a:endParaRPr lang="en-GB" sz="4800">
              <a:solidFill>
                <a:schemeClr val="tx1"/>
              </a:solidFill>
              <a:latin typeface="Times New Roman" panose="02020603050405020304" pitchFamily="18" charset="0"/>
              <a:cs typeface="Times New Roman" panose="02020603050405020304" pitchFamily="18" charset="0"/>
            </a:endParaRPr>
          </a:p>
        </p:txBody>
      </p:sp>
      <p:sp>
        <p:nvSpPr>
          <p:cNvPr id="5" name="Rectangle 4"/>
          <p:cNvSpPr/>
          <p:nvPr/>
        </p:nvSpPr>
        <p:spPr>
          <a:xfrm>
            <a:off x="3305733" y="4229100"/>
            <a:ext cx="11932920" cy="4928595"/>
          </a:xfrm>
          <a:prstGeom prst="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vi-VN" sz="3600">
                <a:solidFill>
                  <a:schemeClr val="tx1"/>
                </a:solidFill>
                <a:latin typeface="Times New Roman" panose="02020603050405020304" pitchFamily="18" charset="0"/>
                <a:cs typeface="Times New Roman" panose="02020603050405020304" pitchFamily="18" charset="0"/>
              </a:rPr>
              <a:t>- Hơn bao giờ hết, vấn đề đọc sách đóng vai trò quan trọng, cần thiết đối với mỗi người, nhất là giới trẻ.</a:t>
            </a:r>
            <a:endParaRPr lang="en-GB" sz="3600">
              <a:solidFill>
                <a:schemeClr val="tx1"/>
              </a:solidFill>
              <a:latin typeface="Times New Roman" panose="02020603050405020304" pitchFamily="18" charset="0"/>
              <a:cs typeface="Times New Roman" panose="02020603050405020304" pitchFamily="18" charset="0"/>
            </a:endParaRPr>
          </a:p>
          <a:p>
            <a:r>
              <a:rPr lang="vi-VN" sz="3600">
                <a:solidFill>
                  <a:schemeClr val="tx1"/>
                </a:solidFill>
                <a:latin typeface="Times New Roman" panose="02020603050405020304" pitchFamily="18" charset="0"/>
                <a:cs typeface="Times New Roman" panose="02020603050405020304" pitchFamily="18" charset="0"/>
              </a:rPr>
              <a:t>- Hiện nay, văn hóa đọc sách của giới trẻ đang bị xuống cấp trầm trọng. Hiện tượng lười đọc sách phổ biến, thay vì tìm đến những cuốn sách có giá trị, nhiều bạn trẻ tìm đến thông tin ngắn, lạ, gây sốc hơn là tìm cuốn sách bổ ích, có giá trị để đọc.</a:t>
            </a:r>
            <a:endParaRPr lang="en-GB" sz="3600">
              <a:solidFill>
                <a:schemeClr val="tx1"/>
              </a:solidFill>
              <a:latin typeface="Times New Roman" panose="02020603050405020304" pitchFamily="18" charset="0"/>
              <a:cs typeface="Times New Roman" panose="02020603050405020304" pitchFamily="18" charset="0"/>
            </a:endParaRPr>
          </a:p>
          <a:p>
            <a:r>
              <a:rPr lang="vi-VN" sz="3600">
                <a:solidFill>
                  <a:schemeClr val="tx1"/>
                </a:solidFill>
                <a:latin typeface="Times New Roman" panose="02020603050405020304" pitchFamily="18" charset="0"/>
                <a:cs typeface="Times New Roman" panose="02020603050405020304" pitchFamily="18" charset="0"/>
              </a:rPr>
              <a:t>- Hiện tượng đọc tràn lan, không có kế hoạch trước thị trường sách quá phong phú khiến nhiều người bị “lạc hướng”.</a:t>
            </a:r>
            <a:endParaRPr lang="en-GB" sz="3600">
              <a:solidFill>
                <a:schemeClr val="tx1"/>
              </a:solidFill>
              <a:latin typeface="Times New Roman" panose="02020603050405020304" pitchFamily="18" charset="0"/>
              <a:cs typeface="Times New Roman" panose="02020603050405020304" pitchFamily="18" charset="0"/>
            </a:endParaRPr>
          </a:p>
        </p:txBody>
      </p:sp>
      <p:sp>
        <p:nvSpPr>
          <p:cNvPr id="8" name="Rectangle 7"/>
          <p:cNvSpPr/>
          <p:nvPr/>
        </p:nvSpPr>
        <p:spPr>
          <a:xfrm>
            <a:off x="7237341" y="2822634"/>
            <a:ext cx="4069704" cy="1492716"/>
          </a:xfrm>
          <a:prstGeom prst="rect">
            <a:avLst/>
          </a:prstGeom>
          <a:noFill/>
        </p:spPr>
        <p:txBody>
          <a:bodyPr wrap="none" lIns="137160" tIns="68580" rIns="137160" bIns="68580">
            <a:spAutoFit/>
          </a:bodyPr>
          <a:lstStyle/>
          <a:p>
            <a:pPr algn="ctr"/>
            <a:r>
              <a:rPr lang="vi-VN" sz="8800" b="1" smtClean="0">
                <a:solidFill>
                  <a:srgbClr val="FF0000"/>
                </a:solidFill>
                <a:latin typeface="Times New Roman" panose="02020603050405020304" pitchFamily="18" charset="0"/>
                <a:cs typeface="Times New Roman" panose="02020603050405020304" pitchFamily="18" charset="0"/>
              </a:rPr>
              <a:t>10 điểm</a:t>
            </a:r>
            <a:endParaRPr lang="en-US" sz="8800" b="1">
              <a:solidFill>
                <a:srgbClr val="FF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5136959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1000"/>
                                        <p:tgtEl>
                                          <p:spTgt spid="5"/>
                                        </p:tgtEl>
                                      </p:cBhvr>
                                    </p:animEffect>
                                    <p:anim calcmode="lin" valueType="num">
                                      <p:cBhvr>
                                        <p:cTn id="15" dur="1000" fill="hold"/>
                                        <p:tgtEl>
                                          <p:spTgt spid="5"/>
                                        </p:tgtEl>
                                        <p:attrNameLst>
                                          <p:attrName>ppt_x</p:attrName>
                                        </p:attrNameLst>
                                      </p:cBhvr>
                                      <p:tavLst>
                                        <p:tav tm="0">
                                          <p:val>
                                            <p:strVal val="#ppt_x"/>
                                          </p:val>
                                        </p:tav>
                                        <p:tav tm="100000">
                                          <p:val>
                                            <p:strVal val="#ppt_x"/>
                                          </p:val>
                                        </p:tav>
                                      </p:tavLst>
                                    </p:anim>
                                    <p:anim calcmode="lin" valueType="num">
                                      <p:cBhvr>
                                        <p:cTn id="16" dur="1000" fill="hold"/>
                                        <p:tgtEl>
                                          <p:spTgt spid="5"/>
                                        </p:tgtEl>
                                        <p:attrNameLst>
                                          <p:attrName>ppt_y</p:attrName>
                                        </p:attrNameLst>
                                      </p:cBhvr>
                                      <p:tavLst>
                                        <p:tav tm="0">
                                          <p:val>
                                            <p:strVal val="#ppt_y+.1"/>
                                          </p:val>
                                        </p:tav>
                                        <p:tav tm="100000">
                                          <p:val>
                                            <p:strVal val="#ppt_y"/>
                                          </p:val>
                                        </p:tav>
                                      </p:tavLst>
                                    </p:anim>
                                  </p:childTnLst>
                                </p:cTn>
                              </p:par>
                            </p:childTnLst>
                          </p:cTn>
                        </p:par>
                        <p:par>
                          <p:cTn id="17" fill="hold">
                            <p:stCondLst>
                              <p:cond delay="1000"/>
                            </p:stCondLst>
                            <p:childTnLst>
                              <p:par>
                                <p:cTn id="18" presetID="23" presetClass="entr" presetSubtype="32" fill="hold" grpId="0" nodeType="after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p:cTn id="20" dur="500" fill="hold"/>
                                        <p:tgtEl>
                                          <p:spTgt spid="8"/>
                                        </p:tgtEl>
                                        <p:attrNameLst>
                                          <p:attrName>ppt_w</p:attrName>
                                        </p:attrNameLst>
                                      </p:cBhvr>
                                      <p:tavLst>
                                        <p:tav tm="0">
                                          <p:val>
                                            <p:strVal val="4*#ppt_w"/>
                                          </p:val>
                                        </p:tav>
                                        <p:tav tm="100000">
                                          <p:val>
                                            <p:strVal val="#ppt_w"/>
                                          </p:val>
                                        </p:tav>
                                      </p:tavLst>
                                    </p:anim>
                                    <p:anim calcmode="lin" valueType="num">
                                      <p:cBhvr>
                                        <p:cTn id="21" dur="500" fill="hold"/>
                                        <p:tgtEl>
                                          <p:spTgt spid="8"/>
                                        </p:tgtEl>
                                        <p:attrNameLst>
                                          <p:attrName>ppt_h</p:attrName>
                                        </p:attrNameLst>
                                      </p:cBhvr>
                                      <p:tavLst>
                                        <p:tav tm="0">
                                          <p:val>
                                            <p:strVal val="4*#ppt_h"/>
                                          </p:val>
                                        </p:tav>
                                        <p:tav tm="100000">
                                          <p:val>
                                            <p:strVal val="#ppt_h"/>
                                          </p:val>
                                        </p:tav>
                                      </p:tavLst>
                                    </p:anim>
                                  </p:childTnLst>
                                </p:cTn>
                              </p:par>
                              <p:par>
                                <p:cTn id="22" presetID="21" presetClass="emph" presetSubtype="0" repeatCount="indefinite" fill="hold" grpId="1" nodeType="withEffect">
                                  <p:stCondLst>
                                    <p:cond delay="0"/>
                                  </p:stCondLst>
                                  <p:childTnLst>
                                    <p:animClr clrSpc="hsl" dir="cw">
                                      <p:cBhvr override="childStyle">
                                        <p:cTn id="23" dur="500" fill="hold"/>
                                        <p:tgtEl>
                                          <p:spTgt spid="8"/>
                                        </p:tgtEl>
                                        <p:attrNameLst>
                                          <p:attrName>style.color</p:attrName>
                                        </p:attrNameLst>
                                      </p:cBhvr>
                                      <p:by>
                                        <p:hsl h="7200000" s="0" l="0"/>
                                      </p:by>
                                    </p:animClr>
                                    <p:animClr clrSpc="hsl" dir="cw">
                                      <p:cBhvr>
                                        <p:cTn id="24" dur="500" fill="hold"/>
                                        <p:tgtEl>
                                          <p:spTgt spid="8"/>
                                        </p:tgtEl>
                                        <p:attrNameLst>
                                          <p:attrName>fillcolor</p:attrName>
                                        </p:attrNameLst>
                                      </p:cBhvr>
                                      <p:by>
                                        <p:hsl h="7200000" s="0" l="0"/>
                                      </p:by>
                                    </p:animClr>
                                    <p:animClr clrSpc="hsl" dir="cw">
                                      <p:cBhvr>
                                        <p:cTn id="25" dur="500" fill="hold"/>
                                        <p:tgtEl>
                                          <p:spTgt spid="8"/>
                                        </p:tgtEl>
                                        <p:attrNameLst>
                                          <p:attrName>stroke.color</p:attrName>
                                        </p:attrNameLst>
                                      </p:cBhvr>
                                      <p:by>
                                        <p:hsl h="7200000" s="0" l="0"/>
                                      </p:by>
                                    </p:animClr>
                                    <p:set>
                                      <p:cBhvr>
                                        <p:cTn id="26" dur="500" fill="hold"/>
                                        <p:tgtEl>
                                          <p:spTgt spid="8"/>
                                        </p:tgtEl>
                                        <p:attrNameLst>
                                          <p:attrName>fill.type</p:attrName>
                                        </p:attrNameLst>
                                      </p:cBhvr>
                                      <p:to>
                                        <p:strVal val="solid"/>
                                      </p:to>
                                    </p:set>
                                  </p:childTnLst>
                                  <p:subTnLst>
                                    <p:audio>
                                      <p:cMediaNode>
                                        <p:cTn display="0" masterRel="sameClick">
                                          <p:stCondLst>
                                            <p:cond evt="begin" delay="0">
                                              <p:tn val="22"/>
                                            </p:cond>
                                          </p:stCondLst>
                                          <p:endCondLst>
                                            <p:cond evt="onStopAudio" delay="0">
                                              <p:tgtEl>
                                                <p:sldTgt/>
                                              </p:tgtEl>
                                            </p:cond>
                                          </p:endCondLst>
                                        </p:cTn>
                                        <p:tgtEl>
                                          <p:sndTgt r:embed="rId2" name="applause.wav"/>
                                        </p:tgtEl>
                                      </p:cMediaNode>
                                    </p:audio>
                                  </p:subTnLst>
                                </p:cTn>
                              </p:par>
                            </p:childTnLst>
                          </p:cTn>
                        </p:par>
                      </p:childTnLst>
                    </p:cTn>
                  </p:par>
                </p:childTnLst>
              </p:cTn>
              <p:prevCondLst>
                <p:cond evt="onPrev" delay="0">
                  <p:tgtEl>
                    <p:sldTgt/>
                  </p:tgtEl>
                </p:cond>
              </p:prevCondLst>
              <p:nextCondLst>
                <p:cond evt="onNext" delay="0">
                  <p:tgtEl>
                    <p:sldTgt/>
                  </p:tgtEl>
                </p:cond>
              </p:nextCondLst>
            </p:seq>
            <p:seq concurrent="1" nextAc="seek">
              <p:cTn id="27" restart="whenNotActive" fill="hold" evtFilter="cancelBubble" nodeType="interactiveSeq">
                <p:stCondLst>
                  <p:cond evt="onClick" delay="0">
                    <p:tgtEl>
                      <p:spTgt spid="17"/>
                    </p:tgtEl>
                  </p:cond>
                </p:stCondLst>
                <p:endSync evt="end" delay="0">
                  <p:rtn val="all"/>
                </p:endSync>
                <p:childTnLst>
                  <p:par>
                    <p:cTn id="28" fill="hold">
                      <p:stCondLst>
                        <p:cond delay="0"/>
                      </p:stCondLst>
                      <p:childTnLst>
                        <p:par>
                          <p:cTn id="29" fill="hold">
                            <p:stCondLst>
                              <p:cond delay="0"/>
                            </p:stCondLst>
                            <p:childTnLst>
                              <p:par>
                                <p:cTn id="30" presetID="10" presetClass="exit" presetSubtype="0" fill="hold" nodeType="clickEffect">
                                  <p:stCondLst>
                                    <p:cond delay="0"/>
                                  </p:stCondLst>
                                  <p:childTnLst>
                                    <p:animEffect transition="out" filter="fade">
                                      <p:cBhvr>
                                        <p:cTn id="31" dur="500"/>
                                        <p:tgtEl>
                                          <p:spTgt spid="17"/>
                                        </p:tgtEl>
                                      </p:cBhvr>
                                    </p:animEffect>
                                    <p:set>
                                      <p:cBhvr>
                                        <p:cTn id="32" dur="1" fill="hold">
                                          <p:stCondLst>
                                            <p:cond delay="499"/>
                                          </p:stCondLst>
                                        </p:cTn>
                                        <p:tgtEl>
                                          <p:spTgt spid="17"/>
                                        </p:tgtEl>
                                        <p:attrNameLst>
                                          <p:attrName>style.visibility</p:attrName>
                                        </p:attrNameLst>
                                      </p:cBhvr>
                                      <p:to>
                                        <p:strVal val="hidden"/>
                                      </p:to>
                                    </p:set>
                                  </p:childTnLst>
                                </p:cTn>
                              </p:par>
                              <p:par>
                                <p:cTn id="33" presetID="10" presetClass="exit" presetSubtype="0" fill="hold" grpId="1" nodeType="withEffect">
                                  <p:stCondLst>
                                    <p:cond delay="0"/>
                                  </p:stCondLst>
                                  <p:childTnLst>
                                    <p:animEffect transition="out" filter="fade">
                                      <p:cBhvr>
                                        <p:cTn id="34" dur="500"/>
                                        <p:tgtEl>
                                          <p:spTgt spid="12"/>
                                        </p:tgtEl>
                                      </p:cBhvr>
                                    </p:animEffect>
                                    <p:set>
                                      <p:cBhvr>
                                        <p:cTn id="35" dur="1" fill="hold">
                                          <p:stCondLst>
                                            <p:cond delay="499"/>
                                          </p:stCondLst>
                                        </p:cTn>
                                        <p:tgtEl>
                                          <p:spTgt spid="12"/>
                                        </p:tgtEl>
                                        <p:attrNameLst>
                                          <p:attrName>style.visibility</p:attrName>
                                        </p:attrNameLst>
                                      </p:cBhvr>
                                      <p:to>
                                        <p:strVal val="hidden"/>
                                      </p:to>
                                    </p:set>
                                  </p:childTnLst>
                                </p:cTn>
                              </p:par>
                              <p:par>
                                <p:cTn id="36" presetID="10" presetClass="exit" presetSubtype="0" fill="hold" grpId="1" nodeType="withEffect">
                                  <p:stCondLst>
                                    <p:cond delay="0"/>
                                  </p:stCondLst>
                                  <p:childTnLst>
                                    <p:animEffect transition="out" filter="fade">
                                      <p:cBhvr>
                                        <p:cTn id="37" dur="500"/>
                                        <p:tgtEl>
                                          <p:spTgt spid="5"/>
                                        </p:tgtEl>
                                      </p:cBhvr>
                                    </p:animEffect>
                                    <p:set>
                                      <p:cBhvr>
                                        <p:cTn id="38" dur="1" fill="hold">
                                          <p:stCondLst>
                                            <p:cond delay="499"/>
                                          </p:stCondLst>
                                        </p:cTn>
                                        <p:tgtEl>
                                          <p:spTgt spid="5"/>
                                        </p:tgtEl>
                                        <p:attrNameLst>
                                          <p:attrName>style.visibility</p:attrName>
                                        </p:attrNameLst>
                                      </p:cBhvr>
                                      <p:to>
                                        <p:strVal val="hidden"/>
                                      </p:to>
                                    </p:set>
                                  </p:childTnLst>
                                </p:cTn>
                              </p:par>
                            </p:childTnLst>
                          </p:cTn>
                        </p:par>
                        <p:par>
                          <p:cTn id="39" fill="hold">
                            <p:stCondLst>
                              <p:cond delay="500"/>
                            </p:stCondLst>
                            <p:childTnLst>
                              <p:par>
                                <p:cTn id="40" presetID="10" presetClass="entr" presetSubtype="0" fill="hold" nodeType="afterEffect">
                                  <p:stCondLst>
                                    <p:cond delay="0"/>
                                  </p:stCondLst>
                                  <p:childTnLst>
                                    <p:set>
                                      <p:cBhvr>
                                        <p:cTn id="41" dur="1" fill="hold">
                                          <p:stCondLst>
                                            <p:cond delay="0"/>
                                          </p:stCondLst>
                                        </p:cTn>
                                        <p:tgtEl>
                                          <p:spTgt spid="18"/>
                                        </p:tgtEl>
                                        <p:attrNameLst>
                                          <p:attrName>style.visibility</p:attrName>
                                        </p:attrNameLst>
                                      </p:cBhvr>
                                      <p:to>
                                        <p:strVal val="visible"/>
                                      </p:to>
                                    </p:set>
                                    <p:animEffect transition="in" filter="fade">
                                      <p:cBhvr>
                                        <p:cTn id="42" dur="500"/>
                                        <p:tgtEl>
                                          <p:spTgt spid="18"/>
                                        </p:tgtEl>
                                      </p:cBhvr>
                                    </p:animEffect>
                                  </p:childTnLst>
                                </p:cTn>
                              </p:par>
                            </p:childTnLst>
                          </p:cTn>
                        </p:par>
                      </p:childTnLst>
                    </p:cTn>
                  </p:par>
                </p:childTnLst>
              </p:cTn>
              <p:nextCondLst>
                <p:cond evt="onClick" delay="0">
                  <p:tgtEl>
                    <p:spTgt spid="17"/>
                  </p:tgtEl>
                </p:cond>
              </p:nextCondLst>
            </p:seq>
          </p:childTnLst>
        </p:cTn>
      </p:par>
    </p:tnLst>
    <p:bldLst>
      <p:bldP spid="12" grpId="0" animBg="1"/>
      <p:bldP spid="12" grpId="1" animBg="1"/>
      <p:bldP spid="5" grpId="0" animBg="1"/>
      <p:bldP spid="5" grpId="1" animBg="1"/>
      <p:bldP spid="8" grpId="0"/>
      <p:bldP spid="8" grpId="1"/>
    </p:bldLst>
  </p:timing>
</p:sld>
</file>

<file path=ppt/slides/slide46.xml><?xml version="1.0" encoding="utf-8"?>
<p:sld xmlns:a="http://schemas.openxmlformats.org/drawingml/2006/main" xmlns:r="http://schemas.openxmlformats.org/officeDocument/2006/relationships" xmlns:p="http://schemas.openxmlformats.org/presentationml/2006/main">
  <p:cSld>
    <p:bg>
      <p:bgPr>
        <a:blipFill dpi="0" rotWithShape="1">
          <a:blip r:embed="rId3">
            <a:alphaModFix amt="28000"/>
            <a:lum/>
          </a:blip>
          <a:srcRect/>
          <a:stretch>
            <a:fillRect/>
          </a:stretch>
        </a:blipFill>
        <a:effectLst/>
      </p:bgPr>
    </p:bg>
    <p:spTree>
      <p:nvGrpSpPr>
        <p:cNvPr id="1" name=""/>
        <p:cNvGrpSpPr/>
        <p:nvPr/>
      </p:nvGrpSpPr>
      <p:grpSpPr>
        <a:xfrm>
          <a:off x="0" y="0"/>
          <a:ext cx="0" cy="0"/>
          <a:chOff x="0" y="0"/>
          <a:chExt cx="0" cy="0"/>
        </a:xfrm>
      </p:grpSpPr>
      <p:pic>
        <p:nvPicPr>
          <p:cNvPr id="17" name="Picture 1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55725" y="7799630"/>
            <a:ext cx="1980050" cy="1980050"/>
          </a:xfrm>
          <a:prstGeom prst="rect">
            <a:avLst/>
          </a:prstGeom>
        </p:spPr>
      </p:pic>
      <p:pic>
        <p:nvPicPr>
          <p:cNvPr id="18" name="Picture 1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429000" y="857250"/>
            <a:ext cx="11430000" cy="8572500"/>
          </a:xfrm>
          <a:prstGeom prst="rect">
            <a:avLst/>
          </a:prstGeom>
        </p:spPr>
      </p:pic>
      <p:sp>
        <p:nvSpPr>
          <p:cNvPr id="9" name="Pentagon 8">
            <a:hlinkClick r:id="rId6" action="ppaction://hlinksldjump"/>
          </p:cNvPr>
          <p:cNvSpPr/>
          <p:nvPr/>
        </p:nvSpPr>
        <p:spPr>
          <a:xfrm flipH="1">
            <a:off x="15238652" y="9157695"/>
            <a:ext cx="2811239" cy="979506"/>
          </a:xfrm>
          <a:prstGeom prst="homePlate">
            <a:avLst/>
          </a:prstGeom>
          <a:solidFill>
            <a:srgbClr val="FF0000">
              <a:alpha val="7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en-US" sz="4200">
                <a:solidFill>
                  <a:prstClr val="black"/>
                </a:solidFill>
              </a:rPr>
              <a:t>GO HOME</a:t>
            </a:r>
          </a:p>
        </p:txBody>
      </p:sp>
      <p:sp>
        <p:nvSpPr>
          <p:cNvPr id="12" name="Snip Diagonal Corner Rectangle 11"/>
          <p:cNvSpPr/>
          <p:nvPr/>
        </p:nvSpPr>
        <p:spPr>
          <a:xfrm>
            <a:off x="2240329" y="1693405"/>
            <a:ext cx="14063729" cy="2812727"/>
          </a:xfrm>
          <a:prstGeom prst="snip2DiagRect">
            <a:avLst>
              <a:gd name="adj1" fmla="val 0"/>
              <a:gd name="adj2" fmla="val 24222"/>
            </a:avLst>
          </a:prstGeom>
          <a:blipFill dpi="0" rotWithShape="1">
            <a:blip r:embed="rId7" cstate="print">
              <a:extLst>
                <a:ext uri="{28A0092B-C50C-407E-A947-70E740481C1C}">
                  <a14:useLocalDpi xmlns:a14="http://schemas.microsoft.com/office/drawing/2010/main" val="0"/>
                </a:ext>
              </a:extLst>
            </a:blip>
            <a:srcRect/>
            <a:stretch>
              <a:fillRect/>
            </a:stretch>
          </a:blip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11500" b="1">
                <a:solidFill>
                  <a:schemeClr val="tx1"/>
                </a:solidFill>
                <a:latin typeface="Times New Roman" panose="02020603050405020304" pitchFamily="18" charset="0"/>
                <a:cs typeface="Times New Roman" panose="02020603050405020304" pitchFamily="18" charset="0"/>
              </a:rPr>
              <a:t>Xin chúc mừng</a:t>
            </a:r>
            <a:endParaRPr lang="en-GB" sz="11500">
              <a:solidFill>
                <a:schemeClr val="tx1"/>
              </a:solidFill>
              <a:latin typeface="Times New Roman" panose="02020603050405020304" pitchFamily="18" charset="0"/>
              <a:cs typeface="Times New Roman" panose="02020603050405020304" pitchFamily="18" charset="0"/>
            </a:endParaRPr>
          </a:p>
        </p:txBody>
      </p:sp>
      <p:sp>
        <p:nvSpPr>
          <p:cNvPr id="8" name="Rectangle 7"/>
          <p:cNvSpPr/>
          <p:nvPr/>
        </p:nvSpPr>
        <p:spPr>
          <a:xfrm>
            <a:off x="7082971" y="4520254"/>
            <a:ext cx="4095882" cy="1492716"/>
          </a:xfrm>
          <a:prstGeom prst="rect">
            <a:avLst/>
          </a:prstGeom>
          <a:noFill/>
        </p:spPr>
        <p:txBody>
          <a:bodyPr wrap="square" lIns="137160" tIns="68580" rIns="137160" bIns="68580">
            <a:spAutoFit/>
          </a:bodyPr>
          <a:lstStyle/>
          <a:p>
            <a:pPr algn="ctr"/>
            <a:r>
              <a:rPr lang="vi-VN" sz="8800" b="1" smtClean="0">
                <a:solidFill>
                  <a:srgbClr val="FF0000"/>
                </a:solidFill>
                <a:latin typeface="Times New Roman" panose="02020603050405020304" pitchFamily="18" charset="0"/>
                <a:cs typeface="Times New Roman" panose="02020603050405020304" pitchFamily="18" charset="0"/>
              </a:rPr>
              <a:t>10 điểm</a:t>
            </a:r>
            <a:endParaRPr lang="en-US" sz="8800" b="1">
              <a:solidFill>
                <a:srgbClr val="FF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58957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3" presetClass="entr" presetSubtype="32" fill="hold" grpId="0" nodeType="after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p:cTn id="13" dur="500" fill="hold"/>
                                        <p:tgtEl>
                                          <p:spTgt spid="8"/>
                                        </p:tgtEl>
                                        <p:attrNameLst>
                                          <p:attrName>ppt_w</p:attrName>
                                        </p:attrNameLst>
                                      </p:cBhvr>
                                      <p:tavLst>
                                        <p:tav tm="0">
                                          <p:val>
                                            <p:strVal val="4*#ppt_w"/>
                                          </p:val>
                                        </p:tav>
                                        <p:tav tm="100000">
                                          <p:val>
                                            <p:strVal val="#ppt_w"/>
                                          </p:val>
                                        </p:tav>
                                      </p:tavLst>
                                    </p:anim>
                                    <p:anim calcmode="lin" valueType="num">
                                      <p:cBhvr>
                                        <p:cTn id="14" dur="500" fill="hold"/>
                                        <p:tgtEl>
                                          <p:spTgt spid="8"/>
                                        </p:tgtEl>
                                        <p:attrNameLst>
                                          <p:attrName>ppt_h</p:attrName>
                                        </p:attrNameLst>
                                      </p:cBhvr>
                                      <p:tavLst>
                                        <p:tav tm="0">
                                          <p:val>
                                            <p:strVal val="4*#ppt_h"/>
                                          </p:val>
                                        </p:tav>
                                        <p:tav tm="100000">
                                          <p:val>
                                            <p:strVal val="#ppt_h"/>
                                          </p:val>
                                        </p:tav>
                                      </p:tavLst>
                                    </p:anim>
                                  </p:childTnLst>
                                </p:cTn>
                              </p:par>
                              <p:par>
                                <p:cTn id="15" presetID="21" presetClass="emph" presetSubtype="0" repeatCount="indefinite" fill="hold" grpId="1" nodeType="withEffect">
                                  <p:stCondLst>
                                    <p:cond delay="0"/>
                                  </p:stCondLst>
                                  <p:childTnLst>
                                    <p:animClr clrSpc="hsl" dir="cw">
                                      <p:cBhvr override="childStyle">
                                        <p:cTn id="16" dur="500" fill="hold"/>
                                        <p:tgtEl>
                                          <p:spTgt spid="8"/>
                                        </p:tgtEl>
                                        <p:attrNameLst>
                                          <p:attrName>style.color</p:attrName>
                                        </p:attrNameLst>
                                      </p:cBhvr>
                                      <p:by>
                                        <p:hsl h="7200000" s="0" l="0"/>
                                      </p:by>
                                    </p:animClr>
                                    <p:animClr clrSpc="hsl" dir="cw">
                                      <p:cBhvr>
                                        <p:cTn id="17" dur="500" fill="hold"/>
                                        <p:tgtEl>
                                          <p:spTgt spid="8"/>
                                        </p:tgtEl>
                                        <p:attrNameLst>
                                          <p:attrName>fillcolor</p:attrName>
                                        </p:attrNameLst>
                                      </p:cBhvr>
                                      <p:by>
                                        <p:hsl h="7200000" s="0" l="0"/>
                                      </p:by>
                                    </p:animClr>
                                    <p:animClr clrSpc="hsl" dir="cw">
                                      <p:cBhvr>
                                        <p:cTn id="18" dur="500" fill="hold"/>
                                        <p:tgtEl>
                                          <p:spTgt spid="8"/>
                                        </p:tgtEl>
                                        <p:attrNameLst>
                                          <p:attrName>stroke.color</p:attrName>
                                        </p:attrNameLst>
                                      </p:cBhvr>
                                      <p:by>
                                        <p:hsl h="7200000" s="0" l="0"/>
                                      </p:by>
                                    </p:animClr>
                                    <p:set>
                                      <p:cBhvr>
                                        <p:cTn id="19" dur="500" fill="hold"/>
                                        <p:tgtEl>
                                          <p:spTgt spid="8"/>
                                        </p:tgtEl>
                                        <p:attrNameLst>
                                          <p:attrName>fill.type</p:attrName>
                                        </p:attrNameLst>
                                      </p:cBhvr>
                                      <p:to>
                                        <p:strVal val="solid"/>
                                      </p:to>
                                    </p:set>
                                  </p:childTnLst>
                                  <p:subTnLst>
                                    <p:audio>
                                      <p:cMediaNode>
                                        <p:cTn display="0" masterRel="sameClick">
                                          <p:stCondLst>
                                            <p:cond evt="begin" delay="0">
                                              <p:tn val="15"/>
                                            </p:cond>
                                          </p:stCondLst>
                                          <p:endCondLst>
                                            <p:cond evt="onStopAudio" delay="0">
                                              <p:tgtEl>
                                                <p:sldTgt/>
                                              </p:tgtEl>
                                            </p:cond>
                                          </p:endCondLst>
                                        </p:cTn>
                                        <p:tgtEl>
                                          <p:sndTgt r:embed="rId2" name="applause.wav"/>
                                        </p:tgtEl>
                                      </p:cMediaNode>
                                    </p:audio>
                                  </p:subTnLst>
                                </p:cTn>
                              </p:par>
                            </p:childTnLst>
                          </p:cTn>
                        </p:par>
                      </p:childTnLst>
                    </p:cTn>
                  </p:par>
                </p:childTnLst>
              </p:cTn>
              <p:prevCondLst>
                <p:cond evt="onPrev" delay="0">
                  <p:tgtEl>
                    <p:sldTgt/>
                  </p:tgtEl>
                </p:cond>
              </p:prevCondLst>
              <p:nextCondLst>
                <p:cond evt="onNext" delay="0">
                  <p:tgtEl>
                    <p:sldTgt/>
                  </p:tgtEl>
                </p:cond>
              </p:nextCondLst>
            </p:seq>
            <p:seq concurrent="1" nextAc="seek">
              <p:cTn id="20" restart="whenNotActive" fill="hold" evtFilter="cancelBubble" nodeType="interactiveSeq">
                <p:stCondLst>
                  <p:cond evt="onClick" delay="0">
                    <p:tgtEl>
                      <p:spTgt spid="17"/>
                    </p:tgtEl>
                  </p:cond>
                </p:stCondLst>
                <p:endSync evt="end" delay="0">
                  <p:rtn val="all"/>
                </p:endSync>
                <p:childTnLst>
                  <p:par>
                    <p:cTn id="21" fill="hold">
                      <p:stCondLst>
                        <p:cond delay="0"/>
                      </p:stCondLst>
                      <p:childTnLst>
                        <p:par>
                          <p:cTn id="22" fill="hold">
                            <p:stCondLst>
                              <p:cond delay="0"/>
                            </p:stCondLst>
                            <p:childTnLst>
                              <p:par>
                                <p:cTn id="23" presetID="10" presetClass="exit" presetSubtype="0" fill="hold" nodeType="clickEffect">
                                  <p:stCondLst>
                                    <p:cond delay="0"/>
                                  </p:stCondLst>
                                  <p:childTnLst>
                                    <p:animEffect transition="out" filter="fade">
                                      <p:cBhvr>
                                        <p:cTn id="24" dur="500"/>
                                        <p:tgtEl>
                                          <p:spTgt spid="17"/>
                                        </p:tgtEl>
                                      </p:cBhvr>
                                    </p:animEffect>
                                    <p:set>
                                      <p:cBhvr>
                                        <p:cTn id="25" dur="1" fill="hold">
                                          <p:stCondLst>
                                            <p:cond delay="499"/>
                                          </p:stCondLst>
                                        </p:cTn>
                                        <p:tgtEl>
                                          <p:spTgt spid="17"/>
                                        </p:tgtEl>
                                        <p:attrNameLst>
                                          <p:attrName>style.visibility</p:attrName>
                                        </p:attrNameLst>
                                      </p:cBhvr>
                                      <p:to>
                                        <p:strVal val="hidden"/>
                                      </p:to>
                                    </p:set>
                                  </p:childTnLst>
                                </p:cTn>
                              </p:par>
                              <p:par>
                                <p:cTn id="26" presetID="10" presetClass="exit" presetSubtype="0" fill="hold" grpId="1" nodeType="withEffect">
                                  <p:stCondLst>
                                    <p:cond delay="0"/>
                                  </p:stCondLst>
                                  <p:childTnLst>
                                    <p:animEffect transition="out" filter="fade">
                                      <p:cBhvr>
                                        <p:cTn id="27" dur="500"/>
                                        <p:tgtEl>
                                          <p:spTgt spid="12"/>
                                        </p:tgtEl>
                                      </p:cBhvr>
                                    </p:animEffect>
                                    <p:set>
                                      <p:cBhvr>
                                        <p:cTn id="28" dur="1" fill="hold">
                                          <p:stCondLst>
                                            <p:cond delay="499"/>
                                          </p:stCondLst>
                                        </p:cTn>
                                        <p:tgtEl>
                                          <p:spTgt spid="12"/>
                                        </p:tgtEl>
                                        <p:attrNameLst>
                                          <p:attrName>style.visibility</p:attrName>
                                        </p:attrNameLst>
                                      </p:cBhvr>
                                      <p:to>
                                        <p:strVal val="hidden"/>
                                      </p:to>
                                    </p:set>
                                  </p:childTnLst>
                                </p:cTn>
                              </p:par>
                            </p:childTnLst>
                          </p:cTn>
                        </p:par>
                        <p:par>
                          <p:cTn id="29" fill="hold">
                            <p:stCondLst>
                              <p:cond delay="500"/>
                            </p:stCondLst>
                            <p:childTnLst>
                              <p:par>
                                <p:cTn id="30" presetID="10" presetClass="entr" presetSubtype="0" fill="hold" nodeType="afterEffect">
                                  <p:stCondLst>
                                    <p:cond delay="0"/>
                                  </p:stCondLst>
                                  <p:childTnLst>
                                    <p:set>
                                      <p:cBhvr>
                                        <p:cTn id="31" dur="1" fill="hold">
                                          <p:stCondLst>
                                            <p:cond delay="0"/>
                                          </p:stCondLst>
                                        </p:cTn>
                                        <p:tgtEl>
                                          <p:spTgt spid="18"/>
                                        </p:tgtEl>
                                        <p:attrNameLst>
                                          <p:attrName>style.visibility</p:attrName>
                                        </p:attrNameLst>
                                      </p:cBhvr>
                                      <p:to>
                                        <p:strVal val="visible"/>
                                      </p:to>
                                    </p:set>
                                    <p:animEffect transition="in" filter="fade">
                                      <p:cBhvr>
                                        <p:cTn id="32" dur="500"/>
                                        <p:tgtEl>
                                          <p:spTgt spid="18"/>
                                        </p:tgtEl>
                                      </p:cBhvr>
                                    </p:animEffect>
                                  </p:childTnLst>
                                </p:cTn>
                              </p:par>
                            </p:childTnLst>
                          </p:cTn>
                        </p:par>
                      </p:childTnLst>
                    </p:cTn>
                  </p:par>
                </p:childTnLst>
              </p:cTn>
              <p:nextCondLst>
                <p:cond evt="onClick" delay="0">
                  <p:tgtEl>
                    <p:spTgt spid="17"/>
                  </p:tgtEl>
                </p:cond>
              </p:nextCondLst>
            </p:seq>
          </p:childTnLst>
        </p:cTn>
      </p:par>
    </p:tnLst>
    <p:bldLst>
      <p:bldP spid="12" grpId="0" animBg="1"/>
      <p:bldP spid="12" grpId="1" animBg="1"/>
      <p:bldP spid="8" grpId="0"/>
      <p:bldP spid="8" grpId="1"/>
    </p:bldLst>
  </p:timing>
</p:sld>
</file>

<file path=ppt/slides/slide47.xml><?xml version="1.0" encoding="utf-8"?>
<p:sld xmlns:a="http://schemas.openxmlformats.org/drawingml/2006/main" xmlns:r="http://schemas.openxmlformats.org/officeDocument/2006/relationships" xmlns:p="http://schemas.openxmlformats.org/presentationml/2006/main">
  <p:cSld>
    <p:bg>
      <p:bgPr>
        <a:solidFill>
          <a:srgbClr val="FBF1DE"/>
        </a:solidFill>
        <a:effectLst/>
      </p:bgPr>
    </p:bg>
    <p:spTree>
      <p:nvGrpSpPr>
        <p:cNvPr id="1" name=""/>
        <p:cNvGrpSpPr/>
        <p:nvPr/>
      </p:nvGrpSpPr>
      <p:grpSpPr>
        <a:xfrm>
          <a:off x="0" y="0"/>
          <a:ext cx="0" cy="0"/>
          <a:chOff x="0" y="0"/>
          <a:chExt cx="0" cy="0"/>
        </a:xfrm>
      </p:grpSpPr>
      <p:sp>
        <p:nvSpPr>
          <p:cNvPr id="2" name="Freeform 2"/>
          <p:cNvSpPr/>
          <p:nvPr/>
        </p:nvSpPr>
        <p:spPr>
          <a:xfrm>
            <a:off x="4419600" y="1562100"/>
            <a:ext cx="9448800" cy="9050249"/>
          </a:xfrm>
          <a:custGeom>
            <a:avLst/>
            <a:gdLst/>
            <a:ahLst/>
            <a:cxnLst/>
            <a:rect l="l" t="t" r="r" b="b"/>
            <a:pathLst>
              <a:path w="8243954" h="9050249">
                <a:moveTo>
                  <a:pt x="0" y="0"/>
                </a:moveTo>
                <a:lnTo>
                  <a:pt x="8243954" y="0"/>
                </a:lnTo>
                <a:lnTo>
                  <a:pt x="8243954" y="9050249"/>
                </a:lnTo>
                <a:lnTo>
                  <a:pt x="0" y="9050249"/>
                </a:lnTo>
                <a:lnTo>
                  <a:pt x="0" y="0"/>
                </a:lnTo>
                <a:close/>
              </a:path>
            </a:pathLst>
          </a:custGeom>
          <a:blipFill>
            <a:blip r:embed="rId2">
              <a:extLst>
                <a:ext uri="{96DAC541-7B7A-43D3-8B79-37D633B846F1}">
                  <asvg:svgBlip xmlns:asvg="http://schemas.microsoft.com/office/drawing/2016/SVG/main" xmlns="" r:embed="rId3"/>
                </a:ext>
              </a:extLst>
            </a:blip>
            <a:stretch>
              <a:fillRect/>
            </a:stretch>
          </a:blipFill>
        </p:spPr>
      </p:sp>
      <p:sp>
        <p:nvSpPr>
          <p:cNvPr id="3" name="Freeform 3"/>
          <p:cNvSpPr/>
          <p:nvPr/>
        </p:nvSpPr>
        <p:spPr>
          <a:xfrm flipH="1">
            <a:off x="11734800" y="6972300"/>
            <a:ext cx="2502541" cy="1856430"/>
          </a:xfrm>
          <a:custGeom>
            <a:avLst/>
            <a:gdLst/>
            <a:ahLst/>
            <a:cxnLst/>
            <a:rect l="l" t="t" r="r" b="b"/>
            <a:pathLst>
              <a:path w="2502541" h="1856430">
                <a:moveTo>
                  <a:pt x="2502541" y="0"/>
                </a:moveTo>
                <a:lnTo>
                  <a:pt x="0" y="0"/>
                </a:lnTo>
                <a:lnTo>
                  <a:pt x="0" y="1856430"/>
                </a:lnTo>
                <a:lnTo>
                  <a:pt x="2502541" y="1856430"/>
                </a:lnTo>
                <a:lnTo>
                  <a:pt x="2502541" y="0"/>
                </a:lnTo>
                <a:close/>
              </a:path>
            </a:pathLst>
          </a:custGeom>
          <a:blipFill>
            <a:blip r:embed="rId4">
              <a:extLst>
                <a:ext uri="{96DAC541-7B7A-43D3-8B79-37D633B846F1}">
                  <asvg:svgBlip xmlns:asvg="http://schemas.microsoft.com/office/drawing/2016/SVG/main" xmlns="" r:embed="rId5"/>
                </a:ext>
              </a:extLst>
            </a:blip>
            <a:stretch>
              <a:fillRect/>
            </a:stretch>
          </a:blipFill>
        </p:spPr>
      </p:sp>
      <p:sp>
        <p:nvSpPr>
          <p:cNvPr id="5" name="TextBox 5"/>
          <p:cNvSpPr txBox="1"/>
          <p:nvPr/>
        </p:nvSpPr>
        <p:spPr>
          <a:xfrm>
            <a:off x="5145832" y="2827976"/>
            <a:ext cx="7996335" cy="2527936"/>
          </a:xfrm>
          <a:prstGeom prst="rect">
            <a:avLst/>
          </a:prstGeom>
        </p:spPr>
        <p:txBody>
          <a:bodyPr wrap="square" lIns="0" tIns="0" rIns="0" bIns="0" rtlCol="0" anchor="t">
            <a:spAutoFit/>
          </a:bodyPr>
          <a:lstStyle/>
          <a:p>
            <a:pPr algn="ctr">
              <a:lnSpc>
                <a:spcPts val="10283"/>
              </a:lnSpc>
            </a:pPr>
            <a:r>
              <a:rPr lang="vi-VN" sz="7200" b="1">
                <a:solidFill>
                  <a:schemeClr val="bg1"/>
                </a:solidFill>
                <a:latin typeface="Times New Roman" panose="02020603050405020304" pitchFamily="18" charset="0"/>
                <a:cs typeface="Times New Roman" panose="02020603050405020304" pitchFamily="18" charset="0"/>
              </a:rPr>
              <a:t>HOẠT ĐỘNG </a:t>
            </a:r>
            <a:r>
              <a:rPr lang="vi-VN" sz="7200" b="1" smtClean="0">
                <a:solidFill>
                  <a:schemeClr val="bg1"/>
                </a:solidFill>
                <a:latin typeface="Times New Roman" panose="02020603050405020304" pitchFamily="18" charset="0"/>
                <a:cs typeface="Times New Roman" panose="02020603050405020304" pitchFamily="18" charset="0"/>
              </a:rPr>
              <a:t>4</a:t>
            </a:r>
          </a:p>
          <a:p>
            <a:pPr algn="ctr">
              <a:lnSpc>
                <a:spcPts val="10283"/>
              </a:lnSpc>
            </a:pPr>
            <a:r>
              <a:rPr lang="vi-VN" sz="7200" b="1" smtClean="0">
                <a:solidFill>
                  <a:schemeClr val="bg1"/>
                </a:solidFill>
                <a:latin typeface="Times New Roman" panose="02020603050405020304" pitchFamily="18" charset="0"/>
                <a:cs typeface="Times New Roman" panose="02020603050405020304" pitchFamily="18" charset="0"/>
              </a:rPr>
              <a:t> </a:t>
            </a:r>
            <a:r>
              <a:rPr lang="vi-VN" sz="7200" b="1">
                <a:solidFill>
                  <a:schemeClr val="bg1"/>
                </a:solidFill>
                <a:latin typeface="Times New Roman" panose="02020603050405020304" pitchFamily="18" charset="0"/>
                <a:cs typeface="Times New Roman" panose="02020603050405020304" pitchFamily="18" charset="0"/>
              </a:rPr>
              <a:t>VẬN DỤNG</a:t>
            </a:r>
            <a:endParaRPr lang="en-US" sz="7200" spc="-182">
              <a:solidFill>
                <a:schemeClr val="bg1"/>
              </a:solidFill>
              <a:latin typeface="Times New Roman" panose="02020603050405020304" pitchFamily="18" charset="0"/>
              <a:ea typeface="Cabin"/>
              <a:cs typeface="Times New Roman" panose="02020603050405020304" pitchFamily="18" charset="0"/>
              <a:sym typeface="Cabin"/>
            </a:endParaRPr>
          </a:p>
        </p:txBody>
      </p:sp>
      <p:sp>
        <p:nvSpPr>
          <p:cNvPr id="6" name="Freeform 6"/>
          <p:cNvSpPr/>
          <p:nvPr/>
        </p:nvSpPr>
        <p:spPr>
          <a:xfrm>
            <a:off x="13554775" y="7781984"/>
            <a:ext cx="3170242" cy="3927102"/>
          </a:xfrm>
          <a:custGeom>
            <a:avLst/>
            <a:gdLst/>
            <a:ahLst/>
            <a:cxnLst/>
            <a:rect l="l" t="t" r="r" b="b"/>
            <a:pathLst>
              <a:path w="3170242" h="3927102">
                <a:moveTo>
                  <a:pt x="0" y="0"/>
                </a:moveTo>
                <a:lnTo>
                  <a:pt x="3170242" y="0"/>
                </a:lnTo>
                <a:lnTo>
                  <a:pt x="3170242" y="3927101"/>
                </a:lnTo>
                <a:lnTo>
                  <a:pt x="0" y="3927101"/>
                </a:lnTo>
                <a:lnTo>
                  <a:pt x="0" y="0"/>
                </a:lnTo>
                <a:close/>
              </a:path>
            </a:pathLst>
          </a:custGeom>
          <a:blipFill>
            <a:blip r:embed="rId6">
              <a:extLst>
                <a:ext uri="{96DAC541-7B7A-43D3-8B79-37D633B846F1}">
                  <asvg:svgBlip xmlns:asvg="http://schemas.microsoft.com/office/drawing/2016/SVG/main" xmlns="" r:embed="rId7"/>
                </a:ext>
              </a:extLst>
            </a:blip>
            <a:stretch>
              <a:fillRect/>
            </a:stretch>
          </a:blipFill>
        </p:spPr>
      </p:sp>
    </p:spTree>
    <p:extLst>
      <p:ext uri="{BB962C8B-B14F-4D97-AF65-F5344CB8AC3E}">
        <p14:creationId xmlns:p14="http://schemas.microsoft.com/office/powerpoint/2010/main" val="39652397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48.xml><?xml version="1.0" encoding="utf-8"?>
<p:sld xmlns:a="http://schemas.openxmlformats.org/drawingml/2006/main" xmlns:r="http://schemas.openxmlformats.org/officeDocument/2006/relationships" xmlns:p="http://schemas.openxmlformats.org/presentationml/2006/main">
  <p:cSld>
    <p:bg>
      <p:bgPr>
        <a:solidFill>
          <a:srgbClr val="8CC0F5"/>
        </a:solidFill>
        <a:effectLst/>
      </p:bgPr>
    </p:bg>
    <p:spTree>
      <p:nvGrpSpPr>
        <p:cNvPr id="1" name=""/>
        <p:cNvGrpSpPr/>
        <p:nvPr/>
      </p:nvGrpSpPr>
      <p:grpSpPr>
        <a:xfrm>
          <a:off x="0" y="0"/>
          <a:ext cx="0" cy="0"/>
          <a:chOff x="0" y="0"/>
          <a:chExt cx="0" cy="0"/>
        </a:xfrm>
      </p:grpSpPr>
      <p:sp>
        <p:nvSpPr>
          <p:cNvPr id="2" name="Freeform 2"/>
          <p:cNvSpPr/>
          <p:nvPr/>
        </p:nvSpPr>
        <p:spPr>
          <a:xfrm>
            <a:off x="-428538" y="-2253652"/>
            <a:ext cx="18768896" cy="13035852"/>
          </a:xfrm>
          <a:custGeom>
            <a:avLst/>
            <a:gdLst/>
            <a:ahLst/>
            <a:cxnLst/>
            <a:rect l="l" t="t" r="r" b="b"/>
            <a:pathLst>
              <a:path w="18768896" h="13035852">
                <a:moveTo>
                  <a:pt x="0" y="0"/>
                </a:moveTo>
                <a:lnTo>
                  <a:pt x="18768897" y="0"/>
                </a:lnTo>
                <a:lnTo>
                  <a:pt x="18768897" y="13035851"/>
                </a:lnTo>
                <a:lnTo>
                  <a:pt x="0" y="13035851"/>
                </a:lnTo>
                <a:lnTo>
                  <a:pt x="0" y="0"/>
                </a:lnTo>
                <a:close/>
              </a:path>
            </a:pathLst>
          </a:custGeom>
          <a:blipFill>
            <a:blip r:embed="rId2">
              <a:extLst>
                <a:ext uri="{96DAC541-7B7A-43D3-8B79-37D633B846F1}">
                  <asvg:svgBlip xmlns:asvg="http://schemas.microsoft.com/office/drawing/2016/SVG/main" xmlns="" r:embed="rId3"/>
                </a:ext>
              </a:extLst>
            </a:blip>
            <a:stretch>
              <a:fillRect/>
            </a:stretch>
          </a:blipFill>
        </p:spPr>
      </p:sp>
      <p:sp>
        <p:nvSpPr>
          <p:cNvPr id="3" name="Freeform 3"/>
          <p:cNvSpPr/>
          <p:nvPr/>
        </p:nvSpPr>
        <p:spPr>
          <a:xfrm>
            <a:off x="3964813" y="1502281"/>
            <a:ext cx="10028132" cy="6490936"/>
          </a:xfrm>
          <a:custGeom>
            <a:avLst/>
            <a:gdLst/>
            <a:ahLst/>
            <a:cxnLst/>
            <a:rect l="l" t="t" r="r" b="b"/>
            <a:pathLst>
              <a:path w="10028132" h="6490936">
                <a:moveTo>
                  <a:pt x="0" y="0"/>
                </a:moveTo>
                <a:lnTo>
                  <a:pt x="10028131" y="0"/>
                </a:lnTo>
                <a:lnTo>
                  <a:pt x="10028131" y="6490936"/>
                </a:lnTo>
                <a:lnTo>
                  <a:pt x="0" y="6490936"/>
                </a:lnTo>
                <a:lnTo>
                  <a:pt x="0" y="0"/>
                </a:lnTo>
                <a:close/>
              </a:path>
            </a:pathLst>
          </a:custGeom>
          <a:blipFill>
            <a:blip r:embed="rId4">
              <a:extLst>
                <a:ext uri="{96DAC541-7B7A-43D3-8B79-37D633B846F1}">
                  <asvg:svgBlip xmlns:asvg="http://schemas.microsoft.com/office/drawing/2016/SVG/main" xmlns="" r:embed="rId5"/>
                </a:ext>
              </a:extLst>
            </a:blip>
            <a:stretch>
              <a:fillRect/>
            </a:stretch>
          </a:blipFill>
        </p:spPr>
      </p:sp>
      <p:sp>
        <p:nvSpPr>
          <p:cNvPr id="4" name="Freeform 4"/>
          <p:cNvSpPr/>
          <p:nvPr/>
        </p:nvSpPr>
        <p:spPr>
          <a:xfrm>
            <a:off x="-2686702" y="1262559"/>
            <a:ext cx="5105798" cy="6339027"/>
          </a:xfrm>
          <a:custGeom>
            <a:avLst/>
            <a:gdLst/>
            <a:ahLst/>
            <a:cxnLst/>
            <a:rect l="l" t="t" r="r" b="b"/>
            <a:pathLst>
              <a:path w="5105798" h="6339027">
                <a:moveTo>
                  <a:pt x="0" y="0"/>
                </a:moveTo>
                <a:lnTo>
                  <a:pt x="5105797" y="0"/>
                </a:lnTo>
                <a:lnTo>
                  <a:pt x="5105797" y="6339027"/>
                </a:lnTo>
                <a:lnTo>
                  <a:pt x="0" y="6339027"/>
                </a:lnTo>
                <a:lnTo>
                  <a:pt x="0" y="0"/>
                </a:lnTo>
                <a:close/>
              </a:path>
            </a:pathLst>
          </a:custGeom>
          <a:blipFill>
            <a:blip r:embed="rId6">
              <a:extLst>
                <a:ext uri="{96DAC541-7B7A-43D3-8B79-37D633B846F1}">
                  <asvg:svgBlip xmlns:asvg="http://schemas.microsoft.com/office/drawing/2016/SVG/main" xmlns="" r:embed="rId7"/>
                </a:ext>
              </a:extLst>
            </a:blip>
            <a:stretch>
              <a:fillRect/>
            </a:stretch>
          </a:blipFill>
        </p:spPr>
      </p:sp>
      <p:sp>
        <p:nvSpPr>
          <p:cNvPr id="5" name="Freeform 5"/>
          <p:cNvSpPr/>
          <p:nvPr/>
        </p:nvSpPr>
        <p:spPr>
          <a:xfrm>
            <a:off x="15748728" y="564988"/>
            <a:ext cx="5955287" cy="6670892"/>
          </a:xfrm>
          <a:custGeom>
            <a:avLst/>
            <a:gdLst/>
            <a:ahLst/>
            <a:cxnLst/>
            <a:rect l="l" t="t" r="r" b="b"/>
            <a:pathLst>
              <a:path w="5955287" h="6670892">
                <a:moveTo>
                  <a:pt x="0" y="0"/>
                </a:moveTo>
                <a:lnTo>
                  <a:pt x="5955288" y="0"/>
                </a:lnTo>
                <a:lnTo>
                  <a:pt x="5955288" y="6670892"/>
                </a:lnTo>
                <a:lnTo>
                  <a:pt x="0" y="6670892"/>
                </a:lnTo>
                <a:lnTo>
                  <a:pt x="0" y="0"/>
                </a:lnTo>
                <a:close/>
              </a:path>
            </a:pathLst>
          </a:custGeom>
          <a:blipFill>
            <a:blip r:embed="rId8">
              <a:extLst>
                <a:ext uri="{96DAC541-7B7A-43D3-8B79-37D633B846F1}">
                  <asvg:svgBlip xmlns:asvg="http://schemas.microsoft.com/office/drawing/2016/SVG/main" xmlns="" r:embed="rId9"/>
                </a:ext>
              </a:extLst>
            </a:blip>
            <a:stretch>
              <a:fillRect/>
            </a:stretch>
          </a:blipFill>
        </p:spPr>
      </p:sp>
      <p:sp>
        <p:nvSpPr>
          <p:cNvPr id="6" name="Freeform 6"/>
          <p:cNvSpPr/>
          <p:nvPr/>
        </p:nvSpPr>
        <p:spPr>
          <a:xfrm>
            <a:off x="-428538" y="7993217"/>
            <a:ext cx="3461351" cy="4287709"/>
          </a:xfrm>
          <a:custGeom>
            <a:avLst/>
            <a:gdLst/>
            <a:ahLst/>
            <a:cxnLst/>
            <a:rect l="l" t="t" r="r" b="b"/>
            <a:pathLst>
              <a:path w="3461351" h="4287709">
                <a:moveTo>
                  <a:pt x="0" y="0"/>
                </a:moveTo>
                <a:lnTo>
                  <a:pt x="3461351" y="0"/>
                </a:lnTo>
                <a:lnTo>
                  <a:pt x="3461351" y="4287710"/>
                </a:lnTo>
                <a:lnTo>
                  <a:pt x="0" y="4287710"/>
                </a:lnTo>
                <a:lnTo>
                  <a:pt x="0" y="0"/>
                </a:lnTo>
                <a:close/>
              </a:path>
            </a:pathLst>
          </a:custGeom>
          <a:blipFill>
            <a:blip r:embed="rId10">
              <a:extLst>
                <a:ext uri="{96DAC541-7B7A-43D3-8B79-37D633B846F1}">
                  <asvg:svgBlip xmlns:asvg="http://schemas.microsoft.com/office/drawing/2016/SVG/main" xmlns="" r:embed="rId11"/>
                </a:ext>
              </a:extLst>
            </a:blip>
            <a:stretch>
              <a:fillRect/>
            </a:stretch>
          </a:blipFill>
        </p:spPr>
      </p:sp>
      <p:sp>
        <p:nvSpPr>
          <p:cNvPr id="7" name="Freeform 7"/>
          <p:cNvSpPr/>
          <p:nvPr/>
        </p:nvSpPr>
        <p:spPr>
          <a:xfrm>
            <a:off x="14924946" y="8002276"/>
            <a:ext cx="8405340" cy="4569448"/>
          </a:xfrm>
          <a:custGeom>
            <a:avLst/>
            <a:gdLst/>
            <a:ahLst/>
            <a:cxnLst/>
            <a:rect l="l" t="t" r="r" b="b"/>
            <a:pathLst>
              <a:path w="8405340" h="4569448">
                <a:moveTo>
                  <a:pt x="0" y="0"/>
                </a:moveTo>
                <a:lnTo>
                  <a:pt x="8405340" y="0"/>
                </a:lnTo>
                <a:lnTo>
                  <a:pt x="8405340" y="4569448"/>
                </a:lnTo>
                <a:lnTo>
                  <a:pt x="0" y="4569448"/>
                </a:lnTo>
                <a:lnTo>
                  <a:pt x="0" y="0"/>
                </a:lnTo>
                <a:close/>
              </a:path>
            </a:pathLst>
          </a:custGeom>
          <a:blipFill>
            <a:blip r:embed="rId12">
              <a:extLst>
                <a:ext uri="{96DAC541-7B7A-43D3-8B79-37D633B846F1}">
                  <asvg:svgBlip xmlns:asvg="http://schemas.microsoft.com/office/drawing/2016/SVG/main" xmlns="" r:embed="rId13"/>
                </a:ext>
              </a:extLst>
            </a:blip>
            <a:stretch>
              <a:fillRect/>
            </a:stretch>
          </a:blipFill>
        </p:spPr>
      </p:sp>
      <p:sp>
        <p:nvSpPr>
          <p:cNvPr id="10" name="Freeform 10"/>
          <p:cNvSpPr/>
          <p:nvPr/>
        </p:nvSpPr>
        <p:spPr>
          <a:xfrm>
            <a:off x="10890896" y="7806970"/>
            <a:ext cx="2225800" cy="911003"/>
          </a:xfrm>
          <a:custGeom>
            <a:avLst/>
            <a:gdLst/>
            <a:ahLst/>
            <a:cxnLst/>
            <a:rect l="l" t="t" r="r" b="b"/>
            <a:pathLst>
              <a:path w="2225800" h="911003">
                <a:moveTo>
                  <a:pt x="0" y="0"/>
                </a:moveTo>
                <a:lnTo>
                  <a:pt x="2225800" y="0"/>
                </a:lnTo>
                <a:lnTo>
                  <a:pt x="2225800" y="911004"/>
                </a:lnTo>
                <a:lnTo>
                  <a:pt x="0" y="911004"/>
                </a:lnTo>
                <a:lnTo>
                  <a:pt x="0" y="0"/>
                </a:lnTo>
                <a:close/>
              </a:path>
            </a:pathLst>
          </a:custGeom>
          <a:blipFill>
            <a:blip r:embed="rId14">
              <a:extLst>
                <a:ext uri="{96DAC541-7B7A-43D3-8B79-37D633B846F1}">
                  <asvg:svgBlip xmlns:asvg="http://schemas.microsoft.com/office/drawing/2016/SVG/main" xmlns="" r:embed="rId15"/>
                </a:ext>
              </a:extLst>
            </a:blip>
            <a:stretch>
              <a:fillRect t="-81244"/>
            </a:stretch>
          </a:blipFill>
        </p:spPr>
      </p:sp>
      <p:sp>
        <p:nvSpPr>
          <p:cNvPr id="12" name="Rectangle 11"/>
          <p:cNvSpPr/>
          <p:nvPr/>
        </p:nvSpPr>
        <p:spPr>
          <a:xfrm>
            <a:off x="5105400" y="2307562"/>
            <a:ext cx="7848600" cy="4413516"/>
          </a:xfrm>
          <a:prstGeom prst="rect">
            <a:avLst/>
          </a:prstGeom>
        </p:spPr>
        <p:txBody>
          <a:bodyPr wrap="square">
            <a:spAutoFit/>
          </a:bodyPr>
          <a:lstStyle/>
          <a:p>
            <a:pPr marR="30480" algn="just">
              <a:lnSpc>
                <a:spcPct val="130000"/>
              </a:lnSpc>
              <a:spcAft>
                <a:spcPts val="1200"/>
              </a:spcAft>
            </a:pPr>
            <a:r>
              <a:rPr lang="vi-VN" sz="3600" b="1">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Bài tâp 2:</a:t>
            </a:r>
            <a:r>
              <a:rPr lang="vi-VN" sz="360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 Có ý kiến cho rằng: </a:t>
            </a:r>
            <a:r>
              <a:rPr lang="en-US" sz="3600" i="1">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“Đọc sách giúp con người trưởng thành về cả trí tuệ và nhân cách”</a:t>
            </a:r>
            <a:r>
              <a:rPr lang="en-US" sz="360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 </a:t>
            </a:r>
            <a:r>
              <a:rPr lang="vi-VN" sz="360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em có đồng ý với nhận định đó không? Tại sao? Hãy trình bày ý kiến của mình bằng đoạn văn (10 đến 12 câu)</a:t>
            </a:r>
            <a:endParaRPr lang="en-GB" sz="3600">
              <a:solidFill>
                <a:schemeClr val="bg1"/>
              </a:solidFill>
              <a:effectLst/>
              <a:latin typeface="Times New Roman" panose="02020603050405020304" pitchFamily="18" charset="0"/>
              <a:ea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49.xml><?xml version="1.0" encoding="utf-8"?>
<p:sld xmlns:a="http://schemas.openxmlformats.org/drawingml/2006/main" xmlns:r="http://schemas.openxmlformats.org/officeDocument/2006/relationships" xmlns:p="http://schemas.openxmlformats.org/presentationml/2006/main">
  <p:cSld>
    <p:bg>
      <p:bgPr>
        <a:solidFill>
          <a:srgbClr val="F9DA88"/>
        </a:solidFill>
        <a:effectLst/>
      </p:bgPr>
    </p:bg>
    <p:spTree>
      <p:nvGrpSpPr>
        <p:cNvPr id="1" name=""/>
        <p:cNvGrpSpPr/>
        <p:nvPr/>
      </p:nvGrpSpPr>
      <p:grpSpPr>
        <a:xfrm>
          <a:off x="0" y="0"/>
          <a:ext cx="0" cy="0"/>
          <a:chOff x="0" y="0"/>
          <a:chExt cx="0" cy="0"/>
        </a:xfrm>
      </p:grpSpPr>
      <p:sp>
        <p:nvSpPr>
          <p:cNvPr id="2" name="Freeform 2"/>
          <p:cNvSpPr/>
          <p:nvPr/>
        </p:nvSpPr>
        <p:spPr>
          <a:xfrm>
            <a:off x="-428538" y="-2253652"/>
            <a:ext cx="18768896" cy="13035852"/>
          </a:xfrm>
          <a:custGeom>
            <a:avLst/>
            <a:gdLst/>
            <a:ahLst/>
            <a:cxnLst/>
            <a:rect l="l" t="t" r="r" b="b"/>
            <a:pathLst>
              <a:path w="18768896" h="13035852">
                <a:moveTo>
                  <a:pt x="0" y="0"/>
                </a:moveTo>
                <a:lnTo>
                  <a:pt x="18768897" y="0"/>
                </a:lnTo>
                <a:lnTo>
                  <a:pt x="18768897" y="13035851"/>
                </a:lnTo>
                <a:lnTo>
                  <a:pt x="0" y="13035851"/>
                </a:lnTo>
                <a:lnTo>
                  <a:pt x="0" y="0"/>
                </a:lnTo>
                <a:close/>
              </a:path>
            </a:pathLst>
          </a:custGeom>
          <a:blipFill>
            <a:blip r:embed="rId2">
              <a:extLst>
                <a:ext uri="{96DAC541-7B7A-43D3-8B79-37D633B846F1}">
                  <asvg:svgBlip xmlns:asvg="http://schemas.microsoft.com/office/drawing/2016/SVG/main" xmlns="" r:embed="rId3"/>
                </a:ext>
              </a:extLst>
            </a:blip>
            <a:stretch>
              <a:fillRect/>
            </a:stretch>
          </a:blipFill>
        </p:spPr>
      </p:sp>
      <p:sp>
        <p:nvSpPr>
          <p:cNvPr id="3" name="Freeform 3"/>
          <p:cNvSpPr/>
          <p:nvPr/>
        </p:nvSpPr>
        <p:spPr>
          <a:xfrm>
            <a:off x="1785683" y="1692862"/>
            <a:ext cx="4307128" cy="9669063"/>
          </a:xfrm>
          <a:custGeom>
            <a:avLst/>
            <a:gdLst/>
            <a:ahLst/>
            <a:cxnLst/>
            <a:rect l="l" t="t" r="r" b="b"/>
            <a:pathLst>
              <a:path w="4307128" h="9669063">
                <a:moveTo>
                  <a:pt x="0" y="0"/>
                </a:moveTo>
                <a:lnTo>
                  <a:pt x="4307129" y="0"/>
                </a:lnTo>
                <a:lnTo>
                  <a:pt x="4307129" y="9669064"/>
                </a:lnTo>
                <a:lnTo>
                  <a:pt x="0" y="9669064"/>
                </a:lnTo>
                <a:lnTo>
                  <a:pt x="0" y="0"/>
                </a:lnTo>
                <a:close/>
              </a:path>
            </a:pathLst>
          </a:custGeom>
          <a:blipFill>
            <a:blip r:embed="rId4">
              <a:extLst>
                <a:ext uri="{96DAC541-7B7A-43D3-8B79-37D633B846F1}">
                  <asvg:svgBlip xmlns:asvg="http://schemas.microsoft.com/office/drawing/2016/SVG/main" xmlns="" r:embed="rId5"/>
                </a:ext>
              </a:extLst>
            </a:blip>
            <a:stretch>
              <a:fillRect/>
            </a:stretch>
          </a:blipFill>
        </p:spPr>
      </p:sp>
      <p:sp>
        <p:nvSpPr>
          <p:cNvPr id="4" name="Freeform 4"/>
          <p:cNvSpPr/>
          <p:nvPr/>
        </p:nvSpPr>
        <p:spPr>
          <a:xfrm flipH="1">
            <a:off x="3774703" y="8097339"/>
            <a:ext cx="3170242" cy="3927102"/>
          </a:xfrm>
          <a:custGeom>
            <a:avLst/>
            <a:gdLst/>
            <a:ahLst/>
            <a:cxnLst/>
            <a:rect l="l" t="t" r="r" b="b"/>
            <a:pathLst>
              <a:path w="3170242" h="3927102">
                <a:moveTo>
                  <a:pt x="3170242" y="0"/>
                </a:moveTo>
                <a:lnTo>
                  <a:pt x="0" y="0"/>
                </a:lnTo>
                <a:lnTo>
                  <a:pt x="0" y="3927102"/>
                </a:lnTo>
                <a:lnTo>
                  <a:pt x="3170242" y="3927102"/>
                </a:lnTo>
                <a:lnTo>
                  <a:pt x="3170242" y="0"/>
                </a:lnTo>
                <a:close/>
              </a:path>
            </a:pathLst>
          </a:custGeom>
          <a:blipFill>
            <a:blip r:embed="rId6">
              <a:extLst>
                <a:ext uri="{96DAC541-7B7A-43D3-8B79-37D633B846F1}">
                  <asvg:svgBlip xmlns:asvg="http://schemas.microsoft.com/office/drawing/2016/SVG/main" xmlns="" r:embed="rId7"/>
                </a:ext>
              </a:extLst>
            </a:blip>
            <a:stretch>
              <a:fillRect/>
            </a:stretch>
          </a:blipFill>
        </p:spPr>
      </p:sp>
      <p:sp>
        <p:nvSpPr>
          <p:cNvPr id="5" name="Freeform 5"/>
          <p:cNvSpPr/>
          <p:nvPr/>
        </p:nvSpPr>
        <p:spPr>
          <a:xfrm>
            <a:off x="-1339290" y="7483864"/>
            <a:ext cx="3478876" cy="4114800"/>
          </a:xfrm>
          <a:custGeom>
            <a:avLst/>
            <a:gdLst/>
            <a:ahLst/>
            <a:cxnLst/>
            <a:rect l="l" t="t" r="r" b="b"/>
            <a:pathLst>
              <a:path w="3478876" h="4114800">
                <a:moveTo>
                  <a:pt x="0" y="0"/>
                </a:moveTo>
                <a:lnTo>
                  <a:pt x="3478877" y="0"/>
                </a:lnTo>
                <a:lnTo>
                  <a:pt x="3478877" y="4114800"/>
                </a:lnTo>
                <a:lnTo>
                  <a:pt x="0" y="4114800"/>
                </a:lnTo>
                <a:lnTo>
                  <a:pt x="0" y="0"/>
                </a:lnTo>
                <a:close/>
              </a:path>
            </a:pathLst>
          </a:custGeom>
          <a:blipFill>
            <a:blip r:embed="rId8">
              <a:extLst>
                <a:ext uri="{96DAC541-7B7A-43D3-8B79-37D633B846F1}">
                  <asvg:svgBlip xmlns:asvg="http://schemas.microsoft.com/office/drawing/2016/SVG/main" xmlns="" r:embed="rId9"/>
                </a:ext>
              </a:extLst>
            </a:blip>
            <a:stretch>
              <a:fillRect/>
            </a:stretch>
          </a:blipFill>
        </p:spPr>
      </p:sp>
      <p:sp>
        <p:nvSpPr>
          <p:cNvPr id="6" name="Freeform 6"/>
          <p:cNvSpPr/>
          <p:nvPr/>
        </p:nvSpPr>
        <p:spPr>
          <a:xfrm rot="-1727232">
            <a:off x="-190075" y="757084"/>
            <a:ext cx="4169757" cy="902184"/>
          </a:xfrm>
          <a:custGeom>
            <a:avLst/>
            <a:gdLst/>
            <a:ahLst/>
            <a:cxnLst/>
            <a:rect l="l" t="t" r="r" b="b"/>
            <a:pathLst>
              <a:path w="4169757" h="902184">
                <a:moveTo>
                  <a:pt x="0" y="0"/>
                </a:moveTo>
                <a:lnTo>
                  <a:pt x="4169757" y="0"/>
                </a:lnTo>
                <a:lnTo>
                  <a:pt x="4169757" y="902183"/>
                </a:lnTo>
                <a:lnTo>
                  <a:pt x="0" y="902183"/>
                </a:lnTo>
                <a:lnTo>
                  <a:pt x="0" y="0"/>
                </a:lnTo>
                <a:close/>
              </a:path>
            </a:pathLst>
          </a:custGeom>
          <a:blipFill>
            <a:blip r:embed="rId10">
              <a:extLst>
                <a:ext uri="{96DAC541-7B7A-43D3-8B79-37D633B846F1}">
                  <asvg:svgBlip xmlns:asvg="http://schemas.microsoft.com/office/drawing/2016/SVG/main" xmlns="" r:embed="rId11"/>
                </a:ext>
              </a:extLst>
            </a:blip>
            <a:stretch>
              <a:fillRect/>
            </a:stretch>
          </a:blipFill>
        </p:spPr>
      </p:sp>
      <p:grpSp>
        <p:nvGrpSpPr>
          <p:cNvPr id="7" name="Group 7"/>
          <p:cNvGrpSpPr/>
          <p:nvPr/>
        </p:nvGrpSpPr>
        <p:grpSpPr>
          <a:xfrm>
            <a:off x="7352414" y="1629026"/>
            <a:ext cx="9340305" cy="7641923"/>
            <a:chOff x="0" y="0"/>
            <a:chExt cx="13263390" cy="10851659"/>
          </a:xfrm>
        </p:grpSpPr>
        <p:sp>
          <p:nvSpPr>
            <p:cNvPr id="8" name="Freeform 8"/>
            <p:cNvSpPr/>
            <p:nvPr/>
          </p:nvSpPr>
          <p:spPr>
            <a:xfrm>
              <a:off x="-127" y="127"/>
              <a:ext cx="13263263" cy="10858644"/>
            </a:xfrm>
            <a:custGeom>
              <a:avLst/>
              <a:gdLst/>
              <a:ahLst/>
              <a:cxnLst/>
              <a:rect l="l" t="t" r="r" b="b"/>
              <a:pathLst>
                <a:path w="13263263" h="10858644">
                  <a:moveTo>
                    <a:pt x="12862197" y="10845944"/>
                  </a:moveTo>
                  <a:cubicBezTo>
                    <a:pt x="12806317" y="10858644"/>
                    <a:pt x="12780917" y="10845944"/>
                    <a:pt x="12723767" y="10845944"/>
                  </a:cubicBezTo>
                  <a:cubicBezTo>
                    <a:pt x="12666617" y="10845944"/>
                    <a:pt x="12575558" y="10833244"/>
                    <a:pt x="12575558" y="10833244"/>
                  </a:cubicBezTo>
                  <a:lnTo>
                    <a:pt x="707771" y="10833244"/>
                  </a:lnTo>
                  <a:lnTo>
                    <a:pt x="631063" y="10820544"/>
                  </a:lnTo>
                  <a:cubicBezTo>
                    <a:pt x="631063" y="10820544"/>
                    <a:pt x="533400" y="10833244"/>
                    <a:pt x="457581" y="10820544"/>
                  </a:cubicBezTo>
                  <a:cubicBezTo>
                    <a:pt x="381762" y="10807844"/>
                    <a:pt x="296418" y="10820544"/>
                    <a:pt x="296418" y="10820544"/>
                  </a:cubicBezTo>
                  <a:cubicBezTo>
                    <a:pt x="240284" y="10820544"/>
                    <a:pt x="162814" y="10816226"/>
                    <a:pt x="119507" y="10787016"/>
                  </a:cubicBezTo>
                  <a:cubicBezTo>
                    <a:pt x="47371" y="10738375"/>
                    <a:pt x="25400" y="10668144"/>
                    <a:pt x="0" y="10562353"/>
                  </a:cubicBezTo>
                  <a:lnTo>
                    <a:pt x="0" y="10361820"/>
                  </a:lnTo>
                  <a:cubicBezTo>
                    <a:pt x="0" y="10361820"/>
                    <a:pt x="12700" y="10276857"/>
                    <a:pt x="12700" y="10218564"/>
                  </a:cubicBezTo>
                  <a:cubicBezTo>
                    <a:pt x="12700" y="10160271"/>
                    <a:pt x="0" y="10070355"/>
                    <a:pt x="0" y="10070355"/>
                  </a:cubicBezTo>
                  <a:lnTo>
                    <a:pt x="0" y="803402"/>
                  </a:lnTo>
                  <a:cubicBezTo>
                    <a:pt x="0" y="803402"/>
                    <a:pt x="12700" y="767715"/>
                    <a:pt x="12700" y="688594"/>
                  </a:cubicBezTo>
                  <a:lnTo>
                    <a:pt x="12700" y="543560"/>
                  </a:lnTo>
                  <a:cubicBezTo>
                    <a:pt x="12700" y="543560"/>
                    <a:pt x="0" y="459740"/>
                    <a:pt x="12700" y="375920"/>
                  </a:cubicBezTo>
                  <a:cubicBezTo>
                    <a:pt x="25400" y="292100"/>
                    <a:pt x="23876" y="258064"/>
                    <a:pt x="64897" y="195072"/>
                  </a:cubicBezTo>
                  <a:cubicBezTo>
                    <a:pt x="87249" y="160782"/>
                    <a:pt x="184404" y="76708"/>
                    <a:pt x="215900" y="50800"/>
                  </a:cubicBezTo>
                  <a:cubicBezTo>
                    <a:pt x="215900" y="50800"/>
                    <a:pt x="305181" y="24130"/>
                    <a:pt x="401320" y="12700"/>
                  </a:cubicBezTo>
                  <a:cubicBezTo>
                    <a:pt x="508000" y="0"/>
                    <a:pt x="481584" y="0"/>
                    <a:pt x="622300" y="0"/>
                  </a:cubicBezTo>
                  <a:lnTo>
                    <a:pt x="12744214" y="0"/>
                  </a:lnTo>
                  <a:cubicBezTo>
                    <a:pt x="12844290" y="0"/>
                    <a:pt x="12912743" y="12700"/>
                    <a:pt x="12912743" y="12700"/>
                  </a:cubicBezTo>
                  <a:cubicBezTo>
                    <a:pt x="12976878" y="12700"/>
                    <a:pt x="13065650" y="36322"/>
                    <a:pt x="13123563" y="50800"/>
                  </a:cubicBezTo>
                  <a:cubicBezTo>
                    <a:pt x="13225163" y="76200"/>
                    <a:pt x="13250563" y="254000"/>
                    <a:pt x="13250563" y="350520"/>
                  </a:cubicBezTo>
                  <a:lnTo>
                    <a:pt x="13250563" y="9979550"/>
                  </a:lnTo>
                  <a:cubicBezTo>
                    <a:pt x="13250563" y="9979550"/>
                    <a:pt x="13263263" y="10348231"/>
                    <a:pt x="13263263" y="10381251"/>
                  </a:cubicBezTo>
                  <a:cubicBezTo>
                    <a:pt x="13263263" y="10414271"/>
                    <a:pt x="13240784" y="10522221"/>
                    <a:pt x="13222876" y="10568449"/>
                  </a:cubicBezTo>
                  <a:cubicBezTo>
                    <a:pt x="13197858" y="10633092"/>
                    <a:pt x="13208018" y="10689988"/>
                    <a:pt x="13156201" y="10734184"/>
                  </a:cubicBezTo>
                  <a:cubicBezTo>
                    <a:pt x="13120134" y="10765045"/>
                    <a:pt x="13066032" y="10802383"/>
                    <a:pt x="13020821" y="10819528"/>
                  </a:cubicBezTo>
                  <a:cubicBezTo>
                    <a:pt x="12975608" y="10836673"/>
                    <a:pt x="12917823" y="10833371"/>
                    <a:pt x="12861943" y="10846071"/>
                  </a:cubicBezTo>
                  <a:close/>
                </a:path>
              </a:pathLst>
            </a:custGeom>
            <a:solidFill>
              <a:srgbClr val="EAEAEA"/>
            </a:solidFill>
          </p:spPr>
        </p:sp>
      </p:grpSp>
      <p:grpSp>
        <p:nvGrpSpPr>
          <p:cNvPr id="9" name="Group 9"/>
          <p:cNvGrpSpPr/>
          <p:nvPr/>
        </p:nvGrpSpPr>
        <p:grpSpPr>
          <a:xfrm>
            <a:off x="7574621" y="2146590"/>
            <a:ext cx="8889111" cy="6520589"/>
            <a:chOff x="0" y="0"/>
            <a:chExt cx="14793387" cy="10851659"/>
          </a:xfrm>
        </p:grpSpPr>
        <p:sp>
          <p:nvSpPr>
            <p:cNvPr id="10" name="Freeform 10"/>
            <p:cNvSpPr/>
            <p:nvPr/>
          </p:nvSpPr>
          <p:spPr>
            <a:xfrm>
              <a:off x="-127" y="127"/>
              <a:ext cx="14793260" cy="10858644"/>
            </a:xfrm>
            <a:custGeom>
              <a:avLst/>
              <a:gdLst/>
              <a:ahLst/>
              <a:cxnLst/>
              <a:rect l="l" t="t" r="r" b="b"/>
              <a:pathLst>
                <a:path w="14793260" h="10858644">
                  <a:moveTo>
                    <a:pt x="14392194" y="10845944"/>
                  </a:moveTo>
                  <a:cubicBezTo>
                    <a:pt x="14336314" y="10858644"/>
                    <a:pt x="14310914" y="10845944"/>
                    <a:pt x="14253764" y="10845944"/>
                  </a:cubicBezTo>
                  <a:cubicBezTo>
                    <a:pt x="14196614" y="10845944"/>
                    <a:pt x="14105556" y="10833244"/>
                    <a:pt x="14105556" y="10833244"/>
                  </a:cubicBezTo>
                  <a:lnTo>
                    <a:pt x="707771" y="10833244"/>
                  </a:lnTo>
                  <a:lnTo>
                    <a:pt x="631063" y="10820544"/>
                  </a:lnTo>
                  <a:cubicBezTo>
                    <a:pt x="631063" y="10820544"/>
                    <a:pt x="533400" y="10833244"/>
                    <a:pt x="457581" y="10820544"/>
                  </a:cubicBezTo>
                  <a:cubicBezTo>
                    <a:pt x="381762" y="10807844"/>
                    <a:pt x="296418" y="10820544"/>
                    <a:pt x="296418" y="10820544"/>
                  </a:cubicBezTo>
                  <a:cubicBezTo>
                    <a:pt x="240284" y="10820544"/>
                    <a:pt x="162814" y="10816226"/>
                    <a:pt x="119507" y="10787016"/>
                  </a:cubicBezTo>
                  <a:cubicBezTo>
                    <a:pt x="47371" y="10738375"/>
                    <a:pt x="25400" y="10668144"/>
                    <a:pt x="0" y="10562353"/>
                  </a:cubicBezTo>
                  <a:lnTo>
                    <a:pt x="0" y="10361820"/>
                  </a:lnTo>
                  <a:cubicBezTo>
                    <a:pt x="0" y="10361820"/>
                    <a:pt x="12700" y="10276857"/>
                    <a:pt x="12700" y="10218564"/>
                  </a:cubicBezTo>
                  <a:cubicBezTo>
                    <a:pt x="12700" y="10160271"/>
                    <a:pt x="0" y="10070355"/>
                    <a:pt x="0" y="10070355"/>
                  </a:cubicBezTo>
                  <a:lnTo>
                    <a:pt x="0" y="803402"/>
                  </a:lnTo>
                  <a:cubicBezTo>
                    <a:pt x="0" y="803402"/>
                    <a:pt x="12700" y="767715"/>
                    <a:pt x="12700" y="688594"/>
                  </a:cubicBezTo>
                  <a:lnTo>
                    <a:pt x="12700" y="543560"/>
                  </a:lnTo>
                  <a:cubicBezTo>
                    <a:pt x="12700" y="543560"/>
                    <a:pt x="0" y="459740"/>
                    <a:pt x="12700" y="375920"/>
                  </a:cubicBezTo>
                  <a:cubicBezTo>
                    <a:pt x="25400" y="292100"/>
                    <a:pt x="23876" y="258064"/>
                    <a:pt x="64897" y="195072"/>
                  </a:cubicBezTo>
                  <a:cubicBezTo>
                    <a:pt x="87249" y="160782"/>
                    <a:pt x="184404" y="76708"/>
                    <a:pt x="215900" y="50800"/>
                  </a:cubicBezTo>
                  <a:cubicBezTo>
                    <a:pt x="215900" y="50800"/>
                    <a:pt x="305181" y="24130"/>
                    <a:pt x="401320" y="12700"/>
                  </a:cubicBezTo>
                  <a:cubicBezTo>
                    <a:pt x="508000" y="0"/>
                    <a:pt x="481584" y="0"/>
                    <a:pt x="622300" y="0"/>
                  </a:cubicBezTo>
                  <a:lnTo>
                    <a:pt x="14274211" y="0"/>
                  </a:lnTo>
                  <a:cubicBezTo>
                    <a:pt x="14374287" y="0"/>
                    <a:pt x="14442740" y="12700"/>
                    <a:pt x="14442740" y="12700"/>
                  </a:cubicBezTo>
                  <a:cubicBezTo>
                    <a:pt x="14506876" y="12700"/>
                    <a:pt x="14595649" y="36322"/>
                    <a:pt x="14653561" y="50800"/>
                  </a:cubicBezTo>
                  <a:cubicBezTo>
                    <a:pt x="14755160" y="76200"/>
                    <a:pt x="14780560" y="254000"/>
                    <a:pt x="14780560" y="350520"/>
                  </a:cubicBezTo>
                  <a:lnTo>
                    <a:pt x="14780560" y="9979550"/>
                  </a:lnTo>
                  <a:cubicBezTo>
                    <a:pt x="14780560" y="9979550"/>
                    <a:pt x="14793260" y="10348231"/>
                    <a:pt x="14793260" y="10381251"/>
                  </a:cubicBezTo>
                  <a:cubicBezTo>
                    <a:pt x="14793260" y="10414271"/>
                    <a:pt x="14770782" y="10522221"/>
                    <a:pt x="14752875" y="10568449"/>
                  </a:cubicBezTo>
                  <a:cubicBezTo>
                    <a:pt x="14727856" y="10633092"/>
                    <a:pt x="14738015" y="10689988"/>
                    <a:pt x="14686200" y="10734184"/>
                  </a:cubicBezTo>
                  <a:cubicBezTo>
                    <a:pt x="14650132" y="10765045"/>
                    <a:pt x="14596030" y="10802383"/>
                    <a:pt x="14550817" y="10819528"/>
                  </a:cubicBezTo>
                  <a:cubicBezTo>
                    <a:pt x="14505606" y="10836673"/>
                    <a:pt x="14447820" y="10833371"/>
                    <a:pt x="14391940" y="10846071"/>
                  </a:cubicBezTo>
                  <a:close/>
                </a:path>
              </a:pathLst>
            </a:custGeom>
            <a:solidFill>
              <a:srgbClr val="FFFFFF"/>
            </a:solidFill>
          </p:spPr>
        </p:sp>
      </p:grpSp>
      <p:sp>
        <p:nvSpPr>
          <p:cNvPr id="11" name="Freeform 11"/>
          <p:cNvSpPr/>
          <p:nvPr/>
        </p:nvSpPr>
        <p:spPr>
          <a:xfrm>
            <a:off x="8766732" y="9243175"/>
            <a:ext cx="5781047" cy="4237501"/>
          </a:xfrm>
          <a:custGeom>
            <a:avLst/>
            <a:gdLst/>
            <a:ahLst/>
            <a:cxnLst/>
            <a:rect l="l" t="t" r="r" b="b"/>
            <a:pathLst>
              <a:path w="5781047" h="4237501">
                <a:moveTo>
                  <a:pt x="0" y="0"/>
                </a:moveTo>
                <a:lnTo>
                  <a:pt x="5781047" y="0"/>
                </a:lnTo>
                <a:lnTo>
                  <a:pt x="5781047" y="4237501"/>
                </a:lnTo>
                <a:lnTo>
                  <a:pt x="0" y="4237501"/>
                </a:lnTo>
                <a:lnTo>
                  <a:pt x="0" y="0"/>
                </a:lnTo>
                <a:close/>
              </a:path>
            </a:pathLst>
          </a:custGeom>
          <a:blipFill>
            <a:blip r:embed="rId12">
              <a:extLst>
                <a:ext uri="{96DAC541-7B7A-43D3-8B79-37D633B846F1}">
                  <asvg:svgBlip xmlns:asvg="http://schemas.microsoft.com/office/drawing/2016/SVG/main" xmlns="" r:embed="rId13"/>
                </a:ext>
              </a:extLst>
            </a:blip>
            <a:stretch>
              <a:fillRect t="-61363"/>
            </a:stretch>
          </a:blipFill>
        </p:spPr>
      </p:sp>
      <p:sp>
        <p:nvSpPr>
          <p:cNvPr id="12" name="Freeform 12"/>
          <p:cNvSpPr/>
          <p:nvPr/>
        </p:nvSpPr>
        <p:spPr>
          <a:xfrm>
            <a:off x="7152441" y="8940671"/>
            <a:ext cx="6357135" cy="330278"/>
          </a:xfrm>
          <a:custGeom>
            <a:avLst/>
            <a:gdLst/>
            <a:ahLst/>
            <a:cxnLst/>
            <a:rect l="l" t="t" r="r" b="b"/>
            <a:pathLst>
              <a:path w="6357135" h="330278">
                <a:moveTo>
                  <a:pt x="0" y="0"/>
                </a:moveTo>
                <a:lnTo>
                  <a:pt x="6357135" y="0"/>
                </a:lnTo>
                <a:lnTo>
                  <a:pt x="6357135" y="330278"/>
                </a:lnTo>
                <a:lnTo>
                  <a:pt x="0" y="330278"/>
                </a:lnTo>
                <a:lnTo>
                  <a:pt x="0" y="0"/>
                </a:lnTo>
                <a:close/>
              </a:path>
            </a:pathLst>
          </a:custGeom>
          <a:blipFill>
            <a:blip r:embed="rId14">
              <a:extLst>
                <a:ext uri="{96DAC541-7B7A-43D3-8B79-37D633B846F1}">
                  <asvg:svgBlip xmlns:asvg="http://schemas.microsoft.com/office/drawing/2016/SVG/main" xmlns="" r:embed="rId15"/>
                </a:ext>
              </a:extLst>
            </a:blip>
            <a:stretch>
              <a:fillRect t="-1145859"/>
            </a:stretch>
          </a:blipFill>
        </p:spPr>
      </p:sp>
      <p:sp>
        <p:nvSpPr>
          <p:cNvPr id="13" name="Freeform 13"/>
          <p:cNvSpPr/>
          <p:nvPr/>
        </p:nvSpPr>
        <p:spPr>
          <a:xfrm>
            <a:off x="10557791" y="8940671"/>
            <a:ext cx="6357135" cy="330278"/>
          </a:xfrm>
          <a:custGeom>
            <a:avLst/>
            <a:gdLst/>
            <a:ahLst/>
            <a:cxnLst/>
            <a:rect l="l" t="t" r="r" b="b"/>
            <a:pathLst>
              <a:path w="6357135" h="330278">
                <a:moveTo>
                  <a:pt x="0" y="0"/>
                </a:moveTo>
                <a:lnTo>
                  <a:pt x="6357134" y="0"/>
                </a:lnTo>
                <a:lnTo>
                  <a:pt x="6357134" y="330278"/>
                </a:lnTo>
                <a:lnTo>
                  <a:pt x="0" y="330278"/>
                </a:lnTo>
                <a:lnTo>
                  <a:pt x="0" y="0"/>
                </a:lnTo>
                <a:close/>
              </a:path>
            </a:pathLst>
          </a:custGeom>
          <a:blipFill>
            <a:blip r:embed="rId16">
              <a:extLst>
                <a:ext uri="{96DAC541-7B7A-43D3-8B79-37D633B846F1}">
                  <asvg:svgBlip xmlns:asvg="http://schemas.microsoft.com/office/drawing/2016/SVG/main" xmlns="" r:embed="rId17"/>
                </a:ext>
              </a:extLst>
            </a:blip>
            <a:stretch>
              <a:fillRect t="-1145859"/>
            </a:stretch>
          </a:blipFill>
        </p:spPr>
      </p:sp>
      <p:sp>
        <p:nvSpPr>
          <p:cNvPr id="14" name="Freeform 14"/>
          <p:cNvSpPr/>
          <p:nvPr/>
        </p:nvSpPr>
        <p:spPr>
          <a:xfrm>
            <a:off x="11400129" y="3739260"/>
            <a:ext cx="1382977" cy="121851"/>
          </a:xfrm>
          <a:custGeom>
            <a:avLst/>
            <a:gdLst/>
            <a:ahLst/>
            <a:cxnLst/>
            <a:rect l="l" t="t" r="r" b="b"/>
            <a:pathLst>
              <a:path w="1382977" h="158786">
                <a:moveTo>
                  <a:pt x="0" y="0"/>
                </a:moveTo>
                <a:lnTo>
                  <a:pt x="1382978" y="0"/>
                </a:lnTo>
                <a:lnTo>
                  <a:pt x="1382978" y="158786"/>
                </a:lnTo>
                <a:lnTo>
                  <a:pt x="0" y="158786"/>
                </a:lnTo>
                <a:lnTo>
                  <a:pt x="0" y="0"/>
                </a:lnTo>
                <a:close/>
              </a:path>
            </a:pathLst>
          </a:custGeom>
          <a:blipFill>
            <a:blip r:embed="rId18">
              <a:extLst>
                <a:ext uri="{96DAC541-7B7A-43D3-8B79-37D633B846F1}">
                  <asvg:svgBlip xmlns:asvg="http://schemas.microsoft.com/office/drawing/2016/SVG/main" xmlns="" r:embed="rId19"/>
                </a:ext>
              </a:extLst>
            </a:blip>
            <a:stretch>
              <a:fillRect/>
            </a:stretch>
          </a:blipFill>
        </p:spPr>
      </p:sp>
      <p:sp>
        <p:nvSpPr>
          <p:cNvPr id="15" name="Freeform 15"/>
          <p:cNvSpPr/>
          <p:nvPr/>
        </p:nvSpPr>
        <p:spPr>
          <a:xfrm flipV="1">
            <a:off x="7141324" y="1463887"/>
            <a:ext cx="6357135" cy="330278"/>
          </a:xfrm>
          <a:custGeom>
            <a:avLst/>
            <a:gdLst/>
            <a:ahLst/>
            <a:cxnLst/>
            <a:rect l="l" t="t" r="r" b="b"/>
            <a:pathLst>
              <a:path w="6357135" h="330278">
                <a:moveTo>
                  <a:pt x="0" y="330278"/>
                </a:moveTo>
                <a:lnTo>
                  <a:pt x="6357134" y="330278"/>
                </a:lnTo>
                <a:lnTo>
                  <a:pt x="6357134" y="0"/>
                </a:lnTo>
                <a:lnTo>
                  <a:pt x="0" y="0"/>
                </a:lnTo>
                <a:lnTo>
                  <a:pt x="0" y="330278"/>
                </a:lnTo>
                <a:close/>
              </a:path>
            </a:pathLst>
          </a:custGeom>
          <a:blipFill>
            <a:blip r:embed="rId16">
              <a:extLst>
                <a:ext uri="{96DAC541-7B7A-43D3-8B79-37D633B846F1}">
                  <asvg:svgBlip xmlns:asvg="http://schemas.microsoft.com/office/drawing/2016/SVG/main" xmlns="" r:embed="rId17"/>
                </a:ext>
              </a:extLst>
            </a:blip>
            <a:stretch>
              <a:fillRect t="-1145859"/>
            </a:stretch>
          </a:blipFill>
        </p:spPr>
      </p:sp>
      <p:sp>
        <p:nvSpPr>
          <p:cNvPr id="16" name="Freeform 16"/>
          <p:cNvSpPr/>
          <p:nvPr/>
        </p:nvSpPr>
        <p:spPr>
          <a:xfrm flipV="1">
            <a:off x="10546673" y="1463887"/>
            <a:ext cx="6357135" cy="330278"/>
          </a:xfrm>
          <a:custGeom>
            <a:avLst/>
            <a:gdLst/>
            <a:ahLst/>
            <a:cxnLst/>
            <a:rect l="l" t="t" r="r" b="b"/>
            <a:pathLst>
              <a:path w="6357135" h="330278">
                <a:moveTo>
                  <a:pt x="0" y="330278"/>
                </a:moveTo>
                <a:lnTo>
                  <a:pt x="6357135" y="330278"/>
                </a:lnTo>
                <a:lnTo>
                  <a:pt x="6357135" y="0"/>
                </a:lnTo>
                <a:lnTo>
                  <a:pt x="0" y="0"/>
                </a:lnTo>
                <a:lnTo>
                  <a:pt x="0" y="330278"/>
                </a:lnTo>
                <a:close/>
              </a:path>
            </a:pathLst>
          </a:custGeom>
          <a:blipFill>
            <a:blip r:embed="rId16">
              <a:extLst>
                <a:ext uri="{96DAC541-7B7A-43D3-8B79-37D633B846F1}">
                  <asvg:svgBlip xmlns:asvg="http://schemas.microsoft.com/office/drawing/2016/SVG/main" xmlns="" r:embed="rId17"/>
                </a:ext>
              </a:extLst>
            </a:blip>
            <a:stretch>
              <a:fillRect t="-1145859"/>
            </a:stretch>
          </a:blipFill>
        </p:spPr>
      </p:sp>
      <p:sp>
        <p:nvSpPr>
          <p:cNvPr id="17" name="Freeform 17"/>
          <p:cNvSpPr/>
          <p:nvPr/>
        </p:nvSpPr>
        <p:spPr>
          <a:xfrm>
            <a:off x="11939526" y="949604"/>
            <a:ext cx="166080" cy="158191"/>
          </a:xfrm>
          <a:custGeom>
            <a:avLst/>
            <a:gdLst/>
            <a:ahLst/>
            <a:cxnLst/>
            <a:rect l="l" t="t" r="r" b="b"/>
            <a:pathLst>
              <a:path w="166080" h="158191">
                <a:moveTo>
                  <a:pt x="0" y="0"/>
                </a:moveTo>
                <a:lnTo>
                  <a:pt x="166080" y="0"/>
                </a:lnTo>
                <a:lnTo>
                  <a:pt x="166080" y="158192"/>
                </a:lnTo>
                <a:lnTo>
                  <a:pt x="0" y="158192"/>
                </a:lnTo>
                <a:lnTo>
                  <a:pt x="0" y="0"/>
                </a:lnTo>
                <a:close/>
              </a:path>
            </a:pathLst>
          </a:custGeom>
          <a:blipFill>
            <a:blip r:embed="rId20">
              <a:extLst>
                <a:ext uri="{96DAC541-7B7A-43D3-8B79-37D633B846F1}">
                  <asvg:svgBlip xmlns:asvg="http://schemas.microsoft.com/office/drawing/2016/SVG/main" xmlns="" r:embed="rId21"/>
                </a:ext>
              </a:extLst>
            </a:blip>
            <a:stretch>
              <a:fillRect/>
            </a:stretch>
          </a:blipFill>
        </p:spPr>
      </p:sp>
      <p:sp>
        <p:nvSpPr>
          <p:cNvPr id="18" name="TextBox 18"/>
          <p:cNvSpPr txBox="1"/>
          <p:nvPr/>
        </p:nvSpPr>
        <p:spPr>
          <a:xfrm>
            <a:off x="8105343" y="4262460"/>
            <a:ext cx="7668364" cy="3385542"/>
          </a:xfrm>
          <a:prstGeom prst="rect">
            <a:avLst/>
          </a:prstGeom>
        </p:spPr>
        <p:txBody>
          <a:bodyPr wrap="square" lIns="0" tIns="0" rIns="0" bIns="0" rtlCol="0" anchor="t">
            <a:spAutoFit/>
          </a:bodyPr>
          <a:lstStyle/>
          <a:p>
            <a:pPr algn="just"/>
            <a:r>
              <a:rPr lang="vi-VN" sz="4400" b="1">
                <a:latin typeface="Times New Roman" panose="02020603050405020304" pitchFamily="18" charset="0"/>
                <a:cs typeface="Times New Roman" panose="02020603050405020304" pitchFamily="18" charset="0"/>
              </a:rPr>
              <a:t>- Hình thức:</a:t>
            </a:r>
            <a:r>
              <a:rPr lang="vi-VN" sz="4400">
                <a:latin typeface="Times New Roman" panose="02020603050405020304" pitchFamily="18" charset="0"/>
                <a:cs typeface="Times New Roman" panose="02020603050405020304" pitchFamily="18" charset="0"/>
              </a:rPr>
              <a:t> đoạn văn (10 đến 12 câu)</a:t>
            </a:r>
            <a:endParaRPr lang="en-GB" sz="4400">
              <a:latin typeface="Times New Roman" panose="02020603050405020304" pitchFamily="18" charset="0"/>
              <a:cs typeface="Times New Roman" panose="02020603050405020304" pitchFamily="18" charset="0"/>
            </a:endParaRPr>
          </a:p>
          <a:p>
            <a:pPr algn="just"/>
            <a:r>
              <a:rPr lang="vi-VN" sz="4400" b="1">
                <a:latin typeface="Times New Roman" panose="02020603050405020304" pitchFamily="18" charset="0"/>
                <a:cs typeface="Times New Roman" panose="02020603050405020304" pitchFamily="18" charset="0"/>
              </a:rPr>
              <a:t>- Nội dung:</a:t>
            </a:r>
            <a:r>
              <a:rPr lang="vi-VN" sz="4400">
                <a:latin typeface="Times New Roman" panose="02020603050405020304" pitchFamily="18" charset="0"/>
                <a:cs typeface="Times New Roman" panose="02020603050405020304" pitchFamily="18" charset="0"/>
              </a:rPr>
              <a:t> Ý kiến về nhận định “Đọc sách giúp con người trưởng thành về cả trí tuệ và nhân cách”.</a:t>
            </a:r>
            <a:endParaRPr lang="en-GB" sz="4400">
              <a:latin typeface="Times New Roman" panose="02020603050405020304" pitchFamily="18" charset="0"/>
              <a:cs typeface="Times New Roman" panose="02020603050405020304" pitchFamily="18" charset="0"/>
            </a:endParaRPr>
          </a:p>
        </p:txBody>
      </p:sp>
      <p:sp>
        <p:nvSpPr>
          <p:cNvPr id="20" name="TextBox 20"/>
          <p:cNvSpPr txBox="1"/>
          <p:nvPr/>
        </p:nvSpPr>
        <p:spPr>
          <a:xfrm>
            <a:off x="7758052" y="2535806"/>
            <a:ext cx="8529028" cy="875240"/>
          </a:xfrm>
          <a:prstGeom prst="rect">
            <a:avLst/>
          </a:prstGeom>
        </p:spPr>
        <p:txBody>
          <a:bodyPr lIns="0" tIns="0" rIns="0" bIns="0" rtlCol="0" anchor="t">
            <a:spAutoFit/>
          </a:bodyPr>
          <a:lstStyle/>
          <a:p>
            <a:pPr algn="ctr">
              <a:lnSpc>
                <a:spcPts val="6600"/>
              </a:lnSpc>
            </a:pPr>
            <a:r>
              <a:rPr lang="vi-VN" sz="8000" b="1">
                <a:latin typeface="Times New Roman" panose="02020603050405020304" pitchFamily="18" charset="0"/>
                <a:cs typeface="Times New Roman" panose="02020603050405020304" pitchFamily="18" charset="0"/>
              </a:rPr>
              <a:t>Gợi ý</a:t>
            </a:r>
            <a:endParaRPr lang="en-US" sz="7200" spc="-110">
              <a:solidFill>
                <a:srgbClr val="372929"/>
              </a:solidFill>
              <a:latin typeface="Times New Roman" panose="02020603050405020304" pitchFamily="18" charset="0"/>
              <a:ea typeface="Cabin Bold"/>
              <a:cs typeface="Times New Roman" panose="02020603050405020304" pitchFamily="18" charset="0"/>
              <a:sym typeface="Cabin Bold"/>
            </a:endParaRPr>
          </a:p>
        </p:txBody>
      </p:sp>
      <p:sp>
        <p:nvSpPr>
          <p:cNvPr id="21" name="Freeform 21"/>
          <p:cNvSpPr/>
          <p:nvPr/>
        </p:nvSpPr>
        <p:spPr>
          <a:xfrm rot="-495168">
            <a:off x="8754566" y="1227922"/>
            <a:ext cx="3368198" cy="73488"/>
          </a:xfrm>
          <a:custGeom>
            <a:avLst/>
            <a:gdLst/>
            <a:ahLst/>
            <a:cxnLst/>
            <a:rect l="l" t="t" r="r" b="b"/>
            <a:pathLst>
              <a:path w="3368198" h="73488">
                <a:moveTo>
                  <a:pt x="0" y="0"/>
                </a:moveTo>
                <a:lnTo>
                  <a:pt x="3368199" y="0"/>
                </a:lnTo>
                <a:lnTo>
                  <a:pt x="3368199" y="73488"/>
                </a:lnTo>
                <a:lnTo>
                  <a:pt x="0" y="73488"/>
                </a:lnTo>
                <a:lnTo>
                  <a:pt x="0" y="0"/>
                </a:lnTo>
                <a:close/>
              </a:path>
            </a:pathLst>
          </a:custGeom>
          <a:blipFill>
            <a:blip r:embed="rId22">
              <a:extLst>
                <a:ext uri="{96DAC541-7B7A-43D3-8B79-37D633B846F1}">
                  <asvg:svgBlip xmlns:asvg="http://schemas.microsoft.com/office/drawing/2016/SVG/main" xmlns="" r:embed="rId23"/>
                </a:ext>
              </a:extLst>
            </a:blip>
            <a:stretch>
              <a:fillRect/>
            </a:stretch>
          </a:blipFill>
        </p:spPr>
      </p:sp>
      <p:sp>
        <p:nvSpPr>
          <p:cNvPr id="22" name="Freeform 22"/>
          <p:cNvSpPr/>
          <p:nvPr/>
        </p:nvSpPr>
        <p:spPr>
          <a:xfrm rot="574972">
            <a:off x="11922142" y="1227922"/>
            <a:ext cx="3368198" cy="73488"/>
          </a:xfrm>
          <a:custGeom>
            <a:avLst/>
            <a:gdLst/>
            <a:ahLst/>
            <a:cxnLst/>
            <a:rect l="l" t="t" r="r" b="b"/>
            <a:pathLst>
              <a:path w="3368198" h="73488">
                <a:moveTo>
                  <a:pt x="0" y="0"/>
                </a:moveTo>
                <a:lnTo>
                  <a:pt x="3368199" y="0"/>
                </a:lnTo>
                <a:lnTo>
                  <a:pt x="3368199" y="73488"/>
                </a:lnTo>
                <a:lnTo>
                  <a:pt x="0" y="73488"/>
                </a:lnTo>
                <a:lnTo>
                  <a:pt x="0" y="0"/>
                </a:lnTo>
                <a:close/>
              </a:path>
            </a:pathLst>
          </a:custGeom>
          <a:blipFill>
            <a:blip r:embed="rId22">
              <a:extLst>
                <a:ext uri="{96DAC541-7B7A-43D3-8B79-37D633B846F1}">
                  <asvg:svgBlip xmlns:asvg="http://schemas.microsoft.com/office/drawing/2016/SVG/main" xmlns="" r:embed="rId23"/>
                </a:ext>
              </a:extLst>
            </a:blip>
            <a:stretch>
              <a:fillRect/>
            </a:stretch>
          </a:blipFill>
        </p:spPr>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barn(inVertical)">
                                      <p:cBhvr>
                                        <p:cTn id="7" dur="500"/>
                                        <p:tgtEl>
                                          <p:spTgt spid="20"/>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20">
                                            <p:txEl>
                                              <p:pRg st="0" end="0"/>
                                            </p:txEl>
                                          </p:spTgt>
                                        </p:tgtEl>
                                        <p:attrNameLst>
                                          <p:attrName>style.visibility</p:attrName>
                                        </p:attrNameLst>
                                      </p:cBhvr>
                                      <p:to>
                                        <p:strVal val="visible"/>
                                      </p:to>
                                    </p:set>
                                    <p:animEffect transition="in" filter="barn(inVertical)">
                                      <p:cBhvr>
                                        <p:cTn id="12" dur="500"/>
                                        <p:tgtEl>
                                          <p:spTgt spid="20">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18"/>
                                        </p:tgtEl>
                                        <p:attrNameLst>
                                          <p:attrName>style.visibility</p:attrName>
                                        </p:attrNameLst>
                                      </p:cBhvr>
                                      <p:to>
                                        <p:strVal val="visible"/>
                                      </p:to>
                                    </p:set>
                                    <p:animEffect transition="in" filter="fade">
                                      <p:cBhvr>
                                        <p:cTn id="17" dur="1000"/>
                                        <p:tgtEl>
                                          <p:spTgt spid="18"/>
                                        </p:tgtEl>
                                      </p:cBhvr>
                                    </p:animEffect>
                                    <p:anim calcmode="lin" valueType="num">
                                      <p:cBhvr>
                                        <p:cTn id="18" dur="1000" fill="hold"/>
                                        <p:tgtEl>
                                          <p:spTgt spid="18"/>
                                        </p:tgtEl>
                                        <p:attrNameLst>
                                          <p:attrName>ppt_x</p:attrName>
                                        </p:attrNameLst>
                                      </p:cBhvr>
                                      <p:tavLst>
                                        <p:tav tm="0">
                                          <p:val>
                                            <p:strVal val="#ppt_x"/>
                                          </p:val>
                                        </p:tav>
                                        <p:tav tm="100000">
                                          <p:val>
                                            <p:strVal val="#ppt_x"/>
                                          </p:val>
                                        </p:tav>
                                      </p:tavLst>
                                    </p:anim>
                                    <p:anim calcmode="lin" valueType="num">
                                      <p:cBhvr>
                                        <p:cTn id="19"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20" grpId="0"/>
    </p:bld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F9DA88"/>
        </a:solidFill>
        <a:effectLst/>
      </p:bgPr>
    </p:bg>
    <p:spTree>
      <p:nvGrpSpPr>
        <p:cNvPr id="1" name=""/>
        <p:cNvGrpSpPr/>
        <p:nvPr/>
      </p:nvGrpSpPr>
      <p:grpSpPr>
        <a:xfrm>
          <a:off x="0" y="0"/>
          <a:ext cx="0" cy="0"/>
          <a:chOff x="0" y="0"/>
          <a:chExt cx="0" cy="0"/>
        </a:xfrm>
      </p:grpSpPr>
      <p:sp>
        <p:nvSpPr>
          <p:cNvPr id="2" name="Freeform 2"/>
          <p:cNvSpPr/>
          <p:nvPr/>
        </p:nvSpPr>
        <p:spPr>
          <a:xfrm>
            <a:off x="-428538" y="-2253652"/>
            <a:ext cx="18768896" cy="13035852"/>
          </a:xfrm>
          <a:custGeom>
            <a:avLst/>
            <a:gdLst/>
            <a:ahLst/>
            <a:cxnLst/>
            <a:rect l="l" t="t" r="r" b="b"/>
            <a:pathLst>
              <a:path w="18768896" h="13035852">
                <a:moveTo>
                  <a:pt x="0" y="0"/>
                </a:moveTo>
                <a:lnTo>
                  <a:pt x="18768897" y="0"/>
                </a:lnTo>
                <a:lnTo>
                  <a:pt x="18768897" y="13035851"/>
                </a:lnTo>
                <a:lnTo>
                  <a:pt x="0" y="13035851"/>
                </a:lnTo>
                <a:lnTo>
                  <a:pt x="0" y="0"/>
                </a:lnTo>
                <a:close/>
              </a:path>
            </a:pathLst>
          </a:custGeom>
          <a:blipFill>
            <a:blip r:embed="rId2">
              <a:extLst>
                <a:ext uri="{96DAC541-7B7A-43D3-8B79-37D633B846F1}">
                  <asvg:svgBlip xmlns:asvg="http://schemas.microsoft.com/office/drawing/2016/SVG/main" xmlns="" r:embed="rId3"/>
                </a:ext>
              </a:extLst>
            </a:blip>
            <a:stretch>
              <a:fillRect/>
            </a:stretch>
          </a:blipFill>
        </p:spPr>
      </p:sp>
      <p:sp>
        <p:nvSpPr>
          <p:cNvPr id="3" name="Freeform 3"/>
          <p:cNvSpPr/>
          <p:nvPr/>
        </p:nvSpPr>
        <p:spPr>
          <a:xfrm>
            <a:off x="1785683" y="1692862"/>
            <a:ext cx="4307128" cy="9669063"/>
          </a:xfrm>
          <a:custGeom>
            <a:avLst/>
            <a:gdLst/>
            <a:ahLst/>
            <a:cxnLst/>
            <a:rect l="l" t="t" r="r" b="b"/>
            <a:pathLst>
              <a:path w="4307128" h="9669063">
                <a:moveTo>
                  <a:pt x="0" y="0"/>
                </a:moveTo>
                <a:lnTo>
                  <a:pt x="4307129" y="0"/>
                </a:lnTo>
                <a:lnTo>
                  <a:pt x="4307129" y="9669064"/>
                </a:lnTo>
                <a:lnTo>
                  <a:pt x="0" y="9669064"/>
                </a:lnTo>
                <a:lnTo>
                  <a:pt x="0" y="0"/>
                </a:lnTo>
                <a:close/>
              </a:path>
            </a:pathLst>
          </a:custGeom>
          <a:blipFill>
            <a:blip r:embed="rId4">
              <a:extLst>
                <a:ext uri="{96DAC541-7B7A-43D3-8B79-37D633B846F1}">
                  <asvg:svgBlip xmlns:asvg="http://schemas.microsoft.com/office/drawing/2016/SVG/main" xmlns="" r:embed="rId5"/>
                </a:ext>
              </a:extLst>
            </a:blip>
            <a:stretch>
              <a:fillRect/>
            </a:stretch>
          </a:blipFill>
        </p:spPr>
      </p:sp>
      <p:sp>
        <p:nvSpPr>
          <p:cNvPr id="4" name="Freeform 4"/>
          <p:cNvSpPr/>
          <p:nvPr/>
        </p:nvSpPr>
        <p:spPr>
          <a:xfrm flipH="1">
            <a:off x="3774703" y="8097339"/>
            <a:ext cx="3170242" cy="3927102"/>
          </a:xfrm>
          <a:custGeom>
            <a:avLst/>
            <a:gdLst/>
            <a:ahLst/>
            <a:cxnLst/>
            <a:rect l="l" t="t" r="r" b="b"/>
            <a:pathLst>
              <a:path w="3170242" h="3927102">
                <a:moveTo>
                  <a:pt x="3170242" y="0"/>
                </a:moveTo>
                <a:lnTo>
                  <a:pt x="0" y="0"/>
                </a:lnTo>
                <a:lnTo>
                  <a:pt x="0" y="3927102"/>
                </a:lnTo>
                <a:lnTo>
                  <a:pt x="3170242" y="3927102"/>
                </a:lnTo>
                <a:lnTo>
                  <a:pt x="3170242" y="0"/>
                </a:lnTo>
                <a:close/>
              </a:path>
            </a:pathLst>
          </a:custGeom>
          <a:blipFill>
            <a:blip r:embed="rId6">
              <a:extLst>
                <a:ext uri="{96DAC541-7B7A-43D3-8B79-37D633B846F1}">
                  <asvg:svgBlip xmlns:asvg="http://schemas.microsoft.com/office/drawing/2016/SVG/main" xmlns="" r:embed="rId7"/>
                </a:ext>
              </a:extLst>
            </a:blip>
            <a:stretch>
              <a:fillRect/>
            </a:stretch>
          </a:blipFill>
        </p:spPr>
      </p:sp>
      <p:sp>
        <p:nvSpPr>
          <p:cNvPr id="5" name="Freeform 5"/>
          <p:cNvSpPr/>
          <p:nvPr/>
        </p:nvSpPr>
        <p:spPr>
          <a:xfrm>
            <a:off x="-1339290" y="7483864"/>
            <a:ext cx="3478876" cy="4114800"/>
          </a:xfrm>
          <a:custGeom>
            <a:avLst/>
            <a:gdLst/>
            <a:ahLst/>
            <a:cxnLst/>
            <a:rect l="l" t="t" r="r" b="b"/>
            <a:pathLst>
              <a:path w="3478876" h="4114800">
                <a:moveTo>
                  <a:pt x="0" y="0"/>
                </a:moveTo>
                <a:lnTo>
                  <a:pt x="3478877" y="0"/>
                </a:lnTo>
                <a:lnTo>
                  <a:pt x="3478877" y="4114800"/>
                </a:lnTo>
                <a:lnTo>
                  <a:pt x="0" y="4114800"/>
                </a:lnTo>
                <a:lnTo>
                  <a:pt x="0" y="0"/>
                </a:lnTo>
                <a:close/>
              </a:path>
            </a:pathLst>
          </a:custGeom>
          <a:blipFill>
            <a:blip r:embed="rId8">
              <a:extLst>
                <a:ext uri="{96DAC541-7B7A-43D3-8B79-37D633B846F1}">
                  <asvg:svgBlip xmlns:asvg="http://schemas.microsoft.com/office/drawing/2016/SVG/main" xmlns="" r:embed="rId9"/>
                </a:ext>
              </a:extLst>
            </a:blip>
            <a:stretch>
              <a:fillRect/>
            </a:stretch>
          </a:blipFill>
        </p:spPr>
      </p:sp>
      <p:sp>
        <p:nvSpPr>
          <p:cNvPr id="6" name="Freeform 6"/>
          <p:cNvSpPr/>
          <p:nvPr/>
        </p:nvSpPr>
        <p:spPr>
          <a:xfrm rot="-1727232">
            <a:off x="-190075" y="757084"/>
            <a:ext cx="4169757" cy="902184"/>
          </a:xfrm>
          <a:custGeom>
            <a:avLst/>
            <a:gdLst/>
            <a:ahLst/>
            <a:cxnLst/>
            <a:rect l="l" t="t" r="r" b="b"/>
            <a:pathLst>
              <a:path w="4169757" h="902184">
                <a:moveTo>
                  <a:pt x="0" y="0"/>
                </a:moveTo>
                <a:lnTo>
                  <a:pt x="4169757" y="0"/>
                </a:lnTo>
                <a:lnTo>
                  <a:pt x="4169757" y="902183"/>
                </a:lnTo>
                <a:lnTo>
                  <a:pt x="0" y="902183"/>
                </a:lnTo>
                <a:lnTo>
                  <a:pt x="0" y="0"/>
                </a:lnTo>
                <a:close/>
              </a:path>
            </a:pathLst>
          </a:custGeom>
          <a:blipFill>
            <a:blip r:embed="rId10">
              <a:extLst>
                <a:ext uri="{96DAC541-7B7A-43D3-8B79-37D633B846F1}">
                  <asvg:svgBlip xmlns:asvg="http://schemas.microsoft.com/office/drawing/2016/SVG/main" xmlns="" r:embed="rId11"/>
                </a:ext>
              </a:extLst>
            </a:blip>
            <a:stretch>
              <a:fillRect/>
            </a:stretch>
          </a:blipFill>
        </p:spPr>
      </p:sp>
      <p:grpSp>
        <p:nvGrpSpPr>
          <p:cNvPr id="7" name="Group 7"/>
          <p:cNvGrpSpPr/>
          <p:nvPr/>
        </p:nvGrpSpPr>
        <p:grpSpPr>
          <a:xfrm>
            <a:off x="7352414" y="1629026"/>
            <a:ext cx="9340305" cy="7641923"/>
            <a:chOff x="0" y="0"/>
            <a:chExt cx="13263390" cy="10851659"/>
          </a:xfrm>
        </p:grpSpPr>
        <p:sp>
          <p:nvSpPr>
            <p:cNvPr id="8" name="Freeform 8"/>
            <p:cNvSpPr/>
            <p:nvPr/>
          </p:nvSpPr>
          <p:spPr>
            <a:xfrm>
              <a:off x="-127" y="127"/>
              <a:ext cx="13263263" cy="10858644"/>
            </a:xfrm>
            <a:custGeom>
              <a:avLst/>
              <a:gdLst/>
              <a:ahLst/>
              <a:cxnLst/>
              <a:rect l="l" t="t" r="r" b="b"/>
              <a:pathLst>
                <a:path w="13263263" h="10858644">
                  <a:moveTo>
                    <a:pt x="12862197" y="10845944"/>
                  </a:moveTo>
                  <a:cubicBezTo>
                    <a:pt x="12806317" y="10858644"/>
                    <a:pt x="12780917" y="10845944"/>
                    <a:pt x="12723767" y="10845944"/>
                  </a:cubicBezTo>
                  <a:cubicBezTo>
                    <a:pt x="12666617" y="10845944"/>
                    <a:pt x="12575558" y="10833244"/>
                    <a:pt x="12575558" y="10833244"/>
                  </a:cubicBezTo>
                  <a:lnTo>
                    <a:pt x="707771" y="10833244"/>
                  </a:lnTo>
                  <a:lnTo>
                    <a:pt x="631063" y="10820544"/>
                  </a:lnTo>
                  <a:cubicBezTo>
                    <a:pt x="631063" y="10820544"/>
                    <a:pt x="533400" y="10833244"/>
                    <a:pt x="457581" y="10820544"/>
                  </a:cubicBezTo>
                  <a:cubicBezTo>
                    <a:pt x="381762" y="10807844"/>
                    <a:pt x="296418" y="10820544"/>
                    <a:pt x="296418" y="10820544"/>
                  </a:cubicBezTo>
                  <a:cubicBezTo>
                    <a:pt x="240284" y="10820544"/>
                    <a:pt x="162814" y="10816226"/>
                    <a:pt x="119507" y="10787016"/>
                  </a:cubicBezTo>
                  <a:cubicBezTo>
                    <a:pt x="47371" y="10738375"/>
                    <a:pt x="25400" y="10668144"/>
                    <a:pt x="0" y="10562353"/>
                  </a:cubicBezTo>
                  <a:lnTo>
                    <a:pt x="0" y="10361820"/>
                  </a:lnTo>
                  <a:cubicBezTo>
                    <a:pt x="0" y="10361820"/>
                    <a:pt x="12700" y="10276857"/>
                    <a:pt x="12700" y="10218564"/>
                  </a:cubicBezTo>
                  <a:cubicBezTo>
                    <a:pt x="12700" y="10160271"/>
                    <a:pt x="0" y="10070355"/>
                    <a:pt x="0" y="10070355"/>
                  </a:cubicBezTo>
                  <a:lnTo>
                    <a:pt x="0" y="803402"/>
                  </a:lnTo>
                  <a:cubicBezTo>
                    <a:pt x="0" y="803402"/>
                    <a:pt x="12700" y="767715"/>
                    <a:pt x="12700" y="688594"/>
                  </a:cubicBezTo>
                  <a:lnTo>
                    <a:pt x="12700" y="543560"/>
                  </a:lnTo>
                  <a:cubicBezTo>
                    <a:pt x="12700" y="543560"/>
                    <a:pt x="0" y="459740"/>
                    <a:pt x="12700" y="375920"/>
                  </a:cubicBezTo>
                  <a:cubicBezTo>
                    <a:pt x="25400" y="292100"/>
                    <a:pt x="23876" y="258064"/>
                    <a:pt x="64897" y="195072"/>
                  </a:cubicBezTo>
                  <a:cubicBezTo>
                    <a:pt x="87249" y="160782"/>
                    <a:pt x="184404" y="76708"/>
                    <a:pt x="215900" y="50800"/>
                  </a:cubicBezTo>
                  <a:cubicBezTo>
                    <a:pt x="215900" y="50800"/>
                    <a:pt x="305181" y="24130"/>
                    <a:pt x="401320" y="12700"/>
                  </a:cubicBezTo>
                  <a:cubicBezTo>
                    <a:pt x="508000" y="0"/>
                    <a:pt x="481584" y="0"/>
                    <a:pt x="622300" y="0"/>
                  </a:cubicBezTo>
                  <a:lnTo>
                    <a:pt x="12744214" y="0"/>
                  </a:lnTo>
                  <a:cubicBezTo>
                    <a:pt x="12844290" y="0"/>
                    <a:pt x="12912743" y="12700"/>
                    <a:pt x="12912743" y="12700"/>
                  </a:cubicBezTo>
                  <a:cubicBezTo>
                    <a:pt x="12976878" y="12700"/>
                    <a:pt x="13065650" y="36322"/>
                    <a:pt x="13123563" y="50800"/>
                  </a:cubicBezTo>
                  <a:cubicBezTo>
                    <a:pt x="13225163" y="76200"/>
                    <a:pt x="13250563" y="254000"/>
                    <a:pt x="13250563" y="350520"/>
                  </a:cubicBezTo>
                  <a:lnTo>
                    <a:pt x="13250563" y="9979550"/>
                  </a:lnTo>
                  <a:cubicBezTo>
                    <a:pt x="13250563" y="9979550"/>
                    <a:pt x="13263263" y="10348231"/>
                    <a:pt x="13263263" y="10381251"/>
                  </a:cubicBezTo>
                  <a:cubicBezTo>
                    <a:pt x="13263263" y="10414271"/>
                    <a:pt x="13240784" y="10522221"/>
                    <a:pt x="13222876" y="10568449"/>
                  </a:cubicBezTo>
                  <a:cubicBezTo>
                    <a:pt x="13197858" y="10633092"/>
                    <a:pt x="13208018" y="10689988"/>
                    <a:pt x="13156201" y="10734184"/>
                  </a:cubicBezTo>
                  <a:cubicBezTo>
                    <a:pt x="13120134" y="10765045"/>
                    <a:pt x="13066032" y="10802383"/>
                    <a:pt x="13020821" y="10819528"/>
                  </a:cubicBezTo>
                  <a:cubicBezTo>
                    <a:pt x="12975608" y="10836673"/>
                    <a:pt x="12917823" y="10833371"/>
                    <a:pt x="12861943" y="10846071"/>
                  </a:cubicBezTo>
                  <a:close/>
                </a:path>
              </a:pathLst>
            </a:custGeom>
            <a:solidFill>
              <a:srgbClr val="EAEAEA"/>
            </a:solidFill>
          </p:spPr>
        </p:sp>
      </p:grpSp>
      <p:grpSp>
        <p:nvGrpSpPr>
          <p:cNvPr id="9" name="Group 9"/>
          <p:cNvGrpSpPr/>
          <p:nvPr/>
        </p:nvGrpSpPr>
        <p:grpSpPr>
          <a:xfrm>
            <a:off x="7574621" y="2146590"/>
            <a:ext cx="8889111" cy="6520589"/>
            <a:chOff x="0" y="0"/>
            <a:chExt cx="14793387" cy="10851659"/>
          </a:xfrm>
        </p:grpSpPr>
        <p:sp>
          <p:nvSpPr>
            <p:cNvPr id="10" name="Freeform 10"/>
            <p:cNvSpPr/>
            <p:nvPr/>
          </p:nvSpPr>
          <p:spPr>
            <a:xfrm>
              <a:off x="-127" y="127"/>
              <a:ext cx="14793260" cy="10858644"/>
            </a:xfrm>
            <a:custGeom>
              <a:avLst/>
              <a:gdLst/>
              <a:ahLst/>
              <a:cxnLst/>
              <a:rect l="l" t="t" r="r" b="b"/>
              <a:pathLst>
                <a:path w="14793260" h="10858644">
                  <a:moveTo>
                    <a:pt x="14392194" y="10845944"/>
                  </a:moveTo>
                  <a:cubicBezTo>
                    <a:pt x="14336314" y="10858644"/>
                    <a:pt x="14310914" y="10845944"/>
                    <a:pt x="14253764" y="10845944"/>
                  </a:cubicBezTo>
                  <a:cubicBezTo>
                    <a:pt x="14196614" y="10845944"/>
                    <a:pt x="14105556" y="10833244"/>
                    <a:pt x="14105556" y="10833244"/>
                  </a:cubicBezTo>
                  <a:lnTo>
                    <a:pt x="707771" y="10833244"/>
                  </a:lnTo>
                  <a:lnTo>
                    <a:pt x="631063" y="10820544"/>
                  </a:lnTo>
                  <a:cubicBezTo>
                    <a:pt x="631063" y="10820544"/>
                    <a:pt x="533400" y="10833244"/>
                    <a:pt x="457581" y="10820544"/>
                  </a:cubicBezTo>
                  <a:cubicBezTo>
                    <a:pt x="381762" y="10807844"/>
                    <a:pt x="296418" y="10820544"/>
                    <a:pt x="296418" y="10820544"/>
                  </a:cubicBezTo>
                  <a:cubicBezTo>
                    <a:pt x="240284" y="10820544"/>
                    <a:pt x="162814" y="10816226"/>
                    <a:pt x="119507" y="10787016"/>
                  </a:cubicBezTo>
                  <a:cubicBezTo>
                    <a:pt x="47371" y="10738375"/>
                    <a:pt x="25400" y="10668144"/>
                    <a:pt x="0" y="10562353"/>
                  </a:cubicBezTo>
                  <a:lnTo>
                    <a:pt x="0" y="10361820"/>
                  </a:lnTo>
                  <a:cubicBezTo>
                    <a:pt x="0" y="10361820"/>
                    <a:pt x="12700" y="10276857"/>
                    <a:pt x="12700" y="10218564"/>
                  </a:cubicBezTo>
                  <a:cubicBezTo>
                    <a:pt x="12700" y="10160271"/>
                    <a:pt x="0" y="10070355"/>
                    <a:pt x="0" y="10070355"/>
                  </a:cubicBezTo>
                  <a:lnTo>
                    <a:pt x="0" y="803402"/>
                  </a:lnTo>
                  <a:cubicBezTo>
                    <a:pt x="0" y="803402"/>
                    <a:pt x="12700" y="767715"/>
                    <a:pt x="12700" y="688594"/>
                  </a:cubicBezTo>
                  <a:lnTo>
                    <a:pt x="12700" y="543560"/>
                  </a:lnTo>
                  <a:cubicBezTo>
                    <a:pt x="12700" y="543560"/>
                    <a:pt x="0" y="459740"/>
                    <a:pt x="12700" y="375920"/>
                  </a:cubicBezTo>
                  <a:cubicBezTo>
                    <a:pt x="25400" y="292100"/>
                    <a:pt x="23876" y="258064"/>
                    <a:pt x="64897" y="195072"/>
                  </a:cubicBezTo>
                  <a:cubicBezTo>
                    <a:pt x="87249" y="160782"/>
                    <a:pt x="184404" y="76708"/>
                    <a:pt x="215900" y="50800"/>
                  </a:cubicBezTo>
                  <a:cubicBezTo>
                    <a:pt x="215900" y="50800"/>
                    <a:pt x="305181" y="24130"/>
                    <a:pt x="401320" y="12700"/>
                  </a:cubicBezTo>
                  <a:cubicBezTo>
                    <a:pt x="508000" y="0"/>
                    <a:pt x="481584" y="0"/>
                    <a:pt x="622300" y="0"/>
                  </a:cubicBezTo>
                  <a:lnTo>
                    <a:pt x="14274211" y="0"/>
                  </a:lnTo>
                  <a:cubicBezTo>
                    <a:pt x="14374287" y="0"/>
                    <a:pt x="14442740" y="12700"/>
                    <a:pt x="14442740" y="12700"/>
                  </a:cubicBezTo>
                  <a:cubicBezTo>
                    <a:pt x="14506876" y="12700"/>
                    <a:pt x="14595649" y="36322"/>
                    <a:pt x="14653561" y="50800"/>
                  </a:cubicBezTo>
                  <a:cubicBezTo>
                    <a:pt x="14755160" y="76200"/>
                    <a:pt x="14780560" y="254000"/>
                    <a:pt x="14780560" y="350520"/>
                  </a:cubicBezTo>
                  <a:lnTo>
                    <a:pt x="14780560" y="9979550"/>
                  </a:lnTo>
                  <a:cubicBezTo>
                    <a:pt x="14780560" y="9979550"/>
                    <a:pt x="14793260" y="10348231"/>
                    <a:pt x="14793260" y="10381251"/>
                  </a:cubicBezTo>
                  <a:cubicBezTo>
                    <a:pt x="14793260" y="10414271"/>
                    <a:pt x="14770782" y="10522221"/>
                    <a:pt x="14752875" y="10568449"/>
                  </a:cubicBezTo>
                  <a:cubicBezTo>
                    <a:pt x="14727856" y="10633092"/>
                    <a:pt x="14738015" y="10689988"/>
                    <a:pt x="14686200" y="10734184"/>
                  </a:cubicBezTo>
                  <a:cubicBezTo>
                    <a:pt x="14650132" y="10765045"/>
                    <a:pt x="14596030" y="10802383"/>
                    <a:pt x="14550817" y="10819528"/>
                  </a:cubicBezTo>
                  <a:cubicBezTo>
                    <a:pt x="14505606" y="10836673"/>
                    <a:pt x="14447820" y="10833371"/>
                    <a:pt x="14391940" y="10846071"/>
                  </a:cubicBezTo>
                  <a:close/>
                </a:path>
              </a:pathLst>
            </a:custGeom>
            <a:solidFill>
              <a:srgbClr val="FFFFFF"/>
            </a:solidFill>
          </p:spPr>
        </p:sp>
      </p:grpSp>
      <p:sp>
        <p:nvSpPr>
          <p:cNvPr id="11" name="Freeform 11"/>
          <p:cNvSpPr/>
          <p:nvPr/>
        </p:nvSpPr>
        <p:spPr>
          <a:xfrm>
            <a:off x="8766732" y="9243175"/>
            <a:ext cx="5781047" cy="4237501"/>
          </a:xfrm>
          <a:custGeom>
            <a:avLst/>
            <a:gdLst/>
            <a:ahLst/>
            <a:cxnLst/>
            <a:rect l="l" t="t" r="r" b="b"/>
            <a:pathLst>
              <a:path w="5781047" h="4237501">
                <a:moveTo>
                  <a:pt x="0" y="0"/>
                </a:moveTo>
                <a:lnTo>
                  <a:pt x="5781047" y="0"/>
                </a:lnTo>
                <a:lnTo>
                  <a:pt x="5781047" y="4237501"/>
                </a:lnTo>
                <a:lnTo>
                  <a:pt x="0" y="4237501"/>
                </a:lnTo>
                <a:lnTo>
                  <a:pt x="0" y="0"/>
                </a:lnTo>
                <a:close/>
              </a:path>
            </a:pathLst>
          </a:custGeom>
          <a:blipFill>
            <a:blip r:embed="rId12">
              <a:extLst>
                <a:ext uri="{96DAC541-7B7A-43D3-8B79-37D633B846F1}">
                  <asvg:svgBlip xmlns:asvg="http://schemas.microsoft.com/office/drawing/2016/SVG/main" xmlns="" r:embed="rId13"/>
                </a:ext>
              </a:extLst>
            </a:blip>
            <a:stretch>
              <a:fillRect t="-61363"/>
            </a:stretch>
          </a:blipFill>
        </p:spPr>
      </p:sp>
      <p:sp>
        <p:nvSpPr>
          <p:cNvPr id="12" name="Freeform 12"/>
          <p:cNvSpPr/>
          <p:nvPr/>
        </p:nvSpPr>
        <p:spPr>
          <a:xfrm>
            <a:off x="7152441" y="8940671"/>
            <a:ext cx="6357135" cy="330278"/>
          </a:xfrm>
          <a:custGeom>
            <a:avLst/>
            <a:gdLst/>
            <a:ahLst/>
            <a:cxnLst/>
            <a:rect l="l" t="t" r="r" b="b"/>
            <a:pathLst>
              <a:path w="6357135" h="330278">
                <a:moveTo>
                  <a:pt x="0" y="0"/>
                </a:moveTo>
                <a:lnTo>
                  <a:pt x="6357135" y="0"/>
                </a:lnTo>
                <a:lnTo>
                  <a:pt x="6357135" y="330278"/>
                </a:lnTo>
                <a:lnTo>
                  <a:pt x="0" y="330278"/>
                </a:lnTo>
                <a:lnTo>
                  <a:pt x="0" y="0"/>
                </a:lnTo>
                <a:close/>
              </a:path>
            </a:pathLst>
          </a:custGeom>
          <a:blipFill>
            <a:blip r:embed="rId14">
              <a:extLst>
                <a:ext uri="{96DAC541-7B7A-43D3-8B79-37D633B846F1}">
                  <asvg:svgBlip xmlns:asvg="http://schemas.microsoft.com/office/drawing/2016/SVG/main" xmlns="" r:embed="rId15"/>
                </a:ext>
              </a:extLst>
            </a:blip>
            <a:stretch>
              <a:fillRect t="-1145859"/>
            </a:stretch>
          </a:blipFill>
        </p:spPr>
      </p:sp>
      <p:sp>
        <p:nvSpPr>
          <p:cNvPr id="13" name="Freeform 13"/>
          <p:cNvSpPr/>
          <p:nvPr/>
        </p:nvSpPr>
        <p:spPr>
          <a:xfrm>
            <a:off x="10557791" y="8940671"/>
            <a:ext cx="6357135" cy="330278"/>
          </a:xfrm>
          <a:custGeom>
            <a:avLst/>
            <a:gdLst/>
            <a:ahLst/>
            <a:cxnLst/>
            <a:rect l="l" t="t" r="r" b="b"/>
            <a:pathLst>
              <a:path w="6357135" h="330278">
                <a:moveTo>
                  <a:pt x="0" y="0"/>
                </a:moveTo>
                <a:lnTo>
                  <a:pt x="6357134" y="0"/>
                </a:lnTo>
                <a:lnTo>
                  <a:pt x="6357134" y="330278"/>
                </a:lnTo>
                <a:lnTo>
                  <a:pt x="0" y="330278"/>
                </a:lnTo>
                <a:lnTo>
                  <a:pt x="0" y="0"/>
                </a:lnTo>
                <a:close/>
              </a:path>
            </a:pathLst>
          </a:custGeom>
          <a:blipFill>
            <a:blip r:embed="rId16">
              <a:extLst>
                <a:ext uri="{96DAC541-7B7A-43D3-8B79-37D633B846F1}">
                  <asvg:svgBlip xmlns:asvg="http://schemas.microsoft.com/office/drawing/2016/SVG/main" xmlns="" r:embed="rId17"/>
                </a:ext>
              </a:extLst>
            </a:blip>
            <a:stretch>
              <a:fillRect t="-1145859"/>
            </a:stretch>
          </a:blipFill>
        </p:spPr>
      </p:sp>
      <p:sp>
        <p:nvSpPr>
          <p:cNvPr id="14" name="Freeform 14"/>
          <p:cNvSpPr/>
          <p:nvPr/>
        </p:nvSpPr>
        <p:spPr>
          <a:xfrm>
            <a:off x="11327573" y="3338319"/>
            <a:ext cx="1382977" cy="158786"/>
          </a:xfrm>
          <a:custGeom>
            <a:avLst/>
            <a:gdLst/>
            <a:ahLst/>
            <a:cxnLst/>
            <a:rect l="l" t="t" r="r" b="b"/>
            <a:pathLst>
              <a:path w="1382977" h="158786">
                <a:moveTo>
                  <a:pt x="0" y="0"/>
                </a:moveTo>
                <a:lnTo>
                  <a:pt x="1382978" y="0"/>
                </a:lnTo>
                <a:lnTo>
                  <a:pt x="1382978" y="158786"/>
                </a:lnTo>
                <a:lnTo>
                  <a:pt x="0" y="158786"/>
                </a:lnTo>
                <a:lnTo>
                  <a:pt x="0" y="0"/>
                </a:lnTo>
                <a:close/>
              </a:path>
            </a:pathLst>
          </a:custGeom>
          <a:blipFill>
            <a:blip r:embed="rId18">
              <a:extLst>
                <a:ext uri="{96DAC541-7B7A-43D3-8B79-37D633B846F1}">
                  <asvg:svgBlip xmlns:asvg="http://schemas.microsoft.com/office/drawing/2016/SVG/main" xmlns="" r:embed="rId19"/>
                </a:ext>
              </a:extLst>
            </a:blip>
            <a:stretch>
              <a:fillRect/>
            </a:stretch>
          </a:blipFill>
        </p:spPr>
      </p:sp>
      <p:sp>
        <p:nvSpPr>
          <p:cNvPr id="15" name="Freeform 15"/>
          <p:cNvSpPr/>
          <p:nvPr/>
        </p:nvSpPr>
        <p:spPr>
          <a:xfrm flipV="1">
            <a:off x="7141324" y="1463887"/>
            <a:ext cx="6357135" cy="330278"/>
          </a:xfrm>
          <a:custGeom>
            <a:avLst/>
            <a:gdLst/>
            <a:ahLst/>
            <a:cxnLst/>
            <a:rect l="l" t="t" r="r" b="b"/>
            <a:pathLst>
              <a:path w="6357135" h="330278">
                <a:moveTo>
                  <a:pt x="0" y="330278"/>
                </a:moveTo>
                <a:lnTo>
                  <a:pt x="6357134" y="330278"/>
                </a:lnTo>
                <a:lnTo>
                  <a:pt x="6357134" y="0"/>
                </a:lnTo>
                <a:lnTo>
                  <a:pt x="0" y="0"/>
                </a:lnTo>
                <a:lnTo>
                  <a:pt x="0" y="330278"/>
                </a:lnTo>
                <a:close/>
              </a:path>
            </a:pathLst>
          </a:custGeom>
          <a:blipFill>
            <a:blip r:embed="rId16">
              <a:extLst>
                <a:ext uri="{96DAC541-7B7A-43D3-8B79-37D633B846F1}">
                  <asvg:svgBlip xmlns:asvg="http://schemas.microsoft.com/office/drawing/2016/SVG/main" xmlns="" r:embed="rId17"/>
                </a:ext>
              </a:extLst>
            </a:blip>
            <a:stretch>
              <a:fillRect t="-1145859"/>
            </a:stretch>
          </a:blipFill>
        </p:spPr>
      </p:sp>
      <p:sp>
        <p:nvSpPr>
          <p:cNvPr id="16" name="Freeform 16"/>
          <p:cNvSpPr/>
          <p:nvPr/>
        </p:nvSpPr>
        <p:spPr>
          <a:xfrm flipV="1">
            <a:off x="10546673" y="1463887"/>
            <a:ext cx="6357135" cy="330278"/>
          </a:xfrm>
          <a:custGeom>
            <a:avLst/>
            <a:gdLst/>
            <a:ahLst/>
            <a:cxnLst/>
            <a:rect l="l" t="t" r="r" b="b"/>
            <a:pathLst>
              <a:path w="6357135" h="330278">
                <a:moveTo>
                  <a:pt x="0" y="330278"/>
                </a:moveTo>
                <a:lnTo>
                  <a:pt x="6357135" y="330278"/>
                </a:lnTo>
                <a:lnTo>
                  <a:pt x="6357135" y="0"/>
                </a:lnTo>
                <a:lnTo>
                  <a:pt x="0" y="0"/>
                </a:lnTo>
                <a:lnTo>
                  <a:pt x="0" y="330278"/>
                </a:lnTo>
                <a:close/>
              </a:path>
            </a:pathLst>
          </a:custGeom>
          <a:blipFill>
            <a:blip r:embed="rId16">
              <a:extLst>
                <a:ext uri="{96DAC541-7B7A-43D3-8B79-37D633B846F1}">
                  <asvg:svgBlip xmlns:asvg="http://schemas.microsoft.com/office/drawing/2016/SVG/main" xmlns="" r:embed="rId17"/>
                </a:ext>
              </a:extLst>
            </a:blip>
            <a:stretch>
              <a:fillRect t="-1145859"/>
            </a:stretch>
          </a:blipFill>
        </p:spPr>
      </p:sp>
      <p:sp>
        <p:nvSpPr>
          <p:cNvPr id="17" name="Freeform 17"/>
          <p:cNvSpPr/>
          <p:nvPr/>
        </p:nvSpPr>
        <p:spPr>
          <a:xfrm>
            <a:off x="11939526" y="949604"/>
            <a:ext cx="166080" cy="158191"/>
          </a:xfrm>
          <a:custGeom>
            <a:avLst/>
            <a:gdLst/>
            <a:ahLst/>
            <a:cxnLst/>
            <a:rect l="l" t="t" r="r" b="b"/>
            <a:pathLst>
              <a:path w="166080" h="158191">
                <a:moveTo>
                  <a:pt x="0" y="0"/>
                </a:moveTo>
                <a:lnTo>
                  <a:pt x="166080" y="0"/>
                </a:lnTo>
                <a:lnTo>
                  <a:pt x="166080" y="158192"/>
                </a:lnTo>
                <a:lnTo>
                  <a:pt x="0" y="158192"/>
                </a:lnTo>
                <a:lnTo>
                  <a:pt x="0" y="0"/>
                </a:lnTo>
                <a:close/>
              </a:path>
            </a:pathLst>
          </a:custGeom>
          <a:blipFill>
            <a:blip r:embed="rId20">
              <a:extLst>
                <a:ext uri="{96DAC541-7B7A-43D3-8B79-37D633B846F1}">
                  <asvg:svgBlip xmlns:asvg="http://schemas.microsoft.com/office/drawing/2016/SVG/main" xmlns="" r:embed="rId21"/>
                </a:ext>
              </a:extLst>
            </a:blip>
            <a:stretch>
              <a:fillRect/>
            </a:stretch>
          </a:blipFill>
        </p:spPr>
      </p:sp>
      <p:sp>
        <p:nvSpPr>
          <p:cNvPr id="18" name="TextBox 18"/>
          <p:cNvSpPr txBox="1"/>
          <p:nvPr/>
        </p:nvSpPr>
        <p:spPr>
          <a:xfrm>
            <a:off x="7366907" y="7692987"/>
            <a:ext cx="8009691" cy="591509"/>
          </a:xfrm>
          <a:prstGeom prst="rect">
            <a:avLst/>
          </a:prstGeom>
        </p:spPr>
        <p:txBody>
          <a:bodyPr lIns="0" tIns="0" rIns="0" bIns="0" rtlCol="0" anchor="t">
            <a:spAutoFit/>
          </a:bodyPr>
          <a:lstStyle/>
          <a:p>
            <a:pPr marL="334644" lvl="1" algn="just">
              <a:lnSpc>
                <a:spcPts val="4897"/>
              </a:lnSpc>
            </a:pPr>
            <a:r>
              <a:rPr lang="vi-VN" sz="4000" b="1" smtClean="0">
                <a:latin typeface="Times New Roman" panose="02020603050405020304" pitchFamily="18" charset="0"/>
                <a:cs typeface="Times New Roman" panose="02020603050405020304" pitchFamily="18" charset="0"/>
              </a:rPr>
              <a:t>- </a:t>
            </a:r>
            <a:r>
              <a:rPr lang="pt-BR" sz="4000" b="1" smtClean="0">
                <a:latin typeface="Times New Roman" panose="02020603050405020304" pitchFamily="18" charset="0"/>
                <a:cs typeface="Times New Roman" panose="02020603050405020304" pitchFamily="18" charset="0"/>
              </a:rPr>
              <a:t>Thể </a:t>
            </a:r>
            <a:r>
              <a:rPr lang="pt-BR" sz="4000" b="1">
                <a:latin typeface="Times New Roman" panose="02020603050405020304" pitchFamily="18" charset="0"/>
                <a:cs typeface="Times New Roman" panose="02020603050405020304" pitchFamily="18" charset="0"/>
              </a:rPr>
              <a:t>loại: </a:t>
            </a:r>
            <a:r>
              <a:rPr lang="pt-BR" sz="4000">
                <a:latin typeface="Times New Roman" panose="02020603050405020304" pitchFamily="18" charset="0"/>
                <a:cs typeface="Times New Roman" panose="02020603050405020304" pitchFamily="18" charset="0"/>
              </a:rPr>
              <a:t>Văn bản </a:t>
            </a:r>
            <a:r>
              <a:rPr lang="vi-VN" sz="4000">
                <a:latin typeface="Times New Roman" panose="02020603050405020304" pitchFamily="18" charset="0"/>
                <a:cs typeface="Times New Roman" panose="02020603050405020304" pitchFamily="18" charset="0"/>
              </a:rPr>
              <a:t>nghị luận xã hội</a:t>
            </a:r>
            <a:endParaRPr lang="en-US" sz="3600">
              <a:solidFill>
                <a:srgbClr val="372929"/>
              </a:solidFill>
              <a:latin typeface="Times New Roman" panose="02020603050405020304" pitchFamily="18" charset="0"/>
              <a:ea typeface="Cabin"/>
              <a:cs typeface="Times New Roman" panose="02020603050405020304" pitchFamily="18" charset="0"/>
              <a:sym typeface="Cabin"/>
            </a:endParaRPr>
          </a:p>
        </p:txBody>
      </p:sp>
      <p:sp>
        <p:nvSpPr>
          <p:cNvPr id="19" name="TextBox 19"/>
          <p:cNvSpPr txBox="1"/>
          <p:nvPr/>
        </p:nvSpPr>
        <p:spPr>
          <a:xfrm>
            <a:off x="7758053" y="3634807"/>
            <a:ext cx="8529028" cy="3693319"/>
          </a:xfrm>
          <a:prstGeom prst="rect">
            <a:avLst/>
          </a:prstGeom>
        </p:spPr>
        <p:txBody>
          <a:bodyPr wrap="square" lIns="0" tIns="0" rIns="0" bIns="0" rtlCol="0" anchor="t">
            <a:spAutoFit/>
          </a:bodyPr>
          <a:lstStyle/>
          <a:p>
            <a:pPr algn="just"/>
            <a:r>
              <a:rPr lang="pt-BR" sz="4000" b="1">
                <a:latin typeface="Times New Roman" panose="02020603050405020304" pitchFamily="18" charset="0"/>
                <a:cs typeface="Times New Roman" panose="02020603050405020304" pitchFamily="18" charset="0"/>
              </a:rPr>
              <a:t>- VB đọc chính:</a:t>
            </a:r>
            <a:endParaRPr lang="en-GB" sz="4000">
              <a:latin typeface="Times New Roman" panose="02020603050405020304" pitchFamily="18" charset="0"/>
              <a:cs typeface="Times New Roman" panose="02020603050405020304" pitchFamily="18" charset="0"/>
            </a:endParaRPr>
          </a:p>
          <a:p>
            <a:pPr algn="just"/>
            <a:r>
              <a:rPr lang="pt-BR" sz="4000">
                <a:latin typeface="Times New Roman" panose="02020603050405020304" pitchFamily="18" charset="0"/>
                <a:cs typeface="Times New Roman" panose="02020603050405020304" pitchFamily="18" charset="0"/>
              </a:rPr>
              <a:t>+ VB1: </a:t>
            </a:r>
            <a:r>
              <a:rPr lang="pt-BR" sz="4000" i="1">
                <a:latin typeface="Times New Roman" panose="02020603050405020304" pitchFamily="18" charset="0"/>
                <a:cs typeface="Times New Roman" panose="02020603050405020304" pitchFamily="18" charset="0"/>
              </a:rPr>
              <a:t>Bàn về đọc sách </a:t>
            </a:r>
            <a:r>
              <a:rPr lang="pt-BR" sz="4000">
                <a:latin typeface="Times New Roman" panose="02020603050405020304" pitchFamily="18" charset="0"/>
                <a:cs typeface="Times New Roman" panose="02020603050405020304" pitchFamily="18" charset="0"/>
              </a:rPr>
              <a:t>(Chu Quang Tiềm)</a:t>
            </a:r>
            <a:endParaRPr lang="en-GB" sz="4000">
              <a:latin typeface="Times New Roman" panose="02020603050405020304" pitchFamily="18" charset="0"/>
              <a:cs typeface="Times New Roman" panose="02020603050405020304" pitchFamily="18" charset="0"/>
            </a:endParaRPr>
          </a:p>
          <a:p>
            <a:pPr algn="just"/>
            <a:r>
              <a:rPr lang="vi-VN" sz="4000">
                <a:latin typeface="Times New Roman" panose="02020603050405020304" pitchFamily="18" charset="0"/>
                <a:cs typeface="Times New Roman" panose="02020603050405020304" pitchFamily="18" charset="0"/>
              </a:rPr>
              <a:t>+ VB2: </a:t>
            </a:r>
            <a:r>
              <a:rPr lang="vi-VN" sz="4000" i="1">
                <a:latin typeface="Times New Roman" panose="02020603050405020304" pitchFamily="18" charset="0"/>
                <a:cs typeface="Times New Roman" panose="02020603050405020304" pitchFamily="18" charset="0"/>
              </a:rPr>
              <a:t>Khoa học muôn năm! </a:t>
            </a:r>
            <a:r>
              <a:rPr lang="vi-VN" sz="4000">
                <a:latin typeface="Times New Roman" panose="02020603050405020304" pitchFamily="18" charset="0"/>
                <a:cs typeface="Times New Roman" panose="02020603050405020304" pitchFamily="18" charset="0"/>
              </a:rPr>
              <a:t>(Go-rơ-ki)</a:t>
            </a:r>
            <a:endParaRPr lang="en-GB" sz="4000">
              <a:latin typeface="Times New Roman" panose="02020603050405020304" pitchFamily="18" charset="0"/>
              <a:cs typeface="Times New Roman" panose="02020603050405020304" pitchFamily="18" charset="0"/>
            </a:endParaRPr>
          </a:p>
          <a:p>
            <a:pPr algn="just"/>
            <a:r>
              <a:rPr lang="vi-VN" sz="4000">
                <a:latin typeface="Times New Roman" panose="02020603050405020304" pitchFamily="18" charset="0"/>
                <a:cs typeface="Times New Roman" panose="02020603050405020304" pitchFamily="18" charset="0"/>
              </a:rPr>
              <a:t>+ VB thực hành đọc: </a:t>
            </a:r>
            <a:r>
              <a:rPr lang="vi-VN" sz="4000" i="1">
                <a:latin typeface="Times New Roman" panose="02020603050405020304" pitchFamily="18" charset="0"/>
                <a:cs typeface="Times New Roman" panose="02020603050405020304" pitchFamily="18" charset="0"/>
              </a:rPr>
              <a:t>Mục đích của việc học </a:t>
            </a:r>
            <a:r>
              <a:rPr lang="vi-VN" sz="4000">
                <a:latin typeface="Times New Roman" panose="02020603050405020304" pitchFamily="18" charset="0"/>
                <a:cs typeface="Times New Roman" panose="02020603050405020304" pitchFamily="18" charset="0"/>
              </a:rPr>
              <a:t>(Nguyễn Cảnh Toàn)</a:t>
            </a:r>
            <a:endParaRPr lang="en-GB" sz="4000">
              <a:latin typeface="Times New Roman" panose="02020603050405020304" pitchFamily="18" charset="0"/>
              <a:cs typeface="Times New Roman" panose="02020603050405020304" pitchFamily="18" charset="0"/>
            </a:endParaRPr>
          </a:p>
        </p:txBody>
      </p:sp>
      <p:sp>
        <p:nvSpPr>
          <p:cNvPr id="20" name="TextBox 20"/>
          <p:cNvSpPr txBox="1"/>
          <p:nvPr/>
        </p:nvSpPr>
        <p:spPr>
          <a:xfrm>
            <a:off x="7758052" y="2333698"/>
            <a:ext cx="8529028" cy="846386"/>
          </a:xfrm>
          <a:prstGeom prst="rect">
            <a:avLst/>
          </a:prstGeom>
        </p:spPr>
        <p:txBody>
          <a:bodyPr lIns="0" tIns="0" rIns="0" bIns="0" rtlCol="0" anchor="t">
            <a:spAutoFit/>
          </a:bodyPr>
          <a:lstStyle/>
          <a:p>
            <a:pPr algn="ctr">
              <a:lnSpc>
                <a:spcPts val="6600"/>
              </a:lnSpc>
            </a:pPr>
            <a:r>
              <a:rPr lang="pt-BR" sz="6000" b="1">
                <a:latin typeface="Times New Roman" panose="02020603050405020304" pitchFamily="18" charset="0"/>
                <a:cs typeface="Times New Roman" panose="02020603050405020304" pitchFamily="18" charset="0"/>
              </a:rPr>
              <a:t>Giới thiệu bài học</a:t>
            </a:r>
            <a:endParaRPr lang="en-US" sz="5500" spc="-110">
              <a:solidFill>
                <a:srgbClr val="372929"/>
              </a:solidFill>
              <a:latin typeface="Times New Roman" panose="02020603050405020304" pitchFamily="18" charset="0"/>
              <a:ea typeface="Cabin Bold"/>
              <a:cs typeface="Times New Roman" panose="02020603050405020304" pitchFamily="18" charset="0"/>
              <a:sym typeface="Cabin Bold"/>
            </a:endParaRPr>
          </a:p>
        </p:txBody>
      </p:sp>
      <p:sp>
        <p:nvSpPr>
          <p:cNvPr id="21" name="Freeform 21"/>
          <p:cNvSpPr/>
          <p:nvPr/>
        </p:nvSpPr>
        <p:spPr>
          <a:xfrm rot="-495168">
            <a:off x="8754566" y="1227922"/>
            <a:ext cx="3368198" cy="73488"/>
          </a:xfrm>
          <a:custGeom>
            <a:avLst/>
            <a:gdLst/>
            <a:ahLst/>
            <a:cxnLst/>
            <a:rect l="l" t="t" r="r" b="b"/>
            <a:pathLst>
              <a:path w="3368198" h="73488">
                <a:moveTo>
                  <a:pt x="0" y="0"/>
                </a:moveTo>
                <a:lnTo>
                  <a:pt x="3368199" y="0"/>
                </a:lnTo>
                <a:lnTo>
                  <a:pt x="3368199" y="73488"/>
                </a:lnTo>
                <a:lnTo>
                  <a:pt x="0" y="73488"/>
                </a:lnTo>
                <a:lnTo>
                  <a:pt x="0" y="0"/>
                </a:lnTo>
                <a:close/>
              </a:path>
            </a:pathLst>
          </a:custGeom>
          <a:blipFill>
            <a:blip r:embed="rId22">
              <a:extLst>
                <a:ext uri="{96DAC541-7B7A-43D3-8B79-37D633B846F1}">
                  <asvg:svgBlip xmlns:asvg="http://schemas.microsoft.com/office/drawing/2016/SVG/main" xmlns="" r:embed="rId23"/>
                </a:ext>
              </a:extLst>
            </a:blip>
            <a:stretch>
              <a:fillRect/>
            </a:stretch>
          </a:blipFill>
        </p:spPr>
      </p:sp>
      <p:sp>
        <p:nvSpPr>
          <p:cNvPr id="22" name="Freeform 22"/>
          <p:cNvSpPr/>
          <p:nvPr/>
        </p:nvSpPr>
        <p:spPr>
          <a:xfrm rot="574972">
            <a:off x="11922142" y="1227922"/>
            <a:ext cx="3368198" cy="73488"/>
          </a:xfrm>
          <a:custGeom>
            <a:avLst/>
            <a:gdLst/>
            <a:ahLst/>
            <a:cxnLst/>
            <a:rect l="l" t="t" r="r" b="b"/>
            <a:pathLst>
              <a:path w="3368198" h="73488">
                <a:moveTo>
                  <a:pt x="0" y="0"/>
                </a:moveTo>
                <a:lnTo>
                  <a:pt x="3368199" y="0"/>
                </a:lnTo>
                <a:lnTo>
                  <a:pt x="3368199" y="73488"/>
                </a:lnTo>
                <a:lnTo>
                  <a:pt x="0" y="73488"/>
                </a:lnTo>
                <a:lnTo>
                  <a:pt x="0" y="0"/>
                </a:lnTo>
                <a:close/>
              </a:path>
            </a:pathLst>
          </a:custGeom>
          <a:blipFill>
            <a:blip r:embed="rId22">
              <a:extLst>
                <a:ext uri="{96DAC541-7B7A-43D3-8B79-37D633B846F1}">
                  <asvg:svgBlip xmlns:asvg="http://schemas.microsoft.com/office/drawing/2016/SVG/main" xmlns="" r:embed="rId23"/>
                </a:ext>
              </a:extLst>
            </a:blip>
            <a:stretch>
              <a:fillRect/>
            </a:stretch>
          </a:blipFill>
        </p:spPr>
      </p:sp>
    </p:spTree>
    <p:extLst>
      <p:ext uri="{BB962C8B-B14F-4D97-AF65-F5344CB8AC3E}">
        <p14:creationId xmlns:p14="http://schemas.microsoft.com/office/powerpoint/2010/main" val="33906342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1000"/>
                                        <p:tgtEl>
                                          <p:spTgt spid="20"/>
                                        </p:tgtEl>
                                      </p:cBhvr>
                                    </p:animEffect>
                                    <p:anim calcmode="lin" valueType="num">
                                      <p:cBhvr>
                                        <p:cTn id="8" dur="1000" fill="hold"/>
                                        <p:tgtEl>
                                          <p:spTgt spid="20"/>
                                        </p:tgtEl>
                                        <p:attrNameLst>
                                          <p:attrName>ppt_x</p:attrName>
                                        </p:attrNameLst>
                                      </p:cBhvr>
                                      <p:tavLst>
                                        <p:tav tm="0">
                                          <p:val>
                                            <p:strVal val="#ppt_x"/>
                                          </p:val>
                                        </p:tav>
                                        <p:tav tm="100000">
                                          <p:val>
                                            <p:strVal val="#ppt_x"/>
                                          </p:val>
                                        </p:tav>
                                      </p:tavLst>
                                    </p:anim>
                                    <p:anim calcmode="lin" valueType="num">
                                      <p:cBhvr>
                                        <p:cTn id="9"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grpId="0" nodeType="clickEffect">
                                  <p:stCondLst>
                                    <p:cond delay="0"/>
                                  </p:stCondLst>
                                  <p:childTnLst>
                                    <p:set>
                                      <p:cBhvr>
                                        <p:cTn id="13" dur="1" fill="hold">
                                          <p:stCondLst>
                                            <p:cond delay="0"/>
                                          </p:stCondLst>
                                        </p:cTn>
                                        <p:tgtEl>
                                          <p:spTgt spid="19"/>
                                        </p:tgtEl>
                                        <p:attrNameLst>
                                          <p:attrName>style.visibility</p:attrName>
                                        </p:attrNameLst>
                                      </p:cBhvr>
                                      <p:to>
                                        <p:strVal val="visible"/>
                                      </p:to>
                                    </p:set>
                                    <p:animEffect transition="in" filter="barn(inVertical)">
                                      <p:cBhvr>
                                        <p:cTn id="14" dur="500"/>
                                        <p:tgtEl>
                                          <p:spTgt spid="19"/>
                                        </p:tgtEl>
                                      </p:cBhvr>
                                    </p:animEffect>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grpId="0" nodeType="click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barn(inVertical)">
                                      <p:cBhvr>
                                        <p:cTn id="19"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P spid="20" grpId="0"/>
    </p:bldLst>
  </p:timing>
</p:sld>
</file>

<file path=ppt/slides/slide50.xml><?xml version="1.0" encoding="utf-8"?>
<p:sld xmlns:a="http://schemas.openxmlformats.org/drawingml/2006/main" xmlns:r="http://schemas.openxmlformats.org/officeDocument/2006/relationships" xmlns:p="http://schemas.openxmlformats.org/presentationml/2006/main">
  <p:cSld>
    <p:bg>
      <p:bgPr>
        <a:solidFill>
          <a:srgbClr val="F9DA88"/>
        </a:solidFill>
        <a:effectLst/>
      </p:bgPr>
    </p:bg>
    <p:spTree>
      <p:nvGrpSpPr>
        <p:cNvPr id="1" name=""/>
        <p:cNvGrpSpPr/>
        <p:nvPr/>
      </p:nvGrpSpPr>
      <p:grpSpPr>
        <a:xfrm>
          <a:off x="0" y="0"/>
          <a:ext cx="0" cy="0"/>
          <a:chOff x="0" y="0"/>
          <a:chExt cx="0" cy="0"/>
        </a:xfrm>
      </p:grpSpPr>
      <p:sp>
        <p:nvSpPr>
          <p:cNvPr id="2" name="Freeform 2"/>
          <p:cNvSpPr/>
          <p:nvPr/>
        </p:nvSpPr>
        <p:spPr>
          <a:xfrm>
            <a:off x="-428538" y="-2253652"/>
            <a:ext cx="18768896" cy="13035852"/>
          </a:xfrm>
          <a:custGeom>
            <a:avLst/>
            <a:gdLst/>
            <a:ahLst/>
            <a:cxnLst/>
            <a:rect l="l" t="t" r="r" b="b"/>
            <a:pathLst>
              <a:path w="18768896" h="13035852">
                <a:moveTo>
                  <a:pt x="0" y="0"/>
                </a:moveTo>
                <a:lnTo>
                  <a:pt x="18768897" y="0"/>
                </a:lnTo>
                <a:lnTo>
                  <a:pt x="18768897" y="13035851"/>
                </a:lnTo>
                <a:lnTo>
                  <a:pt x="0" y="13035851"/>
                </a:lnTo>
                <a:lnTo>
                  <a:pt x="0" y="0"/>
                </a:lnTo>
                <a:close/>
              </a:path>
            </a:pathLst>
          </a:custGeom>
          <a:blipFill>
            <a:blip r:embed="rId2">
              <a:extLst>
                <a:ext uri="{96DAC541-7B7A-43D3-8B79-37D633B846F1}">
                  <asvg:svgBlip xmlns:asvg="http://schemas.microsoft.com/office/drawing/2016/SVG/main" xmlns="" r:embed="rId3"/>
                </a:ext>
              </a:extLst>
            </a:blip>
            <a:stretch>
              <a:fillRect/>
            </a:stretch>
          </a:blipFill>
        </p:spPr>
      </p:sp>
      <p:grpSp>
        <p:nvGrpSpPr>
          <p:cNvPr id="3" name="Group 3"/>
          <p:cNvGrpSpPr/>
          <p:nvPr/>
        </p:nvGrpSpPr>
        <p:grpSpPr>
          <a:xfrm>
            <a:off x="1661028" y="1629026"/>
            <a:ext cx="9911413" cy="7641923"/>
            <a:chOff x="0" y="0"/>
            <a:chExt cx="14074373" cy="10851659"/>
          </a:xfrm>
        </p:grpSpPr>
        <p:sp>
          <p:nvSpPr>
            <p:cNvPr id="4" name="Freeform 4"/>
            <p:cNvSpPr/>
            <p:nvPr/>
          </p:nvSpPr>
          <p:spPr>
            <a:xfrm>
              <a:off x="-127" y="127"/>
              <a:ext cx="14074246" cy="10858644"/>
            </a:xfrm>
            <a:custGeom>
              <a:avLst/>
              <a:gdLst/>
              <a:ahLst/>
              <a:cxnLst/>
              <a:rect l="l" t="t" r="r" b="b"/>
              <a:pathLst>
                <a:path w="14074246" h="10858644">
                  <a:moveTo>
                    <a:pt x="13673179" y="10845944"/>
                  </a:moveTo>
                  <a:cubicBezTo>
                    <a:pt x="13617299" y="10858644"/>
                    <a:pt x="13591899" y="10845944"/>
                    <a:pt x="13534749" y="10845944"/>
                  </a:cubicBezTo>
                  <a:cubicBezTo>
                    <a:pt x="13477599" y="10845944"/>
                    <a:pt x="13386541" y="10833244"/>
                    <a:pt x="13386541" y="10833244"/>
                  </a:cubicBezTo>
                  <a:lnTo>
                    <a:pt x="707771" y="10833244"/>
                  </a:lnTo>
                  <a:lnTo>
                    <a:pt x="631063" y="10820544"/>
                  </a:lnTo>
                  <a:cubicBezTo>
                    <a:pt x="631063" y="10820544"/>
                    <a:pt x="533400" y="10833244"/>
                    <a:pt x="457581" y="10820544"/>
                  </a:cubicBezTo>
                  <a:cubicBezTo>
                    <a:pt x="381762" y="10807844"/>
                    <a:pt x="296418" y="10820544"/>
                    <a:pt x="296418" y="10820544"/>
                  </a:cubicBezTo>
                  <a:cubicBezTo>
                    <a:pt x="240284" y="10820544"/>
                    <a:pt x="162814" y="10816226"/>
                    <a:pt x="119507" y="10787016"/>
                  </a:cubicBezTo>
                  <a:cubicBezTo>
                    <a:pt x="47371" y="10738375"/>
                    <a:pt x="25400" y="10668144"/>
                    <a:pt x="0" y="10562353"/>
                  </a:cubicBezTo>
                  <a:lnTo>
                    <a:pt x="0" y="10361820"/>
                  </a:lnTo>
                  <a:cubicBezTo>
                    <a:pt x="0" y="10361820"/>
                    <a:pt x="12700" y="10276857"/>
                    <a:pt x="12700" y="10218564"/>
                  </a:cubicBezTo>
                  <a:cubicBezTo>
                    <a:pt x="12700" y="10160271"/>
                    <a:pt x="0" y="10070355"/>
                    <a:pt x="0" y="10070355"/>
                  </a:cubicBezTo>
                  <a:lnTo>
                    <a:pt x="0" y="803402"/>
                  </a:lnTo>
                  <a:cubicBezTo>
                    <a:pt x="0" y="803402"/>
                    <a:pt x="12700" y="767715"/>
                    <a:pt x="12700" y="688594"/>
                  </a:cubicBezTo>
                  <a:lnTo>
                    <a:pt x="12700" y="543560"/>
                  </a:lnTo>
                  <a:cubicBezTo>
                    <a:pt x="12700" y="543560"/>
                    <a:pt x="0" y="459740"/>
                    <a:pt x="12700" y="375920"/>
                  </a:cubicBezTo>
                  <a:cubicBezTo>
                    <a:pt x="25400" y="292100"/>
                    <a:pt x="23876" y="258064"/>
                    <a:pt x="64897" y="195072"/>
                  </a:cubicBezTo>
                  <a:cubicBezTo>
                    <a:pt x="87249" y="160782"/>
                    <a:pt x="184404" y="76708"/>
                    <a:pt x="215900" y="50800"/>
                  </a:cubicBezTo>
                  <a:cubicBezTo>
                    <a:pt x="215900" y="50800"/>
                    <a:pt x="305181" y="24130"/>
                    <a:pt x="401320" y="12700"/>
                  </a:cubicBezTo>
                  <a:cubicBezTo>
                    <a:pt x="508000" y="0"/>
                    <a:pt x="481584" y="0"/>
                    <a:pt x="622300" y="0"/>
                  </a:cubicBezTo>
                  <a:lnTo>
                    <a:pt x="13555197" y="0"/>
                  </a:lnTo>
                  <a:cubicBezTo>
                    <a:pt x="13655273" y="0"/>
                    <a:pt x="13723725" y="12700"/>
                    <a:pt x="13723725" y="12700"/>
                  </a:cubicBezTo>
                  <a:cubicBezTo>
                    <a:pt x="13787861" y="12700"/>
                    <a:pt x="13876633" y="36322"/>
                    <a:pt x="13934546" y="50800"/>
                  </a:cubicBezTo>
                  <a:cubicBezTo>
                    <a:pt x="14036146" y="76200"/>
                    <a:pt x="14061546" y="254000"/>
                    <a:pt x="14061546" y="350520"/>
                  </a:cubicBezTo>
                  <a:lnTo>
                    <a:pt x="14061546" y="9979550"/>
                  </a:lnTo>
                  <a:cubicBezTo>
                    <a:pt x="14061546" y="9979550"/>
                    <a:pt x="14074246" y="10348231"/>
                    <a:pt x="14074246" y="10381251"/>
                  </a:cubicBezTo>
                  <a:cubicBezTo>
                    <a:pt x="14074246" y="10414271"/>
                    <a:pt x="14051767" y="10522221"/>
                    <a:pt x="14033860" y="10568449"/>
                  </a:cubicBezTo>
                  <a:cubicBezTo>
                    <a:pt x="14008841" y="10633092"/>
                    <a:pt x="14019000" y="10689988"/>
                    <a:pt x="13967185" y="10734184"/>
                  </a:cubicBezTo>
                  <a:cubicBezTo>
                    <a:pt x="13931117" y="10765045"/>
                    <a:pt x="13877015" y="10802383"/>
                    <a:pt x="13831802" y="10819528"/>
                  </a:cubicBezTo>
                  <a:cubicBezTo>
                    <a:pt x="13786591" y="10836673"/>
                    <a:pt x="13728805" y="10833371"/>
                    <a:pt x="13672925" y="10846071"/>
                  </a:cubicBezTo>
                  <a:close/>
                </a:path>
              </a:pathLst>
            </a:custGeom>
            <a:solidFill>
              <a:srgbClr val="EAEAEA"/>
            </a:solidFill>
          </p:spPr>
        </p:sp>
      </p:grpSp>
      <p:grpSp>
        <p:nvGrpSpPr>
          <p:cNvPr id="5" name="Group 5"/>
          <p:cNvGrpSpPr/>
          <p:nvPr/>
        </p:nvGrpSpPr>
        <p:grpSpPr>
          <a:xfrm>
            <a:off x="2011558" y="2146590"/>
            <a:ext cx="9251547" cy="6520589"/>
            <a:chOff x="0" y="0"/>
            <a:chExt cx="15396559" cy="10851659"/>
          </a:xfrm>
        </p:grpSpPr>
        <p:sp>
          <p:nvSpPr>
            <p:cNvPr id="6" name="Freeform 6"/>
            <p:cNvSpPr/>
            <p:nvPr/>
          </p:nvSpPr>
          <p:spPr>
            <a:xfrm>
              <a:off x="-127" y="127"/>
              <a:ext cx="15396432" cy="10858644"/>
            </a:xfrm>
            <a:custGeom>
              <a:avLst/>
              <a:gdLst/>
              <a:ahLst/>
              <a:cxnLst/>
              <a:rect l="l" t="t" r="r" b="b"/>
              <a:pathLst>
                <a:path w="15396432" h="10858644">
                  <a:moveTo>
                    <a:pt x="14995367" y="10845944"/>
                  </a:moveTo>
                  <a:cubicBezTo>
                    <a:pt x="14939486" y="10858644"/>
                    <a:pt x="14914086" y="10845944"/>
                    <a:pt x="14856936" y="10845944"/>
                  </a:cubicBezTo>
                  <a:cubicBezTo>
                    <a:pt x="14799786" y="10845944"/>
                    <a:pt x="14708727" y="10833244"/>
                    <a:pt x="14708727" y="10833244"/>
                  </a:cubicBezTo>
                  <a:lnTo>
                    <a:pt x="707771" y="10833244"/>
                  </a:lnTo>
                  <a:lnTo>
                    <a:pt x="631063" y="10820544"/>
                  </a:lnTo>
                  <a:cubicBezTo>
                    <a:pt x="631063" y="10820544"/>
                    <a:pt x="533400" y="10833244"/>
                    <a:pt x="457581" y="10820544"/>
                  </a:cubicBezTo>
                  <a:cubicBezTo>
                    <a:pt x="381762" y="10807844"/>
                    <a:pt x="296418" y="10820544"/>
                    <a:pt x="296418" y="10820544"/>
                  </a:cubicBezTo>
                  <a:cubicBezTo>
                    <a:pt x="240284" y="10820544"/>
                    <a:pt x="162814" y="10816226"/>
                    <a:pt x="119507" y="10787016"/>
                  </a:cubicBezTo>
                  <a:cubicBezTo>
                    <a:pt x="47371" y="10738375"/>
                    <a:pt x="25400" y="10668144"/>
                    <a:pt x="0" y="10562353"/>
                  </a:cubicBezTo>
                  <a:lnTo>
                    <a:pt x="0" y="10361820"/>
                  </a:lnTo>
                  <a:cubicBezTo>
                    <a:pt x="0" y="10361820"/>
                    <a:pt x="12700" y="10276857"/>
                    <a:pt x="12700" y="10218564"/>
                  </a:cubicBezTo>
                  <a:cubicBezTo>
                    <a:pt x="12700" y="10160271"/>
                    <a:pt x="0" y="10070355"/>
                    <a:pt x="0" y="10070355"/>
                  </a:cubicBezTo>
                  <a:lnTo>
                    <a:pt x="0" y="803402"/>
                  </a:lnTo>
                  <a:cubicBezTo>
                    <a:pt x="0" y="803402"/>
                    <a:pt x="12700" y="767715"/>
                    <a:pt x="12700" y="688594"/>
                  </a:cubicBezTo>
                  <a:lnTo>
                    <a:pt x="12700" y="543560"/>
                  </a:lnTo>
                  <a:cubicBezTo>
                    <a:pt x="12700" y="543560"/>
                    <a:pt x="0" y="459740"/>
                    <a:pt x="12700" y="375920"/>
                  </a:cubicBezTo>
                  <a:cubicBezTo>
                    <a:pt x="25400" y="292100"/>
                    <a:pt x="23876" y="258064"/>
                    <a:pt x="64897" y="195072"/>
                  </a:cubicBezTo>
                  <a:cubicBezTo>
                    <a:pt x="87249" y="160782"/>
                    <a:pt x="184404" y="76708"/>
                    <a:pt x="215900" y="50800"/>
                  </a:cubicBezTo>
                  <a:cubicBezTo>
                    <a:pt x="215900" y="50800"/>
                    <a:pt x="305181" y="24130"/>
                    <a:pt x="401320" y="12700"/>
                  </a:cubicBezTo>
                  <a:cubicBezTo>
                    <a:pt x="508000" y="0"/>
                    <a:pt x="481584" y="0"/>
                    <a:pt x="622300" y="0"/>
                  </a:cubicBezTo>
                  <a:lnTo>
                    <a:pt x="14877383" y="0"/>
                  </a:lnTo>
                  <a:cubicBezTo>
                    <a:pt x="14977459" y="0"/>
                    <a:pt x="15045912" y="12700"/>
                    <a:pt x="15045912" y="12700"/>
                  </a:cubicBezTo>
                  <a:cubicBezTo>
                    <a:pt x="15110047" y="12700"/>
                    <a:pt x="15198819" y="36322"/>
                    <a:pt x="15256732" y="50800"/>
                  </a:cubicBezTo>
                  <a:cubicBezTo>
                    <a:pt x="15358332" y="76200"/>
                    <a:pt x="15383732" y="254000"/>
                    <a:pt x="15383732" y="350520"/>
                  </a:cubicBezTo>
                  <a:lnTo>
                    <a:pt x="15383732" y="9979550"/>
                  </a:lnTo>
                  <a:cubicBezTo>
                    <a:pt x="15383732" y="9979550"/>
                    <a:pt x="15396432" y="10348231"/>
                    <a:pt x="15396432" y="10381251"/>
                  </a:cubicBezTo>
                  <a:cubicBezTo>
                    <a:pt x="15396432" y="10414271"/>
                    <a:pt x="15373953" y="10522221"/>
                    <a:pt x="15356046" y="10568449"/>
                  </a:cubicBezTo>
                  <a:cubicBezTo>
                    <a:pt x="15331027" y="10633092"/>
                    <a:pt x="15341187" y="10689988"/>
                    <a:pt x="15289371" y="10734184"/>
                  </a:cubicBezTo>
                  <a:cubicBezTo>
                    <a:pt x="15253303" y="10765045"/>
                    <a:pt x="15199201" y="10802383"/>
                    <a:pt x="15153990" y="10819528"/>
                  </a:cubicBezTo>
                  <a:cubicBezTo>
                    <a:pt x="15108777" y="10836673"/>
                    <a:pt x="15050993" y="10833371"/>
                    <a:pt x="14995112" y="10846071"/>
                  </a:cubicBezTo>
                  <a:close/>
                </a:path>
              </a:pathLst>
            </a:custGeom>
            <a:solidFill>
              <a:srgbClr val="FFFFFF"/>
            </a:solidFill>
          </p:spPr>
        </p:sp>
      </p:grpSp>
      <p:sp>
        <p:nvSpPr>
          <p:cNvPr id="7" name="Freeform 7"/>
          <p:cNvSpPr/>
          <p:nvPr/>
        </p:nvSpPr>
        <p:spPr>
          <a:xfrm>
            <a:off x="3565590" y="9243175"/>
            <a:ext cx="5781047" cy="4237501"/>
          </a:xfrm>
          <a:custGeom>
            <a:avLst/>
            <a:gdLst/>
            <a:ahLst/>
            <a:cxnLst/>
            <a:rect l="l" t="t" r="r" b="b"/>
            <a:pathLst>
              <a:path w="5781047" h="4237501">
                <a:moveTo>
                  <a:pt x="0" y="0"/>
                </a:moveTo>
                <a:lnTo>
                  <a:pt x="5781047" y="0"/>
                </a:lnTo>
                <a:lnTo>
                  <a:pt x="5781047" y="4237501"/>
                </a:lnTo>
                <a:lnTo>
                  <a:pt x="0" y="4237501"/>
                </a:lnTo>
                <a:lnTo>
                  <a:pt x="0" y="0"/>
                </a:lnTo>
                <a:close/>
              </a:path>
            </a:pathLst>
          </a:custGeom>
          <a:blipFill>
            <a:blip r:embed="rId4">
              <a:extLst>
                <a:ext uri="{96DAC541-7B7A-43D3-8B79-37D633B846F1}">
                  <asvg:svgBlip xmlns:asvg="http://schemas.microsoft.com/office/drawing/2016/SVG/main" xmlns="" r:embed="rId5"/>
                </a:ext>
              </a:extLst>
            </a:blip>
            <a:stretch>
              <a:fillRect t="-61363"/>
            </a:stretch>
          </a:blipFill>
        </p:spPr>
      </p:sp>
      <p:sp>
        <p:nvSpPr>
          <p:cNvPr id="8" name="Freeform 8"/>
          <p:cNvSpPr/>
          <p:nvPr/>
        </p:nvSpPr>
        <p:spPr>
          <a:xfrm>
            <a:off x="1461056" y="8940671"/>
            <a:ext cx="6357135" cy="330278"/>
          </a:xfrm>
          <a:custGeom>
            <a:avLst/>
            <a:gdLst/>
            <a:ahLst/>
            <a:cxnLst/>
            <a:rect l="l" t="t" r="r" b="b"/>
            <a:pathLst>
              <a:path w="6357135" h="330278">
                <a:moveTo>
                  <a:pt x="0" y="0"/>
                </a:moveTo>
                <a:lnTo>
                  <a:pt x="6357134" y="0"/>
                </a:lnTo>
                <a:lnTo>
                  <a:pt x="6357134" y="330278"/>
                </a:lnTo>
                <a:lnTo>
                  <a:pt x="0" y="330278"/>
                </a:lnTo>
                <a:lnTo>
                  <a:pt x="0" y="0"/>
                </a:lnTo>
                <a:close/>
              </a:path>
            </a:pathLst>
          </a:custGeom>
          <a:blipFill>
            <a:blip r:embed="rId6">
              <a:extLst>
                <a:ext uri="{96DAC541-7B7A-43D3-8B79-37D633B846F1}">
                  <asvg:svgBlip xmlns:asvg="http://schemas.microsoft.com/office/drawing/2016/SVG/main" xmlns="" r:embed="rId7"/>
                </a:ext>
              </a:extLst>
            </a:blip>
            <a:stretch>
              <a:fillRect t="-1145859"/>
            </a:stretch>
          </a:blipFill>
        </p:spPr>
      </p:sp>
      <p:sp>
        <p:nvSpPr>
          <p:cNvPr id="9" name="Freeform 9"/>
          <p:cNvSpPr/>
          <p:nvPr/>
        </p:nvSpPr>
        <p:spPr>
          <a:xfrm>
            <a:off x="5556652" y="8940671"/>
            <a:ext cx="6357135" cy="330278"/>
          </a:xfrm>
          <a:custGeom>
            <a:avLst/>
            <a:gdLst/>
            <a:ahLst/>
            <a:cxnLst/>
            <a:rect l="l" t="t" r="r" b="b"/>
            <a:pathLst>
              <a:path w="6357135" h="330278">
                <a:moveTo>
                  <a:pt x="0" y="0"/>
                </a:moveTo>
                <a:lnTo>
                  <a:pt x="6357135" y="0"/>
                </a:lnTo>
                <a:lnTo>
                  <a:pt x="6357135" y="330278"/>
                </a:lnTo>
                <a:lnTo>
                  <a:pt x="0" y="330278"/>
                </a:lnTo>
                <a:lnTo>
                  <a:pt x="0" y="0"/>
                </a:lnTo>
                <a:close/>
              </a:path>
            </a:pathLst>
          </a:custGeom>
          <a:blipFill>
            <a:blip r:embed="rId8">
              <a:extLst>
                <a:ext uri="{96DAC541-7B7A-43D3-8B79-37D633B846F1}">
                  <asvg:svgBlip xmlns:asvg="http://schemas.microsoft.com/office/drawing/2016/SVG/main" xmlns="" r:embed="rId9"/>
                </a:ext>
              </a:extLst>
            </a:blip>
            <a:stretch>
              <a:fillRect t="-1145859"/>
            </a:stretch>
          </a:blipFill>
        </p:spPr>
      </p:sp>
      <p:sp>
        <p:nvSpPr>
          <p:cNvPr id="10" name="Freeform 10"/>
          <p:cNvSpPr/>
          <p:nvPr/>
        </p:nvSpPr>
        <p:spPr>
          <a:xfrm>
            <a:off x="5582052" y="3402677"/>
            <a:ext cx="1382977" cy="158786"/>
          </a:xfrm>
          <a:custGeom>
            <a:avLst/>
            <a:gdLst/>
            <a:ahLst/>
            <a:cxnLst/>
            <a:rect l="l" t="t" r="r" b="b"/>
            <a:pathLst>
              <a:path w="1382977" h="158786">
                <a:moveTo>
                  <a:pt x="0" y="0"/>
                </a:moveTo>
                <a:lnTo>
                  <a:pt x="1382977" y="0"/>
                </a:lnTo>
                <a:lnTo>
                  <a:pt x="1382977" y="158787"/>
                </a:lnTo>
                <a:lnTo>
                  <a:pt x="0" y="158787"/>
                </a:lnTo>
                <a:lnTo>
                  <a:pt x="0" y="0"/>
                </a:lnTo>
                <a:close/>
              </a:path>
            </a:pathLst>
          </a:custGeom>
          <a:blipFill>
            <a:blip r:embed="rId10">
              <a:extLst>
                <a:ext uri="{96DAC541-7B7A-43D3-8B79-37D633B846F1}">
                  <asvg:svgBlip xmlns:asvg="http://schemas.microsoft.com/office/drawing/2016/SVG/main" xmlns="" r:embed="rId11"/>
                </a:ext>
              </a:extLst>
            </a:blip>
            <a:stretch>
              <a:fillRect/>
            </a:stretch>
          </a:blipFill>
        </p:spPr>
      </p:sp>
      <p:sp>
        <p:nvSpPr>
          <p:cNvPr id="11" name="Freeform 11"/>
          <p:cNvSpPr/>
          <p:nvPr/>
        </p:nvSpPr>
        <p:spPr>
          <a:xfrm flipV="1">
            <a:off x="1449938" y="1463887"/>
            <a:ext cx="6357135" cy="330278"/>
          </a:xfrm>
          <a:custGeom>
            <a:avLst/>
            <a:gdLst/>
            <a:ahLst/>
            <a:cxnLst/>
            <a:rect l="l" t="t" r="r" b="b"/>
            <a:pathLst>
              <a:path w="6357135" h="330278">
                <a:moveTo>
                  <a:pt x="0" y="330278"/>
                </a:moveTo>
                <a:lnTo>
                  <a:pt x="6357135" y="330278"/>
                </a:lnTo>
                <a:lnTo>
                  <a:pt x="6357135" y="0"/>
                </a:lnTo>
                <a:lnTo>
                  <a:pt x="0" y="0"/>
                </a:lnTo>
                <a:lnTo>
                  <a:pt x="0" y="330278"/>
                </a:lnTo>
                <a:close/>
              </a:path>
            </a:pathLst>
          </a:custGeom>
          <a:blipFill>
            <a:blip r:embed="rId8">
              <a:extLst>
                <a:ext uri="{96DAC541-7B7A-43D3-8B79-37D633B846F1}">
                  <asvg:svgBlip xmlns:asvg="http://schemas.microsoft.com/office/drawing/2016/SVG/main" xmlns="" r:embed="rId9"/>
                </a:ext>
              </a:extLst>
            </a:blip>
            <a:stretch>
              <a:fillRect t="-1145859"/>
            </a:stretch>
          </a:blipFill>
        </p:spPr>
      </p:sp>
      <p:sp>
        <p:nvSpPr>
          <p:cNvPr id="12" name="Freeform 12"/>
          <p:cNvSpPr/>
          <p:nvPr/>
        </p:nvSpPr>
        <p:spPr>
          <a:xfrm flipV="1">
            <a:off x="5506423" y="1463887"/>
            <a:ext cx="6357135" cy="330278"/>
          </a:xfrm>
          <a:custGeom>
            <a:avLst/>
            <a:gdLst/>
            <a:ahLst/>
            <a:cxnLst/>
            <a:rect l="l" t="t" r="r" b="b"/>
            <a:pathLst>
              <a:path w="6357135" h="330278">
                <a:moveTo>
                  <a:pt x="0" y="330278"/>
                </a:moveTo>
                <a:lnTo>
                  <a:pt x="6357135" y="330278"/>
                </a:lnTo>
                <a:lnTo>
                  <a:pt x="6357135" y="0"/>
                </a:lnTo>
                <a:lnTo>
                  <a:pt x="0" y="0"/>
                </a:lnTo>
                <a:lnTo>
                  <a:pt x="0" y="330278"/>
                </a:lnTo>
                <a:close/>
              </a:path>
            </a:pathLst>
          </a:custGeom>
          <a:blipFill>
            <a:blip r:embed="rId8">
              <a:extLst>
                <a:ext uri="{96DAC541-7B7A-43D3-8B79-37D633B846F1}">
                  <asvg:svgBlip xmlns:asvg="http://schemas.microsoft.com/office/drawing/2016/SVG/main" xmlns="" r:embed="rId9"/>
                </a:ext>
              </a:extLst>
            </a:blip>
            <a:stretch>
              <a:fillRect t="-1145859"/>
            </a:stretch>
          </a:blipFill>
        </p:spPr>
      </p:sp>
      <p:sp>
        <p:nvSpPr>
          <p:cNvPr id="13" name="Freeform 13"/>
          <p:cNvSpPr/>
          <p:nvPr/>
        </p:nvSpPr>
        <p:spPr>
          <a:xfrm>
            <a:off x="6541409" y="949604"/>
            <a:ext cx="166080" cy="158191"/>
          </a:xfrm>
          <a:custGeom>
            <a:avLst/>
            <a:gdLst/>
            <a:ahLst/>
            <a:cxnLst/>
            <a:rect l="l" t="t" r="r" b="b"/>
            <a:pathLst>
              <a:path w="166080" h="158191">
                <a:moveTo>
                  <a:pt x="0" y="0"/>
                </a:moveTo>
                <a:lnTo>
                  <a:pt x="166080" y="0"/>
                </a:lnTo>
                <a:lnTo>
                  <a:pt x="166080" y="158192"/>
                </a:lnTo>
                <a:lnTo>
                  <a:pt x="0" y="158192"/>
                </a:lnTo>
                <a:lnTo>
                  <a:pt x="0" y="0"/>
                </a:lnTo>
                <a:close/>
              </a:path>
            </a:pathLst>
          </a:custGeom>
          <a:blipFill>
            <a:blip r:embed="rId12">
              <a:extLst>
                <a:ext uri="{96DAC541-7B7A-43D3-8B79-37D633B846F1}">
                  <asvg:svgBlip xmlns:asvg="http://schemas.microsoft.com/office/drawing/2016/SVG/main" xmlns="" r:embed="rId13"/>
                </a:ext>
              </a:extLst>
            </a:blip>
            <a:stretch>
              <a:fillRect/>
            </a:stretch>
          </a:blipFill>
        </p:spPr>
      </p:sp>
      <p:sp>
        <p:nvSpPr>
          <p:cNvPr id="14" name="Freeform 14"/>
          <p:cNvSpPr/>
          <p:nvPr/>
        </p:nvSpPr>
        <p:spPr>
          <a:xfrm rot="-495168">
            <a:off x="3351456" y="1227922"/>
            <a:ext cx="3368198" cy="73488"/>
          </a:xfrm>
          <a:custGeom>
            <a:avLst/>
            <a:gdLst/>
            <a:ahLst/>
            <a:cxnLst/>
            <a:rect l="l" t="t" r="r" b="b"/>
            <a:pathLst>
              <a:path w="3368198" h="73488">
                <a:moveTo>
                  <a:pt x="0" y="0"/>
                </a:moveTo>
                <a:lnTo>
                  <a:pt x="3368199" y="0"/>
                </a:lnTo>
                <a:lnTo>
                  <a:pt x="3368199" y="73488"/>
                </a:lnTo>
                <a:lnTo>
                  <a:pt x="0" y="73488"/>
                </a:lnTo>
                <a:lnTo>
                  <a:pt x="0" y="0"/>
                </a:lnTo>
                <a:close/>
              </a:path>
            </a:pathLst>
          </a:custGeom>
          <a:blipFill>
            <a:blip r:embed="rId14">
              <a:extLst>
                <a:ext uri="{96DAC541-7B7A-43D3-8B79-37D633B846F1}">
                  <asvg:svgBlip xmlns:asvg="http://schemas.microsoft.com/office/drawing/2016/SVG/main" xmlns="" r:embed="rId15"/>
                </a:ext>
              </a:extLst>
            </a:blip>
            <a:stretch>
              <a:fillRect/>
            </a:stretch>
          </a:blipFill>
        </p:spPr>
      </p:sp>
      <p:sp>
        <p:nvSpPr>
          <p:cNvPr id="15" name="Freeform 15"/>
          <p:cNvSpPr/>
          <p:nvPr/>
        </p:nvSpPr>
        <p:spPr>
          <a:xfrm rot="574972">
            <a:off x="6519032" y="1227922"/>
            <a:ext cx="3368198" cy="73488"/>
          </a:xfrm>
          <a:custGeom>
            <a:avLst/>
            <a:gdLst/>
            <a:ahLst/>
            <a:cxnLst/>
            <a:rect l="l" t="t" r="r" b="b"/>
            <a:pathLst>
              <a:path w="3368198" h="73488">
                <a:moveTo>
                  <a:pt x="0" y="0"/>
                </a:moveTo>
                <a:lnTo>
                  <a:pt x="3368199" y="0"/>
                </a:lnTo>
                <a:lnTo>
                  <a:pt x="3368199" y="73488"/>
                </a:lnTo>
                <a:lnTo>
                  <a:pt x="0" y="73488"/>
                </a:lnTo>
                <a:lnTo>
                  <a:pt x="0" y="0"/>
                </a:lnTo>
                <a:close/>
              </a:path>
            </a:pathLst>
          </a:custGeom>
          <a:blipFill>
            <a:blip r:embed="rId14">
              <a:extLst>
                <a:ext uri="{96DAC541-7B7A-43D3-8B79-37D633B846F1}">
                  <asvg:svgBlip xmlns:asvg="http://schemas.microsoft.com/office/drawing/2016/SVG/main" xmlns="" r:embed="rId15"/>
                </a:ext>
              </a:extLst>
            </a:blip>
            <a:stretch>
              <a:fillRect/>
            </a:stretch>
          </a:blipFill>
        </p:spPr>
      </p:sp>
      <p:sp>
        <p:nvSpPr>
          <p:cNvPr id="16" name="Freeform 16"/>
          <p:cNvSpPr/>
          <p:nvPr/>
        </p:nvSpPr>
        <p:spPr>
          <a:xfrm>
            <a:off x="12183567" y="1952324"/>
            <a:ext cx="3456567" cy="10388588"/>
          </a:xfrm>
          <a:custGeom>
            <a:avLst/>
            <a:gdLst/>
            <a:ahLst/>
            <a:cxnLst/>
            <a:rect l="l" t="t" r="r" b="b"/>
            <a:pathLst>
              <a:path w="3456567" h="10388588">
                <a:moveTo>
                  <a:pt x="0" y="0"/>
                </a:moveTo>
                <a:lnTo>
                  <a:pt x="3456566" y="0"/>
                </a:lnTo>
                <a:lnTo>
                  <a:pt x="3456566" y="10388588"/>
                </a:lnTo>
                <a:lnTo>
                  <a:pt x="0" y="10388588"/>
                </a:lnTo>
                <a:lnTo>
                  <a:pt x="0" y="0"/>
                </a:lnTo>
                <a:close/>
              </a:path>
            </a:pathLst>
          </a:custGeom>
          <a:blipFill>
            <a:blip r:embed="rId16">
              <a:extLst>
                <a:ext uri="{96DAC541-7B7A-43D3-8B79-37D633B846F1}">
                  <asvg:svgBlip xmlns:asvg="http://schemas.microsoft.com/office/drawing/2016/SVG/main" xmlns="" r:embed="rId17"/>
                </a:ext>
              </a:extLst>
            </a:blip>
            <a:stretch>
              <a:fillRect/>
            </a:stretch>
          </a:blipFill>
        </p:spPr>
      </p:sp>
      <p:sp>
        <p:nvSpPr>
          <p:cNvPr id="17" name="Freeform 17"/>
          <p:cNvSpPr/>
          <p:nvPr/>
        </p:nvSpPr>
        <p:spPr>
          <a:xfrm rot="2022845" flipH="1">
            <a:off x="14461796" y="1012796"/>
            <a:ext cx="4169757" cy="902184"/>
          </a:xfrm>
          <a:custGeom>
            <a:avLst/>
            <a:gdLst/>
            <a:ahLst/>
            <a:cxnLst/>
            <a:rect l="l" t="t" r="r" b="b"/>
            <a:pathLst>
              <a:path w="4169757" h="902184">
                <a:moveTo>
                  <a:pt x="4169757" y="0"/>
                </a:moveTo>
                <a:lnTo>
                  <a:pt x="0" y="0"/>
                </a:lnTo>
                <a:lnTo>
                  <a:pt x="0" y="902183"/>
                </a:lnTo>
                <a:lnTo>
                  <a:pt x="4169757" y="902183"/>
                </a:lnTo>
                <a:lnTo>
                  <a:pt x="4169757" y="0"/>
                </a:lnTo>
                <a:close/>
              </a:path>
            </a:pathLst>
          </a:custGeom>
          <a:blipFill>
            <a:blip r:embed="rId18">
              <a:extLst>
                <a:ext uri="{96DAC541-7B7A-43D3-8B79-37D633B846F1}">
                  <asvg:svgBlip xmlns:asvg="http://schemas.microsoft.com/office/drawing/2016/SVG/main" xmlns="" r:embed="rId19"/>
                </a:ext>
              </a:extLst>
            </a:blip>
            <a:stretch>
              <a:fillRect/>
            </a:stretch>
          </a:blipFill>
        </p:spPr>
      </p:sp>
      <p:sp>
        <p:nvSpPr>
          <p:cNvPr id="18" name="Freeform 18"/>
          <p:cNvSpPr/>
          <p:nvPr/>
        </p:nvSpPr>
        <p:spPr>
          <a:xfrm>
            <a:off x="15960142" y="7022437"/>
            <a:ext cx="3762748" cy="3694335"/>
          </a:xfrm>
          <a:custGeom>
            <a:avLst/>
            <a:gdLst/>
            <a:ahLst/>
            <a:cxnLst/>
            <a:rect l="l" t="t" r="r" b="b"/>
            <a:pathLst>
              <a:path w="3762748" h="3694335">
                <a:moveTo>
                  <a:pt x="0" y="0"/>
                </a:moveTo>
                <a:lnTo>
                  <a:pt x="3762748" y="0"/>
                </a:lnTo>
                <a:lnTo>
                  <a:pt x="3762748" y="3694334"/>
                </a:lnTo>
                <a:lnTo>
                  <a:pt x="0" y="3694334"/>
                </a:lnTo>
                <a:lnTo>
                  <a:pt x="0" y="0"/>
                </a:lnTo>
                <a:close/>
              </a:path>
            </a:pathLst>
          </a:custGeom>
          <a:blipFill>
            <a:blip r:embed="rId20">
              <a:extLst>
                <a:ext uri="{96DAC541-7B7A-43D3-8B79-37D633B846F1}">
                  <asvg:svgBlip xmlns:asvg="http://schemas.microsoft.com/office/drawing/2016/SVG/main" xmlns="" r:embed="rId21"/>
                </a:ext>
              </a:extLst>
            </a:blip>
            <a:stretch>
              <a:fillRect/>
            </a:stretch>
          </a:blipFill>
        </p:spPr>
      </p:sp>
      <p:sp>
        <p:nvSpPr>
          <p:cNvPr id="19" name="Freeform 19"/>
          <p:cNvSpPr/>
          <p:nvPr/>
        </p:nvSpPr>
        <p:spPr>
          <a:xfrm flipH="1">
            <a:off x="9677984" y="8097339"/>
            <a:ext cx="3170242" cy="3927102"/>
          </a:xfrm>
          <a:custGeom>
            <a:avLst/>
            <a:gdLst/>
            <a:ahLst/>
            <a:cxnLst/>
            <a:rect l="l" t="t" r="r" b="b"/>
            <a:pathLst>
              <a:path w="3170242" h="3927102">
                <a:moveTo>
                  <a:pt x="3170242" y="0"/>
                </a:moveTo>
                <a:lnTo>
                  <a:pt x="0" y="0"/>
                </a:lnTo>
                <a:lnTo>
                  <a:pt x="0" y="3927102"/>
                </a:lnTo>
                <a:lnTo>
                  <a:pt x="3170242" y="3927102"/>
                </a:lnTo>
                <a:lnTo>
                  <a:pt x="3170242" y="0"/>
                </a:lnTo>
                <a:close/>
              </a:path>
            </a:pathLst>
          </a:custGeom>
          <a:blipFill>
            <a:blip r:embed="rId22">
              <a:extLst>
                <a:ext uri="{96DAC541-7B7A-43D3-8B79-37D633B846F1}">
                  <asvg:svgBlip xmlns:asvg="http://schemas.microsoft.com/office/drawing/2016/SVG/main" xmlns="" r:embed="rId23"/>
                </a:ext>
              </a:extLst>
            </a:blip>
            <a:stretch>
              <a:fillRect/>
            </a:stretch>
          </a:blipFill>
        </p:spPr>
      </p:sp>
      <p:sp>
        <p:nvSpPr>
          <p:cNvPr id="21" name="TextBox 21"/>
          <p:cNvSpPr txBox="1"/>
          <p:nvPr/>
        </p:nvSpPr>
        <p:spPr>
          <a:xfrm>
            <a:off x="3018985" y="2275616"/>
            <a:ext cx="7377007" cy="923330"/>
          </a:xfrm>
          <a:prstGeom prst="rect">
            <a:avLst/>
          </a:prstGeom>
        </p:spPr>
        <p:txBody>
          <a:bodyPr lIns="0" tIns="0" rIns="0" bIns="0" rtlCol="0" anchor="t">
            <a:spAutoFit/>
          </a:bodyPr>
          <a:lstStyle/>
          <a:p>
            <a:pPr algn="ctr"/>
            <a:r>
              <a:rPr lang="x-none" sz="6000" b="1">
                <a:latin typeface="Times New Roman" panose="02020603050405020304" pitchFamily="18" charset="0"/>
                <a:cs typeface="Times New Roman" panose="02020603050405020304" pitchFamily="18" charset="0"/>
              </a:rPr>
              <a:t>1. </a:t>
            </a:r>
            <a:r>
              <a:rPr lang="vi-VN" sz="6000" b="1" smtClean="0">
                <a:latin typeface="Times New Roman" panose="02020603050405020304" pitchFamily="18" charset="0"/>
                <a:cs typeface="Times New Roman" panose="02020603050405020304" pitchFamily="18" charset="0"/>
              </a:rPr>
              <a:t>Mở đoạn</a:t>
            </a:r>
            <a:endParaRPr lang="en-GB" sz="6000">
              <a:latin typeface="Times New Roman" panose="02020603050405020304" pitchFamily="18" charset="0"/>
              <a:cs typeface="Times New Roman" panose="02020603050405020304" pitchFamily="18" charset="0"/>
            </a:endParaRPr>
          </a:p>
        </p:txBody>
      </p:sp>
      <p:sp>
        <p:nvSpPr>
          <p:cNvPr id="26" name="Rectangle 25"/>
          <p:cNvSpPr/>
          <p:nvPr/>
        </p:nvSpPr>
        <p:spPr>
          <a:xfrm>
            <a:off x="2226394" y="3792108"/>
            <a:ext cx="8780414" cy="4832092"/>
          </a:xfrm>
          <a:prstGeom prst="rect">
            <a:avLst/>
          </a:prstGeom>
        </p:spPr>
        <p:txBody>
          <a:bodyPr wrap="square">
            <a:spAutoFit/>
          </a:bodyPr>
          <a:lstStyle/>
          <a:p>
            <a:pPr algn="just"/>
            <a:r>
              <a:rPr lang="vi-VN" sz="4400">
                <a:latin typeface="Times New Roman" panose="02020603050405020304" pitchFamily="18" charset="0"/>
                <a:ea typeface="Times New Roman" panose="02020603050405020304" pitchFamily="18" charset="0"/>
              </a:rPr>
              <a:t>Trong đời người, việc đọc sách là một công việc hết sức quan trọng, cần thiết, sách mang đến trí tuệ, giúp tu dưỡng nhân cách, ý thức của mỗi chúng ta;  vì vậy, có ý kiến cho rằng: “Đọc sách giúp con người trưởng thành về cả trí tuệ và nhân cách”.</a:t>
            </a:r>
            <a:endParaRPr lang="en-GB" sz="440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1000"/>
                                        <p:tgtEl>
                                          <p:spTgt spid="21"/>
                                        </p:tgtEl>
                                      </p:cBhvr>
                                    </p:animEffect>
                                    <p:anim calcmode="lin" valueType="num">
                                      <p:cBhvr>
                                        <p:cTn id="8" dur="1000" fill="hold"/>
                                        <p:tgtEl>
                                          <p:spTgt spid="21"/>
                                        </p:tgtEl>
                                        <p:attrNameLst>
                                          <p:attrName>ppt_x</p:attrName>
                                        </p:attrNameLst>
                                      </p:cBhvr>
                                      <p:tavLst>
                                        <p:tav tm="0">
                                          <p:val>
                                            <p:strVal val="#ppt_x"/>
                                          </p:val>
                                        </p:tav>
                                        <p:tav tm="100000">
                                          <p:val>
                                            <p:strVal val="#ppt_x"/>
                                          </p:val>
                                        </p:tav>
                                      </p:tavLst>
                                    </p:anim>
                                    <p:anim calcmode="lin" valueType="num">
                                      <p:cBhvr>
                                        <p:cTn id="9"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grpId="0" nodeType="clickEffect">
                                  <p:stCondLst>
                                    <p:cond delay="0"/>
                                  </p:stCondLst>
                                  <p:childTnLst>
                                    <p:set>
                                      <p:cBhvr>
                                        <p:cTn id="13" dur="1" fill="hold">
                                          <p:stCondLst>
                                            <p:cond delay="0"/>
                                          </p:stCondLst>
                                        </p:cTn>
                                        <p:tgtEl>
                                          <p:spTgt spid="26"/>
                                        </p:tgtEl>
                                        <p:attrNameLst>
                                          <p:attrName>style.visibility</p:attrName>
                                        </p:attrNameLst>
                                      </p:cBhvr>
                                      <p:to>
                                        <p:strVal val="visible"/>
                                      </p:to>
                                    </p:set>
                                    <p:animEffect transition="in" filter="barn(inVertical)">
                                      <p:cBhvr>
                                        <p:cTn id="14"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6" grpId="0"/>
    </p:bldLst>
  </p:timing>
</p:sld>
</file>

<file path=ppt/slides/slide51.xml><?xml version="1.0" encoding="utf-8"?>
<p:sld xmlns:a="http://schemas.openxmlformats.org/drawingml/2006/main" xmlns:r="http://schemas.openxmlformats.org/officeDocument/2006/relationships" xmlns:p="http://schemas.openxmlformats.org/presentationml/2006/main">
  <p:cSld>
    <p:bg>
      <p:bgPr>
        <a:solidFill>
          <a:srgbClr val="F9DA88"/>
        </a:solidFill>
        <a:effectLst/>
      </p:bgPr>
    </p:bg>
    <p:spTree>
      <p:nvGrpSpPr>
        <p:cNvPr id="1" name=""/>
        <p:cNvGrpSpPr/>
        <p:nvPr/>
      </p:nvGrpSpPr>
      <p:grpSpPr>
        <a:xfrm>
          <a:off x="0" y="0"/>
          <a:ext cx="0" cy="0"/>
          <a:chOff x="0" y="0"/>
          <a:chExt cx="0" cy="0"/>
        </a:xfrm>
      </p:grpSpPr>
      <p:sp>
        <p:nvSpPr>
          <p:cNvPr id="2" name="Freeform 2"/>
          <p:cNvSpPr/>
          <p:nvPr/>
        </p:nvSpPr>
        <p:spPr>
          <a:xfrm>
            <a:off x="-428538" y="-2253652"/>
            <a:ext cx="18768896" cy="13035852"/>
          </a:xfrm>
          <a:custGeom>
            <a:avLst/>
            <a:gdLst/>
            <a:ahLst/>
            <a:cxnLst/>
            <a:rect l="l" t="t" r="r" b="b"/>
            <a:pathLst>
              <a:path w="18768896" h="13035852">
                <a:moveTo>
                  <a:pt x="0" y="0"/>
                </a:moveTo>
                <a:lnTo>
                  <a:pt x="18768897" y="0"/>
                </a:lnTo>
                <a:lnTo>
                  <a:pt x="18768897" y="13035851"/>
                </a:lnTo>
                <a:lnTo>
                  <a:pt x="0" y="13035851"/>
                </a:lnTo>
                <a:lnTo>
                  <a:pt x="0" y="0"/>
                </a:lnTo>
                <a:close/>
              </a:path>
            </a:pathLst>
          </a:custGeom>
          <a:blipFill>
            <a:blip r:embed="rId2">
              <a:extLst>
                <a:ext uri="{96DAC541-7B7A-43D3-8B79-37D633B846F1}">
                  <asvg:svgBlip xmlns:asvg="http://schemas.microsoft.com/office/drawing/2016/SVG/main" xmlns="" r:embed="rId3"/>
                </a:ext>
              </a:extLst>
            </a:blip>
            <a:stretch>
              <a:fillRect/>
            </a:stretch>
          </a:blipFill>
        </p:spPr>
      </p:sp>
      <p:grpSp>
        <p:nvGrpSpPr>
          <p:cNvPr id="3" name="Group 3"/>
          <p:cNvGrpSpPr/>
          <p:nvPr/>
        </p:nvGrpSpPr>
        <p:grpSpPr>
          <a:xfrm>
            <a:off x="4990069" y="648548"/>
            <a:ext cx="13069331" cy="8622401"/>
            <a:chOff x="0" y="0"/>
            <a:chExt cx="15270671" cy="10851659"/>
          </a:xfrm>
        </p:grpSpPr>
        <p:sp>
          <p:nvSpPr>
            <p:cNvPr id="4" name="Freeform 4"/>
            <p:cNvSpPr/>
            <p:nvPr/>
          </p:nvSpPr>
          <p:spPr>
            <a:xfrm>
              <a:off x="-127" y="127"/>
              <a:ext cx="15270544" cy="10858644"/>
            </a:xfrm>
            <a:custGeom>
              <a:avLst/>
              <a:gdLst/>
              <a:ahLst/>
              <a:cxnLst/>
              <a:rect l="l" t="t" r="r" b="b"/>
              <a:pathLst>
                <a:path w="15270544" h="10858644">
                  <a:moveTo>
                    <a:pt x="14869478" y="10845944"/>
                  </a:moveTo>
                  <a:cubicBezTo>
                    <a:pt x="14813598" y="10858644"/>
                    <a:pt x="14788198" y="10845944"/>
                    <a:pt x="14731048" y="10845944"/>
                  </a:cubicBezTo>
                  <a:cubicBezTo>
                    <a:pt x="14673898" y="10845944"/>
                    <a:pt x="14582838" y="10833244"/>
                    <a:pt x="14582838" y="10833244"/>
                  </a:cubicBezTo>
                  <a:lnTo>
                    <a:pt x="707771" y="10833244"/>
                  </a:lnTo>
                  <a:lnTo>
                    <a:pt x="631063" y="10820544"/>
                  </a:lnTo>
                  <a:cubicBezTo>
                    <a:pt x="631063" y="10820544"/>
                    <a:pt x="533400" y="10833244"/>
                    <a:pt x="457581" y="10820544"/>
                  </a:cubicBezTo>
                  <a:cubicBezTo>
                    <a:pt x="381762" y="10807844"/>
                    <a:pt x="296418" y="10820544"/>
                    <a:pt x="296418" y="10820544"/>
                  </a:cubicBezTo>
                  <a:cubicBezTo>
                    <a:pt x="240284" y="10820544"/>
                    <a:pt x="162814" y="10816226"/>
                    <a:pt x="119507" y="10787016"/>
                  </a:cubicBezTo>
                  <a:cubicBezTo>
                    <a:pt x="47371" y="10738375"/>
                    <a:pt x="25400" y="10668144"/>
                    <a:pt x="0" y="10562353"/>
                  </a:cubicBezTo>
                  <a:lnTo>
                    <a:pt x="0" y="10361820"/>
                  </a:lnTo>
                  <a:cubicBezTo>
                    <a:pt x="0" y="10361820"/>
                    <a:pt x="12700" y="10276857"/>
                    <a:pt x="12700" y="10218564"/>
                  </a:cubicBezTo>
                  <a:cubicBezTo>
                    <a:pt x="12700" y="10160271"/>
                    <a:pt x="0" y="10070355"/>
                    <a:pt x="0" y="10070355"/>
                  </a:cubicBezTo>
                  <a:lnTo>
                    <a:pt x="0" y="803402"/>
                  </a:lnTo>
                  <a:cubicBezTo>
                    <a:pt x="0" y="803402"/>
                    <a:pt x="12700" y="767715"/>
                    <a:pt x="12700" y="688594"/>
                  </a:cubicBezTo>
                  <a:lnTo>
                    <a:pt x="12700" y="543560"/>
                  </a:lnTo>
                  <a:cubicBezTo>
                    <a:pt x="12700" y="543560"/>
                    <a:pt x="0" y="459740"/>
                    <a:pt x="12700" y="375920"/>
                  </a:cubicBezTo>
                  <a:cubicBezTo>
                    <a:pt x="25400" y="292100"/>
                    <a:pt x="23876" y="258064"/>
                    <a:pt x="64897" y="195072"/>
                  </a:cubicBezTo>
                  <a:cubicBezTo>
                    <a:pt x="87249" y="160782"/>
                    <a:pt x="184404" y="76708"/>
                    <a:pt x="215900" y="50800"/>
                  </a:cubicBezTo>
                  <a:cubicBezTo>
                    <a:pt x="215900" y="50800"/>
                    <a:pt x="305181" y="24130"/>
                    <a:pt x="401320" y="12700"/>
                  </a:cubicBezTo>
                  <a:cubicBezTo>
                    <a:pt x="508000" y="0"/>
                    <a:pt x="481584" y="0"/>
                    <a:pt x="622300" y="0"/>
                  </a:cubicBezTo>
                  <a:lnTo>
                    <a:pt x="14751495" y="0"/>
                  </a:lnTo>
                  <a:cubicBezTo>
                    <a:pt x="14851571" y="0"/>
                    <a:pt x="14920024" y="12700"/>
                    <a:pt x="14920024" y="12700"/>
                  </a:cubicBezTo>
                  <a:cubicBezTo>
                    <a:pt x="14984158" y="12700"/>
                    <a:pt x="15072931" y="36322"/>
                    <a:pt x="15130844" y="50800"/>
                  </a:cubicBezTo>
                  <a:cubicBezTo>
                    <a:pt x="15232444" y="76200"/>
                    <a:pt x="15257844" y="254000"/>
                    <a:pt x="15257844" y="350520"/>
                  </a:cubicBezTo>
                  <a:lnTo>
                    <a:pt x="15257844" y="9979550"/>
                  </a:lnTo>
                  <a:cubicBezTo>
                    <a:pt x="15257844" y="9979550"/>
                    <a:pt x="15270544" y="10348231"/>
                    <a:pt x="15270544" y="10381251"/>
                  </a:cubicBezTo>
                  <a:cubicBezTo>
                    <a:pt x="15270544" y="10414271"/>
                    <a:pt x="15248065" y="10522221"/>
                    <a:pt x="15230157" y="10568449"/>
                  </a:cubicBezTo>
                  <a:cubicBezTo>
                    <a:pt x="15205138" y="10633092"/>
                    <a:pt x="15215299" y="10689988"/>
                    <a:pt x="15163482" y="10734184"/>
                  </a:cubicBezTo>
                  <a:cubicBezTo>
                    <a:pt x="15127415" y="10765045"/>
                    <a:pt x="15073312" y="10802383"/>
                    <a:pt x="15028101" y="10819528"/>
                  </a:cubicBezTo>
                  <a:cubicBezTo>
                    <a:pt x="14982888" y="10836673"/>
                    <a:pt x="14925104" y="10833371"/>
                    <a:pt x="14869224" y="10846071"/>
                  </a:cubicBezTo>
                  <a:close/>
                </a:path>
              </a:pathLst>
            </a:custGeom>
            <a:solidFill>
              <a:srgbClr val="EAEAEA"/>
            </a:solidFill>
          </p:spPr>
        </p:sp>
      </p:grpSp>
      <p:grpSp>
        <p:nvGrpSpPr>
          <p:cNvPr id="5" name="Group 5"/>
          <p:cNvGrpSpPr/>
          <p:nvPr/>
        </p:nvGrpSpPr>
        <p:grpSpPr>
          <a:xfrm>
            <a:off x="5303596" y="978928"/>
            <a:ext cx="12451004" cy="7688252"/>
            <a:chOff x="0" y="0"/>
            <a:chExt cx="16780709" cy="10851659"/>
          </a:xfrm>
        </p:grpSpPr>
        <p:sp>
          <p:nvSpPr>
            <p:cNvPr id="6" name="Freeform 6"/>
            <p:cNvSpPr/>
            <p:nvPr/>
          </p:nvSpPr>
          <p:spPr>
            <a:xfrm>
              <a:off x="-127" y="127"/>
              <a:ext cx="16780582" cy="10858644"/>
            </a:xfrm>
            <a:custGeom>
              <a:avLst/>
              <a:gdLst/>
              <a:ahLst/>
              <a:cxnLst/>
              <a:rect l="l" t="t" r="r" b="b"/>
              <a:pathLst>
                <a:path w="16780582" h="10858644">
                  <a:moveTo>
                    <a:pt x="16379516" y="10845944"/>
                  </a:moveTo>
                  <a:cubicBezTo>
                    <a:pt x="16323636" y="10858644"/>
                    <a:pt x="16298236" y="10845944"/>
                    <a:pt x="16241086" y="10845944"/>
                  </a:cubicBezTo>
                  <a:cubicBezTo>
                    <a:pt x="16183936" y="10845944"/>
                    <a:pt x="16092878" y="10833244"/>
                    <a:pt x="16092878" y="10833244"/>
                  </a:cubicBezTo>
                  <a:lnTo>
                    <a:pt x="707771" y="10833244"/>
                  </a:lnTo>
                  <a:lnTo>
                    <a:pt x="631063" y="10820544"/>
                  </a:lnTo>
                  <a:cubicBezTo>
                    <a:pt x="631063" y="10820544"/>
                    <a:pt x="533400" y="10833244"/>
                    <a:pt x="457581" y="10820544"/>
                  </a:cubicBezTo>
                  <a:cubicBezTo>
                    <a:pt x="381762" y="10807844"/>
                    <a:pt x="296418" y="10820544"/>
                    <a:pt x="296418" y="10820544"/>
                  </a:cubicBezTo>
                  <a:cubicBezTo>
                    <a:pt x="240284" y="10820544"/>
                    <a:pt x="162814" y="10816226"/>
                    <a:pt x="119507" y="10787016"/>
                  </a:cubicBezTo>
                  <a:cubicBezTo>
                    <a:pt x="47371" y="10738375"/>
                    <a:pt x="25400" y="10668144"/>
                    <a:pt x="0" y="10562353"/>
                  </a:cubicBezTo>
                  <a:lnTo>
                    <a:pt x="0" y="10361820"/>
                  </a:lnTo>
                  <a:cubicBezTo>
                    <a:pt x="0" y="10361820"/>
                    <a:pt x="12700" y="10276857"/>
                    <a:pt x="12700" y="10218564"/>
                  </a:cubicBezTo>
                  <a:cubicBezTo>
                    <a:pt x="12700" y="10160271"/>
                    <a:pt x="0" y="10070355"/>
                    <a:pt x="0" y="10070355"/>
                  </a:cubicBezTo>
                  <a:lnTo>
                    <a:pt x="0" y="803402"/>
                  </a:lnTo>
                  <a:cubicBezTo>
                    <a:pt x="0" y="803402"/>
                    <a:pt x="12700" y="767715"/>
                    <a:pt x="12700" y="688594"/>
                  </a:cubicBezTo>
                  <a:lnTo>
                    <a:pt x="12700" y="543560"/>
                  </a:lnTo>
                  <a:cubicBezTo>
                    <a:pt x="12700" y="543560"/>
                    <a:pt x="0" y="459740"/>
                    <a:pt x="12700" y="375920"/>
                  </a:cubicBezTo>
                  <a:cubicBezTo>
                    <a:pt x="25400" y="292100"/>
                    <a:pt x="23876" y="258064"/>
                    <a:pt x="64897" y="195072"/>
                  </a:cubicBezTo>
                  <a:cubicBezTo>
                    <a:pt x="87249" y="160782"/>
                    <a:pt x="184404" y="76708"/>
                    <a:pt x="215900" y="50800"/>
                  </a:cubicBezTo>
                  <a:cubicBezTo>
                    <a:pt x="215900" y="50800"/>
                    <a:pt x="305181" y="24130"/>
                    <a:pt x="401320" y="12700"/>
                  </a:cubicBezTo>
                  <a:cubicBezTo>
                    <a:pt x="508000" y="0"/>
                    <a:pt x="481584" y="0"/>
                    <a:pt x="622300" y="0"/>
                  </a:cubicBezTo>
                  <a:lnTo>
                    <a:pt x="16261533" y="0"/>
                  </a:lnTo>
                  <a:cubicBezTo>
                    <a:pt x="16361609" y="0"/>
                    <a:pt x="16430062" y="12700"/>
                    <a:pt x="16430062" y="12700"/>
                  </a:cubicBezTo>
                  <a:cubicBezTo>
                    <a:pt x="16494198" y="12700"/>
                    <a:pt x="16582971" y="36322"/>
                    <a:pt x="16640882" y="50800"/>
                  </a:cubicBezTo>
                  <a:cubicBezTo>
                    <a:pt x="16742482" y="76200"/>
                    <a:pt x="16767882" y="254000"/>
                    <a:pt x="16767882" y="350520"/>
                  </a:cubicBezTo>
                  <a:lnTo>
                    <a:pt x="16767882" y="9979550"/>
                  </a:lnTo>
                  <a:cubicBezTo>
                    <a:pt x="16767882" y="9979550"/>
                    <a:pt x="16780582" y="10348231"/>
                    <a:pt x="16780582" y="10381251"/>
                  </a:cubicBezTo>
                  <a:cubicBezTo>
                    <a:pt x="16780582" y="10414271"/>
                    <a:pt x="16758104" y="10522221"/>
                    <a:pt x="16740197" y="10568449"/>
                  </a:cubicBezTo>
                  <a:cubicBezTo>
                    <a:pt x="16715178" y="10633092"/>
                    <a:pt x="16725337" y="10689988"/>
                    <a:pt x="16673522" y="10734184"/>
                  </a:cubicBezTo>
                  <a:cubicBezTo>
                    <a:pt x="16637454" y="10765045"/>
                    <a:pt x="16583352" y="10802383"/>
                    <a:pt x="16538139" y="10819528"/>
                  </a:cubicBezTo>
                  <a:cubicBezTo>
                    <a:pt x="16492928" y="10836673"/>
                    <a:pt x="16435142" y="10833371"/>
                    <a:pt x="16379262" y="10846071"/>
                  </a:cubicBezTo>
                  <a:close/>
                </a:path>
              </a:pathLst>
            </a:custGeom>
            <a:solidFill>
              <a:srgbClr val="FFFFFF"/>
            </a:solidFill>
          </p:spPr>
        </p:sp>
      </p:grpSp>
      <p:sp>
        <p:nvSpPr>
          <p:cNvPr id="7" name="Freeform 7"/>
          <p:cNvSpPr/>
          <p:nvPr/>
        </p:nvSpPr>
        <p:spPr>
          <a:xfrm>
            <a:off x="8356011" y="9243175"/>
            <a:ext cx="5781047" cy="4237501"/>
          </a:xfrm>
          <a:custGeom>
            <a:avLst/>
            <a:gdLst/>
            <a:ahLst/>
            <a:cxnLst/>
            <a:rect l="l" t="t" r="r" b="b"/>
            <a:pathLst>
              <a:path w="5781047" h="4237501">
                <a:moveTo>
                  <a:pt x="0" y="0"/>
                </a:moveTo>
                <a:lnTo>
                  <a:pt x="5781047" y="0"/>
                </a:lnTo>
                <a:lnTo>
                  <a:pt x="5781047" y="4237501"/>
                </a:lnTo>
                <a:lnTo>
                  <a:pt x="0" y="4237501"/>
                </a:lnTo>
                <a:lnTo>
                  <a:pt x="0" y="0"/>
                </a:lnTo>
                <a:close/>
              </a:path>
            </a:pathLst>
          </a:custGeom>
          <a:blipFill>
            <a:blip r:embed="rId4">
              <a:extLst>
                <a:ext uri="{96DAC541-7B7A-43D3-8B79-37D633B846F1}">
                  <asvg:svgBlip xmlns:asvg="http://schemas.microsoft.com/office/drawing/2016/SVG/main" xmlns="" r:embed="rId5"/>
                </a:ext>
              </a:extLst>
            </a:blip>
            <a:stretch>
              <a:fillRect t="-61363"/>
            </a:stretch>
          </a:blipFill>
        </p:spPr>
      </p:sp>
      <p:sp>
        <p:nvSpPr>
          <p:cNvPr id="8" name="Freeform 8"/>
          <p:cNvSpPr/>
          <p:nvPr/>
        </p:nvSpPr>
        <p:spPr>
          <a:xfrm>
            <a:off x="5838509" y="8940671"/>
            <a:ext cx="6357135" cy="330278"/>
          </a:xfrm>
          <a:custGeom>
            <a:avLst/>
            <a:gdLst/>
            <a:ahLst/>
            <a:cxnLst/>
            <a:rect l="l" t="t" r="r" b="b"/>
            <a:pathLst>
              <a:path w="6357135" h="330278">
                <a:moveTo>
                  <a:pt x="0" y="0"/>
                </a:moveTo>
                <a:lnTo>
                  <a:pt x="6357135" y="0"/>
                </a:lnTo>
                <a:lnTo>
                  <a:pt x="6357135" y="330278"/>
                </a:lnTo>
                <a:lnTo>
                  <a:pt x="0" y="330278"/>
                </a:lnTo>
                <a:lnTo>
                  <a:pt x="0" y="0"/>
                </a:lnTo>
                <a:close/>
              </a:path>
            </a:pathLst>
          </a:custGeom>
          <a:blipFill>
            <a:blip r:embed="rId6">
              <a:extLst>
                <a:ext uri="{96DAC541-7B7A-43D3-8B79-37D633B846F1}">
                  <asvg:svgBlip xmlns:asvg="http://schemas.microsoft.com/office/drawing/2016/SVG/main" xmlns="" r:embed="rId7"/>
                </a:ext>
              </a:extLst>
            </a:blip>
            <a:stretch>
              <a:fillRect t="-1145859"/>
            </a:stretch>
          </a:blipFill>
        </p:spPr>
      </p:sp>
      <p:sp>
        <p:nvSpPr>
          <p:cNvPr id="9" name="Freeform 9"/>
          <p:cNvSpPr/>
          <p:nvPr/>
        </p:nvSpPr>
        <p:spPr>
          <a:xfrm>
            <a:off x="10693293" y="8940671"/>
            <a:ext cx="6357135" cy="330278"/>
          </a:xfrm>
          <a:custGeom>
            <a:avLst/>
            <a:gdLst/>
            <a:ahLst/>
            <a:cxnLst/>
            <a:rect l="l" t="t" r="r" b="b"/>
            <a:pathLst>
              <a:path w="6357135" h="330278">
                <a:moveTo>
                  <a:pt x="0" y="0"/>
                </a:moveTo>
                <a:lnTo>
                  <a:pt x="6357134" y="0"/>
                </a:lnTo>
                <a:lnTo>
                  <a:pt x="6357134" y="330278"/>
                </a:lnTo>
                <a:lnTo>
                  <a:pt x="0" y="330278"/>
                </a:lnTo>
                <a:lnTo>
                  <a:pt x="0" y="0"/>
                </a:lnTo>
                <a:close/>
              </a:path>
            </a:pathLst>
          </a:custGeom>
          <a:blipFill>
            <a:blip r:embed="rId8">
              <a:extLst>
                <a:ext uri="{96DAC541-7B7A-43D3-8B79-37D633B846F1}">
                  <asvg:svgBlip xmlns:asvg="http://schemas.microsoft.com/office/drawing/2016/SVG/main" xmlns="" r:embed="rId9"/>
                </a:ext>
              </a:extLst>
            </a:blip>
            <a:stretch>
              <a:fillRect t="-1145859"/>
            </a:stretch>
          </a:blipFill>
        </p:spPr>
      </p:sp>
      <p:sp>
        <p:nvSpPr>
          <p:cNvPr id="10" name="Freeform 10"/>
          <p:cNvSpPr/>
          <p:nvPr/>
        </p:nvSpPr>
        <p:spPr>
          <a:xfrm>
            <a:off x="10602423" y="1686124"/>
            <a:ext cx="1382977" cy="158786"/>
          </a:xfrm>
          <a:custGeom>
            <a:avLst/>
            <a:gdLst/>
            <a:ahLst/>
            <a:cxnLst/>
            <a:rect l="l" t="t" r="r" b="b"/>
            <a:pathLst>
              <a:path w="1382977" h="158786">
                <a:moveTo>
                  <a:pt x="0" y="0"/>
                </a:moveTo>
                <a:lnTo>
                  <a:pt x="1382977" y="0"/>
                </a:lnTo>
                <a:lnTo>
                  <a:pt x="1382977" y="158787"/>
                </a:lnTo>
                <a:lnTo>
                  <a:pt x="0" y="158787"/>
                </a:lnTo>
                <a:lnTo>
                  <a:pt x="0" y="0"/>
                </a:lnTo>
                <a:close/>
              </a:path>
            </a:pathLst>
          </a:custGeom>
          <a:blipFill>
            <a:blip r:embed="rId10">
              <a:extLst>
                <a:ext uri="{96DAC541-7B7A-43D3-8B79-37D633B846F1}">
                  <asvg:svgBlip xmlns:asvg="http://schemas.microsoft.com/office/drawing/2016/SVG/main" xmlns="" r:embed="rId11"/>
                </a:ext>
              </a:extLst>
            </a:blip>
            <a:stretch>
              <a:fillRect/>
            </a:stretch>
          </a:blipFill>
        </p:spPr>
      </p:sp>
      <p:sp>
        <p:nvSpPr>
          <p:cNvPr id="11" name="Freeform 11"/>
          <p:cNvSpPr/>
          <p:nvPr/>
        </p:nvSpPr>
        <p:spPr>
          <a:xfrm flipV="1">
            <a:off x="5733944" y="492690"/>
            <a:ext cx="6357135" cy="330278"/>
          </a:xfrm>
          <a:custGeom>
            <a:avLst/>
            <a:gdLst/>
            <a:ahLst/>
            <a:cxnLst/>
            <a:rect l="l" t="t" r="r" b="b"/>
            <a:pathLst>
              <a:path w="6357135" h="330278">
                <a:moveTo>
                  <a:pt x="0" y="330278"/>
                </a:moveTo>
                <a:lnTo>
                  <a:pt x="6357135" y="330278"/>
                </a:lnTo>
                <a:lnTo>
                  <a:pt x="6357135" y="0"/>
                </a:lnTo>
                <a:lnTo>
                  <a:pt x="0" y="0"/>
                </a:lnTo>
                <a:lnTo>
                  <a:pt x="0" y="330278"/>
                </a:lnTo>
                <a:close/>
              </a:path>
            </a:pathLst>
          </a:custGeom>
          <a:blipFill>
            <a:blip r:embed="rId8">
              <a:extLst>
                <a:ext uri="{96DAC541-7B7A-43D3-8B79-37D633B846F1}">
                  <asvg:svgBlip xmlns:asvg="http://schemas.microsoft.com/office/drawing/2016/SVG/main" xmlns="" r:embed="rId9"/>
                </a:ext>
              </a:extLst>
            </a:blip>
            <a:stretch>
              <a:fillRect t="-1145859"/>
            </a:stretch>
          </a:blipFill>
        </p:spPr>
      </p:sp>
      <p:sp>
        <p:nvSpPr>
          <p:cNvPr id="12" name="Freeform 12"/>
          <p:cNvSpPr/>
          <p:nvPr/>
        </p:nvSpPr>
        <p:spPr>
          <a:xfrm flipV="1">
            <a:off x="10599845" y="492690"/>
            <a:ext cx="6357135" cy="330278"/>
          </a:xfrm>
          <a:custGeom>
            <a:avLst/>
            <a:gdLst/>
            <a:ahLst/>
            <a:cxnLst/>
            <a:rect l="l" t="t" r="r" b="b"/>
            <a:pathLst>
              <a:path w="6357135" h="330278">
                <a:moveTo>
                  <a:pt x="0" y="330278"/>
                </a:moveTo>
                <a:lnTo>
                  <a:pt x="6357134" y="330278"/>
                </a:lnTo>
                <a:lnTo>
                  <a:pt x="6357134" y="0"/>
                </a:lnTo>
                <a:lnTo>
                  <a:pt x="0" y="0"/>
                </a:lnTo>
                <a:lnTo>
                  <a:pt x="0" y="330278"/>
                </a:lnTo>
                <a:close/>
              </a:path>
            </a:pathLst>
          </a:custGeom>
          <a:blipFill>
            <a:blip r:embed="rId8">
              <a:extLst>
                <a:ext uri="{96DAC541-7B7A-43D3-8B79-37D633B846F1}">
                  <asvg:svgBlip xmlns:asvg="http://schemas.microsoft.com/office/drawing/2016/SVG/main" xmlns="" r:embed="rId9"/>
                </a:ext>
              </a:extLst>
            </a:blip>
            <a:stretch>
              <a:fillRect t="-1145859"/>
            </a:stretch>
          </a:blipFill>
        </p:spPr>
      </p:sp>
      <p:sp>
        <p:nvSpPr>
          <p:cNvPr id="13" name="Freeform 13"/>
          <p:cNvSpPr/>
          <p:nvPr/>
        </p:nvSpPr>
        <p:spPr>
          <a:xfrm>
            <a:off x="11392353" y="-43891"/>
            <a:ext cx="166080" cy="158191"/>
          </a:xfrm>
          <a:custGeom>
            <a:avLst/>
            <a:gdLst/>
            <a:ahLst/>
            <a:cxnLst/>
            <a:rect l="l" t="t" r="r" b="b"/>
            <a:pathLst>
              <a:path w="166080" h="158191">
                <a:moveTo>
                  <a:pt x="0" y="0"/>
                </a:moveTo>
                <a:lnTo>
                  <a:pt x="166080" y="0"/>
                </a:lnTo>
                <a:lnTo>
                  <a:pt x="166080" y="158192"/>
                </a:lnTo>
                <a:lnTo>
                  <a:pt x="0" y="158192"/>
                </a:lnTo>
                <a:lnTo>
                  <a:pt x="0" y="0"/>
                </a:lnTo>
                <a:close/>
              </a:path>
            </a:pathLst>
          </a:custGeom>
          <a:blipFill>
            <a:blip r:embed="rId12">
              <a:extLst>
                <a:ext uri="{96DAC541-7B7A-43D3-8B79-37D633B846F1}">
                  <asvg:svgBlip xmlns:asvg="http://schemas.microsoft.com/office/drawing/2016/SVG/main" xmlns="" r:embed="rId13"/>
                </a:ext>
              </a:extLst>
            </a:blip>
            <a:stretch>
              <a:fillRect/>
            </a:stretch>
          </a:blipFill>
        </p:spPr>
      </p:sp>
      <p:sp>
        <p:nvSpPr>
          <p:cNvPr id="14" name="Freeform 14"/>
          <p:cNvSpPr/>
          <p:nvPr/>
        </p:nvSpPr>
        <p:spPr>
          <a:xfrm rot="-495168">
            <a:off x="8108952" y="256725"/>
            <a:ext cx="3368198" cy="73488"/>
          </a:xfrm>
          <a:custGeom>
            <a:avLst/>
            <a:gdLst/>
            <a:ahLst/>
            <a:cxnLst/>
            <a:rect l="l" t="t" r="r" b="b"/>
            <a:pathLst>
              <a:path w="3368198" h="73488">
                <a:moveTo>
                  <a:pt x="0" y="0"/>
                </a:moveTo>
                <a:lnTo>
                  <a:pt x="3368199" y="0"/>
                </a:lnTo>
                <a:lnTo>
                  <a:pt x="3368199" y="73488"/>
                </a:lnTo>
                <a:lnTo>
                  <a:pt x="0" y="73488"/>
                </a:lnTo>
                <a:lnTo>
                  <a:pt x="0" y="0"/>
                </a:lnTo>
                <a:close/>
              </a:path>
            </a:pathLst>
          </a:custGeom>
          <a:blipFill>
            <a:blip r:embed="rId14">
              <a:extLst>
                <a:ext uri="{96DAC541-7B7A-43D3-8B79-37D633B846F1}">
                  <asvg:svgBlip xmlns:asvg="http://schemas.microsoft.com/office/drawing/2016/SVG/main" xmlns="" r:embed="rId15"/>
                </a:ext>
              </a:extLst>
            </a:blip>
            <a:stretch>
              <a:fillRect/>
            </a:stretch>
          </a:blipFill>
        </p:spPr>
      </p:sp>
      <p:sp>
        <p:nvSpPr>
          <p:cNvPr id="15" name="Freeform 15"/>
          <p:cNvSpPr/>
          <p:nvPr/>
        </p:nvSpPr>
        <p:spPr>
          <a:xfrm rot="574972">
            <a:off x="11276529" y="256725"/>
            <a:ext cx="3368198" cy="73488"/>
          </a:xfrm>
          <a:custGeom>
            <a:avLst/>
            <a:gdLst/>
            <a:ahLst/>
            <a:cxnLst/>
            <a:rect l="l" t="t" r="r" b="b"/>
            <a:pathLst>
              <a:path w="3368198" h="73488">
                <a:moveTo>
                  <a:pt x="0" y="0"/>
                </a:moveTo>
                <a:lnTo>
                  <a:pt x="3368198" y="0"/>
                </a:lnTo>
                <a:lnTo>
                  <a:pt x="3368198" y="73488"/>
                </a:lnTo>
                <a:lnTo>
                  <a:pt x="0" y="73488"/>
                </a:lnTo>
                <a:lnTo>
                  <a:pt x="0" y="0"/>
                </a:lnTo>
                <a:close/>
              </a:path>
            </a:pathLst>
          </a:custGeom>
          <a:blipFill>
            <a:blip r:embed="rId14">
              <a:extLst>
                <a:ext uri="{96DAC541-7B7A-43D3-8B79-37D633B846F1}">
                  <asvg:svgBlip xmlns:asvg="http://schemas.microsoft.com/office/drawing/2016/SVG/main" xmlns="" r:embed="rId15"/>
                </a:ext>
              </a:extLst>
            </a:blip>
            <a:stretch>
              <a:fillRect/>
            </a:stretch>
          </a:blipFill>
        </p:spPr>
      </p:sp>
      <p:sp>
        <p:nvSpPr>
          <p:cNvPr id="22" name="Freeform 22"/>
          <p:cNvSpPr/>
          <p:nvPr/>
        </p:nvSpPr>
        <p:spPr>
          <a:xfrm>
            <a:off x="-2671921" y="7745216"/>
            <a:ext cx="7661990" cy="4165336"/>
          </a:xfrm>
          <a:custGeom>
            <a:avLst/>
            <a:gdLst/>
            <a:ahLst/>
            <a:cxnLst/>
            <a:rect l="l" t="t" r="r" b="b"/>
            <a:pathLst>
              <a:path w="7661990" h="4165336">
                <a:moveTo>
                  <a:pt x="0" y="0"/>
                </a:moveTo>
                <a:lnTo>
                  <a:pt x="7661990" y="0"/>
                </a:lnTo>
                <a:lnTo>
                  <a:pt x="7661990" y="4165337"/>
                </a:lnTo>
                <a:lnTo>
                  <a:pt x="0" y="4165337"/>
                </a:lnTo>
                <a:lnTo>
                  <a:pt x="0" y="0"/>
                </a:lnTo>
                <a:close/>
              </a:path>
            </a:pathLst>
          </a:custGeom>
          <a:blipFill>
            <a:blip r:embed="rId16">
              <a:extLst>
                <a:ext uri="{96DAC541-7B7A-43D3-8B79-37D633B846F1}">
                  <asvg:svgBlip xmlns:asvg="http://schemas.microsoft.com/office/drawing/2016/SVG/main" xmlns="" r:embed="rId17"/>
                </a:ext>
              </a:extLst>
            </a:blip>
            <a:stretch>
              <a:fillRect/>
            </a:stretch>
          </a:blipFill>
        </p:spPr>
      </p:sp>
      <p:sp>
        <p:nvSpPr>
          <p:cNvPr id="23" name="Freeform 23"/>
          <p:cNvSpPr/>
          <p:nvPr/>
        </p:nvSpPr>
        <p:spPr>
          <a:xfrm>
            <a:off x="2342232" y="5523278"/>
            <a:ext cx="1767676" cy="2250514"/>
          </a:xfrm>
          <a:custGeom>
            <a:avLst/>
            <a:gdLst/>
            <a:ahLst/>
            <a:cxnLst/>
            <a:rect l="l" t="t" r="r" b="b"/>
            <a:pathLst>
              <a:path w="1767676" h="2250514">
                <a:moveTo>
                  <a:pt x="0" y="0"/>
                </a:moveTo>
                <a:lnTo>
                  <a:pt x="1767676" y="0"/>
                </a:lnTo>
                <a:lnTo>
                  <a:pt x="1767676" y="2250513"/>
                </a:lnTo>
                <a:lnTo>
                  <a:pt x="0" y="2250513"/>
                </a:lnTo>
                <a:lnTo>
                  <a:pt x="0" y="0"/>
                </a:lnTo>
                <a:close/>
              </a:path>
            </a:pathLst>
          </a:custGeom>
          <a:blipFill>
            <a:blip r:embed="rId18">
              <a:extLst>
                <a:ext uri="{96DAC541-7B7A-43D3-8B79-37D633B846F1}">
                  <asvg:svgBlip xmlns:asvg="http://schemas.microsoft.com/office/drawing/2016/SVG/main" xmlns="" r:embed="rId19"/>
                </a:ext>
              </a:extLst>
            </a:blip>
            <a:stretch>
              <a:fillRect/>
            </a:stretch>
          </a:blipFill>
        </p:spPr>
      </p:sp>
      <p:sp>
        <p:nvSpPr>
          <p:cNvPr id="24" name="Freeform 24"/>
          <p:cNvSpPr/>
          <p:nvPr/>
        </p:nvSpPr>
        <p:spPr>
          <a:xfrm>
            <a:off x="893034" y="5123427"/>
            <a:ext cx="1217415" cy="2667642"/>
          </a:xfrm>
          <a:custGeom>
            <a:avLst/>
            <a:gdLst/>
            <a:ahLst/>
            <a:cxnLst/>
            <a:rect l="l" t="t" r="r" b="b"/>
            <a:pathLst>
              <a:path w="1217415" h="2667642">
                <a:moveTo>
                  <a:pt x="0" y="0"/>
                </a:moveTo>
                <a:lnTo>
                  <a:pt x="1217415" y="0"/>
                </a:lnTo>
                <a:lnTo>
                  <a:pt x="1217415" y="2667642"/>
                </a:lnTo>
                <a:lnTo>
                  <a:pt x="0" y="2667642"/>
                </a:lnTo>
                <a:lnTo>
                  <a:pt x="0" y="0"/>
                </a:lnTo>
                <a:close/>
              </a:path>
            </a:pathLst>
          </a:custGeom>
          <a:blipFill>
            <a:blip r:embed="rId20">
              <a:extLst>
                <a:ext uri="{96DAC541-7B7A-43D3-8B79-37D633B846F1}">
                  <asvg:svgBlip xmlns:asvg="http://schemas.microsoft.com/office/drawing/2016/SVG/main" xmlns="" r:embed="rId21"/>
                </a:ext>
              </a:extLst>
            </a:blip>
            <a:stretch>
              <a:fillRect/>
            </a:stretch>
          </a:blipFill>
        </p:spPr>
      </p:sp>
      <p:sp>
        <p:nvSpPr>
          <p:cNvPr id="25" name="Freeform 25"/>
          <p:cNvSpPr/>
          <p:nvPr/>
        </p:nvSpPr>
        <p:spPr>
          <a:xfrm rot="-1727232">
            <a:off x="-190075" y="757084"/>
            <a:ext cx="4169757" cy="902184"/>
          </a:xfrm>
          <a:custGeom>
            <a:avLst/>
            <a:gdLst/>
            <a:ahLst/>
            <a:cxnLst/>
            <a:rect l="l" t="t" r="r" b="b"/>
            <a:pathLst>
              <a:path w="4169757" h="902184">
                <a:moveTo>
                  <a:pt x="0" y="0"/>
                </a:moveTo>
                <a:lnTo>
                  <a:pt x="4169757" y="0"/>
                </a:lnTo>
                <a:lnTo>
                  <a:pt x="4169757" y="902183"/>
                </a:lnTo>
                <a:lnTo>
                  <a:pt x="0" y="902183"/>
                </a:lnTo>
                <a:lnTo>
                  <a:pt x="0" y="0"/>
                </a:lnTo>
                <a:close/>
              </a:path>
            </a:pathLst>
          </a:custGeom>
          <a:blipFill>
            <a:blip r:embed="rId22">
              <a:extLst>
                <a:ext uri="{96DAC541-7B7A-43D3-8B79-37D633B846F1}">
                  <asvg:svgBlip xmlns:asvg="http://schemas.microsoft.com/office/drawing/2016/SVG/main" xmlns="" r:embed="rId23"/>
                </a:ext>
              </a:extLst>
            </a:blip>
            <a:stretch>
              <a:fillRect/>
            </a:stretch>
          </a:blipFill>
        </p:spPr>
      </p:sp>
      <p:sp>
        <p:nvSpPr>
          <p:cNvPr id="26" name="Freeform 26"/>
          <p:cNvSpPr/>
          <p:nvPr/>
        </p:nvSpPr>
        <p:spPr>
          <a:xfrm>
            <a:off x="2342232" y="2249068"/>
            <a:ext cx="2081312" cy="2092727"/>
          </a:xfrm>
          <a:custGeom>
            <a:avLst/>
            <a:gdLst/>
            <a:ahLst/>
            <a:cxnLst/>
            <a:rect l="l" t="t" r="r" b="b"/>
            <a:pathLst>
              <a:path w="2081312" h="2092727">
                <a:moveTo>
                  <a:pt x="0" y="0"/>
                </a:moveTo>
                <a:lnTo>
                  <a:pt x="2081311" y="0"/>
                </a:lnTo>
                <a:lnTo>
                  <a:pt x="2081311" y="2092727"/>
                </a:lnTo>
                <a:lnTo>
                  <a:pt x="0" y="2092727"/>
                </a:lnTo>
                <a:lnTo>
                  <a:pt x="0" y="0"/>
                </a:lnTo>
                <a:close/>
              </a:path>
            </a:pathLst>
          </a:custGeom>
          <a:blipFill>
            <a:blip r:embed="rId24">
              <a:extLst>
                <a:ext uri="{96DAC541-7B7A-43D3-8B79-37D633B846F1}">
                  <asvg:svgBlip xmlns:asvg="http://schemas.microsoft.com/office/drawing/2016/SVG/main" xmlns="" r:embed="rId25"/>
                </a:ext>
              </a:extLst>
            </a:blip>
            <a:stretch>
              <a:fillRect/>
            </a:stretch>
          </a:blipFill>
        </p:spPr>
      </p:sp>
      <p:sp>
        <p:nvSpPr>
          <p:cNvPr id="27" name="Rectangle 26"/>
          <p:cNvSpPr/>
          <p:nvPr/>
        </p:nvSpPr>
        <p:spPr>
          <a:xfrm>
            <a:off x="10210800" y="941243"/>
            <a:ext cx="2805576" cy="769441"/>
          </a:xfrm>
          <a:prstGeom prst="rect">
            <a:avLst/>
          </a:prstGeom>
        </p:spPr>
        <p:txBody>
          <a:bodyPr wrap="none">
            <a:spAutoFit/>
          </a:bodyPr>
          <a:lstStyle/>
          <a:p>
            <a:r>
              <a:rPr lang="vi-VN" sz="4400" b="1" smtClean="0">
                <a:latin typeface="Times New Roman" panose="02020603050405020304" pitchFamily="18" charset="0"/>
                <a:ea typeface="Times New Roman" panose="02020603050405020304" pitchFamily="18" charset="0"/>
              </a:rPr>
              <a:t>Thân đoạn</a:t>
            </a:r>
            <a:endParaRPr lang="en-GB" sz="4400"/>
          </a:p>
        </p:txBody>
      </p:sp>
      <p:sp>
        <p:nvSpPr>
          <p:cNvPr id="28" name="Rectangle 27"/>
          <p:cNvSpPr/>
          <p:nvPr/>
        </p:nvSpPr>
        <p:spPr>
          <a:xfrm>
            <a:off x="5533260" y="1848280"/>
            <a:ext cx="11840340" cy="6555641"/>
          </a:xfrm>
          <a:prstGeom prst="rect">
            <a:avLst/>
          </a:prstGeom>
        </p:spPr>
        <p:txBody>
          <a:bodyPr wrap="square">
            <a:spAutoFit/>
          </a:bodyPr>
          <a:lstStyle/>
          <a:p>
            <a:pPr algn="just">
              <a:spcAft>
                <a:spcPts val="0"/>
              </a:spcAft>
              <a:tabLst>
                <a:tab pos="279400" algn="l"/>
              </a:tabLst>
            </a:pPr>
            <a:r>
              <a:rPr lang="vi-VN" sz="3000">
                <a:latin typeface="Times New Roman" panose="02020603050405020304" pitchFamily="18" charset="0"/>
                <a:ea typeface="Times New Roman" panose="02020603050405020304" pitchFamily="18" charset="0"/>
                <a:cs typeface="Times New Roman" panose="02020603050405020304" pitchFamily="18" charset="0"/>
              </a:rPr>
              <a:t>- </a:t>
            </a:r>
            <a:r>
              <a:rPr lang="vi-VN" sz="3000" b="1">
                <a:latin typeface="Times New Roman" panose="02020603050405020304" pitchFamily="18" charset="0"/>
                <a:ea typeface="Times New Roman" panose="02020603050405020304" pitchFamily="18" charset="0"/>
                <a:cs typeface="Times New Roman" panose="02020603050405020304" pitchFamily="18" charset="0"/>
              </a:rPr>
              <a:t>Bàn luận ý nghĩa của việc đọc sách:</a:t>
            </a:r>
            <a:endParaRPr lang="en-GB" sz="3000">
              <a:latin typeface="Times New Roman" panose="02020603050405020304" pitchFamily="18" charset="0"/>
              <a:ea typeface="Times New Roman" panose="02020603050405020304" pitchFamily="18" charset="0"/>
            </a:endParaRPr>
          </a:p>
          <a:p>
            <a:pPr algn="just">
              <a:spcAft>
                <a:spcPts val="0"/>
              </a:spcAft>
              <a:tabLst>
                <a:tab pos="678180" algn="l"/>
              </a:tabLst>
            </a:pPr>
            <a:r>
              <a:rPr lang="vi-VN" sz="3000">
                <a:latin typeface="Times New Roman" panose="02020603050405020304" pitchFamily="18" charset="0"/>
                <a:ea typeface="Times New Roman" panose="02020603050405020304" pitchFamily="18" charset="0"/>
                <a:cs typeface="Times New Roman" panose="02020603050405020304" pitchFamily="18" charset="0"/>
              </a:rPr>
              <a:t>+ Sách lưu giữ và phổ biến kiến thức của nhân loại. Đọc sách</a:t>
            </a:r>
            <a:r>
              <a:rPr lang="vi-VN" sz="3000" b="1">
                <a:latin typeface="Times New Roman" panose="02020603050405020304" pitchFamily="18" charset="0"/>
                <a:ea typeface="Times New Roman" panose="02020603050405020304" pitchFamily="18" charset="0"/>
                <a:cs typeface="Times New Roman" panose="02020603050405020304" pitchFamily="18" charset="0"/>
              </a:rPr>
              <a:t> </a:t>
            </a:r>
            <a:r>
              <a:rPr lang="vi-VN" sz="3000">
                <a:latin typeface="Times New Roman" panose="02020603050405020304" pitchFamily="18" charset="0"/>
                <a:ea typeface="Times New Roman" panose="02020603050405020304" pitchFamily="18" charset="0"/>
                <a:cs typeface="Times New Roman" panose="02020603050405020304" pitchFamily="18" charset="0"/>
              </a:rPr>
              <a:t>giúp con người trưởng thành cả về trí tuệ và nhân cách;</a:t>
            </a:r>
            <a:endParaRPr lang="en-GB" sz="3000">
              <a:latin typeface="Times New Roman" panose="02020603050405020304" pitchFamily="18" charset="0"/>
              <a:ea typeface="Times New Roman" panose="02020603050405020304" pitchFamily="18" charset="0"/>
            </a:endParaRPr>
          </a:p>
          <a:p>
            <a:pPr algn="just">
              <a:spcAft>
                <a:spcPts val="0"/>
              </a:spcAft>
              <a:tabLst>
                <a:tab pos="671830" algn="l"/>
              </a:tabLst>
            </a:pPr>
            <a:r>
              <a:rPr lang="vi-VN" sz="3000">
                <a:latin typeface="Times New Roman" panose="02020603050405020304" pitchFamily="18" charset="0"/>
                <a:ea typeface="Times New Roman" panose="02020603050405020304" pitchFamily="18" charset="0"/>
                <a:cs typeface="Times New Roman" panose="02020603050405020304" pitchFamily="18" charset="0"/>
              </a:rPr>
              <a:t>+ Khi đọc sách, chúng ta sẽ biết được thêm nhiều kiến thức mới mẻ về các lĩnh vực trong cuộc sống.</a:t>
            </a:r>
            <a:endParaRPr lang="en-GB" sz="3000">
              <a:latin typeface="Times New Roman" panose="02020603050405020304" pitchFamily="18" charset="0"/>
              <a:ea typeface="Times New Roman" panose="02020603050405020304" pitchFamily="18" charset="0"/>
            </a:endParaRPr>
          </a:p>
          <a:p>
            <a:pPr algn="just">
              <a:spcAft>
                <a:spcPts val="0"/>
              </a:spcAft>
              <a:tabLst>
                <a:tab pos="671830" algn="l"/>
              </a:tabLst>
            </a:pPr>
            <a:r>
              <a:rPr lang="vi-VN" sz="3000">
                <a:latin typeface="Times New Roman" panose="02020603050405020304" pitchFamily="18" charset="0"/>
                <a:ea typeface="Times New Roman" panose="02020603050405020304" pitchFamily="18" charset="0"/>
                <a:cs typeface="Times New Roman" panose="02020603050405020304" pitchFamily="18" charset="0"/>
              </a:rPr>
              <a:t>+ Đọc sách còn bồi dưỡng tư tưởng, tình cảm tốt đẹp, giúp chúng ta hoàn thiện về mọi mặt.</a:t>
            </a:r>
            <a:endParaRPr lang="en-GB" sz="3000">
              <a:latin typeface="Times New Roman" panose="02020603050405020304" pitchFamily="18" charset="0"/>
              <a:ea typeface="Times New Roman" panose="02020603050405020304" pitchFamily="18" charset="0"/>
            </a:endParaRPr>
          </a:p>
          <a:p>
            <a:pPr algn="just">
              <a:spcAft>
                <a:spcPts val="0"/>
              </a:spcAft>
              <a:tabLst>
                <a:tab pos="671830" algn="l"/>
              </a:tabLst>
            </a:pPr>
            <a:r>
              <a:rPr lang="vi-VN" sz="3000">
                <a:latin typeface="Times New Roman" panose="02020603050405020304" pitchFamily="18" charset="0"/>
                <a:ea typeface="Times New Roman" panose="02020603050405020304" pitchFamily="18" charset="0"/>
                <a:cs typeface="Times New Roman" panose="02020603050405020304" pitchFamily="18" charset="0"/>
              </a:rPr>
              <a:t>+ Đọc sách còn giúp chúng ta rèn luyện khả năng tưởng tượng, liên tưởng và sáng tạo.</a:t>
            </a:r>
            <a:endParaRPr lang="en-GB" sz="3000">
              <a:latin typeface="Times New Roman" panose="02020603050405020304" pitchFamily="18" charset="0"/>
              <a:ea typeface="Times New Roman" panose="02020603050405020304" pitchFamily="18" charset="0"/>
            </a:endParaRPr>
          </a:p>
          <a:p>
            <a:pPr algn="just">
              <a:spcAft>
                <a:spcPts val="0"/>
              </a:spcAft>
              <a:tabLst>
                <a:tab pos="671830" algn="l"/>
              </a:tabLst>
            </a:pPr>
            <a:r>
              <a:rPr lang="vi-VN" sz="3000">
                <a:latin typeface="Times New Roman" panose="02020603050405020304" pitchFamily="18" charset="0"/>
                <a:ea typeface="Times New Roman" panose="02020603050405020304" pitchFamily="18" charset="0"/>
                <a:cs typeface="Times New Roman" panose="02020603050405020304" pitchFamily="18" charset="0"/>
              </a:rPr>
              <a:t>+ Ngoài ra, việc đọc sách sẽ giúp chúng ta nâng cao khả năng ngôn ngữ, giúp viết đúng chính tả, đúng ngữ pháp và nói năng lưu loát hơn.</a:t>
            </a:r>
            <a:endParaRPr lang="en-GB" sz="3000">
              <a:latin typeface="Times New Roman" panose="02020603050405020304" pitchFamily="18" charset="0"/>
              <a:ea typeface="Times New Roman" panose="02020603050405020304" pitchFamily="18" charset="0"/>
            </a:endParaRPr>
          </a:p>
          <a:p>
            <a:pPr algn="just">
              <a:spcAft>
                <a:spcPts val="0"/>
              </a:spcAft>
              <a:tabLst>
                <a:tab pos="685800" algn="l"/>
              </a:tabLst>
            </a:pPr>
            <a:r>
              <a:rPr lang="vi-VN" sz="3000">
                <a:latin typeface="Times New Roman" panose="02020603050405020304" pitchFamily="18" charset="0"/>
                <a:ea typeface="Times New Roman" panose="02020603050405020304" pitchFamily="18" charset="0"/>
                <a:cs typeface="Times New Roman" panose="02020603050405020304" pitchFamily="18" charset="0"/>
              </a:rPr>
              <a:t>+ Hơn nữa, sách còn là người thầy hướng dẫn ta cách sống tốt, cách làm người đúng đắn.</a:t>
            </a:r>
            <a:endParaRPr lang="en-GB" sz="3000">
              <a:latin typeface="Times New Roman" panose="02020603050405020304" pitchFamily="18" charset="0"/>
              <a:ea typeface="Times New Roman" panose="02020603050405020304" pitchFamily="18" charset="0"/>
            </a:endParaRPr>
          </a:p>
          <a:p>
            <a:pPr algn="just">
              <a:spcAft>
                <a:spcPts val="0"/>
              </a:spcAft>
              <a:tabLst>
                <a:tab pos="685800" algn="l"/>
              </a:tabLst>
            </a:pPr>
            <a:r>
              <a:rPr lang="vi-VN" sz="3000">
                <a:latin typeface="Times New Roman" panose="02020603050405020304" pitchFamily="18" charset="0"/>
                <a:ea typeface="Times New Roman" panose="02020603050405020304" pitchFamily="18" charset="0"/>
                <a:cs typeface="Times New Roman" panose="02020603050405020304" pitchFamily="18" charset="0"/>
              </a:rPr>
              <a:t>- Bằng chứng: ....</a:t>
            </a:r>
            <a:endParaRPr lang="en-GB" sz="3000">
              <a:effectLst/>
              <a:latin typeface="Times New Roman" panose="02020603050405020304" pitchFamily="18" charset="0"/>
              <a:ea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barn(inVertical)">
                                      <p:cBhvr>
                                        <p:cTn id="7" dur="500"/>
                                        <p:tgtEl>
                                          <p:spTgt spid="27"/>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28"/>
                                        </p:tgtEl>
                                        <p:attrNameLst>
                                          <p:attrName>style.visibility</p:attrName>
                                        </p:attrNameLst>
                                      </p:cBhvr>
                                      <p:to>
                                        <p:strVal val="visible"/>
                                      </p:to>
                                    </p:set>
                                    <p:animEffect transition="in" filter="barn(inVertical)">
                                      <p:cBhvr>
                                        <p:cTn id="12"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8" grpId="0"/>
    </p:bldLst>
  </p:timing>
</p:sld>
</file>

<file path=ppt/slides/slide52.xml><?xml version="1.0" encoding="utf-8"?>
<p:sld xmlns:a="http://schemas.openxmlformats.org/drawingml/2006/main" xmlns:r="http://schemas.openxmlformats.org/officeDocument/2006/relationships" xmlns:p="http://schemas.openxmlformats.org/presentationml/2006/main">
  <p:cSld>
    <p:bg>
      <p:bgPr>
        <a:solidFill>
          <a:srgbClr val="F9DA88"/>
        </a:solidFill>
        <a:effectLst/>
      </p:bgPr>
    </p:bg>
    <p:spTree>
      <p:nvGrpSpPr>
        <p:cNvPr id="1" name=""/>
        <p:cNvGrpSpPr/>
        <p:nvPr/>
      </p:nvGrpSpPr>
      <p:grpSpPr>
        <a:xfrm>
          <a:off x="0" y="0"/>
          <a:ext cx="0" cy="0"/>
          <a:chOff x="0" y="0"/>
          <a:chExt cx="0" cy="0"/>
        </a:xfrm>
      </p:grpSpPr>
      <p:sp>
        <p:nvSpPr>
          <p:cNvPr id="2" name="Freeform 2"/>
          <p:cNvSpPr/>
          <p:nvPr/>
        </p:nvSpPr>
        <p:spPr>
          <a:xfrm>
            <a:off x="-428538" y="-2253652"/>
            <a:ext cx="18768896" cy="13035852"/>
          </a:xfrm>
          <a:custGeom>
            <a:avLst/>
            <a:gdLst/>
            <a:ahLst/>
            <a:cxnLst/>
            <a:rect l="l" t="t" r="r" b="b"/>
            <a:pathLst>
              <a:path w="18768896" h="13035852">
                <a:moveTo>
                  <a:pt x="0" y="0"/>
                </a:moveTo>
                <a:lnTo>
                  <a:pt x="18768897" y="0"/>
                </a:lnTo>
                <a:lnTo>
                  <a:pt x="18768897" y="13035851"/>
                </a:lnTo>
                <a:lnTo>
                  <a:pt x="0" y="13035851"/>
                </a:lnTo>
                <a:lnTo>
                  <a:pt x="0" y="0"/>
                </a:lnTo>
                <a:close/>
              </a:path>
            </a:pathLst>
          </a:custGeom>
          <a:blipFill>
            <a:blip r:embed="rId2">
              <a:extLst>
                <a:ext uri="{96DAC541-7B7A-43D3-8B79-37D633B846F1}">
                  <asvg:svgBlip xmlns:asvg="http://schemas.microsoft.com/office/drawing/2016/SVG/main" xmlns="" r:embed="rId3"/>
                </a:ext>
              </a:extLst>
            </a:blip>
            <a:stretch>
              <a:fillRect/>
            </a:stretch>
          </a:blipFill>
        </p:spPr>
      </p:sp>
      <p:grpSp>
        <p:nvGrpSpPr>
          <p:cNvPr id="3" name="Group 3"/>
          <p:cNvGrpSpPr/>
          <p:nvPr/>
        </p:nvGrpSpPr>
        <p:grpSpPr>
          <a:xfrm>
            <a:off x="1661028" y="1629026"/>
            <a:ext cx="10135562" cy="7641923"/>
            <a:chOff x="0" y="0"/>
            <a:chExt cx="14392669" cy="10851659"/>
          </a:xfrm>
        </p:grpSpPr>
        <p:sp>
          <p:nvSpPr>
            <p:cNvPr id="4" name="Freeform 4"/>
            <p:cNvSpPr/>
            <p:nvPr/>
          </p:nvSpPr>
          <p:spPr>
            <a:xfrm>
              <a:off x="-127" y="127"/>
              <a:ext cx="14392542" cy="10858644"/>
            </a:xfrm>
            <a:custGeom>
              <a:avLst/>
              <a:gdLst/>
              <a:ahLst/>
              <a:cxnLst/>
              <a:rect l="l" t="t" r="r" b="b"/>
              <a:pathLst>
                <a:path w="14392542" h="10858644">
                  <a:moveTo>
                    <a:pt x="13991476" y="10845944"/>
                  </a:moveTo>
                  <a:cubicBezTo>
                    <a:pt x="13935596" y="10858644"/>
                    <a:pt x="13910196" y="10845944"/>
                    <a:pt x="13853046" y="10845944"/>
                  </a:cubicBezTo>
                  <a:cubicBezTo>
                    <a:pt x="13795896" y="10845944"/>
                    <a:pt x="13704836" y="10833244"/>
                    <a:pt x="13704836" y="10833244"/>
                  </a:cubicBezTo>
                  <a:lnTo>
                    <a:pt x="707771" y="10833244"/>
                  </a:lnTo>
                  <a:lnTo>
                    <a:pt x="631063" y="10820544"/>
                  </a:lnTo>
                  <a:cubicBezTo>
                    <a:pt x="631063" y="10820544"/>
                    <a:pt x="533400" y="10833244"/>
                    <a:pt x="457581" y="10820544"/>
                  </a:cubicBezTo>
                  <a:cubicBezTo>
                    <a:pt x="381762" y="10807844"/>
                    <a:pt x="296418" y="10820544"/>
                    <a:pt x="296418" y="10820544"/>
                  </a:cubicBezTo>
                  <a:cubicBezTo>
                    <a:pt x="240284" y="10820544"/>
                    <a:pt x="162814" y="10816226"/>
                    <a:pt x="119507" y="10787016"/>
                  </a:cubicBezTo>
                  <a:cubicBezTo>
                    <a:pt x="47371" y="10738375"/>
                    <a:pt x="25400" y="10668144"/>
                    <a:pt x="0" y="10562353"/>
                  </a:cubicBezTo>
                  <a:lnTo>
                    <a:pt x="0" y="10361820"/>
                  </a:lnTo>
                  <a:cubicBezTo>
                    <a:pt x="0" y="10361820"/>
                    <a:pt x="12700" y="10276857"/>
                    <a:pt x="12700" y="10218564"/>
                  </a:cubicBezTo>
                  <a:cubicBezTo>
                    <a:pt x="12700" y="10160271"/>
                    <a:pt x="0" y="10070355"/>
                    <a:pt x="0" y="10070355"/>
                  </a:cubicBezTo>
                  <a:lnTo>
                    <a:pt x="0" y="803402"/>
                  </a:lnTo>
                  <a:cubicBezTo>
                    <a:pt x="0" y="803402"/>
                    <a:pt x="12700" y="767715"/>
                    <a:pt x="12700" y="688594"/>
                  </a:cubicBezTo>
                  <a:lnTo>
                    <a:pt x="12700" y="543560"/>
                  </a:lnTo>
                  <a:cubicBezTo>
                    <a:pt x="12700" y="543560"/>
                    <a:pt x="0" y="459740"/>
                    <a:pt x="12700" y="375920"/>
                  </a:cubicBezTo>
                  <a:cubicBezTo>
                    <a:pt x="25400" y="292100"/>
                    <a:pt x="23876" y="258064"/>
                    <a:pt x="64897" y="195072"/>
                  </a:cubicBezTo>
                  <a:cubicBezTo>
                    <a:pt x="87249" y="160782"/>
                    <a:pt x="184404" y="76708"/>
                    <a:pt x="215900" y="50800"/>
                  </a:cubicBezTo>
                  <a:cubicBezTo>
                    <a:pt x="215900" y="50800"/>
                    <a:pt x="305181" y="24130"/>
                    <a:pt x="401320" y="12700"/>
                  </a:cubicBezTo>
                  <a:cubicBezTo>
                    <a:pt x="508000" y="0"/>
                    <a:pt x="481584" y="0"/>
                    <a:pt x="622300" y="0"/>
                  </a:cubicBezTo>
                  <a:lnTo>
                    <a:pt x="13873493" y="0"/>
                  </a:lnTo>
                  <a:cubicBezTo>
                    <a:pt x="13973569" y="0"/>
                    <a:pt x="14042022" y="12700"/>
                    <a:pt x="14042022" y="12700"/>
                  </a:cubicBezTo>
                  <a:cubicBezTo>
                    <a:pt x="14106156" y="12700"/>
                    <a:pt x="14194930" y="36322"/>
                    <a:pt x="14252842" y="50800"/>
                  </a:cubicBezTo>
                  <a:cubicBezTo>
                    <a:pt x="14354442" y="76200"/>
                    <a:pt x="14379842" y="254000"/>
                    <a:pt x="14379842" y="350520"/>
                  </a:cubicBezTo>
                  <a:lnTo>
                    <a:pt x="14379842" y="9979550"/>
                  </a:lnTo>
                  <a:cubicBezTo>
                    <a:pt x="14379842" y="9979550"/>
                    <a:pt x="14392542" y="10348231"/>
                    <a:pt x="14392542" y="10381251"/>
                  </a:cubicBezTo>
                  <a:cubicBezTo>
                    <a:pt x="14392542" y="10414271"/>
                    <a:pt x="14370062" y="10522221"/>
                    <a:pt x="14352156" y="10568449"/>
                  </a:cubicBezTo>
                  <a:cubicBezTo>
                    <a:pt x="14327136" y="10633092"/>
                    <a:pt x="14337297" y="10689988"/>
                    <a:pt x="14285481" y="10734184"/>
                  </a:cubicBezTo>
                  <a:cubicBezTo>
                    <a:pt x="14249412" y="10765045"/>
                    <a:pt x="14195310" y="10802383"/>
                    <a:pt x="14150099" y="10819528"/>
                  </a:cubicBezTo>
                  <a:cubicBezTo>
                    <a:pt x="14104886" y="10836673"/>
                    <a:pt x="14047102" y="10833371"/>
                    <a:pt x="13991222" y="10846071"/>
                  </a:cubicBezTo>
                  <a:close/>
                </a:path>
              </a:pathLst>
            </a:custGeom>
            <a:solidFill>
              <a:srgbClr val="EAEAEA"/>
            </a:solidFill>
          </p:spPr>
        </p:sp>
      </p:grpSp>
      <p:grpSp>
        <p:nvGrpSpPr>
          <p:cNvPr id="5" name="Group 5"/>
          <p:cNvGrpSpPr/>
          <p:nvPr/>
        </p:nvGrpSpPr>
        <p:grpSpPr>
          <a:xfrm>
            <a:off x="2011558" y="2146590"/>
            <a:ext cx="9433253" cy="6520589"/>
            <a:chOff x="0" y="0"/>
            <a:chExt cx="15698956" cy="10851659"/>
          </a:xfrm>
        </p:grpSpPr>
        <p:sp>
          <p:nvSpPr>
            <p:cNvPr id="6" name="Freeform 6"/>
            <p:cNvSpPr/>
            <p:nvPr/>
          </p:nvSpPr>
          <p:spPr>
            <a:xfrm>
              <a:off x="-127" y="127"/>
              <a:ext cx="15698829" cy="10858644"/>
            </a:xfrm>
            <a:custGeom>
              <a:avLst/>
              <a:gdLst/>
              <a:ahLst/>
              <a:cxnLst/>
              <a:rect l="l" t="t" r="r" b="b"/>
              <a:pathLst>
                <a:path w="15698829" h="10858644">
                  <a:moveTo>
                    <a:pt x="15297764" y="10845944"/>
                  </a:moveTo>
                  <a:cubicBezTo>
                    <a:pt x="15241883" y="10858644"/>
                    <a:pt x="15216483" y="10845944"/>
                    <a:pt x="15159333" y="10845944"/>
                  </a:cubicBezTo>
                  <a:cubicBezTo>
                    <a:pt x="15102183" y="10845944"/>
                    <a:pt x="15011124" y="10833244"/>
                    <a:pt x="15011124" y="10833244"/>
                  </a:cubicBezTo>
                  <a:lnTo>
                    <a:pt x="707771" y="10833244"/>
                  </a:lnTo>
                  <a:lnTo>
                    <a:pt x="631063" y="10820544"/>
                  </a:lnTo>
                  <a:cubicBezTo>
                    <a:pt x="631063" y="10820544"/>
                    <a:pt x="533400" y="10833244"/>
                    <a:pt x="457581" y="10820544"/>
                  </a:cubicBezTo>
                  <a:cubicBezTo>
                    <a:pt x="381762" y="10807844"/>
                    <a:pt x="296418" y="10820544"/>
                    <a:pt x="296418" y="10820544"/>
                  </a:cubicBezTo>
                  <a:cubicBezTo>
                    <a:pt x="240284" y="10820544"/>
                    <a:pt x="162814" y="10816226"/>
                    <a:pt x="119507" y="10787016"/>
                  </a:cubicBezTo>
                  <a:cubicBezTo>
                    <a:pt x="47371" y="10738375"/>
                    <a:pt x="25400" y="10668144"/>
                    <a:pt x="0" y="10562353"/>
                  </a:cubicBezTo>
                  <a:lnTo>
                    <a:pt x="0" y="10361820"/>
                  </a:lnTo>
                  <a:cubicBezTo>
                    <a:pt x="0" y="10361820"/>
                    <a:pt x="12700" y="10276857"/>
                    <a:pt x="12700" y="10218564"/>
                  </a:cubicBezTo>
                  <a:cubicBezTo>
                    <a:pt x="12700" y="10160271"/>
                    <a:pt x="0" y="10070355"/>
                    <a:pt x="0" y="10070355"/>
                  </a:cubicBezTo>
                  <a:lnTo>
                    <a:pt x="0" y="803402"/>
                  </a:lnTo>
                  <a:cubicBezTo>
                    <a:pt x="0" y="803402"/>
                    <a:pt x="12700" y="767715"/>
                    <a:pt x="12700" y="688594"/>
                  </a:cubicBezTo>
                  <a:lnTo>
                    <a:pt x="12700" y="543560"/>
                  </a:lnTo>
                  <a:cubicBezTo>
                    <a:pt x="12700" y="543560"/>
                    <a:pt x="0" y="459740"/>
                    <a:pt x="12700" y="375920"/>
                  </a:cubicBezTo>
                  <a:cubicBezTo>
                    <a:pt x="25400" y="292100"/>
                    <a:pt x="23876" y="258064"/>
                    <a:pt x="64897" y="195072"/>
                  </a:cubicBezTo>
                  <a:cubicBezTo>
                    <a:pt x="87249" y="160782"/>
                    <a:pt x="184404" y="76708"/>
                    <a:pt x="215900" y="50800"/>
                  </a:cubicBezTo>
                  <a:cubicBezTo>
                    <a:pt x="215900" y="50800"/>
                    <a:pt x="305181" y="24130"/>
                    <a:pt x="401320" y="12700"/>
                  </a:cubicBezTo>
                  <a:cubicBezTo>
                    <a:pt x="508000" y="0"/>
                    <a:pt x="481584" y="0"/>
                    <a:pt x="622300" y="0"/>
                  </a:cubicBezTo>
                  <a:lnTo>
                    <a:pt x="15179780" y="0"/>
                  </a:lnTo>
                  <a:cubicBezTo>
                    <a:pt x="15279856" y="0"/>
                    <a:pt x="15348310" y="12700"/>
                    <a:pt x="15348310" y="12700"/>
                  </a:cubicBezTo>
                  <a:cubicBezTo>
                    <a:pt x="15412444" y="12700"/>
                    <a:pt x="15501218" y="36322"/>
                    <a:pt x="15559129" y="50800"/>
                  </a:cubicBezTo>
                  <a:cubicBezTo>
                    <a:pt x="15660729" y="76200"/>
                    <a:pt x="15686129" y="254000"/>
                    <a:pt x="15686129" y="350520"/>
                  </a:cubicBezTo>
                  <a:lnTo>
                    <a:pt x="15686129" y="9979550"/>
                  </a:lnTo>
                  <a:cubicBezTo>
                    <a:pt x="15686129" y="9979550"/>
                    <a:pt x="15698829" y="10348231"/>
                    <a:pt x="15698829" y="10381251"/>
                  </a:cubicBezTo>
                  <a:cubicBezTo>
                    <a:pt x="15698829" y="10414271"/>
                    <a:pt x="15676350" y="10522221"/>
                    <a:pt x="15658443" y="10568449"/>
                  </a:cubicBezTo>
                  <a:cubicBezTo>
                    <a:pt x="15633424" y="10633092"/>
                    <a:pt x="15643585" y="10689988"/>
                    <a:pt x="15591768" y="10734184"/>
                  </a:cubicBezTo>
                  <a:cubicBezTo>
                    <a:pt x="15555700" y="10765045"/>
                    <a:pt x="15501598" y="10802383"/>
                    <a:pt x="15456387" y="10819528"/>
                  </a:cubicBezTo>
                  <a:cubicBezTo>
                    <a:pt x="15411174" y="10836673"/>
                    <a:pt x="15353390" y="10833371"/>
                    <a:pt x="15297510" y="10846071"/>
                  </a:cubicBezTo>
                  <a:close/>
                </a:path>
              </a:pathLst>
            </a:custGeom>
            <a:solidFill>
              <a:srgbClr val="FFFFFF"/>
            </a:solidFill>
          </p:spPr>
        </p:sp>
      </p:grpSp>
      <p:sp>
        <p:nvSpPr>
          <p:cNvPr id="7" name="Freeform 7"/>
          <p:cNvSpPr/>
          <p:nvPr/>
        </p:nvSpPr>
        <p:spPr>
          <a:xfrm>
            <a:off x="3733925" y="9243175"/>
            <a:ext cx="5781047" cy="4237501"/>
          </a:xfrm>
          <a:custGeom>
            <a:avLst/>
            <a:gdLst/>
            <a:ahLst/>
            <a:cxnLst/>
            <a:rect l="l" t="t" r="r" b="b"/>
            <a:pathLst>
              <a:path w="5781047" h="4237501">
                <a:moveTo>
                  <a:pt x="0" y="0"/>
                </a:moveTo>
                <a:lnTo>
                  <a:pt x="5781047" y="0"/>
                </a:lnTo>
                <a:lnTo>
                  <a:pt x="5781047" y="4237501"/>
                </a:lnTo>
                <a:lnTo>
                  <a:pt x="0" y="4237501"/>
                </a:lnTo>
                <a:lnTo>
                  <a:pt x="0" y="0"/>
                </a:lnTo>
                <a:close/>
              </a:path>
            </a:pathLst>
          </a:custGeom>
          <a:blipFill>
            <a:blip r:embed="rId4">
              <a:extLst>
                <a:ext uri="{96DAC541-7B7A-43D3-8B79-37D633B846F1}">
                  <asvg:svgBlip xmlns:asvg="http://schemas.microsoft.com/office/drawing/2016/SVG/main" xmlns="" r:embed="rId5"/>
                </a:ext>
              </a:extLst>
            </a:blip>
            <a:stretch>
              <a:fillRect t="-61363"/>
            </a:stretch>
          </a:blipFill>
        </p:spPr>
      </p:sp>
      <p:sp>
        <p:nvSpPr>
          <p:cNvPr id="8" name="Freeform 8"/>
          <p:cNvSpPr/>
          <p:nvPr/>
        </p:nvSpPr>
        <p:spPr>
          <a:xfrm>
            <a:off x="1461056" y="8940671"/>
            <a:ext cx="6357135" cy="330278"/>
          </a:xfrm>
          <a:custGeom>
            <a:avLst/>
            <a:gdLst/>
            <a:ahLst/>
            <a:cxnLst/>
            <a:rect l="l" t="t" r="r" b="b"/>
            <a:pathLst>
              <a:path w="6357135" h="330278">
                <a:moveTo>
                  <a:pt x="0" y="0"/>
                </a:moveTo>
                <a:lnTo>
                  <a:pt x="6357134" y="0"/>
                </a:lnTo>
                <a:lnTo>
                  <a:pt x="6357134" y="330278"/>
                </a:lnTo>
                <a:lnTo>
                  <a:pt x="0" y="330278"/>
                </a:lnTo>
                <a:lnTo>
                  <a:pt x="0" y="0"/>
                </a:lnTo>
                <a:close/>
              </a:path>
            </a:pathLst>
          </a:custGeom>
          <a:blipFill>
            <a:blip r:embed="rId6">
              <a:extLst>
                <a:ext uri="{96DAC541-7B7A-43D3-8B79-37D633B846F1}">
                  <asvg:svgBlip xmlns:asvg="http://schemas.microsoft.com/office/drawing/2016/SVG/main" xmlns="" r:embed="rId7"/>
                </a:ext>
              </a:extLst>
            </a:blip>
            <a:stretch>
              <a:fillRect t="-1145859"/>
            </a:stretch>
          </a:blipFill>
        </p:spPr>
      </p:sp>
      <p:sp>
        <p:nvSpPr>
          <p:cNvPr id="9" name="Freeform 9"/>
          <p:cNvSpPr/>
          <p:nvPr/>
        </p:nvSpPr>
        <p:spPr>
          <a:xfrm>
            <a:off x="5729395" y="8940671"/>
            <a:ext cx="6357135" cy="330278"/>
          </a:xfrm>
          <a:custGeom>
            <a:avLst/>
            <a:gdLst/>
            <a:ahLst/>
            <a:cxnLst/>
            <a:rect l="l" t="t" r="r" b="b"/>
            <a:pathLst>
              <a:path w="6357135" h="330278">
                <a:moveTo>
                  <a:pt x="0" y="0"/>
                </a:moveTo>
                <a:lnTo>
                  <a:pt x="6357135" y="0"/>
                </a:lnTo>
                <a:lnTo>
                  <a:pt x="6357135" y="330278"/>
                </a:lnTo>
                <a:lnTo>
                  <a:pt x="0" y="330278"/>
                </a:lnTo>
                <a:lnTo>
                  <a:pt x="0" y="0"/>
                </a:lnTo>
                <a:close/>
              </a:path>
            </a:pathLst>
          </a:custGeom>
          <a:blipFill>
            <a:blip r:embed="rId8">
              <a:extLst>
                <a:ext uri="{96DAC541-7B7A-43D3-8B79-37D633B846F1}">
                  <asvg:svgBlip xmlns:asvg="http://schemas.microsoft.com/office/drawing/2016/SVG/main" xmlns="" r:embed="rId9"/>
                </a:ext>
              </a:extLst>
            </a:blip>
            <a:stretch>
              <a:fillRect t="-1145859"/>
            </a:stretch>
          </a:blipFill>
        </p:spPr>
      </p:sp>
      <p:sp>
        <p:nvSpPr>
          <p:cNvPr id="11" name="Freeform 11"/>
          <p:cNvSpPr/>
          <p:nvPr/>
        </p:nvSpPr>
        <p:spPr>
          <a:xfrm flipV="1">
            <a:off x="1449938" y="1463887"/>
            <a:ext cx="6357135" cy="330278"/>
          </a:xfrm>
          <a:custGeom>
            <a:avLst/>
            <a:gdLst/>
            <a:ahLst/>
            <a:cxnLst/>
            <a:rect l="l" t="t" r="r" b="b"/>
            <a:pathLst>
              <a:path w="6357135" h="330278">
                <a:moveTo>
                  <a:pt x="0" y="330278"/>
                </a:moveTo>
                <a:lnTo>
                  <a:pt x="6357135" y="330278"/>
                </a:lnTo>
                <a:lnTo>
                  <a:pt x="6357135" y="0"/>
                </a:lnTo>
                <a:lnTo>
                  <a:pt x="0" y="0"/>
                </a:lnTo>
                <a:lnTo>
                  <a:pt x="0" y="330278"/>
                </a:lnTo>
                <a:close/>
              </a:path>
            </a:pathLst>
          </a:custGeom>
          <a:blipFill>
            <a:blip r:embed="rId8">
              <a:extLst>
                <a:ext uri="{96DAC541-7B7A-43D3-8B79-37D633B846F1}">
                  <asvg:svgBlip xmlns:asvg="http://schemas.microsoft.com/office/drawing/2016/SVG/main" xmlns="" r:embed="rId9"/>
                </a:ext>
              </a:extLst>
            </a:blip>
            <a:stretch>
              <a:fillRect t="-1145859"/>
            </a:stretch>
          </a:blipFill>
        </p:spPr>
      </p:sp>
      <p:sp>
        <p:nvSpPr>
          <p:cNvPr id="12" name="Freeform 12"/>
          <p:cNvSpPr/>
          <p:nvPr/>
        </p:nvSpPr>
        <p:spPr>
          <a:xfrm flipV="1">
            <a:off x="5729395" y="1463887"/>
            <a:ext cx="6357135" cy="330278"/>
          </a:xfrm>
          <a:custGeom>
            <a:avLst/>
            <a:gdLst/>
            <a:ahLst/>
            <a:cxnLst/>
            <a:rect l="l" t="t" r="r" b="b"/>
            <a:pathLst>
              <a:path w="6357135" h="330278">
                <a:moveTo>
                  <a:pt x="0" y="330278"/>
                </a:moveTo>
                <a:lnTo>
                  <a:pt x="6357135" y="330278"/>
                </a:lnTo>
                <a:lnTo>
                  <a:pt x="6357135" y="0"/>
                </a:lnTo>
                <a:lnTo>
                  <a:pt x="0" y="0"/>
                </a:lnTo>
                <a:lnTo>
                  <a:pt x="0" y="330278"/>
                </a:lnTo>
                <a:close/>
              </a:path>
            </a:pathLst>
          </a:custGeom>
          <a:blipFill>
            <a:blip r:embed="rId8">
              <a:extLst>
                <a:ext uri="{96DAC541-7B7A-43D3-8B79-37D633B846F1}">
                  <asvg:svgBlip xmlns:asvg="http://schemas.microsoft.com/office/drawing/2016/SVG/main" xmlns="" r:embed="rId9"/>
                </a:ext>
              </a:extLst>
            </a:blip>
            <a:stretch>
              <a:fillRect t="-1145859"/>
            </a:stretch>
          </a:blipFill>
        </p:spPr>
      </p:sp>
      <p:sp>
        <p:nvSpPr>
          <p:cNvPr id="13" name="Freeform 13"/>
          <p:cNvSpPr/>
          <p:nvPr/>
        </p:nvSpPr>
        <p:spPr>
          <a:xfrm>
            <a:off x="6853056" y="949604"/>
            <a:ext cx="166080" cy="158191"/>
          </a:xfrm>
          <a:custGeom>
            <a:avLst/>
            <a:gdLst/>
            <a:ahLst/>
            <a:cxnLst/>
            <a:rect l="l" t="t" r="r" b="b"/>
            <a:pathLst>
              <a:path w="166080" h="158191">
                <a:moveTo>
                  <a:pt x="0" y="0"/>
                </a:moveTo>
                <a:lnTo>
                  <a:pt x="166080" y="0"/>
                </a:lnTo>
                <a:lnTo>
                  <a:pt x="166080" y="158192"/>
                </a:lnTo>
                <a:lnTo>
                  <a:pt x="0" y="158192"/>
                </a:lnTo>
                <a:lnTo>
                  <a:pt x="0" y="0"/>
                </a:lnTo>
                <a:close/>
              </a:path>
            </a:pathLst>
          </a:custGeom>
          <a:blipFill>
            <a:blip r:embed="rId10">
              <a:extLst>
                <a:ext uri="{96DAC541-7B7A-43D3-8B79-37D633B846F1}">
                  <asvg:svgBlip xmlns:asvg="http://schemas.microsoft.com/office/drawing/2016/SVG/main" xmlns="" r:embed="rId13"/>
                </a:ext>
              </a:extLst>
            </a:blip>
            <a:stretch>
              <a:fillRect/>
            </a:stretch>
          </a:blipFill>
        </p:spPr>
      </p:sp>
      <p:sp>
        <p:nvSpPr>
          <p:cNvPr id="14" name="Freeform 14"/>
          <p:cNvSpPr/>
          <p:nvPr/>
        </p:nvSpPr>
        <p:spPr>
          <a:xfrm rot="-495168">
            <a:off x="3663103" y="1227922"/>
            <a:ext cx="3368198" cy="73488"/>
          </a:xfrm>
          <a:custGeom>
            <a:avLst/>
            <a:gdLst/>
            <a:ahLst/>
            <a:cxnLst/>
            <a:rect l="l" t="t" r="r" b="b"/>
            <a:pathLst>
              <a:path w="3368198" h="73488">
                <a:moveTo>
                  <a:pt x="0" y="0"/>
                </a:moveTo>
                <a:lnTo>
                  <a:pt x="3368199" y="0"/>
                </a:lnTo>
                <a:lnTo>
                  <a:pt x="3368199" y="73488"/>
                </a:lnTo>
                <a:lnTo>
                  <a:pt x="0" y="73488"/>
                </a:lnTo>
                <a:lnTo>
                  <a:pt x="0" y="0"/>
                </a:lnTo>
                <a:close/>
              </a:path>
            </a:pathLst>
          </a:custGeom>
          <a:blipFill>
            <a:blip r:embed="rId14">
              <a:extLst>
                <a:ext uri="{96DAC541-7B7A-43D3-8B79-37D633B846F1}">
                  <asvg:svgBlip xmlns:asvg="http://schemas.microsoft.com/office/drawing/2016/SVG/main" xmlns="" r:embed="rId15"/>
                </a:ext>
              </a:extLst>
            </a:blip>
            <a:stretch>
              <a:fillRect/>
            </a:stretch>
          </a:blipFill>
        </p:spPr>
      </p:sp>
      <p:sp>
        <p:nvSpPr>
          <p:cNvPr id="15" name="Freeform 15"/>
          <p:cNvSpPr/>
          <p:nvPr/>
        </p:nvSpPr>
        <p:spPr>
          <a:xfrm rot="574972">
            <a:off x="6830680" y="1227922"/>
            <a:ext cx="3368198" cy="73488"/>
          </a:xfrm>
          <a:custGeom>
            <a:avLst/>
            <a:gdLst/>
            <a:ahLst/>
            <a:cxnLst/>
            <a:rect l="l" t="t" r="r" b="b"/>
            <a:pathLst>
              <a:path w="3368198" h="73488">
                <a:moveTo>
                  <a:pt x="0" y="0"/>
                </a:moveTo>
                <a:lnTo>
                  <a:pt x="3368198" y="0"/>
                </a:lnTo>
                <a:lnTo>
                  <a:pt x="3368198" y="73488"/>
                </a:lnTo>
                <a:lnTo>
                  <a:pt x="0" y="73488"/>
                </a:lnTo>
                <a:lnTo>
                  <a:pt x="0" y="0"/>
                </a:lnTo>
                <a:close/>
              </a:path>
            </a:pathLst>
          </a:custGeom>
          <a:blipFill>
            <a:blip r:embed="rId14">
              <a:extLst>
                <a:ext uri="{96DAC541-7B7A-43D3-8B79-37D633B846F1}">
                  <asvg:svgBlip xmlns:asvg="http://schemas.microsoft.com/office/drawing/2016/SVG/main" xmlns="" r:embed="rId15"/>
                </a:ext>
              </a:extLst>
            </a:blip>
            <a:stretch>
              <a:fillRect/>
            </a:stretch>
          </a:blipFill>
        </p:spPr>
      </p:sp>
      <p:sp>
        <p:nvSpPr>
          <p:cNvPr id="22" name="Freeform 22"/>
          <p:cNvSpPr/>
          <p:nvPr/>
        </p:nvSpPr>
        <p:spPr>
          <a:xfrm>
            <a:off x="12086530" y="4415784"/>
            <a:ext cx="3422553" cy="6946142"/>
          </a:xfrm>
          <a:custGeom>
            <a:avLst/>
            <a:gdLst/>
            <a:ahLst/>
            <a:cxnLst/>
            <a:rect l="l" t="t" r="r" b="b"/>
            <a:pathLst>
              <a:path w="3422553" h="6946142">
                <a:moveTo>
                  <a:pt x="0" y="0"/>
                </a:moveTo>
                <a:lnTo>
                  <a:pt x="3422553" y="0"/>
                </a:lnTo>
                <a:lnTo>
                  <a:pt x="3422553" y="6946142"/>
                </a:lnTo>
                <a:lnTo>
                  <a:pt x="0" y="6946142"/>
                </a:lnTo>
                <a:lnTo>
                  <a:pt x="0" y="0"/>
                </a:lnTo>
                <a:close/>
              </a:path>
            </a:pathLst>
          </a:custGeom>
          <a:blipFill>
            <a:blip r:embed="rId16">
              <a:extLst>
                <a:ext uri="{96DAC541-7B7A-43D3-8B79-37D633B846F1}">
                  <asvg:svgBlip xmlns:asvg="http://schemas.microsoft.com/office/drawing/2016/SVG/main" xmlns="" r:embed="rId17"/>
                </a:ext>
              </a:extLst>
            </a:blip>
            <a:stretch>
              <a:fillRect/>
            </a:stretch>
          </a:blipFill>
        </p:spPr>
      </p:sp>
      <p:sp>
        <p:nvSpPr>
          <p:cNvPr id="23" name="Freeform 23"/>
          <p:cNvSpPr/>
          <p:nvPr/>
        </p:nvSpPr>
        <p:spPr>
          <a:xfrm>
            <a:off x="14517962" y="8097339"/>
            <a:ext cx="3170242" cy="3927102"/>
          </a:xfrm>
          <a:custGeom>
            <a:avLst/>
            <a:gdLst/>
            <a:ahLst/>
            <a:cxnLst/>
            <a:rect l="l" t="t" r="r" b="b"/>
            <a:pathLst>
              <a:path w="3170242" h="3927102">
                <a:moveTo>
                  <a:pt x="0" y="0"/>
                </a:moveTo>
                <a:lnTo>
                  <a:pt x="3170242" y="0"/>
                </a:lnTo>
                <a:lnTo>
                  <a:pt x="3170242" y="3927102"/>
                </a:lnTo>
                <a:lnTo>
                  <a:pt x="0" y="3927102"/>
                </a:lnTo>
                <a:lnTo>
                  <a:pt x="0" y="0"/>
                </a:lnTo>
                <a:close/>
              </a:path>
            </a:pathLst>
          </a:custGeom>
          <a:blipFill>
            <a:blip r:embed="rId18">
              <a:extLst>
                <a:ext uri="{96DAC541-7B7A-43D3-8B79-37D633B846F1}">
                  <asvg:svgBlip xmlns:asvg="http://schemas.microsoft.com/office/drawing/2016/SVG/main" xmlns="" r:embed="rId19"/>
                </a:ext>
              </a:extLst>
            </a:blip>
            <a:stretch>
              <a:fillRect/>
            </a:stretch>
          </a:blipFill>
        </p:spPr>
      </p:sp>
      <p:sp>
        <p:nvSpPr>
          <p:cNvPr id="24" name="Freeform 24"/>
          <p:cNvSpPr/>
          <p:nvPr/>
        </p:nvSpPr>
        <p:spPr>
          <a:xfrm>
            <a:off x="14517962" y="0"/>
            <a:ext cx="2334214" cy="4114800"/>
          </a:xfrm>
          <a:custGeom>
            <a:avLst/>
            <a:gdLst/>
            <a:ahLst/>
            <a:cxnLst/>
            <a:rect l="l" t="t" r="r" b="b"/>
            <a:pathLst>
              <a:path w="2334214" h="4114800">
                <a:moveTo>
                  <a:pt x="0" y="0"/>
                </a:moveTo>
                <a:lnTo>
                  <a:pt x="2334213" y="0"/>
                </a:lnTo>
                <a:lnTo>
                  <a:pt x="2334213" y="4114800"/>
                </a:lnTo>
                <a:lnTo>
                  <a:pt x="0" y="4114800"/>
                </a:lnTo>
                <a:lnTo>
                  <a:pt x="0" y="0"/>
                </a:lnTo>
                <a:close/>
              </a:path>
            </a:pathLst>
          </a:custGeom>
          <a:blipFill>
            <a:blip r:embed="rId20">
              <a:extLst>
                <a:ext uri="{96DAC541-7B7A-43D3-8B79-37D633B846F1}">
                  <asvg:svgBlip xmlns:asvg="http://schemas.microsoft.com/office/drawing/2016/SVG/main" xmlns="" r:embed="rId21"/>
                </a:ext>
              </a:extLst>
            </a:blip>
            <a:stretch>
              <a:fillRect/>
            </a:stretch>
          </a:blipFill>
        </p:spPr>
      </p:sp>
      <p:sp>
        <p:nvSpPr>
          <p:cNvPr id="25" name="Rectangle 24"/>
          <p:cNvSpPr/>
          <p:nvPr/>
        </p:nvSpPr>
        <p:spPr>
          <a:xfrm>
            <a:off x="2191793" y="2592903"/>
            <a:ext cx="9095578" cy="5632311"/>
          </a:xfrm>
          <a:prstGeom prst="rect">
            <a:avLst/>
          </a:prstGeom>
        </p:spPr>
        <p:txBody>
          <a:bodyPr wrap="square">
            <a:spAutoFit/>
          </a:bodyPr>
          <a:lstStyle/>
          <a:p>
            <a:pPr algn="just">
              <a:spcAft>
                <a:spcPts val="0"/>
              </a:spcAft>
              <a:tabLst>
                <a:tab pos="279400" algn="l"/>
              </a:tabLst>
            </a:pPr>
            <a:r>
              <a:rPr lang="vi-VN" sz="4000" b="1">
                <a:latin typeface="Times New Roman" panose="02020603050405020304" pitchFamily="18" charset="0"/>
                <a:ea typeface="Times New Roman" panose="02020603050405020304" pitchFamily="18" charset="0"/>
                <a:cs typeface="Times New Roman" panose="02020603050405020304" pitchFamily="18" charset="0"/>
              </a:rPr>
              <a:t>-</a:t>
            </a:r>
            <a:r>
              <a:rPr lang="vi-VN" sz="4000">
                <a:latin typeface="Times New Roman" panose="02020603050405020304" pitchFamily="18" charset="0"/>
                <a:ea typeface="Times New Roman" panose="02020603050405020304" pitchFamily="18" charset="0"/>
                <a:cs typeface="Times New Roman" panose="02020603050405020304" pitchFamily="18" charset="0"/>
              </a:rPr>
              <a:t> </a:t>
            </a:r>
            <a:r>
              <a:rPr lang="vi-VN" sz="4000" b="1">
                <a:latin typeface="Times New Roman" panose="02020603050405020304" pitchFamily="18" charset="0"/>
                <a:ea typeface="Times New Roman" panose="02020603050405020304" pitchFamily="18" charset="0"/>
                <a:cs typeface="Times New Roman" panose="02020603050405020304" pitchFamily="18" charset="0"/>
              </a:rPr>
              <a:t>Bài học:</a:t>
            </a:r>
            <a:endParaRPr lang="en-GB" sz="4000">
              <a:latin typeface="Times New Roman" panose="02020603050405020304" pitchFamily="18" charset="0"/>
              <a:ea typeface="Times New Roman" panose="02020603050405020304" pitchFamily="18" charset="0"/>
            </a:endParaRPr>
          </a:p>
          <a:p>
            <a:pPr algn="just">
              <a:spcAft>
                <a:spcPts val="0"/>
              </a:spcAft>
              <a:tabLst>
                <a:tab pos="685800" algn="l"/>
              </a:tabLst>
            </a:pPr>
            <a:r>
              <a:rPr lang="vi-VN" sz="4000">
                <a:latin typeface="Times New Roman" panose="02020603050405020304" pitchFamily="18" charset="0"/>
                <a:ea typeface="Times New Roman" panose="02020603050405020304" pitchFamily="18" charset="0"/>
                <a:cs typeface="Times New Roman" panose="02020603050405020304" pitchFamily="18" charset="0"/>
              </a:rPr>
              <a:t> + Mỗi chúng ta phải là những người hiểu được vai trò của sách, biết  đọc sáng suốt, biết chọn lựa sách phù hợp, bởi sách là ngọn đèn sáng bất diệt của trí tuệ loại người.</a:t>
            </a:r>
            <a:endParaRPr lang="en-GB" sz="4000">
              <a:latin typeface="Times New Roman" panose="02020603050405020304" pitchFamily="18" charset="0"/>
              <a:ea typeface="Times New Roman" panose="02020603050405020304" pitchFamily="18" charset="0"/>
            </a:endParaRPr>
          </a:p>
          <a:p>
            <a:pPr marR="30480">
              <a:spcAft>
                <a:spcPts val="1200"/>
              </a:spcAft>
            </a:pPr>
            <a:r>
              <a:rPr lang="vi-VN" sz="4000">
                <a:latin typeface="Times New Roman" panose="02020603050405020304" pitchFamily="18" charset="0"/>
                <a:ea typeface="Times New Roman" panose="02020603050405020304" pitchFamily="18" charset="0"/>
                <a:cs typeface="Times New Roman" panose="02020603050405020304" pitchFamily="18" charset="0"/>
              </a:rPr>
              <a:t>+  Việc đọc những cuốn sách hay luôn đem đến cho con người những điều bổ ích và cần thiết trong cuộc sống. </a:t>
            </a:r>
            <a:endParaRPr lang="en-GB" sz="4000">
              <a:effectLst/>
              <a:latin typeface="Times New Roman" panose="02020603050405020304" pitchFamily="18" charset="0"/>
              <a:ea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barn(inVertical)">
                                      <p:cBhvr>
                                        <p:cTn id="7"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53.xml><?xml version="1.0" encoding="utf-8"?>
<p:sld xmlns:a="http://schemas.openxmlformats.org/drawingml/2006/main" xmlns:r="http://schemas.openxmlformats.org/officeDocument/2006/relationships" xmlns:p="http://schemas.openxmlformats.org/presentationml/2006/main">
  <p:cSld>
    <p:bg>
      <p:bgPr>
        <a:solidFill>
          <a:srgbClr val="F9DA88"/>
        </a:solidFill>
        <a:effectLst/>
      </p:bgPr>
    </p:bg>
    <p:spTree>
      <p:nvGrpSpPr>
        <p:cNvPr id="1" name=""/>
        <p:cNvGrpSpPr/>
        <p:nvPr/>
      </p:nvGrpSpPr>
      <p:grpSpPr>
        <a:xfrm>
          <a:off x="0" y="0"/>
          <a:ext cx="0" cy="0"/>
          <a:chOff x="0" y="0"/>
          <a:chExt cx="0" cy="0"/>
        </a:xfrm>
      </p:grpSpPr>
      <p:sp>
        <p:nvSpPr>
          <p:cNvPr id="2" name="Freeform 2"/>
          <p:cNvSpPr/>
          <p:nvPr/>
        </p:nvSpPr>
        <p:spPr>
          <a:xfrm>
            <a:off x="-428538" y="-2253652"/>
            <a:ext cx="18768896" cy="13035852"/>
          </a:xfrm>
          <a:custGeom>
            <a:avLst/>
            <a:gdLst/>
            <a:ahLst/>
            <a:cxnLst/>
            <a:rect l="l" t="t" r="r" b="b"/>
            <a:pathLst>
              <a:path w="18768896" h="13035852">
                <a:moveTo>
                  <a:pt x="0" y="0"/>
                </a:moveTo>
                <a:lnTo>
                  <a:pt x="18768897" y="0"/>
                </a:lnTo>
                <a:lnTo>
                  <a:pt x="18768897" y="13035851"/>
                </a:lnTo>
                <a:lnTo>
                  <a:pt x="0" y="13035851"/>
                </a:lnTo>
                <a:lnTo>
                  <a:pt x="0" y="0"/>
                </a:lnTo>
                <a:close/>
              </a:path>
            </a:pathLst>
          </a:custGeom>
          <a:blipFill>
            <a:blip r:embed="rId2">
              <a:extLst>
                <a:ext uri="{96DAC541-7B7A-43D3-8B79-37D633B846F1}">
                  <asvg:svgBlip xmlns:asvg="http://schemas.microsoft.com/office/drawing/2016/SVG/main" xmlns="" r:embed="rId3"/>
                </a:ext>
              </a:extLst>
            </a:blip>
            <a:stretch>
              <a:fillRect/>
            </a:stretch>
          </a:blipFill>
        </p:spPr>
      </p:sp>
      <p:grpSp>
        <p:nvGrpSpPr>
          <p:cNvPr id="3" name="Group 3"/>
          <p:cNvGrpSpPr/>
          <p:nvPr/>
        </p:nvGrpSpPr>
        <p:grpSpPr>
          <a:xfrm>
            <a:off x="1661028" y="1629026"/>
            <a:ext cx="10425501" cy="7641923"/>
            <a:chOff x="0" y="0"/>
            <a:chExt cx="14804387" cy="10851659"/>
          </a:xfrm>
        </p:grpSpPr>
        <p:sp>
          <p:nvSpPr>
            <p:cNvPr id="4" name="Freeform 4"/>
            <p:cNvSpPr/>
            <p:nvPr/>
          </p:nvSpPr>
          <p:spPr>
            <a:xfrm>
              <a:off x="-127" y="127"/>
              <a:ext cx="14804261" cy="10858644"/>
            </a:xfrm>
            <a:custGeom>
              <a:avLst/>
              <a:gdLst/>
              <a:ahLst/>
              <a:cxnLst/>
              <a:rect l="l" t="t" r="r" b="b"/>
              <a:pathLst>
                <a:path w="14804261" h="10858644">
                  <a:moveTo>
                    <a:pt x="14403194" y="10845944"/>
                  </a:moveTo>
                  <a:cubicBezTo>
                    <a:pt x="14347315" y="10858644"/>
                    <a:pt x="14321915" y="10845944"/>
                    <a:pt x="14264765" y="10845944"/>
                  </a:cubicBezTo>
                  <a:cubicBezTo>
                    <a:pt x="14207615" y="10845944"/>
                    <a:pt x="14116555" y="10833244"/>
                    <a:pt x="14116555" y="10833244"/>
                  </a:cubicBezTo>
                  <a:lnTo>
                    <a:pt x="707771" y="10833244"/>
                  </a:lnTo>
                  <a:lnTo>
                    <a:pt x="631063" y="10820544"/>
                  </a:lnTo>
                  <a:cubicBezTo>
                    <a:pt x="631063" y="10820544"/>
                    <a:pt x="533400" y="10833244"/>
                    <a:pt x="457581" y="10820544"/>
                  </a:cubicBezTo>
                  <a:cubicBezTo>
                    <a:pt x="381762" y="10807844"/>
                    <a:pt x="296418" y="10820544"/>
                    <a:pt x="296418" y="10820544"/>
                  </a:cubicBezTo>
                  <a:cubicBezTo>
                    <a:pt x="240284" y="10820544"/>
                    <a:pt x="162814" y="10816226"/>
                    <a:pt x="119507" y="10787016"/>
                  </a:cubicBezTo>
                  <a:cubicBezTo>
                    <a:pt x="47371" y="10738375"/>
                    <a:pt x="25400" y="10668144"/>
                    <a:pt x="0" y="10562353"/>
                  </a:cubicBezTo>
                  <a:lnTo>
                    <a:pt x="0" y="10361820"/>
                  </a:lnTo>
                  <a:cubicBezTo>
                    <a:pt x="0" y="10361820"/>
                    <a:pt x="12700" y="10276857"/>
                    <a:pt x="12700" y="10218564"/>
                  </a:cubicBezTo>
                  <a:cubicBezTo>
                    <a:pt x="12700" y="10160271"/>
                    <a:pt x="0" y="10070355"/>
                    <a:pt x="0" y="10070355"/>
                  </a:cubicBezTo>
                  <a:lnTo>
                    <a:pt x="0" y="803402"/>
                  </a:lnTo>
                  <a:cubicBezTo>
                    <a:pt x="0" y="803402"/>
                    <a:pt x="12700" y="767715"/>
                    <a:pt x="12700" y="688594"/>
                  </a:cubicBezTo>
                  <a:lnTo>
                    <a:pt x="12700" y="543560"/>
                  </a:lnTo>
                  <a:cubicBezTo>
                    <a:pt x="12700" y="543560"/>
                    <a:pt x="0" y="459740"/>
                    <a:pt x="12700" y="375920"/>
                  </a:cubicBezTo>
                  <a:cubicBezTo>
                    <a:pt x="25400" y="292100"/>
                    <a:pt x="23876" y="258064"/>
                    <a:pt x="64897" y="195072"/>
                  </a:cubicBezTo>
                  <a:cubicBezTo>
                    <a:pt x="87249" y="160782"/>
                    <a:pt x="184404" y="76708"/>
                    <a:pt x="215900" y="50800"/>
                  </a:cubicBezTo>
                  <a:cubicBezTo>
                    <a:pt x="215900" y="50800"/>
                    <a:pt x="305181" y="24130"/>
                    <a:pt x="401320" y="12700"/>
                  </a:cubicBezTo>
                  <a:cubicBezTo>
                    <a:pt x="508000" y="0"/>
                    <a:pt x="481584" y="0"/>
                    <a:pt x="622300" y="0"/>
                  </a:cubicBezTo>
                  <a:lnTo>
                    <a:pt x="14285212" y="0"/>
                  </a:lnTo>
                  <a:cubicBezTo>
                    <a:pt x="14385288" y="0"/>
                    <a:pt x="14453741" y="12700"/>
                    <a:pt x="14453741" y="12700"/>
                  </a:cubicBezTo>
                  <a:cubicBezTo>
                    <a:pt x="14517875" y="12700"/>
                    <a:pt x="14606648" y="36322"/>
                    <a:pt x="14664561" y="50800"/>
                  </a:cubicBezTo>
                  <a:cubicBezTo>
                    <a:pt x="14766161" y="76200"/>
                    <a:pt x="14791561" y="254000"/>
                    <a:pt x="14791561" y="350520"/>
                  </a:cubicBezTo>
                  <a:lnTo>
                    <a:pt x="14791561" y="9979550"/>
                  </a:lnTo>
                  <a:cubicBezTo>
                    <a:pt x="14791561" y="9979550"/>
                    <a:pt x="14804261" y="10348231"/>
                    <a:pt x="14804261" y="10381251"/>
                  </a:cubicBezTo>
                  <a:cubicBezTo>
                    <a:pt x="14804261" y="10414271"/>
                    <a:pt x="14781781" y="10522221"/>
                    <a:pt x="14763874" y="10568449"/>
                  </a:cubicBezTo>
                  <a:cubicBezTo>
                    <a:pt x="14738855" y="10633092"/>
                    <a:pt x="14749016" y="10689988"/>
                    <a:pt x="14697199" y="10734184"/>
                  </a:cubicBezTo>
                  <a:cubicBezTo>
                    <a:pt x="14661131" y="10765045"/>
                    <a:pt x="14607029" y="10802383"/>
                    <a:pt x="14561818" y="10819528"/>
                  </a:cubicBezTo>
                  <a:cubicBezTo>
                    <a:pt x="14516605" y="10836673"/>
                    <a:pt x="14458820" y="10833371"/>
                    <a:pt x="14402941" y="10846071"/>
                  </a:cubicBezTo>
                  <a:close/>
                </a:path>
              </a:pathLst>
            </a:custGeom>
            <a:solidFill>
              <a:srgbClr val="EAEAEA"/>
            </a:solidFill>
          </p:spPr>
        </p:sp>
      </p:grpSp>
      <p:grpSp>
        <p:nvGrpSpPr>
          <p:cNvPr id="5" name="Group 5"/>
          <p:cNvGrpSpPr/>
          <p:nvPr/>
        </p:nvGrpSpPr>
        <p:grpSpPr>
          <a:xfrm>
            <a:off x="2011558" y="2146590"/>
            <a:ext cx="9785032" cy="6520589"/>
            <a:chOff x="0" y="0"/>
            <a:chExt cx="16284392" cy="10851659"/>
          </a:xfrm>
        </p:grpSpPr>
        <p:sp>
          <p:nvSpPr>
            <p:cNvPr id="6" name="Freeform 6"/>
            <p:cNvSpPr/>
            <p:nvPr/>
          </p:nvSpPr>
          <p:spPr>
            <a:xfrm>
              <a:off x="-127" y="127"/>
              <a:ext cx="16284265" cy="10858644"/>
            </a:xfrm>
            <a:custGeom>
              <a:avLst/>
              <a:gdLst/>
              <a:ahLst/>
              <a:cxnLst/>
              <a:rect l="l" t="t" r="r" b="b"/>
              <a:pathLst>
                <a:path w="16284265" h="10858644">
                  <a:moveTo>
                    <a:pt x="15883199" y="10845944"/>
                  </a:moveTo>
                  <a:cubicBezTo>
                    <a:pt x="15827319" y="10858644"/>
                    <a:pt x="15801919" y="10845944"/>
                    <a:pt x="15744769" y="10845944"/>
                  </a:cubicBezTo>
                  <a:cubicBezTo>
                    <a:pt x="15687619" y="10845944"/>
                    <a:pt x="15596561" y="10833244"/>
                    <a:pt x="15596561" y="10833244"/>
                  </a:cubicBezTo>
                  <a:lnTo>
                    <a:pt x="707771" y="10833244"/>
                  </a:lnTo>
                  <a:lnTo>
                    <a:pt x="631063" y="10820544"/>
                  </a:lnTo>
                  <a:cubicBezTo>
                    <a:pt x="631063" y="10820544"/>
                    <a:pt x="533400" y="10833244"/>
                    <a:pt x="457581" y="10820544"/>
                  </a:cubicBezTo>
                  <a:cubicBezTo>
                    <a:pt x="381762" y="10807844"/>
                    <a:pt x="296418" y="10820544"/>
                    <a:pt x="296418" y="10820544"/>
                  </a:cubicBezTo>
                  <a:cubicBezTo>
                    <a:pt x="240284" y="10820544"/>
                    <a:pt x="162814" y="10816226"/>
                    <a:pt x="119507" y="10787016"/>
                  </a:cubicBezTo>
                  <a:cubicBezTo>
                    <a:pt x="47371" y="10738375"/>
                    <a:pt x="25400" y="10668144"/>
                    <a:pt x="0" y="10562353"/>
                  </a:cubicBezTo>
                  <a:lnTo>
                    <a:pt x="0" y="10361820"/>
                  </a:lnTo>
                  <a:cubicBezTo>
                    <a:pt x="0" y="10361820"/>
                    <a:pt x="12700" y="10276857"/>
                    <a:pt x="12700" y="10218564"/>
                  </a:cubicBezTo>
                  <a:cubicBezTo>
                    <a:pt x="12700" y="10160271"/>
                    <a:pt x="0" y="10070355"/>
                    <a:pt x="0" y="10070355"/>
                  </a:cubicBezTo>
                  <a:lnTo>
                    <a:pt x="0" y="803402"/>
                  </a:lnTo>
                  <a:cubicBezTo>
                    <a:pt x="0" y="803402"/>
                    <a:pt x="12700" y="767715"/>
                    <a:pt x="12700" y="688594"/>
                  </a:cubicBezTo>
                  <a:lnTo>
                    <a:pt x="12700" y="543560"/>
                  </a:lnTo>
                  <a:cubicBezTo>
                    <a:pt x="12700" y="543560"/>
                    <a:pt x="0" y="459740"/>
                    <a:pt x="12700" y="375920"/>
                  </a:cubicBezTo>
                  <a:cubicBezTo>
                    <a:pt x="25400" y="292100"/>
                    <a:pt x="23876" y="258064"/>
                    <a:pt x="64897" y="195072"/>
                  </a:cubicBezTo>
                  <a:cubicBezTo>
                    <a:pt x="87249" y="160782"/>
                    <a:pt x="184404" y="76708"/>
                    <a:pt x="215900" y="50800"/>
                  </a:cubicBezTo>
                  <a:cubicBezTo>
                    <a:pt x="215900" y="50800"/>
                    <a:pt x="305181" y="24130"/>
                    <a:pt x="401320" y="12700"/>
                  </a:cubicBezTo>
                  <a:cubicBezTo>
                    <a:pt x="508000" y="0"/>
                    <a:pt x="481584" y="0"/>
                    <a:pt x="622300" y="0"/>
                  </a:cubicBezTo>
                  <a:lnTo>
                    <a:pt x="15765216" y="0"/>
                  </a:lnTo>
                  <a:cubicBezTo>
                    <a:pt x="15865292" y="0"/>
                    <a:pt x="15933745" y="12700"/>
                    <a:pt x="15933745" y="12700"/>
                  </a:cubicBezTo>
                  <a:cubicBezTo>
                    <a:pt x="15997881" y="12700"/>
                    <a:pt x="16086654" y="36322"/>
                    <a:pt x="16144565" y="50800"/>
                  </a:cubicBezTo>
                  <a:cubicBezTo>
                    <a:pt x="16246165" y="76200"/>
                    <a:pt x="16271565" y="254000"/>
                    <a:pt x="16271565" y="350520"/>
                  </a:cubicBezTo>
                  <a:lnTo>
                    <a:pt x="16271565" y="9979550"/>
                  </a:lnTo>
                  <a:cubicBezTo>
                    <a:pt x="16271565" y="9979550"/>
                    <a:pt x="16284265" y="10348231"/>
                    <a:pt x="16284265" y="10381251"/>
                  </a:cubicBezTo>
                  <a:cubicBezTo>
                    <a:pt x="16284265" y="10414271"/>
                    <a:pt x="16261787" y="10522221"/>
                    <a:pt x="16243880" y="10568449"/>
                  </a:cubicBezTo>
                  <a:cubicBezTo>
                    <a:pt x="16218861" y="10633092"/>
                    <a:pt x="16229020" y="10689988"/>
                    <a:pt x="16177205" y="10734184"/>
                  </a:cubicBezTo>
                  <a:cubicBezTo>
                    <a:pt x="16141137" y="10765045"/>
                    <a:pt x="16087035" y="10802383"/>
                    <a:pt x="16041822" y="10819528"/>
                  </a:cubicBezTo>
                  <a:cubicBezTo>
                    <a:pt x="15996611" y="10836673"/>
                    <a:pt x="15938825" y="10833371"/>
                    <a:pt x="15882945" y="10846071"/>
                  </a:cubicBezTo>
                  <a:close/>
                </a:path>
              </a:pathLst>
            </a:custGeom>
            <a:solidFill>
              <a:srgbClr val="FFFFFF"/>
            </a:solidFill>
          </p:spPr>
        </p:sp>
      </p:grpSp>
      <p:sp>
        <p:nvSpPr>
          <p:cNvPr id="7" name="Freeform 7"/>
          <p:cNvSpPr/>
          <p:nvPr/>
        </p:nvSpPr>
        <p:spPr>
          <a:xfrm>
            <a:off x="3733925" y="9243175"/>
            <a:ext cx="5781047" cy="4237501"/>
          </a:xfrm>
          <a:custGeom>
            <a:avLst/>
            <a:gdLst/>
            <a:ahLst/>
            <a:cxnLst/>
            <a:rect l="l" t="t" r="r" b="b"/>
            <a:pathLst>
              <a:path w="5781047" h="4237501">
                <a:moveTo>
                  <a:pt x="0" y="0"/>
                </a:moveTo>
                <a:lnTo>
                  <a:pt x="5781047" y="0"/>
                </a:lnTo>
                <a:lnTo>
                  <a:pt x="5781047" y="4237501"/>
                </a:lnTo>
                <a:lnTo>
                  <a:pt x="0" y="4237501"/>
                </a:lnTo>
                <a:lnTo>
                  <a:pt x="0" y="0"/>
                </a:lnTo>
                <a:close/>
              </a:path>
            </a:pathLst>
          </a:custGeom>
          <a:blipFill>
            <a:blip r:embed="rId4">
              <a:extLst>
                <a:ext uri="{96DAC541-7B7A-43D3-8B79-37D633B846F1}">
                  <asvg:svgBlip xmlns:asvg="http://schemas.microsoft.com/office/drawing/2016/SVG/main" xmlns="" r:embed="rId5"/>
                </a:ext>
              </a:extLst>
            </a:blip>
            <a:stretch>
              <a:fillRect t="-61363"/>
            </a:stretch>
          </a:blipFill>
        </p:spPr>
      </p:sp>
      <p:sp>
        <p:nvSpPr>
          <p:cNvPr id="8" name="Freeform 8"/>
          <p:cNvSpPr/>
          <p:nvPr/>
        </p:nvSpPr>
        <p:spPr>
          <a:xfrm>
            <a:off x="1461056" y="8940671"/>
            <a:ext cx="6357135" cy="330278"/>
          </a:xfrm>
          <a:custGeom>
            <a:avLst/>
            <a:gdLst/>
            <a:ahLst/>
            <a:cxnLst/>
            <a:rect l="l" t="t" r="r" b="b"/>
            <a:pathLst>
              <a:path w="6357135" h="330278">
                <a:moveTo>
                  <a:pt x="0" y="0"/>
                </a:moveTo>
                <a:lnTo>
                  <a:pt x="6357134" y="0"/>
                </a:lnTo>
                <a:lnTo>
                  <a:pt x="6357134" y="330278"/>
                </a:lnTo>
                <a:lnTo>
                  <a:pt x="0" y="330278"/>
                </a:lnTo>
                <a:lnTo>
                  <a:pt x="0" y="0"/>
                </a:lnTo>
                <a:close/>
              </a:path>
            </a:pathLst>
          </a:custGeom>
          <a:blipFill>
            <a:blip r:embed="rId6">
              <a:extLst>
                <a:ext uri="{96DAC541-7B7A-43D3-8B79-37D633B846F1}">
                  <asvg:svgBlip xmlns:asvg="http://schemas.microsoft.com/office/drawing/2016/SVG/main" xmlns="" r:embed="rId7"/>
                </a:ext>
              </a:extLst>
            </a:blip>
            <a:stretch>
              <a:fillRect t="-1145859"/>
            </a:stretch>
          </a:blipFill>
        </p:spPr>
      </p:sp>
      <p:sp>
        <p:nvSpPr>
          <p:cNvPr id="9" name="Freeform 9"/>
          <p:cNvSpPr/>
          <p:nvPr/>
        </p:nvSpPr>
        <p:spPr>
          <a:xfrm>
            <a:off x="5729395" y="8940671"/>
            <a:ext cx="6357135" cy="330278"/>
          </a:xfrm>
          <a:custGeom>
            <a:avLst/>
            <a:gdLst/>
            <a:ahLst/>
            <a:cxnLst/>
            <a:rect l="l" t="t" r="r" b="b"/>
            <a:pathLst>
              <a:path w="6357135" h="330278">
                <a:moveTo>
                  <a:pt x="0" y="0"/>
                </a:moveTo>
                <a:lnTo>
                  <a:pt x="6357135" y="0"/>
                </a:lnTo>
                <a:lnTo>
                  <a:pt x="6357135" y="330278"/>
                </a:lnTo>
                <a:lnTo>
                  <a:pt x="0" y="330278"/>
                </a:lnTo>
                <a:lnTo>
                  <a:pt x="0" y="0"/>
                </a:lnTo>
                <a:close/>
              </a:path>
            </a:pathLst>
          </a:custGeom>
          <a:blipFill>
            <a:blip r:embed="rId8">
              <a:extLst>
                <a:ext uri="{96DAC541-7B7A-43D3-8B79-37D633B846F1}">
                  <asvg:svgBlip xmlns:asvg="http://schemas.microsoft.com/office/drawing/2016/SVG/main" xmlns="" r:embed="rId9"/>
                </a:ext>
              </a:extLst>
            </a:blip>
            <a:stretch>
              <a:fillRect t="-1145859"/>
            </a:stretch>
          </a:blipFill>
        </p:spPr>
      </p:sp>
      <p:sp>
        <p:nvSpPr>
          <p:cNvPr id="11" name="Freeform 11"/>
          <p:cNvSpPr/>
          <p:nvPr/>
        </p:nvSpPr>
        <p:spPr>
          <a:xfrm flipV="1">
            <a:off x="1449938" y="1463887"/>
            <a:ext cx="6357135" cy="330278"/>
          </a:xfrm>
          <a:custGeom>
            <a:avLst/>
            <a:gdLst/>
            <a:ahLst/>
            <a:cxnLst/>
            <a:rect l="l" t="t" r="r" b="b"/>
            <a:pathLst>
              <a:path w="6357135" h="330278">
                <a:moveTo>
                  <a:pt x="0" y="330278"/>
                </a:moveTo>
                <a:lnTo>
                  <a:pt x="6357135" y="330278"/>
                </a:lnTo>
                <a:lnTo>
                  <a:pt x="6357135" y="0"/>
                </a:lnTo>
                <a:lnTo>
                  <a:pt x="0" y="0"/>
                </a:lnTo>
                <a:lnTo>
                  <a:pt x="0" y="330278"/>
                </a:lnTo>
                <a:close/>
              </a:path>
            </a:pathLst>
          </a:custGeom>
          <a:blipFill>
            <a:blip r:embed="rId8">
              <a:extLst>
                <a:ext uri="{96DAC541-7B7A-43D3-8B79-37D633B846F1}">
                  <asvg:svgBlip xmlns:asvg="http://schemas.microsoft.com/office/drawing/2016/SVG/main" xmlns="" r:embed="rId9"/>
                </a:ext>
              </a:extLst>
            </a:blip>
            <a:stretch>
              <a:fillRect t="-1145859"/>
            </a:stretch>
          </a:blipFill>
        </p:spPr>
      </p:sp>
      <p:sp>
        <p:nvSpPr>
          <p:cNvPr id="12" name="Freeform 12"/>
          <p:cNvSpPr/>
          <p:nvPr/>
        </p:nvSpPr>
        <p:spPr>
          <a:xfrm flipV="1">
            <a:off x="5729395" y="1463887"/>
            <a:ext cx="6357135" cy="330278"/>
          </a:xfrm>
          <a:custGeom>
            <a:avLst/>
            <a:gdLst/>
            <a:ahLst/>
            <a:cxnLst/>
            <a:rect l="l" t="t" r="r" b="b"/>
            <a:pathLst>
              <a:path w="6357135" h="330278">
                <a:moveTo>
                  <a:pt x="0" y="330278"/>
                </a:moveTo>
                <a:lnTo>
                  <a:pt x="6357135" y="330278"/>
                </a:lnTo>
                <a:lnTo>
                  <a:pt x="6357135" y="0"/>
                </a:lnTo>
                <a:lnTo>
                  <a:pt x="0" y="0"/>
                </a:lnTo>
                <a:lnTo>
                  <a:pt x="0" y="330278"/>
                </a:lnTo>
                <a:close/>
              </a:path>
            </a:pathLst>
          </a:custGeom>
          <a:blipFill>
            <a:blip r:embed="rId8">
              <a:extLst>
                <a:ext uri="{96DAC541-7B7A-43D3-8B79-37D633B846F1}">
                  <asvg:svgBlip xmlns:asvg="http://schemas.microsoft.com/office/drawing/2016/SVG/main" xmlns="" r:embed="rId9"/>
                </a:ext>
              </a:extLst>
            </a:blip>
            <a:stretch>
              <a:fillRect t="-1145859"/>
            </a:stretch>
          </a:blipFill>
        </p:spPr>
      </p:sp>
      <p:sp>
        <p:nvSpPr>
          <p:cNvPr id="13" name="Freeform 13"/>
          <p:cNvSpPr/>
          <p:nvPr/>
        </p:nvSpPr>
        <p:spPr>
          <a:xfrm>
            <a:off x="6853056" y="949604"/>
            <a:ext cx="166080" cy="158191"/>
          </a:xfrm>
          <a:custGeom>
            <a:avLst/>
            <a:gdLst/>
            <a:ahLst/>
            <a:cxnLst/>
            <a:rect l="l" t="t" r="r" b="b"/>
            <a:pathLst>
              <a:path w="166080" h="158191">
                <a:moveTo>
                  <a:pt x="0" y="0"/>
                </a:moveTo>
                <a:lnTo>
                  <a:pt x="166080" y="0"/>
                </a:lnTo>
                <a:lnTo>
                  <a:pt x="166080" y="158192"/>
                </a:lnTo>
                <a:lnTo>
                  <a:pt x="0" y="158192"/>
                </a:lnTo>
                <a:lnTo>
                  <a:pt x="0" y="0"/>
                </a:lnTo>
                <a:close/>
              </a:path>
            </a:pathLst>
          </a:custGeom>
          <a:blipFill>
            <a:blip r:embed="rId10">
              <a:extLst>
                <a:ext uri="{96DAC541-7B7A-43D3-8B79-37D633B846F1}">
                  <asvg:svgBlip xmlns:asvg="http://schemas.microsoft.com/office/drawing/2016/SVG/main" xmlns="" r:embed="rId13"/>
                </a:ext>
              </a:extLst>
            </a:blip>
            <a:stretch>
              <a:fillRect/>
            </a:stretch>
          </a:blipFill>
        </p:spPr>
      </p:sp>
      <p:sp>
        <p:nvSpPr>
          <p:cNvPr id="14" name="Freeform 14"/>
          <p:cNvSpPr/>
          <p:nvPr/>
        </p:nvSpPr>
        <p:spPr>
          <a:xfrm rot="-495168">
            <a:off x="3663103" y="1227922"/>
            <a:ext cx="3368198" cy="73488"/>
          </a:xfrm>
          <a:custGeom>
            <a:avLst/>
            <a:gdLst/>
            <a:ahLst/>
            <a:cxnLst/>
            <a:rect l="l" t="t" r="r" b="b"/>
            <a:pathLst>
              <a:path w="3368198" h="73488">
                <a:moveTo>
                  <a:pt x="0" y="0"/>
                </a:moveTo>
                <a:lnTo>
                  <a:pt x="3368199" y="0"/>
                </a:lnTo>
                <a:lnTo>
                  <a:pt x="3368199" y="73488"/>
                </a:lnTo>
                <a:lnTo>
                  <a:pt x="0" y="73488"/>
                </a:lnTo>
                <a:lnTo>
                  <a:pt x="0" y="0"/>
                </a:lnTo>
                <a:close/>
              </a:path>
            </a:pathLst>
          </a:custGeom>
          <a:blipFill>
            <a:blip r:embed="rId14">
              <a:extLst>
                <a:ext uri="{96DAC541-7B7A-43D3-8B79-37D633B846F1}">
                  <asvg:svgBlip xmlns:asvg="http://schemas.microsoft.com/office/drawing/2016/SVG/main" xmlns="" r:embed="rId15"/>
                </a:ext>
              </a:extLst>
            </a:blip>
            <a:stretch>
              <a:fillRect/>
            </a:stretch>
          </a:blipFill>
        </p:spPr>
      </p:sp>
      <p:sp>
        <p:nvSpPr>
          <p:cNvPr id="15" name="Freeform 15"/>
          <p:cNvSpPr/>
          <p:nvPr/>
        </p:nvSpPr>
        <p:spPr>
          <a:xfrm rot="574972">
            <a:off x="6830680" y="1227922"/>
            <a:ext cx="3368198" cy="73488"/>
          </a:xfrm>
          <a:custGeom>
            <a:avLst/>
            <a:gdLst/>
            <a:ahLst/>
            <a:cxnLst/>
            <a:rect l="l" t="t" r="r" b="b"/>
            <a:pathLst>
              <a:path w="3368198" h="73488">
                <a:moveTo>
                  <a:pt x="0" y="0"/>
                </a:moveTo>
                <a:lnTo>
                  <a:pt x="3368198" y="0"/>
                </a:lnTo>
                <a:lnTo>
                  <a:pt x="3368198" y="73488"/>
                </a:lnTo>
                <a:lnTo>
                  <a:pt x="0" y="73488"/>
                </a:lnTo>
                <a:lnTo>
                  <a:pt x="0" y="0"/>
                </a:lnTo>
                <a:close/>
              </a:path>
            </a:pathLst>
          </a:custGeom>
          <a:blipFill>
            <a:blip r:embed="rId14">
              <a:extLst>
                <a:ext uri="{96DAC541-7B7A-43D3-8B79-37D633B846F1}">
                  <asvg:svgBlip xmlns:asvg="http://schemas.microsoft.com/office/drawing/2016/SVG/main" xmlns="" r:embed="rId15"/>
                </a:ext>
              </a:extLst>
            </a:blip>
            <a:stretch>
              <a:fillRect/>
            </a:stretch>
          </a:blipFill>
        </p:spPr>
      </p:sp>
      <p:sp>
        <p:nvSpPr>
          <p:cNvPr id="22" name="Freeform 22"/>
          <p:cNvSpPr/>
          <p:nvPr/>
        </p:nvSpPr>
        <p:spPr>
          <a:xfrm flipH="1">
            <a:off x="12441945" y="2665519"/>
            <a:ext cx="3058352" cy="8995154"/>
          </a:xfrm>
          <a:custGeom>
            <a:avLst/>
            <a:gdLst/>
            <a:ahLst/>
            <a:cxnLst/>
            <a:rect l="l" t="t" r="r" b="b"/>
            <a:pathLst>
              <a:path w="3058352" h="8995154">
                <a:moveTo>
                  <a:pt x="3058353" y="0"/>
                </a:moveTo>
                <a:lnTo>
                  <a:pt x="0" y="0"/>
                </a:lnTo>
                <a:lnTo>
                  <a:pt x="0" y="8995153"/>
                </a:lnTo>
                <a:lnTo>
                  <a:pt x="3058353" y="8995153"/>
                </a:lnTo>
                <a:lnTo>
                  <a:pt x="3058353" y="0"/>
                </a:lnTo>
                <a:close/>
              </a:path>
            </a:pathLst>
          </a:custGeom>
          <a:blipFill>
            <a:blip r:embed="rId16">
              <a:extLst>
                <a:ext uri="{96DAC541-7B7A-43D3-8B79-37D633B846F1}">
                  <asvg:svgBlip xmlns:asvg="http://schemas.microsoft.com/office/drawing/2016/SVG/main" xmlns="" r:embed="rId17"/>
                </a:ext>
              </a:extLst>
            </a:blip>
            <a:stretch>
              <a:fillRect/>
            </a:stretch>
          </a:blipFill>
        </p:spPr>
      </p:sp>
      <p:sp>
        <p:nvSpPr>
          <p:cNvPr id="23" name="Freeform 23"/>
          <p:cNvSpPr/>
          <p:nvPr/>
        </p:nvSpPr>
        <p:spPr>
          <a:xfrm>
            <a:off x="15855713" y="8005648"/>
            <a:ext cx="7661990" cy="4165336"/>
          </a:xfrm>
          <a:custGeom>
            <a:avLst/>
            <a:gdLst/>
            <a:ahLst/>
            <a:cxnLst/>
            <a:rect l="l" t="t" r="r" b="b"/>
            <a:pathLst>
              <a:path w="7661990" h="4165336">
                <a:moveTo>
                  <a:pt x="0" y="0"/>
                </a:moveTo>
                <a:lnTo>
                  <a:pt x="7661990" y="0"/>
                </a:lnTo>
                <a:lnTo>
                  <a:pt x="7661990" y="4165337"/>
                </a:lnTo>
                <a:lnTo>
                  <a:pt x="0" y="4165337"/>
                </a:lnTo>
                <a:lnTo>
                  <a:pt x="0" y="0"/>
                </a:lnTo>
                <a:close/>
              </a:path>
            </a:pathLst>
          </a:custGeom>
          <a:blipFill>
            <a:blip r:embed="rId18">
              <a:extLst>
                <a:ext uri="{96DAC541-7B7A-43D3-8B79-37D633B846F1}">
                  <asvg:svgBlip xmlns:asvg="http://schemas.microsoft.com/office/drawing/2016/SVG/main" xmlns="" r:embed="rId19"/>
                </a:ext>
              </a:extLst>
            </a:blip>
            <a:stretch>
              <a:fillRect/>
            </a:stretch>
          </a:blipFill>
        </p:spPr>
      </p:sp>
      <p:sp>
        <p:nvSpPr>
          <p:cNvPr id="24" name="Freeform 24"/>
          <p:cNvSpPr/>
          <p:nvPr/>
        </p:nvSpPr>
        <p:spPr>
          <a:xfrm>
            <a:off x="16708169" y="6159997"/>
            <a:ext cx="1102262" cy="1893276"/>
          </a:xfrm>
          <a:custGeom>
            <a:avLst/>
            <a:gdLst/>
            <a:ahLst/>
            <a:cxnLst/>
            <a:rect l="l" t="t" r="r" b="b"/>
            <a:pathLst>
              <a:path w="1102262" h="1893276">
                <a:moveTo>
                  <a:pt x="0" y="0"/>
                </a:moveTo>
                <a:lnTo>
                  <a:pt x="1102262" y="0"/>
                </a:lnTo>
                <a:lnTo>
                  <a:pt x="1102262" y="1893276"/>
                </a:lnTo>
                <a:lnTo>
                  <a:pt x="0" y="1893276"/>
                </a:lnTo>
                <a:lnTo>
                  <a:pt x="0" y="0"/>
                </a:lnTo>
                <a:close/>
              </a:path>
            </a:pathLst>
          </a:custGeom>
          <a:blipFill>
            <a:blip r:embed="rId20">
              <a:extLst>
                <a:ext uri="{96DAC541-7B7A-43D3-8B79-37D633B846F1}">
                  <asvg:svgBlip xmlns:asvg="http://schemas.microsoft.com/office/drawing/2016/SVG/main" xmlns="" r:embed="rId21"/>
                </a:ext>
              </a:extLst>
            </a:blip>
            <a:stretch>
              <a:fillRect l="-144107"/>
            </a:stretch>
          </a:blipFill>
        </p:spPr>
      </p:sp>
      <p:sp>
        <p:nvSpPr>
          <p:cNvPr id="25" name="Freeform 25"/>
          <p:cNvSpPr/>
          <p:nvPr/>
        </p:nvSpPr>
        <p:spPr>
          <a:xfrm rot="2022845" flipH="1">
            <a:off x="14461796" y="1012796"/>
            <a:ext cx="4169757" cy="902184"/>
          </a:xfrm>
          <a:custGeom>
            <a:avLst/>
            <a:gdLst/>
            <a:ahLst/>
            <a:cxnLst/>
            <a:rect l="l" t="t" r="r" b="b"/>
            <a:pathLst>
              <a:path w="4169757" h="902184">
                <a:moveTo>
                  <a:pt x="4169757" y="0"/>
                </a:moveTo>
                <a:lnTo>
                  <a:pt x="0" y="0"/>
                </a:lnTo>
                <a:lnTo>
                  <a:pt x="0" y="902183"/>
                </a:lnTo>
                <a:lnTo>
                  <a:pt x="4169757" y="902183"/>
                </a:lnTo>
                <a:lnTo>
                  <a:pt x="4169757" y="0"/>
                </a:lnTo>
                <a:close/>
              </a:path>
            </a:pathLst>
          </a:custGeom>
          <a:blipFill>
            <a:blip r:embed="rId22">
              <a:extLst>
                <a:ext uri="{96DAC541-7B7A-43D3-8B79-37D633B846F1}">
                  <asvg:svgBlip xmlns:asvg="http://schemas.microsoft.com/office/drawing/2016/SVG/main" xmlns="" r:embed="rId23"/>
                </a:ext>
              </a:extLst>
            </a:blip>
            <a:stretch>
              <a:fillRect/>
            </a:stretch>
          </a:blipFill>
        </p:spPr>
      </p:sp>
      <p:sp>
        <p:nvSpPr>
          <p:cNvPr id="26" name="Rectangle 25"/>
          <p:cNvSpPr/>
          <p:nvPr/>
        </p:nvSpPr>
        <p:spPr>
          <a:xfrm>
            <a:off x="2217979" y="2934973"/>
            <a:ext cx="9163910" cy="4708981"/>
          </a:xfrm>
          <a:prstGeom prst="rect">
            <a:avLst/>
          </a:prstGeom>
        </p:spPr>
        <p:txBody>
          <a:bodyPr wrap="square">
            <a:spAutoFit/>
          </a:bodyPr>
          <a:lstStyle/>
          <a:p>
            <a:pPr algn="just"/>
            <a:r>
              <a:rPr lang="vi-VN" sz="6000" b="1" smtClean="0">
                <a:latin typeface="Times New Roman" panose="02020603050405020304" pitchFamily="18" charset="0"/>
                <a:ea typeface="Times New Roman" panose="02020603050405020304" pitchFamily="18" charset="0"/>
              </a:rPr>
              <a:t>Kết đoạn:</a:t>
            </a:r>
            <a:r>
              <a:rPr lang="vi-VN" sz="6000" smtClean="0">
                <a:latin typeface="Times New Roman" panose="02020603050405020304" pitchFamily="18" charset="0"/>
                <a:ea typeface="Times New Roman" panose="02020603050405020304" pitchFamily="18" charset="0"/>
              </a:rPr>
              <a:t> </a:t>
            </a:r>
            <a:r>
              <a:rPr lang="vi-VN" sz="6000">
                <a:latin typeface="Times New Roman" panose="02020603050405020304" pitchFamily="18" charset="0"/>
                <a:ea typeface="Times New Roman" panose="02020603050405020304" pitchFamily="18" charset="0"/>
              </a:rPr>
              <a:t>Mỗi học sinh cần tích cực đọc sách, hãy là người đọc thông thái để sách giúp bản thân lĩnh hội tri thức và trưởng thành hơn </a:t>
            </a:r>
            <a:endParaRPr lang="en-GB" sz="600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fade">
                                      <p:cBhvr>
                                        <p:cTn id="7" dur="1000"/>
                                        <p:tgtEl>
                                          <p:spTgt spid="26"/>
                                        </p:tgtEl>
                                      </p:cBhvr>
                                    </p:animEffect>
                                    <p:anim calcmode="lin" valueType="num">
                                      <p:cBhvr>
                                        <p:cTn id="8" dur="1000" fill="hold"/>
                                        <p:tgtEl>
                                          <p:spTgt spid="26"/>
                                        </p:tgtEl>
                                        <p:attrNameLst>
                                          <p:attrName>ppt_x</p:attrName>
                                        </p:attrNameLst>
                                      </p:cBhvr>
                                      <p:tavLst>
                                        <p:tav tm="0">
                                          <p:val>
                                            <p:strVal val="#ppt_x"/>
                                          </p:val>
                                        </p:tav>
                                        <p:tav tm="100000">
                                          <p:val>
                                            <p:strVal val="#ppt_x"/>
                                          </p:val>
                                        </p:tav>
                                      </p:tavLst>
                                    </p:anim>
                                    <p:anim calcmode="lin" valueType="num">
                                      <p:cBhvr>
                                        <p:cTn id="9" dur="1000" fill="hold"/>
                                        <p:tgtEl>
                                          <p:spTgt spid="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Lst>
  </p:timing>
</p:sld>
</file>

<file path=ppt/slides/slide54.xml><?xml version="1.0" encoding="utf-8"?>
<p:sld xmlns:a="http://schemas.openxmlformats.org/drawingml/2006/main" xmlns:r="http://schemas.openxmlformats.org/officeDocument/2006/relationships" xmlns:p="http://schemas.openxmlformats.org/presentationml/2006/main">
  <p:cSld>
    <p:bg>
      <p:bgPr>
        <a:solidFill>
          <a:srgbClr val="8CC0F5"/>
        </a:solidFill>
        <a:effectLst/>
      </p:bgPr>
    </p:bg>
    <p:spTree>
      <p:nvGrpSpPr>
        <p:cNvPr id="1" name=""/>
        <p:cNvGrpSpPr/>
        <p:nvPr/>
      </p:nvGrpSpPr>
      <p:grpSpPr>
        <a:xfrm>
          <a:off x="0" y="0"/>
          <a:ext cx="0" cy="0"/>
          <a:chOff x="0" y="0"/>
          <a:chExt cx="0" cy="0"/>
        </a:xfrm>
      </p:grpSpPr>
      <p:sp>
        <p:nvSpPr>
          <p:cNvPr id="2" name="Freeform 2"/>
          <p:cNvSpPr/>
          <p:nvPr/>
        </p:nvSpPr>
        <p:spPr>
          <a:xfrm>
            <a:off x="-428538" y="-2253652"/>
            <a:ext cx="18768896" cy="13035852"/>
          </a:xfrm>
          <a:custGeom>
            <a:avLst/>
            <a:gdLst/>
            <a:ahLst/>
            <a:cxnLst/>
            <a:rect l="l" t="t" r="r" b="b"/>
            <a:pathLst>
              <a:path w="18768896" h="13035852">
                <a:moveTo>
                  <a:pt x="0" y="0"/>
                </a:moveTo>
                <a:lnTo>
                  <a:pt x="18768897" y="0"/>
                </a:lnTo>
                <a:lnTo>
                  <a:pt x="18768897" y="13035851"/>
                </a:lnTo>
                <a:lnTo>
                  <a:pt x="0" y="13035851"/>
                </a:lnTo>
                <a:lnTo>
                  <a:pt x="0" y="0"/>
                </a:lnTo>
                <a:close/>
              </a:path>
            </a:pathLst>
          </a:custGeom>
          <a:blipFill>
            <a:blip r:embed="rId2">
              <a:extLst>
                <a:ext uri="{96DAC541-7B7A-43D3-8B79-37D633B846F1}">
                  <asvg:svgBlip xmlns:asvg="http://schemas.microsoft.com/office/drawing/2016/SVG/main" xmlns="" r:embed="rId3"/>
                </a:ext>
              </a:extLst>
            </a:blip>
            <a:stretch>
              <a:fillRect/>
            </a:stretch>
          </a:blipFill>
        </p:spPr>
      </p:sp>
      <p:grpSp>
        <p:nvGrpSpPr>
          <p:cNvPr id="3" name="Group 3"/>
          <p:cNvGrpSpPr/>
          <p:nvPr/>
        </p:nvGrpSpPr>
        <p:grpSpPr>
          <a:xfrm>
            <a:off x="3311192" y="2948698"/>
            <a:ext cx="11665617" cy="6028532"/>
            <a:chOff x="0" y="0"/>
            <a:chExt cx="15554156" cy="8038042"/>
          </a:xfrm>
        </p:grpSpPr>
        <p:sp>
          <p:nvSpPr>
            <p:cNvPr id="4" name="Freeform 4"/>
            <p:cNvSpPr/>
            <p:nvPr/>
          </p:nvSpPr>
          <p:spPr>
            <a:xfrm>
              <a:off x="0" y="0"/>
              <a:ext cx="12046113" cy="8038042"/>
            </a:xfrm>
            <a:custGeom>
              <a:avLst/>
              <a:gdLst/>
              <a:ahLst/>
              <a:cxnLst/>
              <a:rect l="l" t="t" r="r" b="b"/>
              <a:pathLst>
                <a:path w="12046113" h="8038042">
                  <a:moveTo>
                    <a:pt x="0" y="0"/>
                  </a:moveTo>
                  <a:lnTo>
                    <a:pt x="12046113" y="0"/>
                  </a:lnTo>
                  <a:lnTo>
                    <a:pt x="12046113" y="8038042"/>
                  </a:lnTo>
                  <a:lnTo>
                    <a:pt x="0" y="8038042"/>
                  </a:lnTo>
                  <a:lnTo>
                    <a:pt x="0" y="0"/>
                  </a:lnTo>
                  <a:close/>
                </a:path>
              </a:pathLst>
            </a:custGeom>
            <a:blipFill>
              <a:blip r:embed="rId4">
                <a:extLst>
                  <a:ext uri="{96DAC541-7B7A-43D3-8B79-37D633B846F1}">
                    <asvg:svgBlip xmlns:asvg="http://schemas.microsoft.com/office/drawing/2016/SVG/main" xmlns="" r:embed="rId5"/>
                  </a:ext>
                </a:extLst>
              </a:blip>
              <a:stretch>
                <a:fillRect/>
              </a:stretch>
            </a:blipFill>
          </p:spPr>
        </p:sp>
        <p:sp>
          <p:nvSpPr>
            <p:cNvPr id="5" name="Freeform 5"/>
            <p:cNvSpPr/>
            <p:nvPr/>
          </p:nvSpPr>
          <p:spPr>
            <a:xfrm>
              <a:off x="5742773" y="0"/>
              <a:ext cx="9811383" cy="8038042"/>
            </a:xfrm>
            <a:custGeom>
              <a:avLst/>
              <a:gdLst/>
              <a:ahLst/>
              <a:cxnLst/>
              <a:rect l="l" t="t" r="r" b="b"/>
              <a:pathLst>
                <a:path w="9811383" h="8038042">
                  <a:moveTo>
                    <a:pt x="0" y="0"/>
                  </a:moveTo>
                  <a:lnTo>
                    <a:pt x="9811383" y="0"/>
                  </a:lnTo>
                  <a:lnTo>
                    <a:pt x="9811383" y="8038042"/>
                  </a:lnTo>
                  <a:lnTo>
                    <a:pt x="0" y="8038042"/>
                  </a:lnTo>
                  <a:lnTo>
                    <a:pt x="0" y="0"/>
                  </a:lnTo>
                  <a:close/>
                </a:path>
              </a:pathLst>
            </a:custGeom>
            <a:blipFill>
              <a:blip r:embed="rId4">
                <a:extLst>
                  <a:ext uri="{96DAC541-7B7A-43D3-8B79-37D633B846F1}">
                    <asvg:svgBlip xmlns:asvg="http://schemas.microsoft.com/office/drawing/2016/SVG/main" xmlns="" r:embed="rId5"/>
                  </a:ext>
                </a:extLst>
              </a:blip>
              <a:stretch>
                <a:fillRect l="-22776"/>
              </a:stretch>
            </a:blipFill>
          </p:spPr>
        </p:sp>
      </p:grpSp>
      <p:sp>
        <p:nvSpPr>
          <p:cNvPr id="6" name="Freeform 6"/>
          <p:cNvSpPr/>
          <p:nvPr/>
        </p:nvSpPr>
        <p:spPr>
          <a:xfrm rot="-1727232">
            <a:off x="-190075" y="757084"/>
            <a:ext cx="4169757" cy="902184"/>
          </a:xfrm>
          <a:custGeom>
            <a:avLst/>
            <a:gdLst/>
            <a:ahLst/>
            <a:cxnLst/>
            <a:rect l="l" t="t" r="r" b="b"/>
            <a:pathLst>
              <a:path w="4169757" h="902184">
                <a:moveTo>
                  <a:pt x="0" y="0"/>
                </a:moveTo>
                <a:lnTo>
                  <a:pt x="4169757" y="0"/>
                </a:lnTo>
                <a:lnTo>
                  <a:pt x="4169757" y="902183"/>
                </a:lnTo>
                <a:lnTo>
                  <a:pt x="0" y="902183"/>
                </a:lnTo>
                <a:lnTo>
                  <a:pt x="0" y="0"/>
                </a:lnTo>
                <a:close/>
              </a:path>
            </a:pathLst>
          </a:custGeom>
          <a:blipFill>
            <a:blip r:embed="rId6">
              <a:extLst>
                <a:ext uri="{96DAC541-7B7A-43D3-8B79-37D633B846F1}">
                  <asvg:svgBlip xmlns:asvg="http://schemas.microsoft.com/office/drawing/2016/SVG/main" xmlns="" r:embed="rId7"/>
                </a:ext>
              </a:extLst>
            </a:blip>
            <a:stretch>
              <a:fillRect/>
            </a:stretch>
          </a:blipFill>
        </p:spPr>
      </p:sp>
      <p:sp>
        <p:nvSpPr>
          <p:cNvPr id="8" name="Freeform 8"/>
          <p:cNvSpPr/>
          <p:nvPr/>
        </p:nvSpPr>
        <p:spPr>
          <a:xfrm>
            <a:off x="-428538" y="5533643"/>
            <a:ext cx="2654664" cy="7449313"/>
          </a:xfrm>
          <a:custGeom>
            <a:avLst/>
            <a:gdLst/>
            <a:ahLst/>
            <a:cxnLst/>
            <a:rect l="l" t="t" r="r" b="b"/>
            <a:pathLst>
              <a:path w="2654664" h="7449313">
                <a:moveTo>
                  <a:pt x="0" y="0"/>
                </a:moveTo>
                <a:lnTo>
                  <a:pt x="2654665" y="0"/>
                </a:lnTo>
                <a:lnTo>
                  <a:pt x="2654665" y="7449314"/>
                </a:lnTo>
                <a:lnTo>
                  <a:pt x="0" y="7449314"/>
                </a:lnTo>
                <a:lnTo>
                  <a:pt x="0" y="0"/>
                </a:lnTo>
                <a:close/>
              </a:path>
            </a:pathLst>
          </a:custGeom>
          <a:blipFill>
            <a:blip r:embed="rId8">
              <a:extLst>
                <a:ext uri="{96DAC541-7B7A-43D3-8B79-37D633B846F1}">
                  <asvg:svgBlip xmlns:asvg="http://schemas.microsoft.com/office/drawing/2016/SVG/main" xmlns="" r:embed="rId11"/>
                </a:ext>
              </a:extLst>
            </a:blip>
            <a:stretch>
              <a:fillRect/>
            </a:stretch>
          </a:blipFill>
        </p:spPr>
      </p:sp>
      <p:sp>
        <p:nvSpPr>
          <p:cNvPr id="9" name="Freeform 9"/>
          <p:cNvSpPr/>
          <p:nvPr/>
        </p:nvSpPr>
        <p:spPr>
          <a:xfrm>
            <a:off x="623556" y="3250364"/>
            <a:ext cx="1217415" cy="2667642"/>
          </a:xfrm>
          <a:custGeom>
            <a:avLst/>
            <a:gdLst/>
            <a:ahLst/>
            <a:cxnLst/>
            <a:rect l="l" t="t" r="r" b="b"/>
            <a:pathLst>
              <a:path w="1217415" h="2667642">
                <a:moveTo>
                  <a:pt x="0" y="0"/>
                </a:moveTo>
                <a:lnTo>
                  <a:pt x="1217415" y="0"/>
                </a:lnTo>
                <a:lnTo>
                  <a:pt x="1217415" y="2667642"/>
                </a:lnTo>
                <a:lnTo>
                  <a:pt x="0" y="2667642"/>
                </a:lnTo>
                <a:lnTo>
                  <a:pt x="0" y="0"/>
                </a:lnTo>
                <a:close/>
              </a:path>
            </a:pathLst>
          </a:custGeom>
          <a:blipFill>
            <a:blip r:embed="rId12">
              <a:extLst>
                <a:ext uri="{96DAC541-7B7A-43D3-8B79-37D633B846F1}">
                  <asvg:svgBlip xmlns:asvg="http://schemas.microsoft.com/office/drawing/2016/SVG/main" xmlns="" r:embed="rId13"/>
                </a:ext>
              </a:extLst>
            </a:blip>
            <a:stretch>
              <a:fillRect/>
            </a:stretch>
          </a:blipFill>
        </p:spPr>
      </p:sp>
      <p:grpSp>
        <p:nvGrpSpPr>
          <p:cNvPr id="13" name="Group 13"/>
          <p:cNvGrpSpPr/>
          <p:nvPr/>
        </p:nvGrpSpPr>
        <p:grpSpPr>
          <a:xfrm>
            <a:off x="16667943" y="1971990"/>
            <a:ext cx="11665617" cy="6028532"/>
            <a:chOff x="0" y="0"/>
            <a:chExt cx="15554156" cy="8038042"/>
          </a:xfrm>
        </p:grpSpPr>
        <p:sp>
          <p:nvSpPr>
            <p:cNvPr id="14" name="Freeform 14"/>
            <p:cNvSpPr/>
            <p:nvPr/>
          </p:nvSpPr>
          <p:spPr>
            <a:xfrm>
              <a:off x="0" y="0"/>
              <a:ext cx="12046113" cy="8038042"/>
            </a:xfrm>
            <a:custGeom>
              <a:avLst/>
              <a:gdLst/>
              <a:ahLst/>
              <a:cxnLst/>
              <a:rect l="l" t="t" r="r" b="b"/>
              <a:pathLst>
                <a:path w="12046113" h="8038042">
                  <a:moveTo>
                    <a:pt x="0" y="0"/>
                  </a:moveTo>
                  <a:lnTo>
                    <a:pt x="12046113" y="0"/>
                  </a:lnTo>
                  <a:lnTo>
                    <a:pt x="12046113" y="8038042"/>
                  </a:lnTo>
                  <a:lnTo>
                    <a:pt x="0" y="8038042"/>
                  </a:lnTo>
                  <a:lnTo>
                    <a:pt x="0" y="0"/>
                  </a:lnTo>
                  <a:close/>
                </a:path>
              </a:pathLst>
            </a:custGeom>
            <a:blipFill>
              <a:blip r:embed="rId4">
                <a:extLst>
                  <a:ext uri="{96DAC541-7B7A-43D3-8B79-37D633B846F1}">
                    <asvg:svgBlip xmlns:asvg="http://schemas.microsoft.com/office/drawing/2016/SVG/main" xmlns="" r:embed="rId5"/>
                  </a:ext>
                </a:extLst>
              </a:blip>
              <a:stretch>
                <a:fillRect/>
              </a:stretch>
            </a:blipFill>
          </p:spPr>
        </p:sp>
        <p:sp>
          <p:nvSpPr>
            <p:cNvPr id="15" name="Freeform 15"/>
            <p:cNvSpPr/>
            <p:nvPr/>
          </p:nvSpPr>
          <p:spPr>
            <a:xfrm>
              <a:off x="5742773" y="0"/>
              <a:ext cx="9811383" cy="8038042"/>
            </a:xfrm>
            <a:custGeom>
              <a:avLst/>
              <a:gdLst/>
              <a:ahLst/>
              <a:cxnLst/>
              <a:rect l="l" t="t" r="r" b="b"/>
              <a:pathLst>
                <a:path w="9811383" h="8038042">
                  <a:moveTo>
                    <a:pt x="0" y="0"/>
                  </a:moveTo>
                  <a:lnTo>
                    <a:pt x="9811383" y="0"/>
                  </a:lnTo>
                  <a:lnTo>
                    <a:pt x="9811383" y="8038042"/>
                  </a:lnTo>
                  <a:lnTo>
                    <a:pt x="0" y="8038042"/>
                  </a:lnTo>
                  <a:lnTo>
                    <a:pt x="0" y="0"/>
                  </a:lnTo>
                  <a:close/>
                </a:path>
              </a:pathLst>
            </a:custGeom>
            <a:blipFill>
              <a:blip r:embed="rId4">
                <a:extLst>
                  <a:ext uri="{96DAC541-7B7A-43D3-8B79-37D633B846F1}">
                    <asvg:svgBlip xmlns:asvg="http://schemas.microsoft.com/office/drawing/2016/SVG/main" xmlns="" r:embed="rId5"/>
                  </a:ext>
                </a:extLst>
              </a:blip>
              <a:stretch>
                <a:fillRect l="-22776"/>
              </a:stretch>
            </a:blipFill>
          </p:spPr>
        </p:sp>
      </p:grpSp>
      <p:sp>
        <p:nvSpPr>
          <p:cNvPr id="16" name="Freeform 16"/>
          <p:cNvSpPr/>
          <p:nvPr/>
        </p:nvSpPr>
        <p:spPr>
          <a:xfrm flipH="1">
            <a:off x="14479649" y="7695224"/>
            <a:ext cx="2470837" cy="3440406"/>
          </a:xfrm>
          <a:custGeom>
            <a:avLst/>
            <a:gdLst/>
            <a:ahLst/>
            <a:cxnLst/>
            <a:rect l="l" t="t" r="r" b="b"/>
            <a:pathLst>
              <a:path w="2470837" h="3440406">
                <a:moveTo>
                  <a:pt x="2470837" y="0"/>
                </a:moveTo>
                <a:lnTo>
                  <a:pt x="0" y="0"/>
                </a:lnTo>
                <a:lnTo>
                  <a:pt x="0" y="3440406"/>
                </a:lnTo>
                <a:lnTo>
                  <a:pt x="2470837" y="3440406"/>
                </a:lnTo>
                <a:lnTo>
                  <a:pt x="2470837" y="0"/>
                </a:lnTo>
                <a:close/>
              </a:path>
            </a:pathLst>
          </a:custGeom>
          <a:blipFill>
            <a:blip r:embed="rId14">
              <a:extLst>
                <a:ext uri="{96DAC541-7B7A-43D3-8B79-37D633B846F1}">
                  <asvg:svgBlip xmlns:asvg="http://schemas.microsoft.com/office/drawing/2016/SVG/main" xmlns="" r:embed="rId15"/>
                </a:ext>
              </a:extLst>
            </a:blip>
            <a:stretch>
              <a:fillRect/>
            </a:stretch>
          </a:blipFill>
        </p:spPr>
      </p:sp>
      <p:sp>
        <p:nvSpPr>
          <p:cNvPr id="17" name="Rectangle 16"/>
          <p:cNvSpPr/>
          <p:nvPr/>
        </p:nvSpPr>
        <p:spPr>
          <a:xfrm>
            <a:off x="4267200" y="4381500"/>
            <a:ext cx="9535057" cy="2554545"/>
          </a:xfrm>
          <a:prstGeom prst="rect">
            <a:avLst/>
          </a:prstGeom>
        </p:spPr>
        <p:txBody>
          <a:bodyPr wrap="square">
            <a:spAutoFit/>
          </a:bodyPr>
          <a:lstStyle/>
          <a:p>
            <a:pPr algn="ctr"/>
            <a:r>
              <a:rPr lang="vi-VN" sz="8000" b="1">
                <a:solidFill>
                  <a:schemeClr val="bg1"/>
                </a:solidFill>
                <a:latin typeface="Times New Roman" panose="02020603050405020304" pitchFamily="18" charset="0"/>
                <a:ea typeface="Times New Roman" panose="02020603050405020304" pitchFamily="18" charset="0"/>
              </a:rPr>
              <a:t>Rubric đánh giá viết đoạn văn theo chủ đề</a:t>
            </a:r>
            <a:endParaRPr lang="en-GB" sz="8000">
              <a:solidFill>
                <a:schemeClr val="bg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barn(inVertical)">
                                      <p:cBhvr>
                                        <p:cTn id="7" dur="500"/>
                                        <p:tgtEl>
                                          <p:spTgt spid="17"/>
                                        </p:tgtEl>
                                      </p:cBhvr>
                                    </p:animEffect>
                                  </p:childTnLst>
                                </p:cTn>
                              </p:par>
                              <p:par>
                                <p:cTn id="8" presetID="16" presetClass="entr" presetSubtype="21"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barn(inVertical)">
                                      <p:cBhvr>
                                        <p:cTn id="10"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428538" y="-2253652"/>
            <a:ext cx="18768896" cy="13035852"/>
          </a:xfrm>
          <a:custGeom>
            <a:avLst/>
            <a:gdLst/>
            <a:ahLst/>
            <a:cxnLst/>
            <a:rect l="l" t="t" r="r" b="b"/>
            <a:pathLst>
              <a:path w="18768896" h="13035852">
                <a:moveTo>
                  <a:pt x="0" y="0"/>
                </a:moveTo>
                <a:lnTo>
                  <a:pt x="18768897" y="0"/>
                </a:lnTo>
                <a:lnTo>
                  <a:pt x="18768897" y="13035851"/>
                </a:lnTo>
                <a:lnTo>
                  <a:pt x="0" y="13035851"/>
                </a:lnTo>
                <a:lnTo>
                  <a:pt x="0" y="0"/>
                </a:lnTo>
                <a:close/>
              </a:path>
            </a:pathLst>
          </a:custGeom>
          <a:blipFill>
            <a:blip r:embed="rId2">
              <a:extLst>
                <a:ext uri="{96DAC541-7B7A-43D3-8B79-37D633B846F1}">
                  <asvg:svgBlip xmlns:asvg="http://schemas.microsoft.com/office/drawing/2016/SVG/main" xmlns="" r:embed="rId3"/>
                </a:ext>
              </a:extLst>
            </a:blip>
            <a:stretch>
              <a:fillRect/>
            </a:stretch>
          </a:blipFill>
        </p:spPr>
      </p:sp>
      <p:sp>
        <p:nvSpPr>
          <p:cNvPr id="7" name="Freeform 7"/>
          <p:cNvSpPr/>
          <p:nvPr/>
        </p:nvSpPr>
        <p:spPr>
          <a:xfrm>
            <a:off x="15806741" y="7022437"/>
            <a:ext cx="3762748" cy="3694335"/>
          </a:xfrm>
          <a:custGeom>
            <a:avLst/>
            <a:gdLst/>
            <a:ahLst/>
            <a:cxnLst/>
            <a:rect l="l" t="t" r="r" b="b"/>
            <a:pathLst>
              <a:path w="3762748" h="3694335">
                <a:moveTo>
                  <a:pt x="0" y="0"/>
                </a:moveTo>
                <a:lnTo>
                  <a:pt x="3762748" y="0"/>
                </a:lnTo>
                <a:lnTo>
                  <a:pt x="3762748" y="3694334"/>
                </a:lnTo>
                <a:lnTo>
                  <a:pt x="0" y="3694334"/>
                </a:lnTo>
                <a:lnTo>
                  <a:pt x="0" y="0"/>
                </a:lnTo>
                <a:close/>
              </a:path>
            </a:pathLst>
          </a:custGeom>
          <a:blipFill>
            <a:blip r:embed="rId4">
              <a:extLst>
                <a:ext uri="{96DAC541-7B7A-43D3-8B79-37D633B846F1}">
                  <asvg:svgBlip xmlns:asvg="http://schemas.microsoft.com/office/drawing/2016/SVG/main" xmlns="" r:embed="rId9"/>
                </a:ext>
              </a:extLst>
            </a:blip>
            <a:stretch>
              <a:fillRect/>
            </a:stretch>
          </a:blipFill>
        </p:spPr>
      </p:sp>
      <p:sp>
        <p:nvSpPr>
          <p:cNvPr id="11" name="Freeform 11"/>
          <p:cNvSpPr/>
          <p:nvPr/>
        </p:nvSpPr>
        <p:spPr>
          <a:xfrm>
            <a:off x="16585853" y="5162550"/>
            <a:ext cx="1102262" cy="1893276"/>
          </a:xfrm>
          <a:custGeom>
            <a:avLst/>
            <a:gdLst/>
            <a:ahLst/>
            <a:cxnLst/>
            <a:rect l="l" t="t" r="r" b="b"/>
            <a:pathLst>
              <a:path w="1102262" h="1893276">
                <a:moveTo>
                  <a:pt x="0" y="0"/>
                </a:moveTo>
                <a:lnTo>
                  <a:pt x="1102262" y="0"/>
                </a:lnTo>
                <a:lnTo>
                  <a:pt x="1102262" y="1893276"/>
                </a:lnTo>
                <a:lnTo>
                  <a:pt x="0" y="1893276"/>
                </a:lnTo>
                <a:lnTo>
                  <a:pt x="0" y="0"/>
                </a:lnTo>
                <a:close/>
              </a:path>
            </a:pathLst>
          </a:custGeom>
          <a:blipFill>
            <a:blip r:embed="rId10">
              <a:extLst>
                <a:ext uri="{96DAC541-7B7A-43D3-8B79-37D633B846F1}">
                  <asvg:svgBlip xmlns:asvg="http://schemas.microsoft.com/office/drawing/2016/SVG/main" xmlns="" r:embed="rId11"/>
                </a:ext>
              </a:extLst>
            </a:blip>
            <a:stretch>
              <a:fillRect l="-144107"/>
            </a:stretch>
          </a:blipFill>
        </p:spPr>
      </p:sp>
      <p:grpSp>
        <p:nvGrpSpPr>
          <p:cNvPr id="12" name="Group 12"/>
          <p:cNvGrpSpPr/>
          <p:nvPr/>
        </p:nvGrpSpPr>
        <p:grpSpPr>
          <a:xfrm>
            <a:off x="1128334" y="1027294"/>
            <a:ext cx="14487473" cy="7469006"/>
            <a:chOff x="0" y="0"/>
            <a:chExt cx="15554156" cy="8038042"/>
          </a:xfrm>
        </p:grpSpPr>
        <p:sp>
          <p:nvSpPr>
            <p:cNvPr id="13" name="Freeform 13"/>
            <p:cNvSpPr/>
            <p:nvPr/>
          </p:nvSpPr>
          <p:spPr>
            <a:xfrm>
              <a:off x="0" y="0"/>
              <a:ext cx="12046113" cy="8038042"/>
            </a:xfrm>
            <a:custGeom>
              <a:avLst/>
              <a:gdLst/>
              <a:ahLst/>
              <a:cxnLst/>
              <a:rect l="l" t="t" r="r" b="b"/>
              <a:pathLst>
                <a:path w="12046113" h="8038042">
                  <a:moveTo>
                    <a:pt x="0" y="0"/>
                  </a:moveTo>
                  <a:lnTo>
                    <a:pt x="12046113" y="0"/>
                  </a:lnTo>
                  <a:lnTo>
                    <a:pt x="12046113" y="8038042"/>
                  </a:lnTo>
                  <a:lnTo>
                    <a:pt x="0" y="8038042"/>
                  </a:lnTo>
                  <a:lnTo>
                    <a:pt x="0" y="0"/>
                  </a:lnTo>
                  <a:close/>
                </a:path>
              </a:pathLst>
            </a:custGeom>
            <a:blipFill>
              <a:blip r:embed="rId12">
                <a:extLst>
                  <a:ext uri="{96DAC541-7B7A-43D3-8B79-37D633B846F1}">
                    <asvg:svgBlip xmlns:asvg="http://schemas.microsoft.com/office/drawing/2016/SVG/main" xmlns="" r:embed="rId5"/>
                  </a:ext>
                </a:extLst>
              </a:blip>
              <a:stretch>
                <a:fillRect/>
              </a:stretch>
            </a:blipFill>
          </p:spPr>
        </p:sp>
        <p:sp>
          <p:nvSpPr>
            <p:cNvPr id="14" name="Freeform 14"/>
            <p:cNvSpPr/>
            <p:nvPr/>
          </p:nvSpPr>
          <p:spPr>
            <a:xfrm>
              <a:off x="5742773" y="0"/>
              <a:ext cx="9811383" cy="8038042"/>
            </a:xfrm>
            <a:custGeom>
              <a:avLst/>
              <a:gdLst/>
              <a:ahLst/>
              <a:cxnLst/>
              <a:rect l="l" t="t" r="r" b="b"/>
              <a:pathLst>
                <a:path w="9811383" h="8038042">
                  <a:moveTo>
                    <a:pt x="0" y="0"/>
                  </a:moveTo>
                  <a:lnTo>
                    <a:pt x="9811383" y="0"/>
                  </a:lnTo>
                  <a:lnTo>
                    <a:pt x="9811383" y="8038042"/>
                  </a:lnTo>
                  <a:lnTo>
                    <a:pt x="0" y="8038042"/>
                  </a:lnTo>
                  <a:lnTo>
                    <a:pt x="0" y="0"/>
                  </a:lnTo>
                  <a:close/>
                </a:path>
              </a:pathLst>
            </a:custGeom>
            <a:blipFill>
              <a:blip r:embed="rId12">
                <a:extLst>
                  <a:ext uri="{96DAC541-7B7A-43D3-8B79-37D633B846F1}">
                    <asvg:svgBlip xmlns:asvg="http://schemas.microsoft.com/office/drawing/2016/SVG/main" xmlns="" r:embed="rId5"/>
                  </a:ext>
                </a:extLst>
              </a:blip>
              <a:stretch>
                <a:fillRect l="-22776"/>
              </a:stretch>
            </a:blipFill>
          </p:spPr>
        </p:sp>
      </p:grpSp>
      <p:sp>
        <p:nvSpPr>
          <p:cNvPr id="15" name="Freeform 15"/>
          <p:cNvSpPr/>
          <p:nvPr/>
        </p:nvSpPr>
        <p:spPr>
          <a:xfrm rot="2022845" flipH="1">
            <a:off x="14461796" y="1012796"/>
            <a:ext cx="4169757" cy="902184"/>
          </a:xfrm>
          <a:custGeom>
            <a:avLst/>
            <a:gdLst/>
            <a:ahLst/>
            <a:cxnLst/>
            <a:rect l="l" t="t" r="r" b="b"/>
            <a:pathLst>
              <a:path w="4169757" h="902184">
                <a:moveTo>
                  <a:pt x="4169757" y="0"/>
                </a:moveTo>
                <a:lnTo>
                  <a:pt x="0" y="0"/>
                </a:lnTo>
                <a:lnTo>
                  <a:pt x="0" y="902183"/>
                </a:lnTo>
                <a:lnTo>
                  <a:pt x="4169757" y="902183"/>
                </a:lnTo>
                <a:lnTo>
                  <a:pt x="4169757" y="0"/>
                </a:lnTo>
                <a:close/>
              </a:path>
            </a:pathLst>
          </a:custGeom>
          <a:blipFill>
            <a:blip r:embed="rId13">
              <a:extLst>
                <a:ext uri="{96DAC541-7B7A-43D3-8B79-37D633B846F1}">
                  <asvg:svgBlip xmlns:asvg="http://schemas.microsoft.com/office/drawing/2016/SVG/main" xmlns="" r:embed="rId14"/>
                </a:ext>
              </a:extLst>
            </a:blip>
            <a:stretch>
              <a:fillRect/>
            </a:stretch>
          </a:blipFill>
        </p:spPr>
      </p:sp>
      <p:sp>
        <p:nvSpPr>
          <p:cNvPr id="16" name="Freeform 16"/>
          <p:cNvSpPr/>
          <p:nvPr/>
        </p:nvSpPr>
        <p:spPr>
          <a:xfrm flipH="1">
            <a:off x="-762000" y="7369008"/>
            <a:ext cx="2470837" cy="3440406"/>
          </a:xfrm>
          <a:custGeom>
            <a:avLst/>
            <a:gdLst/>
            <a:ahLst/>
            <a:cxnLst/>
            <a:rect l="l" t="t" r="r" b="b"/>
            <a:pathLst>
              <a:path w="2470837" h="3440406">
                <a:moveTo>
                  <a:pt x="2470837" y="0"/>
                </a:moveTo>
                <a:lnTo>
                  <a:pt x="0" y="0"/>
                </a:lnTo>
                <a:lnTo>
                  <a:pt x="0" y="3440406"/>
                </a:lnTo>
                <a:lnTo>
                  <a:pt x="2470837" y="3440406"/>
                </a:lnTo>
                <a:lnTo>
                  <a:pt x="2470837" y="0"/>
                </a:lnTo>
                <a:close/>
              </a:path>
            </a:pathLst>
          </a:custGeom>
          <a:blipFill>
            <a:blip r:embed="rId15">
              <a:extLst>
                <a:ext uri="{96DAC541-7B7A-43D3-8B79-37D633B846F1}">
                  <asvg:svgBlip xmlns:asvg="http://schemas.microsoft.com/office/drawing/2016/SVG/main" xmlns="" r:embed="rId16"/>
                </a:ext>
              </a:extLst>
            </a:blip>
            <a:stretch>
              <a:fillRect/>
            </a:stretch>
          </a:blipFill>
        </p:spPr>
      </p:sp>
      <p:graphicFrame>
        <p:nvGraphicFramePr>
          <p:cNvPr id="17" name="Table 16"/>
          <p:cNvGraphicFramePr>
            <a:graphicFrameLocks noGrp="1"/>
          </p:cNvGraphicFramePr>
          <p:nvPr>
            <p:extLst>
              <p:ext uri="{D42A27DB-BD31-4B8C-83A1-F6EECF244321}">
                <p14:modId xmlns:p14="http://schemas.microsoft.com/office/powerpoint/2010/main" val="2782286450"/>
              </p:ext>
            </p:extLst>
          </p:nvPr>
        </p:nvGraphicFramePr>
        <p:xfrm>
          <a:off x="1905000" y="1798805"/>
          <a:ext cx="12954000" cy="5579364"/>
        </p:xfrm>
        <a:graphic>
          <a:graphicData uri="http://schemas.openxmlformats.org/drawingml/2006/table">
            <a:tbl>
              <a:tblPr firstRow="1" firstCol="1" bandRow="1"/>
              <a:tblGrid>
                <a:gridCol w="3238500">
                  <a:extLst>
                    <a:ext uri="{9D8B030D-6E8A-4147-A177-3AD203B41FA5}">
                      <a16:colId xmlns:a16="http://schemas.microsoft.com/office/drawing/2014/main" val="20000"/>
                    </a:ext>
                  </a:extLst>
                </a:gridCol>
                <a:gridCol w="2933700">
                  <a:extLst>
                    <a:ext uri="{9D8B030D-6E8A-4147-A177-3AD203B41FA5}">
                      <a16:colId xmlns:a16="http://schemas.microsoft.com/office/drawing/2014/main" val="20001"/>
                    </a:ext>
                  </a:extLst>
                </a:gridCol>
                <a:gridCol w="3886200">
                  <a:extLst>
                    <a:ext uri="{9D8B030D-6E8A-4147-A177-3AD203B41FA5}">
                      <a16:colId xmlns:a16="http://schemas.microsoft.com/office/drawing/2014/main" val="20002"/>
                    </a:ext>
                  </a:extLst>
                </a:gridCol>
                <a:gridCol w="2895600">
                  <a:extLst>
                    <a:ext uri="{9D8B030D-6E8A-4147-A177-3AD203B41FA5}">
                      <a16:colId xmlns:a16="http://schemas.microsoft.com/office/drawing/2014/main" val="20003"/>
                    </a:ext>
                  </a:extLst>
                </a:gridCol>
              </a:tblGrid>
              <a:tr h="0">
                <a:tc>
                  <a:txBody>
                    <a:bodyPr/>
                    <a:lstStyle/>
                    <a:p>
                      <a:pPr algn="ctr">
                        <a:lnSpc>
                          <a:spcPct val="130000"/>
                        </a:lnSpc>
                        <a:spcAft>
                          <a:spcPts val="0"/>
                        </a:spcAft>
                      </a:pPr>
                      <a:r>
                        <a:rPr lang="vi-VN" sz="3200" b="1">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200" b="1">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Mức </a:t>
                      </a:r>
                      <a:r>
                        <a:rPr lang="en-US" sz="3200" b="1" smtClean="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độ</a:t>
                      </a:r>
                      <a:endParaRPr lang="en-GB" sz="320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p>
                      <a:pPr algn="ctr">
                        <a:lnSpc>
                          <a:spcPct val="130000"/>
                        </a:lnSpc>
                        <a:spcAft>
                          <a:spcPts val="0"/>
                        </a:spcAft>
                      </a:pPr>
                      <a:r>
                        <a:rPr lang="en-US" sz="3200" b="1">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      Tiêu chí</a:t>
                      </a:r>
                      <a:endParaRPr lang="en-GB" sz="320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73025" marR="730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299"/>
                    </a:solidFill>
                  </a:tcPr>
                </a:tc>
                <a:tc>
                  <a:txBody>
                    <a:bodyPr/>
                    <a:lstStyle/>
                    <a:p>
                      <a:pPr algn="ctr">
                        <a:lnSpc>
                          <a:spcPct val="130000"/>
                        </a:lnSpc>
                        <a:spcAft>
                          <a:spcPts val="0"/>
                        </a:spcAft>
                      </a:pPr>
                      <a:r>
                        <a:rPr lang="en-US" sz="320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GB" sz="320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p>
                      <a:pPr algn="ctr">
                        <a:lnSpc>
                          <a:spcPct val="130000"/>
                        </a:lnSpc>
                        <a:spcAft>
                          <a:spcPts val="0"/>
                        </a:spcAft>
                      </a:pPr>
                      <a:r>
                        <a:rPr lang="en-US" sz="3200" b="1">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  Mức 1</a:t>
                      </a:r>
                      <a:endParaRPr lang="en-GB" sz="320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73025" marR="730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299"/>
                    </a:solidFill>
                  </a:tcPr>
                </a:tc>
                <a:tc>
                  <a:txBody>
                    <a:bodyPr/>
                    <a:lstStyle/>
                    <a:p>
                      <a:pPr algn="ctr">
                        <a:lnSpc>
                          <a:spcPct val="130000"/>
                        </a:lnSpc>
                        <a:spcAft>
                          <a:spcPts val="0"/>
                        </a:spcAft>
                      </a:pPr>
                      <a:r>
                        <a:rPr lang="en-US" sz="320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GB" sz="320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p>
                      <a:pPr algn="ctr">
                        <a:lnSpc>
                          <a:spcPct val="130000"/>
                        </a:lnSpc>
                        <a:spcAft>
                          <a:spcPts val="0"/>
                        </a:spcAft>
                      </a:pPr>
                      <a:r>
                        <a:rPr lang="en-US" sz="3200" b="1">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        Mức 2</a:t>
                      </a:r>
                      <a:endParaRPr lang="en-GB" sz="320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73025" marR="730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299"/>
                    </a:solidFill>
                  </a:tcPr>
                </a:tc>
                <a:tc>
                  <a:txBody>
                    <a:bodyPr/>
                    <a:lstStyle/>
                    <a:p>
                      <a:pPr algn="ctr">
                        <a:lnSpc>
                          <a:spcPct val="130000"/>
                        </a:lnSpc>
                        <a:spcAft>
                          <a:spcPts val="0"/>
                        </a:spcAft>
                      </a:pPr>
                      <a:r>
                        <a:rPr lang="en-US" sz="320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GB" sz="320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p>
                      <a:pPr algn="ctr">
                        <a:lnSpc>
                          <a:spcPct val="130000"/>
                        </a:lnSpc>
                        <a:spcAft>
                          <a:spcPts val="0"/>
                        </a:spcAft>
                      </a:pPr>
                      <a:r>
                        <a:rPr lang="en-US" sz="3200" b="1">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        Mức 3</a:t>
                      </a:r>
                      <a:endParaRPr lang="en-GB" sz="320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73025" marR="730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299"/>
                    </a:solidFill>
                  </a:tcPr>
                </a:tc>
                <a:extLst>
                  <a:ext uri="{0D108BD9-81ED-4DB2-BD59-A6C34878D82A}">
                    <a16:rowId xmlns:a16="http://schemas.microsoft.com/office/drawing/2014/main" val="10000"/>
                  </a:ext>
                </a:extLst>
              </a:tr>
              <a:tr h="0">
                <a:tc>
                  <a:txBody>
                    <a:bodyPr/>
                    <a:lstStyle/>
                    <a:p>
                      <a:pPr algn="ctr">
                        <a:lnSpc>
                          <a:spcPct val="130000"/>
                        </a:lnSpc>
                        <a:spcAft>
                          <a:spcPts val="0"/>
                        </a:spcAft>
                      </a:pPr>
                      <a:r>
                        <a:rPr lang="en-US" sz="3200" b="1">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Đoạn văn có chủ đề</a:t>
                      </a:r>
                      <a:r>
                        <a:rPr lang="en-US" sz="3200" b="1" i="1">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vi-VN" sz="320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Vai trò của việc đọc sách là </a:t>
                      </a:r>
                      <a:r>
                        <a:rPr lang="en-US" sz="320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giúp con người trưởng thành về cả trí tuệ và nhân cách</a:t>
                      </a:r>
                      <a:r>
                        <a:rPr lang="en-US" sz="3200" b="1" i="1">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200" b="1">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(10 điểm</a:t>
                      </a:r>
                      <a:r>
                        <a:rPr lang="en-US" sz="3200" b="1">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GB" sz="32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73025" marR="730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9F9C8"/>
                    </a:solidFill>
                  </a:tcPr>
                </a:tc>
                <a:tc>
                  <a:txBody>
                    <a:bodyPr/>
                    <a:lstStyle/>
                    <a:p>
                      <a:pPr algn="ctr">
                        <a:lnSpc>
                          <a:spcPct val="130000"/>
                        </a:lnSpc>
                        <a:spcAft>
                          <a:spcPts val="0"/>
                        </a:spcAft>
                      </a:pPr>
                      <a:r>
                        <a:rPr lang="en-US" sz="32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Nội dung đoạn văn còn sơ sài; mắc một số lỗi chính tả, ngữ pháp</a:t>
                      </a:r>
                      <a:endParaRPr lang="en-GB" sz="32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endParaRPr>
                    </a:p>
                    <a:p>
                      <a:pPr algn="ctr">
                        <a:lnSpc>
                          <a:spcPct val="130000"/>
                        </a:lnSpc>
                        <a:spcAft>
                          <a:spcPts val="0"/>
                        </a:spcAft>
                      </a:pPr>
                      <a:r>
                        <a:rPr lang="en-US" sz="32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 ( 5 – 6 điểm)</a:t>
                      </a:r>
                      <a:endParaRPr lang="en-GB" sz="32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73025" marR="730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30000"/>
                        </a:lnSpc>
                        <a:spcAft>
                          <a:spcPts val="0"/>
                        </a:spcAft>
                      </a:pPr>
                      <a:r>
                        <a:rPr lang="en-US" sz="32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Nội dung đoạn văn tương đối chi tiết; đưa ra được quan điểm rõ ràng, lí lẽ và bằng chứng phù hợp để chứng minh cho quan điểm (7- 8 điểm)</a:t>
                      </a:r>
                      <a:endParaRPr lang="en-GB" sz="32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73025" marR="730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30000"/>
                        </a:lnSpc>
                        <a:spcAft>
                          <a:spcPts val="0"/>
                        </a:spcAft>
                      </a:pPr>
                      <a:r>
                        <a:rPr lang="en-US" sz="32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Nội dung đoạn văn chi tiết; quan điểm rõ ràng, lí lẽ và bằng chứng chặt chẽ, sâu sắc</a:t>
                      </a:r>
                      <a:endParaRPr lang="en-GB" sz="32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endParaRPr>
                    </a:p>
                    <a:p>
                      <a:pPr algn="ctr">
                        <a:lnSpc>
                          <a:spcPct val="130000"/>
                        </a:lnSpc>
                        <a:spcAft>
                          <a:spcPts val="0"/>
                        </a:spcAft>
                      </a:pPr>
                      <a:r>
                        <a:rPr lang="en-US" sz="32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 (9- 10 điểm)</a:t>
                      </a:r>
                      <a:endParaRPr lang="en-GB" sz="32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73025" marR="730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barn(inVertical)">
                                      <p:cBhvr>
                                        <p:cTn id="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6.xml><?xml version="1.0" encoding="utf-8"?>
<p:sld xmlns:a="http://schemas.openxmlformats.org/drawingml/2006/main" xmlns:r="http://schemas.openxmlformats.org/officeDocument/2006/relationships" xmlns:p="http://schemas.openxmlformats.org/presentationml/2006/main">
  <p:cSld>
    <p:bg>
      <p:bgPr>
        <a:solidFill>
          <a:srgbClr val="FBF1DE"/>
        </a:solidFill>
        <a:effectLst/>
      </p:bgPr>
    </p:bg>
    <p:spTree>
      <p:nvGrpSpPr>
        <p:cNvPr id="1" name=""/>
        <p:cNvGrpSpPr/>
        <p:nvPr/>
      </p:nvGrpSpPr>
      <p:grpSpPr>
        <a:xfrm>
          <a:off x="0" y="0"/>
          <a:ext cx="0" cy="0"/>
          <a:chOff x="0" y="0"/>
          <a:chExt cx="0" cy="0"/>
        </a:xfrm>
      </p:grpSpPr>
      <p:sp>
        <p:nvSpPr>
          <p:cNvPr id="2" name="Freeform 2"/>
          <p:cNvSpPr/>
          <p:nvPr/>
        </p:nvSpPr>
        <p:spPr>
          <a:xfrm>
            <a:off x="-428538" y="-2253652"/>
            <a:ext cx="18768896" cy="13035852"/>
          </a:xfrm>
          <a:custGeom>
            <a:avLst/>
            <a:gdLst/>
            <a:ahLst/>
            <a:cxnLst/>
            <a:rect l="l" t="t" r="r" b="b"/>
            <a:pathLst>
              <a:path w="18768896" h="13035852">
                <a:moveTo>
                  <a:pt x="0" y="0"/>
                </a:moveTo>
                <a:lnTo>
                  <a:pt x="18768897" y="0"/>
                </a:lnTo>
                <a:lnTo>
                  <a:pt x="18768897" y="13035851"/>
                </a:lnTo>
                <a:lnTo>
                  <a:pt x="0" y="13035851"/>
                </a:lnTo>
                <a:lnTo>
                  <a:pt x="0" y="0"/>
                </a:lnTo>
                <a:close/>
              </a:path>
            </a:pathLst>
          </a:custGeom>
          <a:blipFill>
            <a:blip r:embed="rId2">
              <a:extLst>
                <a:ext uri="{96DAC541-7B7A-43D3-8B79-37D633B846F1}">
                  <asvg:svgBlip xmlns:asvg="http://schemas.microsoft.com/office/drawing/2016/SVG/main" xmlns="" r:embed="rId3"/>
                </a:ext>
              </a:extLst>
            </a:blip>
            <a:stretch>
              <a:fillRect/>
            </a:stretch>
          </a:blipFill>
        </p:spPr>
      </p:sp>
      <p:sp>
        <p:nvSpPr>
          <p:cNvPr id="3" name="Freeform 3"/>
          <p:cNvSpPr/>
          <p:nvPr/>
        </p:nvSpPr>
        <p:spPr>
          <a:xfrm>
            <a:off x="3088537" y="342900"/>
            <a:ext cx="11905604" cy="8915400"/>
          </a:xfrm>
          <a:custGeom>
            <a:avLst/>
            <a:gdLst/>
            <a:ahLst/>
            <a:cxnLst/>
            <a:rect l="l" t="t" r="r" b="b"/>
            <a:pathLst>
              <a:path w="10400059" h="6939676">
                <a:moveTo>
                  <a:pt x="0" y="0"/>
                </a:moveTo>
                <a:lnTo>
                  <a:pt x="10400059" y="0"/>
                </a:lnTo>
                <a:lnTo>
                  <a:pt x="10400059" y="6939676"/>
                </a:lnTo>
                <a:lnTo>
                  <a:pt x="0" y="6939676"/>
                </a:lnTo>
                <a:lnTo>
                  <a:pt x="0" y="0"/>
                </a:lnTo>
                <a:close/>
              </a:path>
            </a:pathLst>
          </a:custGeom>
          <a:blipFill>
            <a:blip r:embed="rId4">
              <a:extLst>
                <a:ext uri="{96DAC541-7B7A-43D3-8B79-37D633B846F1}">
                  <asvg:svgBlip xmlns:asvg="http://schemas.microsoft.com/office/drawing/2016/SVG/main" xmlns="" r:embed="rId5"/>
                </a:ext>
              </a:extLst>
            </a:blip>
            <a:stretch>
              <a:fillRect/>
            </a:stretch>
          </a:blipFill>
        </p:spPr>
      </p:sp>
      <p:sp>
        <p:nvSpPr>
          <p:cNvPr id="5" name="Freeform 5"/>
          <p:cNvSpPr/>
          <p:nvPr/>
        </p:nvSpPr>
        <p:spPr>
          <a:xfrm>
            <a:off x="-710012" y="6199755"/>
            <a:ext cx="3831591" cy="5281642"/>
          </a:xfrm>
          <a:custGeom>
            <a:avLst/>
            <a:gdLst/>
            <a:ahLst/>
            <a:cxnLst/>
            <a:rect l="l" t="t" r="r" b="b"/>
            <a:pathLst>
              <a:path w="3831591" h="5281642">
                <a:moveTo>
                  <a:pt x="0" y="0"/>
                </a:moveTo>
                <a:lnTo>
                  <a:pt x="3831591" y="0"/>
                </a:lnTo>
                <a:lnTo>
                  <a:pt x="3831591" y="5281642"/>
                </a:lnTo>
                <a:lnTo>
                  <a:pt x="0" y="5281642"/>
                </a:lnTo>
                <a:lnTo>
                  <a:pt x="0" y="0"/>
                </a:lnTo>
                <a:close/>
              </a:path>
            </a:pathLst>
          </a:custGeom>
          <a:blipFill>
            <a:blip r:embed="rId6">
              <a:extLst>
                <a:ext uri="{96DAC541-7B7A-43D3-8B79-37D633B846F1}">
                  <asvg:svgBlip xmlns:asvg="http://schemas.microsoft.com/office/drawing/2016/SVG/main" xmlns="" r:embed="rId7"/>
                </a:ext>
              </a:extLst>
            </a:blip>
            <a:stretch>
              <a:fillRect/>
            </a:stretch>
          </a:blipFill>
        </p:spPr>
      </p:sp>
      <p:sp>
        <p:nvSpPr>
          <p:cNvPr id="6" name="Freeform 6"/>
          <p:cNvSpPr/>
          <p:nvPr/>
        </p:nvSpPr>
        <p:spPr>
          <a:xfrm>
            <a:off x="14631058" y="8699531"/>
            <a:ext cx="7661990" cy="4165336"/>
          </a:xfrm>
          <a:custGeom>
            <a:avLst/>
            <a:gdLst/>
            <a:ahLst/>
            <a:cxnLst/>
            <a:rect l="l" t="t" r="r" b="b"/>
            <a:pathLst>
              <a:path w="7661990" h="4165336">
                <a:moveTo>
                  <a:pt x="0" y="0"/>
                </a:moveTo>
                <a:lnTo>
                  <a:pt x="7661989" y="0"/>
                </a:lnTo>
                <a:lnTo>
                  <a:pt x="7661989" y="4165337"/>
                </a:lnTo>
                <a:lnTo>
                  <a:pt x="0" y="4165337"/>
                </a:lnTo>
                <a:lnTo>
                  <a:pt x="0" y="0"/>
                </a:lnTo>
                <a:close/>
              </a:path>
            </a:pathLst>
          </a:custGeom>
          <a:blipFill>
            <a:blip r:embed="rId8">
              <a:extLst>
                <a:ext uri="{96DAC541-7B7A-43D3-8B79-37D633B846F1}">
                  <asvg:svgBlip xmlns:asvg="http://schemas.microsoft.com/office/drawing/2016/SVG/main" xmlns="" r:embed="rId9"/>
                </a:ext>
              </a:extLst>
            </a:blip>
            <a:stretch>
              <a:fillRect/>
            </a:stretch>
          </a:blipFill>
        </p:spPr>
      </p:sp>
      <p:grpSp>
        <p:nvGrpSpPr>
          <p:cNvPr id="7" name="Group 7"/>
          <p:cNvGrpSpPr/>
          <p:nvPr/>
        </p:nvGrpSpPr>
        <p:grpSpPr>
          <a:xfrm>
            <a:off x="-200023" y="8032196"/>
            <a:ext cx="3086100" cy="3086100"/>
            <a:chOff x="0" y="0"/>
            <a:chExt cx="812800" cy="812800"/>
          </a:xfrm>
        </p:grpSpPr>
        <p:sp>
          <p:nvSpPr>
            <p:cNvPr id="8" name="Freeform 8"/>
            <p:cNvSpPr/>
            <p:nvPr/>
          </p:nvSpPr>
          <p:spPr>
            <a:xfrm>
              <a:off x="0" y="0"/>
              <a:ext cx="812800" cy="812800"/>
            </a:xfrm>
            <a:custGeom>
              <a:avLst/>
              <a:gdLst/>
              <a:ahLst/>
              <a:cxnLst/>
              <a:rect l="l" t="t" r="r" b="b"/>
              <a:pathLst>
                <a:path w="812800" h="812800">
                  <a:moveTo>
                    <a:pt x="0" y="0"/>
                  </a:moveTo>
                  <a:lnTo>
                    <a:pt x="812800" y="0"/>
                  </a:lnTo>
                  <a:lnTo>
                    <a:pt x="812800" y="812800"/>
                  </a:lnTo>
                  <a:lnTo>
                    <a:pt x="0" y="812800"/>
                  </a:lnTo>
                  <a:close/>
                </a:path>
              </a:pathLst>
            </a:custGeom>
            <a:solidFill>
              <a:srgbClr val="C9987A"/>
            </a:solidFill>
          </p:spPr>
        </p:sp>
        <p:sp>
          <p:nvSpPr>
            <p:cNvPr id="9" name="TextBox 9"/>
            <p:cNvSpPr txBox="1"/>
            <p:nvPr/>
          </p:nvSpPr>
          <p:spPr>
            <a:xfrm>
              <a:off x="0" y="38100"/>
              <a:ext cx="812800" cy="774700"/>
            </a:xfrm>
            <a:prstGeom prst="rect">
              <a:avLst/>
            </a:prstGeom>
          </p:spPr>
          <p:txBody>
            <a:bodyPr lIns="50800" tIns="50800" rIns="50800" bIns="50800" rtlCol="0" anchor="ctr"/>
            <a:lstStyle/>
            <a:p>
              <a:pPr algn="ctr">
                <a:lnSpc>
                  <a:spcPts val="2694"/>
                </a:lnSpc>
              </a:pPr>
              <a:endParaRPr/>
            </a:p>
          </p:txBody>
        </p:sp>
      </p:grpSp>
      <p:sp>
        <p:nvSpPr>
          <p:cNvPr id="10" name="Freeform 10"/>
          <p:cNvSpPr/>
          <p:nvPr/>
        </p:nvSpPr>
        <p:spPr>
          <a:xfrm>
            <a:off x="881655" y="8724799"/>
            <a:ext cx="3321766" cy="4114800"/>
          </a:xfrm>
          <a:custGeom>
            <a:avLst/>
            <a:gdLst/>
            <a:ahLst/>
            <a:cxnLst/>
            <a:rect l="l" t="t" r="r" b="b"/>
            <a:pathLst>
              <a:path w="3321766" h="4114800">
                <a:moveTo>
                  <a:pt x="0" y="0"/>
                </a:moveTo>
                <a:lnTo>
                  <a:pt x="3321766" y="0"/>
                </a:lnTo>
                <a:lnTo>
                  <a:pt x="3321766" y="4114800"/>
                </a:lnTo>
                <a:lnTo>
                  <a:pt x="0" y="4114800"/>
                </a:lnTo>
                <a:lnTo>
                  <a:pt x="0" y="0"/>
                </a:lnTo>
                <a:close/>
              </a:path>
            </a:pathLst>
          </a:custGeom>
          <a:blipFill>
            <a:blip r:embed="rId10">
              <a:extLst>
                <a:ext uri="{96DAC541-7B7A-43D3-8B79-37D633B846F1}">
                  <asvg:svgBlip xmlns:asvg="http://schemas.microsoft.com/office/drawing/2016/SVG/main" xmlns="" r:embed="rId11"/>
                </a:ext>
              </a:extLst>
            </a:blip>
            <a:stretch>
              <a:fillRect/>
            </a:stretch>
          </a:blipFill>
        </p:spPr>
      </p:sp>
      <p:sp>
        <p:nvSpPr>
          <p:cNvPr id="14" name="Freeform 14"/>
          <p:cNvSpPr/>
          <p:nvPr/>
        </p:nvSpPr>
        <p:spPr>
          <a:xfrm>
            <a:off x="14994140" y="5788462"/>
            <a:ext cx="4353489" cy="2936626"/>
          </a:xfrm>
          <a:custGeom>
            <a:avLst/>
            <a:gdLst/>
            <a:ahLst/>
            <a:cxnLst/>
            <a:rect l="l" t="t" r="r" b="b"/>
            <a:pathLst>
              <a:path w="4353489" h="2936626">
                <a:moveTo>
                  <a:pt x="0" y="0"/>
                </a:moveTo>
                <a:lnTo>
                  <a:pt x="4353489" y="0"/>
                </a:lnTo>
                <a:lnTo>
                  <a:pt x="4353489" y="2936627"/>
                </a:lnTo>
                <a:lnTo>
                  <a:pt x="0" y="2936627"/>
                </a:lnTo>
                <a:lnTo>
                  <a:pt x="0" y="0"/>
                </a:lnTo>
                <a:close/>
              </a:path>
            </a:pathLst>
          </a:custGeom>
          <a:blipFill>
            <a:blip r:embed="rId12">
              <a:extLst>
                <a:ext uri="{96DAC541-7B7A-43D3-8B79-37D633B846F1}">
                  <asvg:svgBlip xmlns:asvg="http://schemas.microsoft.com/office/drawing/2016/SVG/main" xmlns="" r:embed="rId13"/>
                </a:ext>
              </a:extLst>
            </a:blip>
            <a:stretch>
              <a:fillRect/>
            </a:stretch>
          </a:blipFill>
        </p:spPr>
      </p:sp>
      <p:sp>
        <p:nvSpPr>
          <p:cNvPr id="15" name="Freeform 15"/>
          <p:cNvSpPr/>
          <p:nvPr/>
        </p:nvSpPr>
        <p:spPr>
          <a:xfrm>
            <a:off x="391240" y="0"/>
            <a:ext cx="2334214" cy="4114800"/>
          </a:xfrm>
          <a:custGeom>
            <a:avLst/>
            <a:gdLst/>
            <a:ahLst/>
            <a:cxnLst/>
            <a:rect l="l" t="t" r="r" b="b"/>
            <a:pathLst>
              <a:path w="2334214" h="4114800">
                <a:moveTo>
                  <a:pt x="0" y="0"/>
                </a:moveTo>
                <a:lnTo>
                  <a:pt x="2334214" y="0"/>
                </a:lnTo>
                <a:lnTo>
                  <a:pt x="2334214" y="4114800"/>
                </a:lnTo>
                <a:lnTo>
                  <a:pt x="0" y="4114800"/>
                </a:lnTo>
                <a:lnTo>
                  <a:pt x="0" y="0"/>
                </a:lnTo>
                <a:close/>
              </a:path>
            </a:pathLst>
          </a:custGeom>
          <a:blipFill>
            <a:blip r:embed="rId14">
              <a:extLst>
                <a:ext uri="{96DAC541-7B7A-43D3-8B79-37D633B846F1}">
                  <asvg:svgBlip xmlns:asvg="http://schemas.microsoft.com/office/drawing/2016/SVG/main" xmlns="" r:embed="rId15"/>
                </a:ext>
              </a:extLst>
            </a:blip>
            <a:stretch>
              <a:fillRect/>
            </a:stretch>
          </a:blipFill>
        </p:spPr>
      </p:sp>
      <p:sp>
        <p:nvSpPr>
          <p:cNvPr id="16" name="Freeform 16"/>
          <p:cNvSpPr/>
          <p:nvPr/>
        </p:nvSpPr>
        <p:spPr>
          <a:xfrm>
            <a:off x="15273177" y="1895438"/>
            <a:ext cx="2081312" cy="2092727"/>
          </a:xfrm>
          <a:custGeom>
            <a:avLst/>
            <a:gdLst/>
            <a:ahLst/>
            <a:cxnLst/>
            <a:rect l="l" t="t" r="r" b="b"/>
            <a:pathLst>
              <a:path w="2081312" h="2092727">
                <a:moveTo>
                  <a:pt x="0" y="0"/>
                </a:moveTo>
                <a:lnTo>
                  <a:pt x="2081312" y="0"/>
                </a:lnTo>
                <a:lnTo>
                  <a:pt x="2081312" y="2092727"/>
                </a:lnTo>
                <a:lnTo>
                  <a:pt x="0" y="2092727"/>
                </a:lnTo>
                <a:lnTo>
                  <a:pt x="0" y="0"/>
                </a:lnTo>
                <a:close/>
              </a:path>
            </a:pathLst>
          </a:custGeom>
          <a:blipFill>
            <a:blip r:embed="rId16">
              <a:extLst>
                <a:ext uri="{96DAC541-7B7A-43D3-8B79-37D633B846F1}">
                  <asvg:svgBlip xmlns:asvg="http://schemas.microsoft.com/office/drawing/2016/SVG/main" xmlns="" r:embed="rId17"/>
                </a:ext>
              </a:extLst>
            </a:blip>
            <a:stretch>
              <a:fillRect/>
            </a:stretch>
          </a:blipFill>
        </p:spPr>
      </p:sp>
      <p:sp>
        <p:nvSpPr>
          <p:cNvPr id="17" name="Rectangle 16"/>
          <p:cNvSpPr/>
          <p:nvPr/>
        </p:nvSpPr>
        <p:spPr>
          <a:xfrm>
            <a:off x="3879064" y="1047329"/>
            <a:ext cx="10324549" cy="7506542"/>
          </a:xfrm>
          <a:prstGeom prst="rect">
            <a:avLst/>
          </a:prstGeom>
        </p:spPr>
        <p:txBody>
          <a:bodyPr wrap="square">
            <a:spAutoFit/>
          </a:bodyPr>
          <a:lstStyle/>
          <a:p>
            <a:pPr algn="ctr">
              <a:lnSpc>
                <a:spcPct val="130000"/>
              </a:lnSpc>
              <a:spcAft>
                <a:spcPts val="0"/>
              </a:spcAft>
            </a:pPr>
            <a:r>
              <a:rPr lang="en-US" sz="3400" b="1">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PHIẾU CHỈNH SỬA </a:t>
            </a:r>
            <a:r>
              <a:rPr lang="vi-VN" sz="3400" b="1">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PHẦN</a:t>
            </a:r>
            <a:r>
              <a:rPr lang="en-US" sz="3400" b="1">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 VIẾT</a:t>
            </a:r>
            <a:endParaRPr lang="en-GB" sz="3400">
              <a:solidFill>
                <a:schemeClr val="bg1"/>
              </a:solidFill>
              <a:latin typeface="Times New Roman" panose="02020603050405020304" pitchFamily="18" charset="0"/>
              <a:ea typeface="Times New Roman" panose="02020603050405020304" pitchFamily="18" charset="0"/>
            </a:endParaRPr>
          </a:p>
          <a:p>
            <a:pPr>
              <a:lnSpc>
                <a:spcPct val="130000"/>
              </a:lnSpc>
              <a:spcAft>
                <a:spcPts val="0"/>
              </a:spcAft>
            </a:pPr>
            <a:r>
              <a:rPr lang="en-US" sz="3400" b="1">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Nhiệm vụ: Hãy đọc lại đoạn văn của mình và hoàn chỉnh đoạn văn bằng cách trả lời các câu hỏi sau:</a:t>
            </a:r>
            <a:endParaRPr lang="en-GB" sz="3400">
              <a:solidFill>
                <a:schemeClr val="bg1"/>
              </a:solidFill>
              <a:latin typeface="Times New Roman" panose="02020603050405020304" pitchFamily="18" charset="0"/>
              <a:ea typeface="Times New Roman" panose="02020603050405020304" pitchFamily="18" charset="0"/>
            </a:endParaRPr>
          </a:p>
          <a:p>
            <a:pPr algn="just">
              <a:lnSpc>
                <a:spcPct val="130000"/>
              </a:lnSpc>
              <a:spcAft>
                <a:spcPts val="0"/>
              </a:spcAft>
            </a:pPr>
            <a:r>
              <a:rPr lang="en-US" sz="340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1. Bài viết đảm bảo hình thức đoạn văn chưa</a:t>
            </a:r>
            <a:r>
              <a:rPr lang="en-US" sz="3400" smtClean="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a:t>
            </a:r>
            <a:endParaRPr lang="vi-VN" sz="3400" smtClean="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30000"/>
              </a:lnSpc>
              <a:spcAft>
                <a:spcPts val="0"/>
              </a:spcAft>
            </a:pPr>
            <a:r>
              <a:rPr lang="en-US" sz="3400" smtClean="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 2</a:t>
            </a:r>
            <a:r>
              <a:rPr lang="en-US" sz="340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 Nội dung đã đảm bảo các ý chưa? Nếu chưa cần bổ sung những ý nào</a:t>
            </a:r>
            <a:r>
              <a:rPr lang="en-US" sz="3400" smtClean="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a:t>
            </a:r>
            <a:r>
              <a:rPr lang="vi-VN" sz="3400">
                <a:solidFill>
                  <a:schemeClr val="bg1"/>
                </a:solidFill>
                <a:latin typeface="Times New Roman" panose="02020603050405020304" pitchFamily="18" charset="0"/>
                <a:ea typeface="Times New Roman" panose="02020603050405020304" pitchFamily="18" charset="0"/>
              </a:rPr>
              <a:t> </a:t>
            </a:r>
            <a:r>
              <a:rPr lang="en-US" sz="3400" smtClean="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a:t>
            </a:r>
            <a:endParaRPr lang="vi-VN" sz="3400" smtClean="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30000"/>
              </a:lnSpc>
              <a:spcAft>
                <a:spcPts val="0"/>
              </a:spcAft>
            </a:pPr>
            <a:r>
              <a:rPr lang="en-US" sz="3400" smtClean="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 3</a:t>
            </a:r>
            <a:r>
              <a:rPr lang="en-US" sz="340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 Bài viết có sai chính tả không? Nếu có em sửa chữa như thế nào</a:t>
            </a:r>
            <a:r>
              <a:rPr lang="en-US" sz="3400" smtClean="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a:t>
            </a:r>
            <a:endParaRPr lang="en-GB" sz="3400">
              <a:solidFill>
                <a:schemeClr val="bg1"/>
              </a:solidFill>
              <a:latin typeface="Times New Roman" panose="02020603050405020304" pitchFamily="18" charset="0"/>
              <a:ea typeface="Times New Roman" panose="02020603050405020304" pitchFamily="18" charset="0"/>
            </a:endParaRPr>
          </a:p>
          <a:p>
            <a:pPr algn="just">
              <a:lnSpc>
                <a:spcPct val="130000"/>
              </a:lnSpc>
              <a:spcAft>
                <a:spcPts val="0"/>
              </a:spcAft>
            </a:pPr>
            <a:r>
              <a:rPr lang="en-US" sz="340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4. Bài viết đã thể hiện sự thuyết phục chưa?  Nếu chưa hãy bổ sung.</a:t>
            </a:r>
            <a:endParaRPr lang="en-GB" sz="3400">
              <a:solidFill>
                <a:schemeClr val="bg1"/>
              </a:solidFill>
              <a:effectLst/>
              <a:latin typeface="Times New Roman" panose="02020603050405020304" pitchFamily="18" charset="0"/>
              <a:ea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barn(inVertical)">
                                      <p:cBhvr>
                                        <p:cTn id="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slides/slide57.xml><?xml version="1.0" encoding="utf-8"?>
<p:sld xmlns:a="http://schemas.openxmlformats.org/drawingml/2006/main" xmlns:r="http://schemas.openxmlformats.org/officeDocument/2006/relationships" xmlns:p="http://schemas.openxmlformats.org/presentationml/2006/main">
  <p:cSld>
    <p:bg>
      <p:bgPr>
        <a:solidFill>
          <a:srgbClr val="F9DA88"/>
        </a:solidFill>
        <a:effectLst/>
      </p:bgPr>
    </p:bg>
    <p:spTree>
      <p:nvGrpSpPr>
        <p:cNvPr id="1" name=""/>
        <p:cNvGrpSpPr/>
        <p:nvPr/>
      </p:nvGrpSpPr>
      <p:grpSpPr>
        <a:xfrm>
          <a:off x="0" y="0"/>
          <a:ext cx="0" cy="0"/>
          <a:chOff x="0" y="0"/>
          <a:chExt cx="0" cy="0"/>
        </a:xfrm>
      </p:grpSpPr>
      <p:sp>
        <p:nvSpPr>
          <p:cNvPr id="2" name="Freeform 2"/>
          <p:cNvSpPr/>
          <p:nvPr/>
        </p:nvSpPr>
        <p:spPr>
          <a:xfrm>
            <a:off x="-428538" y="-2253652"/>
            <a:ext cx="18768896" cy="13035852"/>
          </a:xfrm>
          <a:custGeom>
            <a:avLst/>
            <a:gdLst/>
            <a:ahLst/>
            <a:cxnLst/>
            <a:rect l="l" t="t" r="r" b="b"/>
            <a:pathLst>
              <a:path w="18768896" h="13035852">
                <a:moveTo>
                  <a:pt x="0" y="0"/>
                </a:moveTo>
                <a:lnTo>
                  <a:pt x="18768897" y="0"/>
                </a:lnTo>
                <a:lnTo>
                  <a:pt x="18768897" y="13035851"/>
                </a:lnTo>
                <a:lnTo>
                  <a:pt x="0" y="13035851"/>
                </a:lnTo>
                <a:lnTo>
                  <a:pt x="0" y="0"/>
                </a:lnTo>
                <a:close/>
              </a:path>
            </a:pathLst>
          </a:custGeom>
          <a:blipFill>
            <a:blip r:embed="rId2">
              <a:extLst>
                <a:ext uri="{96DAC541-7B7A-43D3-8B79-37D633B846F1}">
                  <asvg:svgBlip xmlns:asvg="http://schemas.microsoft.com/office/drawing/2016/SVG/main" xmlns="" r:embed="rId3"/>
                </a:ext>
              </a:extLst>
            </a:blip>
            <a:stretch>
              <a:fillRect/>
            </a:stretch>
          </a:blipFill>
        </p:spPr>
      </p:sp>
      <p:grpSp>
        <p:nvGrpSpPr>
          <p:cNvPr id="3" name="Group 3"/>
          <p:cNvGrpSpPr/>
          <p:nvPr/>
        </p:nvGrpSpPr>
        <p:grpSpPr>
          <a:xfrm>
            <a:off x="2221544" y="1257119"/>
            <a:ext cx="14172746" cy="7772761"/>
            <a:chOff x="0" y="0"/>
            <a:chExt cx="18896995" cy="10363682"/>
          </a:xfrm>
        </p:grpSpPr>
        <p:sp>
          <p:nvSpPr>
            <p:cNvPr id="4" name="Freeform 4"/>
            <p:cNvSpPr/>
            <p:nvPr/>
          </p:nvSpPr>
          <p:spPr>
            <a:xfrm>
              <a:off x="0" y="0"/>
              <a:ext cx="12597997" cy="10363682"/>
            </a:xfrm>
            <a:custGeom>
              <a:avLst/>
              <a:gdLst/>
              <a:ahLst/>
              <a:cxnLst/>
              <a:rect l="l" t="t" r="r" b="b"/>
              <a:pathLst>
                <a:path w="12597997" h="10363682">
                  <a:moveTo>
                    <a:pt x="0" y="0"/>
                  </a:moveTo>
                  <a:lnTo>
                    <a:pt x="12597997" y="0"/>
                  </a:lnTo>
                  <a:lnTo>
                    <a:pt x="12597997" y="10363682"/>
                  </a:lnTo>
                  <a:lnTo>
                    <a:pt x="0" y="10363682"/>
                  </a:lnTo>
                  <a:lnTo>
                    <a:pt x="0" y="0"/>
                  </a:lnTo>
                  <a:close/>
                </a:path>
              </a:pathLst>
            </a:custGeom>
            <a:blipFill>
              <a:blip r:embed="rId4">
                <a:extLst>
                  <a:ext uri="{96DAC541-7B7A-43D3-8B79-37D633B846F1}">
                    <asvg:svgBlip xmlns:asvg="http://schemas.microsoft.com/office/drawing/2016/SVG/main" xmlns="" r:embed="rId5"/>
                  </a:ext>
                </a:extLst>
              </a:blip>
              <a:stretch>
                <a:fillRect r="-30390"/>
              </a:stretch>
            </a:blipFill>
          </p:spPr>
        </p:sp>
        <p:sp>
          <p:nvSpPr>
            <p:cNvPr id="5" name="Freeform 5"/>
            <p:cNvSpPr/>
            <p:nvPr/>
          </p:nvSpPr>
          <p:spPr>
            <a:xfrm>
              <a:off x="6298998" y="0"/>
              <a:ext cx="12597997" cy="10363682"/>
            </a:xfrm>
            <a:custGeom>
              <a:avLst/>
              <a:gdLst/>
              <a:ahLst/>
              <a:cxnLst/>
              <a:rect l="l" t="t" r="r" b="b"/>
              <a:pathLst>
                <a:path w="12597997" h="10363682">
                  <a:moveTo>
                    <a:pt x="0" y="0"/>
                  </a:moveTo>
                  <a:lnTo>
                    <a:pt x="12597997" y="0"/>
                  </a:lnTo>
                  <a:lnTo>
                    <a:pt x="12597997" y="10363682"/>
                  </a:lnTo>
                  <a:lnTo>
                    <a:pt x="0" y="10363682"/>
                  </a:lnTo>
                  <a:lnTo>
                    <a:pt x="0" y="0"/>
                  </a:lnTo>
                  <a:close/>
                </a:path>
              </a:pathLst>
            </a:custGeom>
            <a:blipFill>
              <a:blip r:embed="rId4">
                <a:extLst>
                  <a:ext uri="{96DAC541-7B7A-43D3-8B79-37D633B846F1}">
                    <asvg:svgBlip xmlns:asvg="http://schemas.microsoft.com/office/drawing/2016/SVG/main" xmlns="" r:embed="rId5"/>
                  </a:ext>
                </a:extLst>
              </a:blip>
              <a:stretch>
                <a:fillRect l="-30390"/>
              </a:stretch>
            </a:blipFill>
          </p:spPr>
        </p:sp>
      </p:grpSp>
      <p:sp>
        <p:nvSpPr>
          <p:cNvPr id="6" name="Freeform 6"/>
          <p:cNvSpPr/>
          <p:nvPr/>
        </p:nvSpPr>
        <p:spPr>
          <a:xfrm>
            <a:off x="906856" y="2639208"/>
            <a:ext cx="3947769" cy="8862339"/>
          </a:xfrm>
          <a:custGeom>
            <a:avLst/>
            <a:gdLst/>
            <a:ahLst/>
            <a:cxnLst/>
            <a:rect l="l" t="t" r="r" b="b"/>
            <a:pathLst>
              <a:path w="3947769" h="8862339">
                <a:moveTo>
                  <a:pt x="0" y="0"/>
                </a:moveTo>
                <a:lnTo>
                  <a:pt x="3947769" y="0"/>
                </a:lnTo>
                <a:lnTo>
                  <a:pt x="3947769" y="8862338"/>
                </a:lnTo>
                <a:lnTo>
                  <a:pt x="0" y="8862338"/>
                </a:lnTo>
                <a:lnTo>
                  <a:pt x="0" y="0"/>
                </a:lnTo>
                <a:close/>
              </a:path>
            </a:pathLst>
          </a:custGeom>
          <a:blipFill>
            <a:blip r:embed="rId6">
              <a:extLst>
                <a:ext uri="{96DAC541-7B7A-43D3-8B79-37D633B846F1}">
                  <asvg:svgBlip xmlns:asvg="http://schemas.microsoft.com/office/drawing/2016/SVG/main" xmlns="" r:embed="rId7"/>
                </a:ext>
              </a:extLst>
            </a:blip>
            <a:stretch>
              <a:fillRect/>
            </a:stretch>
          </a:blipFill>
        </p:spPr>
      </p:sp>
      <p:sp>
        <p:nvSpPr>
          <p:cNvPr id="10" name="Freeform 10"/>
          <p:cNvSpPr/>
          <p:nvPr/>
        </p:nvSpPr>
        <p:spPr>
          <a:xfrm rot="-8957596" flipH="1" flipV="1">
            <a:off x="14388559" y="810226"/>
            <a:ext cx="4169757" cy="902184"/>
          </a:xfrm>
          <a:custGeom>
            <a:avLst/>
            <a:gdLst/>
            <a:ahLst/>
            <a:cxnLst/>
            <a:rect l="l" t="t" r="r" b="b"/>
            <a:pathLst>
              <a:path w="4169757" h="902184">
                <a:moveTo>
                  <a:pt x="4169757" y="902184"/>
                </a:moveTo>
                <a:lnTo>
                  <a:pt x="0" y="902184"/>
                </a:lnTo>
                <a:lnTo>
                  <a:pt x="0" y="0"/>
                </a:lnTo>
                <a:lnTo>
                  <a:pt x="4169757" y="0"/>
                </a:lnTo>
                <a:lnTo>
                  <a:pt x="4169757" y="902184"/>
                </a:lnTo>
                <a:close/>
              </a:path>
            </a:pathLst>
          </a:custGeom>
          <a:blipFill>
            <a:blip r:embed="rId8">
              <a:extLst>
                <a:ext uri="{96DAC541-7B7A-43D3-8B79-37D633B846F1}">
                  <asvg:svgBlip xmlns:asvg="http://schemas.microsoft.com/office/drawing/2016/SVG/main" xmlns="" r:embed="rId9"/>
                </a:ext>
              </a:extLst>
            </a:blip>
            <a:stretch>
              <a:fillRect/>
            </a:stretch>
          </a:blipFill>
        </p:spPr>
      </p:sp>
      <p:sp>
        <p:nvSpPr>
          <p:cNvPr id="11" name="Freeform 11"/>
          <p:cNvSpPr/>
          <p:nvPr/>
        </p:nvSpPr>
        <p:spPr>
          <a:xfrm>
            <a:off x="14450527" y="6656436"/>
            <a:ext cx="2614235" cy="5039490"/>
          </a:xfrm>
          <a:custGeom>
            <a:avLst/>
            <a:gdLst/>
            <a:ahLst/>
            <a:cxnLst/>
            <a:rect l="l" t="t" r="r" b="b"/>
            <a:pathLst>
              <a:path w="2614235" h="5039490">
                <a:moveTo>
                  <a:pt x="0" y="0"/>
                </a:moveTo>
                <a:lnTo>
                  <a:pt x="2614236" y="0"/>
                </a:lnTo>
                <a:lnTo>
                  <a:pt x="2614236" y="5039489"/>
                </a:lnTo>
                <a:lnTo>
                  <a:pt x="0" y="5039489"/>
                </a:lnTo>
                <a:lnTo>
                  <a:pt x="0" y="0"/>
                </a:lnTo>
                <a:close/>
              </a:path>
            </a:pathLst>
          </a:custGeom>
          <a:blipFill>
            <a:blip r:embed="rId10">
              <a:extLst>
                <a:ext uri="{96DAC541-7B7A-43D3-8B79-37D633B846F1}">
                  <asvg:svgBlip xmlns:asvg="http://schemas.microsoft.com/office/drawing/2016/SVG/main" xmlns="" r:embed="rId11"/>
                </a:ext>
              </a:extLst>
            </a:blip>
            <a:stretch>
              <a:fillRect/>
            </a:stretch>
          </a:blipFill>
        </p:spPr>
      </p:sp>
      <p:sp>
        <p:nvSpPr>
          <p:cNvPr id="12" name="Rectangle 11"/>
          <p:cNvSpPr/>
          <p:nvPr/>
        </p:nvSpPr>
        <p:spPr>
          <a:xfrm>
            <a:off x="5080576" y="2501452"/>
            <a:ext cx="9144000" cy="4524315"/>
          </a:xfrm>
          <a:prstGeom prst="rect">
            <a:avLst/>
          </a:prstGeom>
        </p:spPr>
        <p:txBody>
          <a:bodyPr>
            <a:spAutoFit/>
          </a:bodyPr>
          <a:lstStyle/>
          <a:p>
            <a:pPr algn="ctr">
              <a:spcAft>
                <a:spcPts val="0"/>
              </a:spcAft>
            </a:pPr>
            <a:r>
              <a:rPr lang="pt-BR" sz="4800" b="1">
                <a:solidFill>
                  <a:schemeClr val="bg1"/>
                </a:solidFill>
                <a:latin typeface="Times New Roman" panose="02020603050405020304" pitchFamily="18" charset="0"/>
                <a:ea typeface="Times New Roman" panose="02020603050405020304" pitchFamily="18" charset="0"/>
              </a:rPr>
              <a:t>NHIỆM VỤ VỀ NHÀ</a:t>
            </a:r>
            <a:endParaRPr lang="en-GB" sz="4800">
              <a:solidFill>
                <a:schemeClr val="bg1"/>
              </a:solidFill>
              <a:latin typeface="Times New Roman" panose="02020603050405020304" pitchFamily="18" charset="0"/>
              <a:ea typeface="Times New Roman" panose="02020603050405020304" pitchFamily="18" charset="0"/>
            </a:endParaRPr>
          </a:p>
          <a:p>
            <a:pPr algn="just">
              <a:spcAft>
                <a:spcPts val="0"/>
              </a:spcAft>
            </a:pPr>
            <a:r>
              <a:rPr lang="pt-BR" sz="4800" b="1">
                <a:solidFill>
                  <a:schemeClr val="bg1"/>
                </a:solidFill>
                <a:latin typeface="Times New Roman" panose="02020603050405020304" pitchFamily="18" charset="0"/>
                <a:ea typeface="Times New Roman" panose="02020603050405020304" pitchFamily="18" charset="0"/>
              </a:rPr>
              <a:t>- </a:t>
            </a:r>
            <a:r>
              <a:rPr lang="pt-BR" sz="4800">
                <a:solidFill>
                  <a:schemeClr val="bg1"/>
                </a:solidFill>
                <a:latin typeface="Times New Roman" panose="02020603050405020304" pitchFamily="18" charset="0"/>
                <a:ea typeface="Times New Roman" panose="02020603050405020304" pitchFamily="18" charset="0"/>
              </a:rPr>
              <a:t>Tìm đọc các văn bản </a:t>
            </a:r>
            <a:r>
              <a:rPr lang="vi-VN" sz="4800">
                <a:solidFill>
                  <a:schemeClr val="bg1"/>
                </a:solidFill>
                <a:latin typeface="Times New Roman" panose="02020603050405020304" pitchFamily="18" charset="0"/>
                <a:ea typeface="Times New Roman" panose="02020603050405020304" pitchFamily="18" charset="0"/>
              </a:rPr>
              <a:t>nghị luận xã hội về chủ đề: </a:t>
            </a:r>
            <a:r>
              <a:rPr lang="vi-VN" sz="4800" b="1">
                <a:solidFill>
                  <a:schemeClr val="bg1"/>
                </a:solidFill>
                <a:latin typeface="Times New Roman" panose="02020603050405020304" pitchFamily="18" charset="0"/>
                <a:ea typeface="Times New Roman" panose="02020603050405020304" pitchFamily="18" charset="0"/>
              </a:rPr>
              <a:t>Vai trò của tri thức khoa học và cách tiếp cận</a:t>
            </a:r>
            <a:endParaRPr lang="en-GB" sz="4800">
              <a:solidFill>
                <a:schemeClr val="bg1"/>
              </a:solidFill>
              <a:latin typeface="Times New Roman" panose="02020603050405020304" pitchFamily="18" charset="0"/>
              <a:ea typeface="Times New Roman" panose="02020603050405020304" pitchFamily="18" charset="0"/>
            </a:endParaRPr>
          </a:p>
          <a:p>
            <a:pPr algn="just">
              <a:spcAft>
                <a:spcPts val="0"/>
              </a:spcAft>
              <a:tabLst>
                <a:tab pos="4594860" algn="l"/>
              </a:tabLst>
            </a:pPr>
            <a:r>
              <a:rPr lang="vi-VN" sz="4800">
                <a:solidFill>
                  <a:schemeClr val="bg1"/>
                </a:solidFill>
                <a:latin typeface="Times New Roman" panose="02020603050405020304" pitchFamily="18" charset="0"/>
                <a:ea typeface="Times New Roman" panose="02020603050405020304" pitchFamily="18" charset="0"/>
              </a:rPr>
              <a:t>- Soạn văn bản: </a:t>
            </a:r>
            <a:r>
              <a:rPr lang="vi-VN" sz="4800" i="1">
                <a:solidFill>
                  <a:schemeClr val="bg1"/>
                </a:solidFill>
                <a:latin typeface="Times New Roman" panose="02020603050405020304" pitchFamily="18" charset="0"/>
                <a:ea typeface="Arial" panose="020B0604020202020204" pitchFamily="34" charset="0"/>
              </a:rPr>
              <a:t>Khoa học muôn năm! </a:t>
            </a:r>
            <a:r>
              <a:rPr lang="vi-VN" sz="4800">
                <a:solidFill>
                  <a:schemeClr val="bg1"/>
                </a:solidFill>
                <a:latin typeface="Times New Roman" panose="02020603050405020304" pitchFamily="18" charset="0"/>
                <a:ea typeface="Arial" panose="020B0604020202020204" pitchFamily="34" charset="0"/>
              </a:rPr>
              <a:t>(Go- rơ- ki)</a:t>
            </a:r>
            <a:endParaRPr lang="en-GB" sz="4800">
              <a:solidFill>
                <a:schemeClr val="bg1"/>
              </a:solidFill>
              <a:effectLst/>
              <a:latin typeface="Times New Roman" panose="02020603050405020304" pitchFamily="18" charset="0"/>
              <a:ea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2">
                                            <p:txEl>
                                              <p:pRg st="0" end="0"/>
                                            </p:txEl>
                                          </p:spTgt>
                                        </p:tgtEl>
                                        <p:attrNameLst>
                                          <p:attrName>style.visibility</p:attrName>
                                        </p:attrNameLst>
                                      </p:cBhvr>
                                      <p:to>
                                        <p:strVal val="visible"/>
                                      </p:to>
                                    </p:set>
                                    <p:animEffect transition="in" filter="barn(inVertical)">
                                      <p:cBhvr>
                                        <p:cTn id="7" dur="500"/>
                                        <p:tgtEl>
                                          <p:spTgt spid="12">
                                            <p:txEl>
                                              <p:pRg st="0" end="0"/>
                                            </p:txEl>
                                          </p:spTgt>
                                        </p:tgtEl>
                                      </p:cBhvr>
                                    </p:animEffect>
                                  </p:childTnLst>
                                </p:cTn>
                              </p:par>
                              <p:par>
                                <p:cTn id="8" presetID="16" presetClass="entr" presetSubtype="21" fill="hold" nodeType="withEffect">
                                  <p:stCondLst>
                                    <p:cond delay="0"/>
                                  </p:stCondLst>
                                  <p:childTnLst>
                                    <p:set>
                                      <p:cBhvr>
                                        <p:cTn id="9" dur="1" fill="hold">
                                          <p:stCondLst>
                                            <p:cond delay="0"/>
                                          </p:stCondLst>
                                        </p:cTn>
                                        <p:tgtEl>
                                          <p:spTgt spid="12">
                                            <p:txEl>
                                              <p:pRg st="1" end="1"/>
                                            </p:txEl>
                                          </p:spTgt>
                                        </p:tgtEl>
                                        <p:attrNameLst>
                                          <p:attrName>style.visibility</p:attrName>
                                        </p:attrNameLst>
                                      </p:cBhvr>
                                      <p:to>
                                        <p:strVal val="visible"/>
                                      </p:to>
                                    </p:set>
                                    <p:animEffect transition="in" filter="barn(inVertical)">
                                      <p:cBhvr>
                                        <p:cTn id="10" dur="500"/>
                                        <p:tgtEl>
                                          <p:spTgt spid="12">
                                            <p:txEl>
                                              <p:pRg st="1" end="1"/>
                                            </p:txEl>
                                          </p:spTgt>
                                        </p:tgtEl>
                                      </p:cBhvr>
                                    </p:animEffect>
                                  </p:childTnLst>
                                </p:cTn>
                              </p:par>
                              <p:par>
                                <p:cTn id="11" presetID="16" presetClass="entr" presetSubtype="21" fill="hold" nodeType="withEffect">
                                  <p:stCondLst>
                                    <p:cond delay="0"/>
                                  </p:stCondLst>
                                  <p:childTnLst>
                                    <p:set>
                                      <p:cBhvr>
                                        <p:cTn id="12" dur="1" fill="hold">
                                          <p:stCondLst>
                                            <p:cond delay="0"/>
                                          </p:stCondLst>
                                        </p:cTn>
                                        <p:tgtEl>
                                          <p:spTgt spid="12">
                                            <p:txEl>
                                              <p:pRg st="2" end="2"/>
                                            </p:txEl>
                                          </p:spTgt>
                                        </p:tgtEl>
                                        <p:attrNameLst>
                                          <p:attrName>style.visibility</p:attrName>
                                        </p:attrNameLst>
                                      </p:cBhvr>
                                      <p:to>
                                        <p:strVal val="visible"/>
                                      </p:to>
                                    </p:set>
                                    <p:animEffect transition="in" filter="barn(inVertical)">
                                      <p:cBhvr>
                                        <p:cTn id="13" dur="500"/>
                                        <p:tgtEl>
                                          <p:spTgt spid="1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8.xml><?xml version="1.0" encoding="utf-8"?>
<p:sld xmlns:a="http://schemas.openxmlformats.org/drawingml/2006/main" xmlns:r="http://schemas.openxmlformats.org/officeDocument/2006/relationships" xmlns:p="http://schemas.openxmlformats.org/presentationml/2006/main">
  <p:cSld>
    <p:bg>
      <p:bgPr>
        <a:solidFill>
          <a:srgbClr val="F9DA88"/>
        </a:solidFill>
        <a:effectLst/>
      </p:bgPr>
    </p:bg>
    <p:spTree>
      <p:nvGrpSpPr>
        <p:cNvPr id="1" name=""/>
        <p:cNvGrpSpPr/>
        <p:nvPr/>
      </p:nvGrpSpPr>
      <p:grpSpPr>
        <a:xfrm>
          <a:off x="0" y="0"/>
          <a:ext cx="0" cy="0"/>
          <a:chOff x="0" y="0"/>
          <a:chExt cx="0" cy="0"/>
        </a:xfrm>
      </p:grpSpPr>
      <p:sp>
        <p:nvSpPr>
          <p:cNvPr id="2" name="Freeform 2"/>
          <p:cNvSpPr/>
          <p:nvPr/>
        </p:nvSpPr>
        <p:spPr>
          <a:xfrm>
            <a:off x="-198140" y="-3316552"/>
            <a:ext cx="19038822" cy="12127225"/>
          </a:xfrm>
          <a:custGeom>
            <a:avLst/>
            <a:gdLst/>
            <a:ahLst/>
            <a:cxnLst/>
            <a:rect l="l" t="t" r="r" b="b"/>
            <a:pathLst>
              <a:path w="19038822" h="12127225">
                <a:moveTo>
                  <a:pt x="0" y="0"/>
                </a:moveTo>
                <a:lnTo>
                  <a:pt x="19038822" y="0"/>
                </a:lnTo>
                <a:lnTo>
                  <a:pt x="19038822" y="12127226"/>
                </a:lnTo>
                <a:lnTo>
                  <a:pt x="0" y="12127226"/>
                </a:lnTo>
                <a:lnTo>
                  <a:pt x="0" y="0"/>
                </a:lnTo>
                <a:close/>
              </a:path>
            </a:pathLst>
          </a:custGeom>
          <a:blipFill>
            <a:blip r:embed="rId2">
              <a:extLst>
                <a:ext uri="{96DAC541-7B7A-43D3-8B79-37D633B846F1}">
                  <asvg:svgBlip xmlns:asvg="http://schemas.microsoft.com/office/drawing/2016/SVG/main" xmlns="" r:embed="rId3"/>
                </a:ext>
              </a:extLst>
            </a:blip>
            <a:stretch>
              <a:fillRect b="-9038"/>
            </a:stretch>
          </a:blipFill>
        </p:spPr>
      </p:sp>
      <p:grpSp>
        <p:nvGrpSpPr>
          <p:cNvPr id="3" name="Group 3"/>
          <p:cNvGrpSpPr/>
          <p:nvPr/>
        </p:nvGrpSpPr>
        <p:grpSpPr>
          <a:xfrm>
            <a:off x="2944715" y="1577887"/>
            <a:ext cx="12207583" cy="6695007"/>
            <a:chOff x="0" y="0"/>
            <a:chExt cx="16276777" cy="8926675"/>
          </a:xfrm>
        </p:grpSpPr>
        <p:sp>
          <p:nvSpPr>
            <p:cNvPr id="4" name="Freeform 4"/>
            <p:cNvSpPr/>
            <p:nvPr/>
          </p:nvSpPr>
          <p:spPr>
            <a:xfrm>
              <a:off x="0" y="0"/>
              <a:ext cx="10851185" cy="8926675"/>
            </a:xfrm>
            <a:custGeom>
              <a:avLst/>
              <a:gdLst/>
              <a:ahLst/>
              <a:cxnLst/>
              <a:rect l="l" t="t" r="r" b="b"/>
              <a:pathLst>
                <a:path w="10851185" h="8926675">
                  <a:moveTo>
                    <a:pt x="0" y="0"/>
                  </a:moveTo>
                  <a:lnTo>
                    <a:pt x="10851185" y="0"/>
                  </a:lnTo>
                  <a:lnTo>
                    <a:pt x="10851185" y="8926675"/>
                  </a:lnTo>
                  <a:lnTo>
                    <a:pt x="0" y="8926675"/>
                  </a:lnTo>
                  <a:lnTo>
                    <a:pt x="0" y="0"/>
                  </a:lnTo>
                  <a:close/>
                </a:path>
              </a:pathLst>
            </a:custGeom>
            <a:blipFill>
              <a:blip r:embed="rId4">
                <a:extLst>
                  <a:ext uri="{96DAC541-7B7A-43D3-8B79-37D633B846F1}">
                    <asvg:svgBlip xmlns:asvg="http://schemas.microsoft.com/office/drawing/2016/SVG/main" xmlns="" r:embed="rId5"/>
                  </a:ext>
                </a:extLst>
              </a:blip>
              <a:stretch>
                <a:fillRect r="-30390"/>
              </a:stretch>
            </a:blipFill>
          </p:spPr>
        </p:sp>
        <p:sp>
          <p:nvSpPr>
            <p:cNvPr id="5" name="Freeform 5"/>
            <p:cNvSpPr/>
            <p:nvPr/>
          </p:nvSpPr>
          <p:spPr>
            <a:xfrm>
              <a:off x="5425592" y="0"/>
              <a:ext cx="10851185" cy="8926675"/>
            </a:xfrm>
            <a:custGeom>
              <a:avLst/>
              <a:gdLst/>
              <a:ahLst/>
              <a:cxnLst/>
              <a:rect l="l" t="t" r="r" b="b"/>
              <a:pathLst>
                <a:path w="10851185" h="8926675">
                  <a:moveTo>
                    <a:pt x="0" y="0"/>
                  </a:moveTo>
                  <a:lnTo>
                    <a:pt x="10851185" y="0"/>
                  </a:lnTo>
                  <a:lnTo>
                    <a:pt x="10851185" y="8926675"/>
                  </a:lnTo>
                  <a:lnTo>
                    <a:pt x="0" y="8926675"/>
                  </a:lnTo>
                  <a:lnTo>
                    <a:pt x="0" y="0"/>
                  </a:lnTo>
                  <a:close/>
                </a:path>
              </a:pathLst>
            </a:custGeom>
            <a:blipFill>
              <a:blip r:embed="rId4">
                <a:extLst>
                  <a:ext uri="{96DAC541-7B7A-43D3-8B79-37D633B846F1}">
                    <asvg:svgBlip xmlns:asvg="http://schemas.microsoft.com/office/drawing/2016/SVG/main" xmlns="" r:embed="rId5"/>
                  </a:ext>
                </a:extLst>
              </a:blip>
              <a:stretch>
                <a:fillRect l="-30390"/>
              </a:stretch>
            </a:blipFill>
          </p:spPr>
        </p:sp>
      </p:grpSp>
      <p:grpSp>
        <p:nvGrpSpPr>
          <p:cNvPr id="6" name="Group 6"/>
          <p:cNvGrpSpPr/>
          <p:nvPr/>
        </p:nvGrpSpPr>
        <p:grpSpPr>
          <a:xfrm>
            <a:off x="5684433" y="4077964"/>
            <a:ext cx="6728146" cy="1354217"/>
            <a:chOff x="0" y="-90587"/>
            <a:chExt cx="8970861" cy="1805624"/>
          </a:xfrm>
        </p:grpSpPr>
        <p:grpSp>
          <p:nvGrpSpPr>
            <p:cNvPr id="7" name="Group 7"/>
            <p:cNvGrpSpPr/>
            <p:nvPr/>
          </p:nvGrpSpPr>
          <p:grpSpPr>
            <a:xfrm>
              <a:off x="0" y="0"/>
              <a:ext cx="8970861" cy="1591481"/>
              <a:chOff x="0" y="0"/>
              <a:chExt cx="11882130" cy="2107956"/>
            </a:xfrm>
          </p:grpSpPr>
          <p:sp>
            <p:nvSpPr>
              <p:cNvPr id="8" name="Freeform 8"/>
              <p:cNvSpPr/>
              <p:nvPr/>
            </p:nvSpPr>
            <p:spPr>
              <a:xfrm>
                <a:off x="-127" y="127"/>
                <a:ext cx="11882003" cy="2114941"/>
              </a:xfrm>
              <a:custGeom>
                <a:avLst/>
                <a:gdLst/>
                <a:ahLst/>
                <a:cxnLst/>
                <a:rect l="l" t="t" r="r" b="b"/>
                <a:pathLst>
                  <a:path w="11882003" h="2114941">
                    <a:moveTo>
                      <a:pt x="11480937" y="2102241"/>
                    </a:moveTo>
                    <a:cubicBezTo>
                      <a:pt x="11425058" y="2114941"/>
                      <a:pt x="11399658" y="2102241"/>
                      <a:pt x="11342508" y="2102241"/>
                    </a:cubicBezTo>
                    <a:cubicBezTo>
                      <a:pt x="11285358" y="2102241"/>
                      <a:pt x="11194298" y="2089541"/>
                      <a:pt x="11194298" y="2089541"/>
                    </a:cubicBezTo>
                    <a:lnTo>
                      <a:pt x="707771" y="2089541"/>
                    </a:lnTo>
                    <a:lnTo>
                      <a:pt x="631063" y="2076841"/>
                    </a:lnTo>
                    <a:cubicBezTo>
                      <a:pt x="631063" y="2076841"/>
                      <a:pt x="533400" y="2089541"/>
                      <a:pt x="457581" y="2076841"/>
                    </a:cubicBezTo>
                    <a:cubicBezTo>
                      <a:pt x="381762" y="2064141"/>
                      <a:pt x="296418" y="2076841"/>
                      <a:pt x="296418" y="2076841"/>
                    </a:cubicBezTo>
                    <a:cubicBezTo>
                      <a:pt x="240284" y="2076841"/>
                      <a:pt x="162814" y="2072523"/>
                      <a:pt x="119507" y="2043313"/>
                    </a:cubicBezTo>
                    <a:cubicBezTo>
                      <a:pt x="47371" y="1994672"/>
                      <a:pt x="25400" y="1924441"/>
                      <a:pt x="0" y="1818650"/>
                    </a:cubicBezTo>
                    <a:lnTo>
                      <a:pt x="0" y="1618117"/>
                    </a:lnTo>
                    <a:cubicBezTo>
                      <a:pt x="0" y="1618117"/>
                      <a:pt x="12700" y="1533154"/>
                      <a:pt x="12700" y="1474861"/>
                    </a:cubicBezTo>
                    <a:cubicBezTo>
                      <a:pt x="12700" y="1416568"/>
                      <a:pt x="0" y="1326652"/>
                      <a:pt x="0" y="1326652"/>
                    </a:cubicBezTo>
                    <a:lnTo>
                      <a:pt x="0" y="803402"/>
                    </a:lnTo>
                    <a:cubicBezTo>
                      <a:pt x="0" y="803402"/>
                      <a:pt x="12700" y="767715"/>
                      <a:pt x="12700" y="688594"/>
                    </a:cubicBezTo>
                    <a:lnTo>
                      <a:pt x="12700" y="543560"/>
                    </a:lnTo>
                    <a:cubicBezTo>
                      <a:pt x="12700" y="543560"/>
                      <a:pt x="0" y="459740"/>
                      <a:pt x="12700" y="375920"/>
                    </a:cubicBezTo>
                    <a:cubicBezTo>
                      <a:pt x="25400" y="292100"/>
                      <a:pt x="23876" y="258064"/>
                      <a:pt x="64897" y="195072"/>
                    </a:cubicBezTo>
                    <a:cubicBezTo>
                      <a:pt x="87249" y="160782"/>
                      <a:pt x="184404" y="76708"/>
                      <a:pt x="215900" y="50800"/>
                    </a:cubicBezTo>
                    <a:cubicBezTo>
                      <a:pt x="215900" y="50800"/>
                      <a:pt x="305181" y="24130"/>
                      <a:pt x="401320" y="12700"/>
                    </a:cubicBezTo>
                    <a:cubicBezTo>
                      <a:pt x="508000" y="0"/>
                      <a:pt x="481584" y="0"/>
                      <a:pt x="622300" y="0"/>
                    </a:cubicBezTo>
                    <a:lnTo>
                      <a:pt x="11362954" y="0"/>
                    </a:lnTo>
                    <a:cubicBezTo>
                      <a:pt x="11463030" y="0"/>
                      <a:pt x="11531484" y="12700"/>
                      <a:pt x="11531484" y="12700"/>
                    </a:cubicBezTo>
                    <a:cubicBezTo>
                      <a:pt x="11595618" y="12700"/>
                      <a:pt x="11684391" y="36322"/>
                      <a:pt x="11742303" y="50800"/>
                    </a:cubicBezTo>
                    <a:cubicBezTo>
                      <a:pt x="11843903" y="76200"/>
                      <a:pt x="11869303" y="254000"/>
                      <a:pt x="11869303" y="350520"/>
                    </a:cubicBezTo>
                    <a:lnTo>
                      <a:pt x="11869303" y="1235847"/>
                    </a:lnTo>
                    <a:cubicBezTo>
                      <a:pt x="11869303" y="1235847"/>
                      <a:pt x="11882003" y="1604528"/>
                      <a:pt x="11882003" y="1637548"/>
                    </a:cubicBezTo>
                    <a:cubicBezTo>
                      <a:pt x="11882003" y="1670568"/>
                      <a:pt x="11859524" y="1778518"/>
                      <a:pt x="11841617" y="1824746"/>
                    </a:cubicBezTo>
                    <a:cubicBezTo>
                      <a:pt x="11816598" y="1889389"/>
                      <a:pt x="11826759" y="1946285"/>
                      <a:pt x="11774942" y="1990481"/>
                    </a:cubicBezTo>
                    <a:cubicBezTo>
                      <a:pt x="11738874" y="2021342"/>
                      <a:pt x="11684773" y="2058680"/>
                      <a:pt x="11639560" y="2075825"/>
                    </a:cubicBezTo>
                    <a:cubicBezTo>
                      <a:pt x="11594348" y="2092970"/>
                      <a:pt x="11536563" y="2089668"/>
                      <a:pt x="11480684" y="2102368"/>
                    </a:cubicBezTo>
                    <a:close/>
                  </a:path>
                </a:pathLst>
              </a:custGeom>
              <a:solidFill>
                <a:srgbClr val="FFF8ED"/>
              </a:solidFill>
            </p:spPr>
          </p:sp>
        </p:grpSp>
        <p:sp>
          <p:nvSpPr>
            <p:cNvPr id="9" name="TextBox 9"/>
            <p:cNvSpPr txBox="1"/>
            <p:nvPr/>
          </p:nvSpPr>
          <p:spPr>
            <a:xfrm>
              <a:off x="486127" y="-90587"/>
              <a:ext cx="7998318" cy="1805624"/>
            </a:xfrm>
            <a:prstGeom prst="rect">
              <a:avLst/>
            </a:prstGeom>
          </p:spPr>
          <p:txBody>
            <a:bodyPr lIns="0" tIns="0" rIns="0" bIns="0" rtlCol="0" anchor="t">
              <a:spAutoFit/>
            </a:bodyPr>
            <a:lstStyle/>
            <a:p>
              <a:pPr marL="0" lvl="1" indent="0" algn="ctr"/>
              <a:r>
                <a:rPr lang="vi-VN" sz="8800" b="1" smtClean="0">
                  <a:solidFill>
                    <a:srgbClr val="372929"/>
                  </a:solidFill>
                  <a:latin typeface="Times New Roman" panose="02020603050405020304" pitchFamily="18" charset="0"/>
                  <a:ea typeface="Cabin Bold"/>
                  <a:cs typeface="Times New Roman" panose="02020603050405020304" pitchFamily="18" charset="0"/>
                  <a:sym typeface="Cabin Bold"/>
                </a:rPr>
                <a:t>Thank you</a:t>
              </a:r>
              <a:endParaRPr lang="en-US" sz="8800" b="1">
                <a:solidFill>
                  <a:srgbClr val="372929"/>
                </a:solidFill>
                <a:latin typeface="Times New Roman" panose="02020603050405020304" pitchFamily="18" charset="0"/>
                <a:ea typeface="Cabin Bold"/>
                <a:cs typeface="Times New Roman" panose="02020603050405020304" pitchFamily="18" charset="0"/>
                <a:sym typeface="Cabin Bold"/>
              </a:endParaRPr>
            </a:p>
          </p:txBody>
        </p:sp>
      </p:grpSp>
      <p:sp>
        <p:nvSpPr>
          <p:cNvPr id="11" name="Freeform 11"/>
          <p:cNvSpPr/>
          <p:nvPr/>
        </p:nvSpPr>
        <p:spPr>
          <a:xfrm>
            <a:off x="533557" y="5542422"/>
            <a:ext cx="2411158" cy="1696578"/>
          </a:xfrm>
          <a:custGeom>
            <a:avLst/>
            <a:gdLst/>
            <a:ahLst/>
            <a:cxnLst/>
            <a:rect l="l" t="t" r="r" b="b"/>
            <a:pathLst>
              <a:path w="2411158" h="1696578">
                <a:moveTo>
                  <a:pt x="0" y="0"/>
                </a:moveTo>
                <a:lnTo>
                  <a:pt x="2411158" y="0"/>
                </a:lnTo>
                <a:lnTo>
                  <a:pt x="2411158" y="1696578"/>
                </a:lnTo>
                <a:lnTo>
                  <a:pt x="0" y="1696578"/>
                </a:lnTo>
                <a:lnTo>
                  <a:pt x="0" y="0"/>
                </a:lnTo>
                <a:close/>
              </a:path>
            </a:pathLst>
          </a:custGeom>
          <a:blipFill>
            <a:blip r:embed="rId6">
              <a:extLst>
                <a:ext uri="{96DAC541-7B7A-43D3-8B79-37D633B846F1}">
                  <asvg:svgBlip xmlns:asvg="http://schemas.microsoft.com/office/drawing/2016/SVG/main" xmlns="" r:embed="rId7"/>
                </a:ext>
              </a:extLst>
            </a:blip>
            <a:stretch>
              <a:fillRect/>
            </a:stretch>
          </a:blipFill>
        </p:spPr>
      </p:sp>
      <p:sp>
        <p:nvSpPr>
          <p:cNvPr id="12" name="Freeform 12"/>
          <p:cNvSpPr/>
          <p:nvPr/>
        </p:nvSpPr>
        <p:spPr>
          <a:xfrm>
            <a:off x="-282850" y="7200900"/>
            <a:ext cx="4191000" cy="4114800"/>
          </a:xfrm>
          <a:custGeom>
            <a:avLst/>
            <a:gdLst/>
            <a:ahLst/>
            <a:cxnLst/>
            <a:rect l="l" t="t" r="r" b="b"/>
            <a:pathLst>
              <a:path w="4191000" h="4114800">
                <a:moveTo>
                  <a:pt x="0" y="0"/>
                </a:moveTo>
                <a:lnTo>
                  <a:pt x="4191000" y="0"/>
                </a:lnTo>
                <a:lnTo>
                  <a:pt x="4191000" y="4114800"/>
                </a:lnTo>
                <a:lnTo>
                  <a:pt x="0" y="4114800"/>
                </a:lnTo>
                <a:lnTo>
                  <a:pt x="0" y="0"/>
                </a:lnTo>
                <a:close/>
              </a:path>
            </a:pathLst>
          </a:custGeom>
          <a:blipFill>
            <a:blip r:embed="rId8">
              <a:extLst>
                <a:ext uri="{96DAC541-7B7A-43D3-8B79-37D633B846F1}">
                  <asvg:svgBlip xmlns:asvg="http://schemas.microsoft.com/office/drawing/2016/SVG/main" xmlns="" r:embed="rId9"/>
                </a:ext>
              </a:extLst>
            </a:blip>
            <a:stretch>
              <a:fillRect/>
            </a:stretch>
          </a:blipFill>
        </p:spPr>
      </p:sp>
      <p:sp>
        <p:nvSpPr>
          <p:cNvPr id="13" name="Freeform 13"/>
          <p:cNvSpPr/>
          <p:nvPr/>
        </p:nvSpPr>
        <p:spPr>
          <a:xfrm>
            <a:off x="10724561" y="8117867"/>
            <a:ext cx="8405340" cy="4569448"/>
          </a:xfrm>
          <a:custGeom>
            <a:avLst/>
            <a:gdLst/>
            <a:ahLst/>
            <a:cxnLst/>
            <a:rect l="l" t="t" r="r" b="b"/>
            <a:pathLst>
              <a:path w="8405340" h="4569448">
                <a:moveTo>
                  <a:pt x="0" y="0"/>
                </a:moveTo>
                <a:lnTo>
                  <a:pt x="8405340" y="0"/>
                </a:lnTo>
                <a:lnTo>
                  <a:pt x="8405340" y="4569448"/>
                </a:lnTo>
                <a:lnTo>
                  <a:pt x="0" y="4569448"/>
                </a:lnTo>
                <a:lnTo>
                  <a:pt x="0" y="0"/>
                </a:lnTo>
                <a:close/>
              </a:path>
            </a:pathLst>
          </a:custGeom>
          <a:blipFill>
            <a:blip r:embed="rId10">
              <a:extLst>
                <a:ext uri="{96DAC541-7B7A-43D3-8B79-37D633B846F1}">
                  <asvg:svgBlip xmlns:asvg="http://schemas.microsoft.com/office/drawing/2016/SVG/main" xmlns="" r:embed="rId11"/>
                </a:ext>
              </a:extLst>
            </a:blip>
            <a:stretch>
              <a:fillRect/>
            </a:stretch>
          </a:blipFill>
        </p:spPr>
      </p:sp>
      <p:sp>
        <p:nvSpPr>
          <p:cNvPr id="14" name="Freeform 14"/>
          <p:cNvSpPr/>
          <p:nvPr/>
        </p:nvSpPr>
        <p:spPr>
          <a:xfrm>
            <a:off x="15333273" y="5542422"/>
            <a:ext cx="2063893" cy="2627642"/>
          </a:xfrm>
          <a:custGeom>
            <a:avLst/>
            <a:gdLst/>
            <a:ahLst/>
            <a:cxnLst/>
            <a:rect l="l" t="t" r="r" b="b"/>
            <a:pathLst>
              <a:path w="2063893" h="2627642">
                <a:moveTo>
                  <a:pt x="0" y="0"/>
                </a:moveTo>
                <a:lnTo>
                  <a:pt x="2063893" y="0"/>
                </a:lnTo>
                <a:lnTo>
                  <a:pt x="2063893" y="2627641"/>
                </a:lnTo>
                <a:lnTo>
                  <a:pt x="0" y="2627641"/>
                </a:lnTo>
                <a:lnTo>
                  <a:pt x="0" y="0"/>
                </a:lnTo>
                <a:close/>
              </a:path>
            </a:pathLst>
          </a:custGeom>
          <a:blipFill>
            <a:blip r:embed="rId12">
              <a:extLst>
                <a:ext uri="{96DAC541-7B7A-43D3-8B79-37D633B846F1}">
                  <asvg:svgBlip xmlns:asvg="http://schemas.microsoft.com/office/drawing/2016/SVG/main" xmlns="" r:embed="rId13"/>
                </a:ext>
              </a:extLst>
            </a:blip>
            <a:stretch>
              <a:fillRect/>
            </a:stretch>
          </a:blipFill>
        </p:spPr>
      </p:sp>
      <p:sp>
        <p:nvSpPr>
          <p:cNvPr id="15" name="Freeform 15"/>
          <p:cNvSpPr/>
          <p:nvPr/>
        </p:nvSpPr>
        <p:spPr>
          <a:xfrm rot="-1727232">
            <a:off x="-190075" y="757084"/>
            <a:ext cx="4169757" cy="902184"/>
          </a:xfrm>
          <a:custGeom>
            <a:avLst/>
            <a:gdLst/>
            <a:ahLst/>
            <a:cxnLst/>
            <a:rect l="l" t="t" r="r" b="b"/>
            <a:pathLst>
              <a:path w="4169757" h="902184">
                <a:moveTo>
                  <a:pt x="0" y="0"/>
                </a:moveTo>
                <a:lnTo>
                  <a:pt x="4169757" y="0"/>
                </a:lnTo>
                <a:lnTo>
                  <a:pt x="4169757" y="902183"/>
                </a:lnTo>
                <a:lnTo>
                  <a:pt x="0" y="902183"/>
                </a:lnTo>
                <a:lnTo>
                  <a:pt x="0" y="0"/>
                </a:lnTo>
                <a:close/>
              </a:path>
            </a:pathLst>
          </a:custGeom>
          <a:blipFill>
            <a:blip r:embed="rId14">
              <a:extLst>
                <a:ext uri="{96DAC541-7B7A-43D3-8B79-37D633B846F1}">
                  <asvg:svgBlip xmlns:asvg="http://schemas.microsoft.com/office/drawing/2016/SVG/main" xmlns="" r:embed="rId15"/>
                </a:ext>
              </a:extLst>
            </a:blip>
            <a:stretch>
              <a:fillRect/>
            </a:stretch>
          </a:blipFill>
        </p:spPr>
      </p:sp>
      <p:sp>
        <p:nvSpPr>
          <p:cNvPr id="16" name="Freeform 16"/>
          <p:cNvSpPr/>
          <p:nvPr/>
        </p:nvSpPr>
        <p:spPr>
          <a:xfrm rot="-8957596" flipH="1" flipV="1">
            <a:off x="14388559" y="810226"/>
            <a:ext cx="4169757" cy="902184"/>
          </a:xfrm>
          <a:custGeom>
            <a:avLst/>
            <a:gdLst/>
            <a:ahLst/>
            <a:cxnLst/>
            <a:rect l="l" t="t" r="r" b="b"/>
            <a:pathLst>
              <a:path w="4169757" h="902184">
                <a:moveTo>
                  <a:pt x="4169757" y="902184"/>
                </a:moveTo>
                <a:lnTo>
                  <a:pt x="0" y="902184"/>
                </a:lnTo>
                <a:lnTo>
                  <a:pt x="0" y="0"/>
                </a:lnTo>
                <a:lnTo>
                  <a:pt x="4169757" y="0"/>
                </a:lnTo>
                <a:lnTo>
                  <a:pt x="4169757" y="902184"/>
                </a:lnTo>
                <a:close/>
              </a:path>
            </a:pathLst>
          </a:custGeom>
          <a:blipFill>
            <a:blip r:embed="rId14">
              <a:extLst>
                <a:ext uri="{96DAC541-7B7A-43D3-8B79-37D633B846F1}">
                  <asvg:svgBlip xmlns:asvg="http://schemas.microsoft.com/office/drawing/2016/SVG/main" xmlns="" r:embed="rId15"/>
                </a:ext>
              </a:extLst>
            </a:blip>
            <a:stretch>
              <a:fillRect/>
            </a:stretch>
          </a:blipFill>
        </p:spPr>
      </p:sp>
      <p:sp>
        <p:nvSpPr>
          <p:cNvPr id="17" name="Freeform 17"/>
          <p:cNvSpPr/>
          <p:nvPr/>
        </p:nvSpPr>
        <p:spPr>
          <a:xfrm flipH="1">
            <a:off x="11894683" y="6606056"/>
            <a:ext cx="2037979" cy="1511810"/>
          </a:xfrm>
          <a:custGeom>
            <a:avLst/>
            <a:gdLst/>
            <a:ahLst/>
            <a:cxnLst/>
            <a:rect l="l" t="t" r="r" b="b"/>
            <a:pathLst>
              <a:path w="2037979" h="1511810">
                <a:moveTo>
                  <a:pt x="2037980" y="0"/>
                </a:moveTo>
                <a:lnTo>
                  <a:pt x="0" y="0"/>
                </a:lnTo>
                <a:lnTo>
                  <a:pt x="0" y="1511811"/>
                </a:lnTo>
                <a:lnTo>
                  <a:pt x="2037980" y="1511811"/>
                </a:lnTo>
                <a:lnTo>
                  <a:pt x="2037980" y="0"/>
                </a:lnTo>
                <a:close/>
              </a:path>
            </a:pathLst>
          </a:custGeom>
          <a:blipFill>
            <a:blip r:embed="rId16">
              <a:extLst>
                <a:ext uri="{96DAC541-7B7A-43D3-8B79-37D633B846F1}">
                  <asvg:svgBlip xmlns:asvg="http://schemas.microsoft.com/office/drawing/2016/SVG/main" xmlns="" r:embed="rId17"/>
                </a:ext>
              </a:extLst>
            </a:blip>
            <a:stretch>
              <a:fillRect/>
            </a:stretch>
          </a:blipFill>
        </p:spPr>
      </p:sp>
      <p:sp>
        <p:nvSpPr>
          <p:cNvPr id="18" name="Freeform 18"/>
          <p:cNvSpPr/>
          <p:nvPr/>
        </p:nvSpPr>
        <p:spPr>
          <a:xfrm>
            <a:off x="4090893" y="8070242"/>
            <a:ext cx="3478876" cy="4114800"/>
          </a:xfrm>
          <a:custGeom>
            <a:avLst/>
            <a:gdLst/>
            <a:ahLst/>
            <a:cxnLst/>
            <a:rect l="l" t="t" r="r" b="b"/>
            <a:pathLst>
              <a:path w="3478876" h="4114800">
                <a:moveTo>
                  <a:pt x="0" y="0"/>
                </a:moveTo>
                <a:lnTo>
                  <a:pt x="3478876" y="0"/>
                </a:lnTo>
                <a:lnTo>
                  <a:pt x="3478876" y="4114800"/>
                </a:lnTo>
                <a:lnTo>
                  <a:pt x="0" y="4114800"/>
                </a:lnTo>
                <a:lnTo>
                  <a:pt x="0" y="0"/>
                </a:lnTo>
                <a:close/>
              </a:path>
            </a:pathLst>
          </a:custGeom>
          <a:blipFill>
            <a:blip r:embed="rId18">
              <a:extLst>
                <a:ext uri="{96DAC541-7B7A-43D3-8B79-37D633B846F1}">
                  <asvg:svgBlip xmlns:asvg="http://schemas.microsoft.com/office/drawing/2016/SVG/main" xmlns="" r:embed="rId19"/>
                </a:ext>
              </a:extLst>
            </a:blip>
            <a:stretch>
              <a:fillRect/>
            </a:stretch>
          </a:blipFill>
        </p:spPr>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8CC0F5"/>
        </a:solidFill>
        <a:effectLst/>
      </p:bgPr>
    </p:bg>
    <p:spTree>
      <p:nvGrpSpPr>
        <p:cNvPr id="1" name=""/>
        <p:cNvGrpSpPr/>
        <p:nvPr/>
      </p:nvGrpSpPr>
      <p:grpSpPr>
        <a:xfrm>
          <a:off x="0" y="0"/>
          <a:ext cx="0" cy="0"/>
          <a:chOff x="0" y="0"/>
          <a:chExt cx="0" cy="0"/>
        </a:xfrm>
      </p:grpSpPr>
      <p:sp>
        <p:nvSpPr>
          <p:cNvPr id="2" name="Freeform 2"/>
          <p:cNvSpPr/>
          <p:nvPr/>
        </p:nvSpPr>
        <p:spPr>
          <a:xfrm>
            <a:off x="-428538" y="-2253652"/>
            <a:ext cx="18768896" cy="13035852"/>
          </a:xfrm>
          <a:custGeom>
            <a:avLst/>
            <a:gdLst/>
            <a:ahLst/>
            <a:cxnLst/>
            <a:rect l="l" t="t" r="r" b="b"/>
            <a:pathLst>
              <a:path w="18768896" h="13035852">
                <a:moveTo>
                  <a:pt x="0" y="0"/>
                </a:moveTo>
                <a:lnTo>
                  <a:pt x="18768897" y="0"/>
                </a:lnTo>
                <a:lnTo>
                  <a:pt x="18768897" y="13035851"/>
                </a:lnTo>
                <a:lnTo>
                  <a:pt x="0" y="13035851"/>
                </a:lnTo>
                <a:lnTo>
                  <a:pt x="0" y="0"/>
                </a:lnTo>
                <a:close/>
              </a:path>
            </a:pathLst>
          </a:custGeom>
          <a:blipFill>
            <a:blip r:embed="rId2">
              <a:extLst>
                <a:ext uri="{96DAC541-7B7A-43D3-8B79-37D633B846F1}">
                  <asvg:svgBlip xmlns:asvg="http://schemas.microsoft.com/office/drawing/2016/SVG/main" xmlns="" r:embed="rId3"/>
                </a:ext>
              </a:extLst>
            </a:blip>
            <a:stretch>
              <a:fillRect/>
            </a:stretch>
          </a:blipFill>
        </p:spPr>
      </p:sp>
      <p:sp>
        <p:nvSpPr>
          <p:cNvPr id="3" name="Freeform 3"/>
          <p:cNvSpPr/>
          <p:nvPr/>
        </p:nvSpPr>
        <p:spPr>
          <a:xfrm>
            <a:off x="3276600" y="1262559"/>
            <a:ext cx="10714897" cy="7995741"/>
          </a:xfrm>
          <a:custGeom>
            <a:avLst/>
            <a:gdLst/>
            <a:ahLst/>
            <a:cxnLst/>
            <a:rect l="l" t="t" r="r" b="b"/>
            <a:pathLst>
              <a:path w="10028132" h="6490936">
                <a:moveTo>
                  <a:pt x="0" y="0"/>
                </a:moveTo>
                <a:lnTo>
                  <a:pt x="10028131" y="0"/>
                </a:lnTo>
                <a:lnTo>
                  <a:pt x="10028131" y="6490936"/>
                </a:lnTo>
                <a:lnTo>
                  <a:pt x="0" y="6490936"/>
                </a:lnTo>
                <a:lnTo>
                  <a:pt x="0" y="0"/>
                </a:lnTo>
                <a:close/>
              </a:path>
            </a:pathLst>
          </a:custGeom>
          <a:blipFill>
            <a:blip r:embed="rId4">
              <a:extLst>
                <a:ext uri="{96DAC541-7B7A-43D3-8B79-37D633B846F1}">
                  <asvg:svgBlip xmlns:asvg="http://schemas.microsoft.com/office/drawing/2016/SVG/main" xmlns="" r:embed="rId5"/>
                </a:ext>
              </a:extLst>
            </a:blip>
            <a:stretch>
              <a:fillRect/>
            </a:stretch>
          </a:blipFill>
        </p:spPr>
      </p:sp>
      <p:sp>
        <p:nvSpPr>
          <p:cNvPr id="4" name="Freeform 4"/>
          <p:cNvSpPr/>
          <p:nvPr/>
        </p:nvSpPr>
        <p:spPr>
          <a:xfrm>
            <a:off x="-2686702" y="1262559"/>
            <a:ext cx="5105798" cy="6339027"/>
          </a:xfrm>
          <a:custGeom>
            <a:avLst/>
            <a:gdLst/>
            <a:ahLst/>
            <a:cxnLst/>
            <a:rect l="l" t="t" r="r" b="b"/>
            <a:pathLst>
              <a:path w="5105798" h="6339027">
                <a:moveTo>
                  <a:pt x="0" y="0"/>
                </a:moveTo>
                <a:lnTo>
                  <a:pt x="5105797" y="0"/>
                </a:lnTo>
                <a:lnTo>
                  <a:pt x="5105797" y="6339027"/>
                </a:lnTo>
                <a:lnTo>
                  <a:pt x="0" y="6339027"/>
                </a:lnTo>
                <a:lnTo>
                  <a:pt x="0" y="0"/>
                </a:lnTo>
                <a:close/>
              </a:path>
            </a:pathLst>
          </a:custGeom>
          <a:blipFill>
            <a:blip r:embed="rId6">
              <a:extLst>
                <a:ext uri="{96DAC541-7B7A-43D3-8B79-37D633B846F1}">
                  <asvg:svgBlip xmlns:asvg="http://schemas.microsoft.com/office/drawing/2016/SVG/main" xmlns="" r:embed="rId7"/>
                </a:ext>
              </a:extLst>
            </a:blip>
            <a:stretch>
              <a:fillRect/>
            </a:stretch>
          </a:blipFill>
        </p:spPr>
      </p:sp>
      <p:sp>
        <p:nvSpPr>
          <p:cNvPr id="5" name="Freeform 5"/>
          <p:cNvSpPr/>
          <p:nvPr/>
        </p:nvSpPr>
        <p:spPr>
          <a:xfrm>
            <a:off x="15748728" y="564988"/>
            <a:ext cx="5955287" cy="6670892"/>
          </a:xfrm>
          <a:custGeom>
            <a:avLst/>
            <a:gdLst/>
            <a:ahLst/>
            <a:cxnLst/>
            <a:rect l="l" t="t" r="r" b="b"/>
            <a:pathLst>
              <a:path w="5955287" h="6670892">
                <a:moveTo>
                  <a:pt x="0" y="0"/>
                </a:moveTo>
                <a:lnTo>
                  <a:pt x="5955288" y="0"/>
                </a:lnTo>
                <a:lnTo>
                  <a:pt x="5955288" y="6670892"/>
                </a:lnTo>
                <a:lnTo>
                  <a:pt x="0" y="6670892"/>
                </a:lnTo>
                <a:lnTo>
                  <a:pt x="0" y="0"/>
                </a:lnTo>
                <a:close/>
              </a:path>
            </a:pathLst>
          </a:custGeom>
          <a:blipFill>
            <a:blip r:embed="rId8">
              <a:extLst>
                <a:ext uri="{96DAC541-7B7A-43D3-8B79-37D633B846F1}">
                  <asvg:svgBlip xmlns:asvg="http://schemas.microsoft.com/office/drawing/2016/SVG/main" xmlns="" r:embed="rId9"/>
                </a:ext>
              </a:extLst>
            </a:blip>
            <a:stretch>
              <a:fillRect/>
            </a:stretch>
          </a:blipFill>
        </p:spPr>
      </p:sp>
      <p:sp>
        <p:nvSpPr>
          <p:cNvPr id="6" name="Freeform 6"/>
          <p:cNvSpPr/>
          <p:nvPr/>
        </p:nvSpPr>
        <p:spPr>
          <a:xfrm>
            <a:off x="-428538" y="7993217"/>
            <a:ext cx="3461351" cy="4287709"/>
          </a:xfrm>
          <a:custGeom>
            <a:avLst/>
            <a:gdLst/>
            <a:ahLst/>
            <a:cxnLst/>
            <a:rect l="l" t="t" r="r" b="b"/>
            <a:pathLst>
              <a:path w="3461351" h="4287709">
                <a:moveTo>
                  <a:pt x="0" y="0"/>
                </a:moveTo>
                <a:lnTo>
                  <a:pt x="3461351" y="0"/>
                </a:lnTo>
                <a:lnTo>
                  <a:pt x="3461351" y="4287710"/>
                </a:lnTo>
                <a:lnTo>
                  <a:pt x="0" y="4287710"/>
                </a:lnTo>
                <a:lnTo>
                  <a:pt x="0" y="0"/>
                </a:lnTo>
                <a:close/>
              </a:path>
            </a:pathLst>
          </a:custGeom>
          <a:blipFill>
            <a:blip r:embed="rId10">
              <a:extLst>
                <a:ext uri="{96DAC541-7B7A-43D3-8B79-37D633B846F1}">
                  <asvg:svgBlip xmlns:asvg="http://schemas.microsoft.com/office/drawing/2016/SVG/main" xmlns="" r:embed="rId11"/>
                </a:ext>
              </a:extLst>
            </a:blip>
            <a:stretch>
              <a:fillRect/>
            </a:stretch>
          </a:blipFill>
        </p:spPr>
      </p:sp>
      <p:sp>
        <p:nvSpPr>
          <p:cNvPr id="7" name="Freeform 7"/>
          <p:cNvSpPr/>
          <p:nvPr/>
        </p:nvSpPr>
        <p:spPr>
          <a:xfrm>
            <a:off x="14924946" y="8002276"/>
            <a:ext cx="8405340" cy="4569448"/>
          </a:xfrm>
          <a:custGeom>
            <a:avLst/>
            <a:gdLst/>
            <a:ahLst/>
            <a:cxnLst/>
            <a:rect l="l" t="t" r="r" b="b"/>
            <a:pathLst>
              <a:path w="8405340" h="4569448">
                <a:moveTo>
                  <a:pt x="0" y="0"/>
                </a:moveTo>
                <a:lnTo>
                  <a:pt x="8405340" y="0"/>
                </a:lnTo>
                <a:lnTo>
                  <a:pt x="8405340" y="4569448"/>
                </a:lnTo>
                <a:lnTo>
                  <a:pt x="0" y="4569448"/>
                </a:lnTo>
                <a:lnTo>
                  <a:pt x="0" y="0"/>
                </a:lnTo>
                <a:close/>
              </a:path>
            </a:pathLst>
          </a:custGeom>
          <a:blipFill>
            <a:blip r:embed="rId12">
              <a:extLst>
                <a:ext uri="{96DAC541-7B7A-43D3-8B79-37D633B846F1}">
                  <asvg:svgBlip xmlns:asvg="http://schemas.microsoft.com/office/drawing/2016/SVG/main" xmlns="" r:embed="rId13"/>
                </a:ext>
              </a:extLst>
            </a:blip>
            <a:stretch>
              <a:fillRect/>
            </a:stretch>
          </a:blipFill>
        </p:spPr>
      </p:sp>
      <p:sp>
        <p:nvSpPr>
          <p:cNvPr id="10" name="Freeform 10"/>
          <p:cNvSpPr/>
          <p:nvPr/>
        </p:nvSpPr>
        <p:spPr>
          <a:xfrm>
            <a:off x="10890896" y="7806970"/>
            <a:ext cx="2225800" cy="911003"/>
          </a:xfrm>
          <a:custGeom>
            <a:avLst/>
            <a:gdLst/>
            <a:ahLst/>
            <a:cxnLst/>
            <a:rect l="l" t="t" r="r" b="b"/>
            <a:pathLst>
              <a:path w="2225800" h="911003">
                <a:moveTo>
                  <a:pt x="0" y="0"/>
                </a:moveTo>
                <a:lnTo>
                  <a:pt x="2225800" y="0"/>
                </a:lnTo>
                <a:lnTo>
                  <a:pt x="2225800" y="911004"/>
                </a:lnTo>
                <a:lnTo>
                  <a:pt x="0" y="911004"/>
                </a:lnTo>
                <a:lnTo>
                  <a:pt x="0" y="0"/>
                </a:lnTo>
                <a:close/>
              </a:path>
            </a:pathLst>
          </a:custGeom>
          <a:blipFill>
            <a:blip r:embed="rId14">
              <a:extLst>
                <a:ext uri="{96DAC541-7B7A-43D3-8B79-37D633B846F1}">
                  <asvg:svgBlip xmlns:asvg="http://schemas.microsoft.com/office/drawing/2016/SVG/main" xmlns="" r:embed="rId15"/>
                </a:ext>
              </a:extLst>
            </a:blip>
            <a:stretch>
              <a:fillRect t="-81244"/>
            </a:stretch>
          </a:blipFill>
        </p:spPr>
      </p:sp>
      <p:sp>
        <p:nvSpPr>
          <p:cNvPr id="12" name="Rectangle 11"/>
          <p:cNvSpPr/>
          <p:nvPr/>
        </p:nvSpPr>
        <p:spPr>
          <a:xfrm>
            <a:off x="4924745" y="2568073"/>
            <a:ext cx="7707811" cy="3933384"/>
          </a:xfrm>
          <a:prstGeom prst="rect">
            <a:avLst/>
          </a:prstGeom>
        </p:spPr>
        <p:txBody>
          <a:bodyPr wrap="square">
            <a:spAutoFit/>
          </a:bodyPr>
          <a:lstStyle/>
          <a:p>
            <a:pPr algn="just">
              <a:lnSpc>
                <a:spcPct val="130000"/>
              </a:lnSpc>
              <a:spcAft>
                <a:spcPts val="0"/>
              </a:spcAft>
              <a:tabLst>
                <a:tab pos="1386840" algn="l"/>
              </a:tabLst>
            </a:pPr>
            <a:r>
              <a:rPr lang="de-DE" sz="4800" b="1">
                <a:solidFill>
                  <a:schemeClr val="bg1"/>
                </a:solidFill>
                <a:latin typeface="Times New Roman" panose="02020603050405020304" pitchFamily="18" charset="0"/>
                <a:ea typeface="Times New Roman" panose="02020603050405020304" pitchFamily="18" charset="0"/>
              </a:rPr>
              <a:t>I. KIẾN THỨC NGỮ VĂN: </a:t>
            </a:r>
            <a:r>
              <a:rPr lang="vi-VN" sz="4800" b="1">
                <a:solidFill>
                  <a:schemeClr val="bg1"/>
                </a:solidFill>
                <a:latin typeface="Times New Roman" panose="02020603050405020304" pitchFamily="18" charset="0"/>
                <a:ea typeface="Times New Roman" panose="02020603050405020304" pitchFamily="18" charset="0"/>
              </a:rPr>
              <a:t>BỐI CẢNH LỊCH SỬ, VĂN HÓA, XÃ HỘI VỚI VIỆC ĐỌC HIỂU VĂN BẢN</a:t>
            </a:r>
            <a:endParaRPr lang="en-GB" sz="4800">
              <a:solidFill>
                <a:schemeClr val="bg1"/>
              </a:solidFill>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27902537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arn(inVertical)">
                                      <p:cBhvr>
                                        <p:cTn id="7" dur="500"/>
                                        <p:tgtEl>
                                          <p:spTgt spid="12"/>
                                        </p:tgtEl>
                                      </p:cBhvr>
                                    </p:animEffect>
                                  </p:childTnLst>
                                </p:cTn>
                              </p:par>
                              <p:par>
                                <p:cTn id="8" presetID="16" presetClass="entr" presetSubtype="21"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barn(inVertical)">
                                      <p:cBhvr>
                                        <p:cTn id="10"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F9DA88"/>
        </a:solidFill>
        <a:effectLst/>
      </p:bgPr>
    </p:bg>
    <p:spTree>
      <p:nvGrpSpPr>
        <p:cNvPr id="1" name=""/>
        <p:cNvGrpSpPr/>
        <p:nvPr/>
      </p:nvGrpSpPr>
      <p:grpSpPr>
        <a:xfrm>
          <a:off x="0" y="0"/>
          <a:ext cx="0" cy="0"/>
          <a:chOff x="0" y="0"/>
          <a:chExt cx="0" cy="0"/>
        </a:xfrm>
      </p:grpSpPr>
      <p:sp>
        <p:nvSpPr>
          <p:cNvPr id="2" name="Freeform 2"/>
          <p:cNvSpPr/>
          <p:nvPr/>
        </p:nvSpPr>
        <p:spPr>
          <a:xfrm>
            <a:off x="-428538" y="-3374639"/>
            <a:ext cx="18768896" cy="13035852"/>
          </a:xfrm>
          <a:custGeom>
            <a:avLst/>
            <a:gdLst/>
            <a:ahLst/>
            <a:cxnLst/>
            <a:rect l="l" t="t" r="r" b="b"/>
            <a:pathLst>
              <a:path w="18768896" h="13035852">
                <a:moveTo>
                  <a:pt x="0" y="0"/>
                </a:moveTo>
                <a:lnTo>
                  <a:pt x="18768897" y="0"/>
                </a:lnTo>
                <a:lnTo>
                  <a:pt x="18768897" y="13035851"/>
                </a:lnTo>
                <a:lnTo>
                  <a:pt x="0" y="13035851"/>
                </a:lnTo>
                <a:lnTo>
                  <a:pt x="0" y="0"/>
                </a:lnTo>
                <a:close/>
              </a:path>
            </a:pathLst>
          </a:custGeom>
          <a:blipFill>
            <a:blip r:embed="rId2">
              <a:extLst>
                <a:ext uri="{96DAC541-7B7A-43D3-8B79-37D633B846F1}">
                  <asvg:svgBlip xmlns:asvg="http://schemas.microsoft.com/office/drawing/2016/SVG/main" xmlns="" r:embed="rId3"/>
                </a:ext>
              </a:extLst>
            </a:blip>
            <a:stretch>
              <a:fillRect/>
            </a:stretch>
          </a:blipFill>
        </p:spPr>
      </p:sp>
      <p:grpSp>
        <p:nvGrpSpPr>
          <p:cNvPr id="3" name="Group 3"/>
          <p:cNvGrpSpPr/>
          <p:nvPr/>
        </p:nvGrpSpPr>
        <p:grpSpPr>
          <a:xfrm>
            <a:off x="3996096" y="666856"/>
            <a:ext cx="14143749" cy="8823691"/>
            <a:chOff x="0" y="0"/>
            <a:chExt cx="15270671" cy="10851659"/>
          </a:xfrm>
        </p:grpSpPr>
        <p:sp>
          <p:nvSpPr>
            <p:cNvPr id="4" name="Freeform 4"/>
            <p:cNvSpPr/>
            <p:nvPr/>
          </p:nvSpPr>
          <p:spPr>
            <a:xfrm>
              <a:off x="-127" y="127"/>
              <a:ext cx="15270544" cy="10858644"/>
            </a:xfrm>
            <a:custGeom>
              <a:avLst/>
              <a:gdLst/>
              <a:ahLst/>
              <a:cxnLst/>
              <a:rect l="l" t="t" r="r" b="b"/>
              <a:pathLst>
                <a:path w="15270544" h="10858644">
                  <a:moveTo>
                    <a:pt x="14869478" y="10845944"/>
                  </a:moveTo>
                  <a:cubicBezTo>
                    <a:pt x="14813598" y="10858644"/>
                    <a:pt x="14788198" y="10845944"/>
                    <a:pt x="14731048" y="10845944"/>
                  </a:cubicBezTo>
                  <a:cubicBezTo>
                    <a:pt x="14673898" y="10845944"/>
                    <a:pt x="14582838" y="10833244"/>
                    <a:pt x="14582838" y="10833244"/>
                  </a:cubicBezTo>
                  <a:lnTo>
                    <a:pt x="707771" y="10833244"/>
                  </a:lnTo>
                  <a:lnTo>
                    <a:pt x="631063" y="10820544"/>
                  </a:lnTo>
                  <a:cubicBezTo>
                    <a:pt x="631063" y="10820544"/>
                    <a:pt x="533400" y="10833244"/>
                    <a:pt x="457581" y="10820544"/>
                  </a:cubicBezTo>
                  <a:cubicBezTo>
                    <a:pt x="381762" y="10807844"/>
                    <a:pt x="296418" y="10820544"/>
                    <a:pt x="296418" y="10820544"/>
                  </a:cubicBezTo>
                  <a:cubicBezTo>
                    <a:pt x="240284" y="10820544"/>
                    <a:pt x="162814" y="10816226"/>
                    <a:pt x="119507" y="10787016"/>
                  </a:cubicBezTo>
                  <a:cubicBezTo>
                    <a:pt x="47371" y="10738375"/>
                    <a:pt x="25400" y="10668144"/>
                    <a:pt x="0" y="10562353"/>
                  </a:cubicBezTo>
                  <a:lnTo>
                    <a:pt x="0" y="10361820"/>
                  </a:lnTo>
                  <a:cubicBezTo>
                    <a:pt x="0" y="10361820"/>
                    <a:pt x="12700" y="10276857"/>
                    <a:pt x="12700" y="10218564"/>
                  </a:cubicBezTo>
                  <a:cubicBezTo>
                    <a:pt x="12700" y="10160271"/>
                    <a:pt x="0" y="10070355"/>
                    <a:pt x="0" y="10070355"/>
                  </a:cubicBezTo>
                  <a:lnTo>
                    <a:pt x="0" y="803402"/>
                  </a:lnTo>
                  <a:cubicBezTo>
                    <a:pt x="0" y="803402"/>
                    <a:pt x="12700" y="767715"/>
                    <a:pt x="12700" y="688594"/>
                  </a:cubicBezTo>
                  <a:lnTo>
                    <a:pt x="12700" y="543560"/>
                  </a:lnTo>
                  <a:cubicBezTo>
                    <a:pt x="12700" y="543560"/>
                    <a:pt x="0" y="459740"/>
                    <a:pt x="12700" y="375920"/>
                  </a:cubicBezTo>
                  <a:cubicBezTo>
                    <a:pt x="25400" y="292100"/>
                    <a:pt x="23876" y="258064"/>
                    <a:pt x="64897" y="195072"/>
                  </a:cubicBezTo>
                  <a:cubicBezTo>
                    <a:pt x="87249" y="160782"/>
                    <a:pt x="184404" y="76708"/>
                    <a:pt x="215900" y="50800"/>
                  </a:cubicBezTo>
                  <a:cubicBezTo>
                    <a:pt x="215900" y="50800"/>
                    <a:pt x="305181" y="24130"/>
                    <a:pt x="401320" y="12700"/>
                  </a:cubicBezTo>
                  <a:cubicBezTo>
                    <a:pt x="508000" y="0"/>
                    <a:pt x="481584" y="0"/>
                    <a:pt x="622300" y="0"/>
                  </a:cubicBezTo>
                  <a:lnTo>
                    <a:pt x="14751495" y="0"/>
                  </a:lnTo>
                  <a:cubicBezTo>
                    <a:pt x="14851571" y="0"/>
                    <a:pt x="14920024" y="12700"/>
                    <a:pt x="14920024" y="12700"/>
                  </a:cubicBezTo>
                  <a:cubicBezTo>
                    <a:pt x="14984158" y="12700"/>
                    <a:pt x="15072931" y="36322"/>
                    <a:pt x="15130844" y="50800"/>
                  </a:cubicBezTo>
                  <a:cubicBezTo>
                    <a:pt x="15232444" y="76200"/>
                    <a:pt x="15257844" y="254000"/>
                    <a:pt x="15257844" y="350520"/>
                  </a:cubicBezTo>
                  <a:lnTo>
                    <a:pt x="15257844" y="9979550"/>
                  </a:lnTo>
                  <a:cubicBezTo>
                    <a:pt x="15257844" y="9979550"/>
                    <a:pt x="15270544" y="10348231"/>
                    <a:pt x="15270544" y="10381251"/>
                  </a:cubicBezTo>
                  <a:cubicBezTo>
                    <a:pt x="15270544" y="10414271"/>
                    <a:pt x="15248065" y="10522221"/>
                    <a:pt x="15230157" y="10568449"/>
                  </a:cubicBezTo>
                  <a:cubicBezTo>
                    <a:pt x="15205138" y="10633092"/>
                    <a:pt x="15215299" y="10689988"/>
                    <a:pt x="15163482" y="10734184"/>
                  </a:cubicBezTo>
                  <a:cubicBezTo>
                    <a:pt x="15127415" y="10765045"/>
                    <a:pt x="15073312" y="10802383"/>
                    <a:pt x="15028101" y="10819528"/>
                  </a:cubicBezTo>
                  <a:cubicBezTo>
                    <a:pt x="14982888" y="10836673"/>
                    <a:pt x="14925104" y="10833371"/>
                    <a:pt x="14869224" y="10846071"/>
                  </a:cubicBezTo>
                  <a:close/>
                </a:path>
              </a:pathLst>
            </a:custGeom>
            <a:solidFill>
              <a:srgbClr val="EAEAEA"/>
            </a:solidFill>
          </p:spPr>
        </p:sp>
      </p:grpSp>
      <p:grpSp>
        <p:nvGrpSpPr>
          <p:cNvPr id="5" name="Group 5"/>
          <p:cNvGrpSpPr/>
          <p:nvPr/>
        </p:nvGrpSpPr>
        <p:grpSpPr>
          <a:xfrm>
            <a:off x="4082826" y="809999"/>
            <a:ext cx="13671774" cy="8530043"/>
            <a:chOff x="0" y="0"/>
            <a:chExt cx="16780709" cy="10851659"/>
          </a:xfrm>
        </p:grpSpPr>
        <p:sp>
          <p:nvSpPr>
            <p:cNvPr id="6" name="Freeform 6"/>
            <p:cNvSpPr/>
            <p:nvPr/>
          </p:nvSpPr>
          <p:spPr>
            <a:xfrm>
              <a:off x="-127" y="127"/>
              <a:ext cx="16780582" cy="10858644"/>
            </a:xfrm>
            <a:custGeom>
              <a:avLst/>
              <a:gdLst/>
              <a:ahLst/>
              <a:cxnLst/>
              <a:rect l="l" t="t" r="r" b="b"/>
              <a:pathLst>
                <a:path w="16780582" h="10858644">
                  <a:moveTo>
                    <a:pt x="16379516" y="10845944"/>
                  </a:moveTo>
                  <a:cubicBezTo>
                    <a:pt x="16323636" y="10858644"/>
                    <a:pt x="16298236" y="10845944"/>
                    <a:pt x="16241086" y="10845944"/>
                  </a:cubicBezTo>
                  <a:cubicBezTo>
                    <a:pt x="16183936" y="10845944"/>
                    <a:pt x="16092878" y="10833244"/>
                    <a:pt x="16092878" y="10833244"/>
                  </a:cubicBezTo>
                  <a:lnTo>
                    <a:pt x="707771" y="10833244"/>
                  </a:lnTo>
                  <a:lnTo>
                    <a:pt x="631063" y="10820544"/>
                  </a:lnTo>
                  <a:cubicBezTo>
                    <a:pt x="631063" y="10820544"/>
                    <a:pt x="533400" y="10833244"/>
                    <a:pt x="457581" y="10820544"/>
                  </a:cubicBezTo>
                  <a:cubicBezTo>
                    <a:pt x="381762" y="10807844"/>
                    <a:pt x="296418" y="10820544"/>
                    <a:pt x="296418" y="10820544"/>
                  </a:cubicBezTo>
                  <a:cubicBezTo>
                    <a:pt x="240284" y="10820544"/>
                    <a:pt x="162814" y="10816226"/>
                    <a:pt x="119507" y="10787016"/>
                  </a:cubicBezTo>
                  <a:cubicBezTo>
                    <a:pt x="47371" y="10738375"/>
                    <a:pt x="25400" y="10668144"/>
                    <a:pt x="0" y="10562353"/>
                  </a:cubicBezTo>
                  <a:lnTo>
                    <a:pt x="0" y="10361820"/>
                  </a:lnTo>
                  <a:cubicBezTo>
                    <a:pt x="0" y="10361820"/>
                    <a:pt x="12700" y="10276857"/>
                    <a:pt x="12700" y="10218564"/>
                  </a:cubicBezTo>
                  <a:cubicBezTo>
                    <a:pt x="12700" y="10160271"/>
                    <a:pt x="0" y="10070355"/>
                    <a:pt x="0" y="10070355"/>
                  </a:cubicBezTo>
                  <a:lnTo>
                    <a:pt x="0" y="803402"/>
                  </a:lnTo>
                  <a:cubicBezTo>
                    <a:pt x="0" y="803402"/>
                    <a:pt x="12700" y="767715"/>
                    <a:pt x="12700" y="688594"/>
                  </a:cubicBezTo>
                  <a:lnTo>
                    <a:pt x="12700" y="543560"/>
                  </a:lnTo>
                  <a:cubicBezTo>
                    <a:pt x="12700" y="543560"/>
                    <a:pt x="0" y="459740"/>
                    <a:pt x="12700" y="375920"/>
                  </a:cubicBezTo>
                  <a:cubicBezTo>
                    <a:pt x="25400" y="292100"/>
                    <a:pt x="23876" y="258064"/>
                    <a:pt x="64897" y="195072"/>
                  </a:cubicBezTo>
                  <a:cubicBezTo>
                    <a:pt x="87249" y="160782"/>
                    <a:pt x="184404" y="76708"/>
                    <a:pt x="215900" y="50800"/>
                  </a:cubicBezTo>
                  <a:cubicBezTo>
                    <a:pt x="215900" y="50800"/>
                    <a:pt x="305181" y="24130"/>
                    <a:pt x="401320" y="12700"/>
                  </a:cubicBezTo>
                  <a:cubicBezTo>
                    <a:pt x="508000" y="0"/>
                    <a:pt x="481584" y="0"/>
                    <a:pt x="622300" y="0"/>
                  </a:cubicBezTo>
                  <a:lnTo>
                    <a:pt x="16261533" y="0"/>
                  </a:lnTo>
                  <a:cubicBezTo>
                    <a:pt x="16361609" y="0"/>
                    <a:pt x="16430062" y="12700"/>
                    <a:pt x="16430062" y="12700"/>
                  </a:cubicBezTo>
                  <a:cubicBezTo>
                    <a:pt x="16494198" y="12700"/>
                    <a:pt x="16582971" y="36322"/>
                    <a:pt x="16640882" y="50800"/>
                  </a:cubicBezTo>
                  <a:cubicBezTo>
                    <a:pt x="16742482" y="76200"/>
                    <a:pt x="16767882" y="254000"/>
                    <a:pt x="16767882" y="350520"/>
                  </a:cubicBezTo>
                  <a:lnTo>
                    <a:pt x="16767882" y="9979550"/>
                  </a:lnTo>
                  <a:cubicBezTo>
                    <a:pt x="16767882" y="9979550"/>
                    <a:pt x="16780582" y="10348231"/>
                    <a:pt x="16780582" y="10381251"/>
                  </a:cubicBezTo>
                  <a:cubicBezTo>
                    <a:pt x="16780582" y="10414271"/>
                    <a:pt x="16758104" y="10522221"/>
                    <a:pt x="16740197" y="10568449"/>
                  </a:cubicBezTo>
                  <a:cubicBezTo>
                    <a:pt x="16715178" y="10633092"/>
                    <a:pt x="16725337" y="10689988"/>
                    <a:pt x="16673522" y="10734184"/>
                  </a:cubicBezTo>
                  <a:cubicBezTo>
                    <a:pt x="16637454" y="10765045"/>
                    <a:pt x="16583352" y="10802383"/>
                    <a:pt x="16538139" y="10819528"/>
                  </a:cubicBezTo>
                  <a:cubicBezTo>
                    <a:pt x="16492928" y="10836673"/>
                    <a:pt x="16435142" y="10833371"/>
                    <a:pt x="16379262" y="10846071"/>
                  </a:cubicBezTo>
                  <a:close/>
                </a:path>
              </a:pathLst>
            </a:custGeom>
            <a:solidFill>
              <a:srgbClr val="FFFFFF"/>
            </a:solidFill>
          </p:spPr>
        </p:sp>
      </p:grpSp>
      <p:sp>
        <p:nvSpPr>
          <p:cNvPr id="7" name="Freeform 7"/>
          <p:cNvSpPr/>
          <p:nvPr/>
        </p:nvSpPr>
        <p:spPr>
          <a:xfrm>
            <a:off x="8214564" y="9639465"/>
            <a:ext cx="5781047" cy="4237501"/>
          </a:xfrm>
          <a:custGeom>
            <a:avLst/>
            <a:gdLst/>
            <a:ahLst/>
            <a:cxnLst/>
            <a:rect l="l" t="t" r="r" b="b"/>
            <a:pathLst>
              <a:path w="5781047" h="4237501">
                <a:moveTo>
                  <a:pt x="0" y="0"/>
                </a:moveTo>
                <a:lnTo>
                  <a:pt x="5781047" y="0"/>
                </a:lnTo>
                <a:lnTo>
                  <a:pt x="5781047" y="4237501"/>
                </a:lnTo>
                <a:lnTo>
                  <a:pt x="0" y="4237501"/>
                </a:lnTo>
                <a:lnTo>
                  <a:pt x="0" y="0"/>
                </a:lnTo>
                <a:close/>
              </a:path>
            </a:pathLst>
          </a:custGeom>
          <a:blipFill>
            <a:blip r:embed="rId4">
              <a:extLst>
                <a:ext uri="{96DAC541-7B7A-43D3-8B79-37D633B846F1}">
                  <asvg:svgBlip xmlns:asvg="http://schemas.microsoft.com/office/drawing/2016/SVG/main" xmlns="" r:embed="rId5"/>
                </a:ext>
              </a:extLst>
            </a:blip>
            <a:stretch>
              <a:fillRect t="-61363"/>
            </a:stretch>
          </a:blipFill>
        </p:spPr>
      </p:sp>
      <p:sp>
        <p:nvSpPr>
          <p:cNvPr id="8" name="Freeform 8"/>
          <p:cNvSpPr/>
          <p:nvPr/>
        </p:nvSpPr>
        <p:spPr>
          <a:xfrm>
            <a:off x="4158104" y="9604007"/>
            <a:ext cx="8112921" cy="286031"/>
          </a:xfrm>
          <a:custGeom>
            <a:avLst/>
            <a:gdLst/>
            <a:ahLst/>
            <a:cxnLst/>
            <a:rect l="l" t="t" r="r" b="b"/>
            <a:pathLst>
              <a:path w="6357135" h="330278">
                <a:moveTo>
                  <a:pt x="0" y="0"/>
                </a:moveTo>
                <a:lnTo>
                  <a:pt x="6357135" y="0"/>
                </a:lnTo>
                <a:lnTo>
                  <a:pt x="6357135" y="330278"/>
                </a:lnTo>
                <a:lnTo>
                  <a:pt x="0" y="330278"/>
                </a:lnTo>
                <a:lnTo>
                  <a:pt x="0" y="0"/>
                </a:lnTo>
                <a:close/>
              </a:path>
            </a:pathLst>
          </a:custGeom>
          <a:blipFill>
            <a:blip r:embed="rId6">
              <a:extLst>
                <a:ext uri="{96DAC541-7B7A-43D3-8B79-37D633B846F1}">
                  <asvg:svgBlip xmlns:asvg="http://schemas.microsoft.com/office/drawing/2016/SVG/main" xmlns="" r:embed="rId7"/>
                </a:ext>
              </a:extLst>
            </a:blip>
            <a:stretch>
              <a:fillRect t="-1145859"/>
            </a:stretch>
          </a:blipFill>
        </p:spPr>
      </p:sp>
      <p:sp>
        <p:nvSpPr>
          <p:cNvPr id="9" name="Freeform 9"/>
          <p:cNvSpPr/>
          <p:nvPr/>
        </p:nvSpPr>
        <p:spPr>
          <a:xfrm>
            <a:off x="10768674" y="9568868"/>
            <a:ext cx="7213707" cy="352533"/>
          </a:xfrm>
          <a:custGeom>
            <a:avLst/>
            <a:gdLst/>
            <a:ahLst/>
            <a:cxnLst/>
            <a:rect l="l" t="t" r="r" b="b"/>
            <a:pathLst>
              <a:path w="6357135" h="330278">
                <a:moveTo>
                  <a:pt x="0" y="0"/>
                </a:moveTo>
                <a:lnTo>
                  <a:pt x="6357134" y="0"/>
                </a:lnTo>
                <a:lnTo>
                  <a:pt x="6357134" y="330278"/>
                </a:lnTo>
                <a:lnTo>
                  <a:pt x="0" y="330278"/>
                </a:lnTo>
                <a:lnTo>
                  <a:pt x="0" y="0"/>
                </a:lnTo>
                <a:close/>
              </a:path>
            </a:pathLst>
          </a:custGeom>
          <a:blipFill>
            <a:blip r:embed="rId8">
              <a:extLst>
                <a:ext uri="{96DAC541-7B7A-43D3-8B79-37D633B846F1}">
                  <asvg:svgBlip xmlns:asvg="http://schemas.microsoft.com/office/drawing/2016/SVG/main" xmlns="" r:embed="rId9"/>
                </a:ext>
              </a:extLst>
            </a:blip>
            <a:stretch>
              <a:fillRect t="-1145859"/>
            </a:stretch>
          </a:blipFill>
        </p:spPr>
      </p:sp>
      <p:sp>
        <p:nvSpPr>
          <p:cNvPr id="11" name="Freeform 11"/>
          <p:cNvSpPr/>
          <p:nvPr/>
        </p:nvSpPr>
        <p:spPr>
          <a:xfrm flipV="1">
            <a:off x="4082724" y="317421"/>
            <a:ext cx="8101804" cy="355756"/>
          </a:xfrm>
          <a:custGeom>
            <a:avLst/>
            <a:gdLst/>
            <a:ahLst/>
            <a:cxnLst/>
            <a:rect l="l" t="t" r="r" b="b"/>
            <a:pathLst>
              <a:path w="6357135" h="330278">
                <a:moveTo>
                  <a:pt x="0" y="330278"/>
                </a:moveTo>
                <a:lnTo>
                  <a:pt x="6357135" y="330278"/>
                </a:lnTo>
                <a:lnTo>
                  <a:pt x="6357135" y="0"/>
                </a:lnTo>
                <a:lnTo>
                  <a:pt x="0" y="0"/>
                </a:lnTo>
                <a:lnTo>
                  <a:pt x="0" y="330278"/>
                </a:lnTo>
                <a:close/>
              </a:path>
            </a:pathLst>
          </a:custGeom>
          <a:blipFill>
            <a:blip r:embed="rId8">
              <a:extLst>
                <a:ext uri="{96DAC541-7B7A-43D3-8B79-37D633B846F1}">
                  <asvg:svgBlip xmlns:asvg="http://schemas.microsoft.com/office/drawing/2016/SVG/main" xmlns="" r:embed="rId9"/>
                </a:ext>
              </a:extLst>
            </a:blip>
            <a:stretch>
              <a:fillRect t="-1145859"/>
            </a:stretch>
          </a:blipFill>
        </p:spPr>
      </p:sp>
      <p:sp>
        <p:nvSpPr>
          <p:cNvPr id="12" name="Freeform 12"/>
          <p:cNvSpPr/>
          <p:nvPr/>
        </p:nvSpPr>
        <p:spPr>
          <a:xfrm flipV="1">
            <a:off x="10693293" y="342900"/>
            <a:ext cx="7365871" cy="381384"/>
          </a:xfrm>
          <a:custGeom>
            <a:avLst/>
            <a:gdLst/>
            <a:ahLst/>
            <a:cxnLst/>
            <a:rect l="l" t="t" r="r" b="b"/>
            <a:pathLst>
              <a:path w="6357135" h="330278">
                <a:moveTo>
                  <a:pt x="0" y="330278"/>
                </a:moveTo>
                <a:lnTo>
                  <a:pt x="6357134" y="330278"/>
                </a:lnTo>
                <a:lnTo>
                  <a:pt x="6357134" y="0"/>
                </a:lnTo>
                <a:lnTo>
                  <a:pt x="0" y="0"/>
                </a:lnTo>
                <a:lnTo>
                  <a:pt x="0" y="330278"/>
                </a:lnTo>
                <a:close/>
              </a:path>
            </a:pathLst>
          </a:custGeom>
          <a:blipFill>
            <a:blip r:embed="rId8">
              <a:extLst>
                <a:ext uri="{96DAC541-7B7A-43D3-8B79-37D633B846F1}">
                  <asvg:svgBlip xmlns:asvg="http://schemas.microsoft.com/office/drawing/2016/SVG/main" xmlns="" r:embed="rId9"/>
                </a:ext>
              </a:extLst>
            </a:blip>
            <a:stretch>
              <a:fillRect t="-1145859"/>
            </a:stretch>
          </a:blipFill>
        </p:spPr>
      </p:sp>
      <p:sp>
        <p:nvSpPr>
          <p:cNvPr id="13" name="Freeform 13"/>
          <p:cNvSpPr/>
          <p:nvPr/>
        </p:nvSpPr>
        <p:spPr>
          <a:xfrm>
            <a:off x="11392353" y="-190500"/>
            <a:ext cx="166080" cy="158191"/>
          </a:xfrm>
          <a:custGeom>
            <a:avLst/>
            <a:gdLst/>
            <a:ahLst/>
            <a:cxnLst/>
            <a:rect l="l" t="t" r="r" b="b"/>
            <a:pathLst>
              <a:path w="166080" h="158191">
                <a:moveTo>
                  <a:pt x="0" y="0"/>
                </a:moveTo>
                <a:lnTo>
                  <a:pt x="166080" y="0"/>
                </a:lnTo>
                <a:lnTo>
                  <a:pt x="166080" y="158192"/>
                </a:lnTo>
                <a:lnTo>
                  <a:pt x="0" y="158192"/>
                </a:lnTo>
                <a:lnTo>
                  <a:pt x="0" y="0"/>
                </a:lnTo>
                <a:close/>
              </a:path>
            </a:pathLst>
          </a:custGeom>
          <a:blipFill>
            <a:blip r:embed="rId10">
              <a:extLst>
                <a:ext uri="{96DAC541-7B7A-43D3-8B79-37D633B846F1}">
                  <asvg:svgBlip xmlns:asvg="http://schemas.microsoft.com/office/drawing/2016/SVG/main" xmlns="" r:embed="rId13"/>
                </a:ext>
              </a:extLst>
            </a:blip>
            <a:stretch>
              <a:fillRect/>
            </a:stretch>
          </a:blipFill>
        </p:spPr>
      </p:sp>
      <p:sp>
        <p:nvSpPr>
          <p:cNvPr id="14" name="Freeform 14"/>
          <p:cNvSpPr/>
          <p:nvPr/>
        </p:nvSpPr>
        <p:spPr>
          <a:xfrm rot="-495168">
            <a:off x="8202400" y="106935"/>
            <a:ext cx="3368198" cy="73488"/>
          </a:xfrm>
          <a:custGeom>
            <a:avLst/>
            <a:gdLst/>
            <a:ahLst/>
            <a:cxnLst/>
            <a:rect l="l" t="t" r="r" b="b"/>
            <a:pathLst>
              <a:path w="3368198" h="73488">
                <a:moveTo>
                  <a:pt x="0" y="0"/>
                </a:moveTo>
                <a:lnTo>
                  <a:pt x="3368199" y="0"/>
                </a:lnTo>
                <a:lnTo>
                  <a:pt x="3368199" y="73488"/>
                </a:lnTo>
                <a:lnTo>
                  <a:pt x="0" y="73488"/>
                </a:lnTo>
                <a:lnTo>
                  <a:pt x="0" y="0"/>
                </a:lnTo>
                <a:close/>
              </a:path>
            </a:pathLst>
          </a:custGeom>
          <a:blipFill>
            <a:blip r:embed="rId14">
              <a:extLst>
                <a:ext uri="{96DAC541-7B7A-43D3-8B79-37D633B846F1}">
                  <asvg:svgBlip xmlns:asvg="http://schemas.microsoft.com/office/drawing/2016/SVG/main" xmlns="" r:embed="rId15"/>
                </a:ext>
              </a:extLst>
            </a:blip>
            <a:stretch>
              <a:fillRect/>
            </a:stretch>
          </a:blipFill>
        </p:spPr>
      </p:sp>
      <p:sp>
        <p:nvSpPr>
          <p:cNvPr id="15" name="Freeform 15"/>
          <p:cNvSpPr/>
          <p:nvPr/>
        </p:nvSpPr>
        <p:spPr>
          <a:xfrm rot="574972">
            <a:off x="11369977" y="106935"/>
            <a:ext cx="3368198" cy="73488"/>
          </a:xfrm>
          <a:custGeom>
            <a:avLst/>
            <a:gdLst/>
            <a:ahLst/>
            <a:cxnLst/>
            <a:rect l="l" t="t" r="r" b="b"/>
            <a:pathLst>
              <a:path w="3368198" h="73488">
                <a:moveTo>
                  <a:pt x="0" y="0"/>
                </a:moveTo>
                <a:lnTo>
                  <a:pt x="3368198" y="0"/>
                </a:lnTo>
                <a:lnTo>
                  <a:pt x="3368198" y="73488"/>
                </a:lnTo>
                <a:lnTo>
                  <a:pt x="0" y="73488"/>
                </a:lnTo>
                <a:lnTo>
                  <a:pt x="0" y="0"/>
                </a:lnTo>
                <a:close/>
              </a:path>
            </a:pathLst>
          </a:custGeom>
          <a:blipFill>
            <a:blip r:embed="rId14">
              <a:extLst>
                <a:ext uri="{96DAC541-7B7A-43D3-8B79-37D633B846F1}">
                  <asvg:svgBlip xmlns:asvg="http://schemas.microsoft.com/office/drawing/2016/SVG/main" xmlns="" r:embed="rId15"/>
                </a:ext>
              </a:extLst>
            </a:blip>
            <a:stretch>
              <a:fillRect/>
            </a:stretch>
          </a:blipFill>
        </p:spPr>
      </p:sp>
      <p:sp>
        <p:nvSpPr>
          <p:cNvPr id="22" name="Freeform 22"/>
          <p:cNvSpPr/>
          <p:nvPr/>
        </p:nvSpPr>
        <p:spPr>
          <a:xfrm>
            <a:off x="-3746339" y="7765963"/>
            <a:ext cx="7661990" cy="4165336"/>
          </a:xfrm>
          <a:custGeom>
            <a:avLst/>
            <a:gdLst/>
            <a:ahLst/>
            <a:cxnLst/>
            <a:rect l="l" t="t" r="r" b="b"/>
            <a:pathLst>
              <a:path w="7661990" h="4165336">
                <a:moveTo>
                  <a:pt x="0" y="0"/>
                </a:moveTo>
                <a:lnTo>
                  <a:pt x="7661990" y="0"/>
                </a:lnTo>
                <a:lnTo>
                  <a:pt x="7661990" y="4165337"/>
                </a:lnTo>
                <a:lnTo>
                  <a:pt x="0" y="4165337"/>
                </a:lnTo>
                <a:lnTo>
                  <a:pt x="0" y="0"/>
                </a:lnTo>
                <a:close/>
              </a:path>
            </a:pathLst>
          </a:custGeom>
          <a:blipFill>
            <a:blip r:embed="rId16">
              <a:extLst>
                <a:ext uri="{96DAC541-7B7A-43D3-8B79-37D633B846F1}">
                  <asvg:svgBlip xmlns:asvg="http://schemas.microsoft.com/office/drawing/2016/SVG/main" xmlns="" r:embed="rId17"/>
                </a:ext>
              </a:extLst>
            </a:blip>
            <a:stretch>
              <a:fillRect/>
            </a:stretch>
          </a:blipFill>
        </p:spPr>
      </p:sp>
      <p:sp>
        <p:nvSpPr>
          <p:cNvPr id="23" name="Freeform 23"/>
          <p:cNvSpPr/>
          <p:nvPr/>
        </p:nvSpPr>
        <p:spPr>
          <a:xfrm>
            <a:off x="1031546" y="5600700"/>
            <a:ext cx="1767676" cy="2250514"/>
          </a:xfrm>
          <a:custGeom>
            <a:avLst/>
            <a:gdLst/>
            <a:ahLst/>
            <a:cxnLst/>
            <a:rect l="l" t="t" r="r" b="b"/>
            <a:pathLst>
              <a:path w="1767676" h="2250514">
                <a:moveTo>
                  <a:pt x="0" y="0"/>
                </a:moveTo>
                <a:lnTo>
                  <a:pt x="1767676" y="0"/>
                </a:lnTo>
                <a:lnTo>
                  <a:pt x="1767676" y="2250513"/>
                </a:lnTo>
                <a:lnTo>
                  <a:pt x="0" y="2250513"/>
                </a:lnTo>
                <a:lnTo>
                  <a:pt x="0" y="0"/>
                </a:lnTo>
                <a:close/>
              </a:path>
            </a:pathLst>
          </a:custGeom>
          <a:blipFill>
            <a:blip r:embed="rId18">
              <a:extLst>
                <a:ext uri="{96DAC541-7B7A-43D3-8B79-37D633B846F1}">
                  <asvg:svgBlip xmlns:asvg="http://schemas.microsoft.com/office/drawing/2016/SVG/main" xmlns="" r:embed="rId19"/>
                </a:ext>
              </a:extLst>
            </a:blip>
            <a:stretch>
              <a:fillRect/>
            </a:stretch>
          </a:blipFill>
        </p:spPr>
      </p:sp>
      <p:sp>
        <p:nvSpPr>
          <p:cNvPr id="24" name="Freeform 24"/>
          <p:cNvSpPr/>
          <p:nvPr/>
        </p:nvSpPr>
        <p:spPr>
          <a:xfrm>
            <a:off x="-417652" y="5200849"/>
            <a:ext cx="1217415" cy="2667642"/>
          </a:xfrm>
          <a:custGeom>
            <a:avLst/>
            <a:gdLst/>
            <a:ahLst/>
            <a:cxnLst/>
            <a:rect l="l" t="t" r="r" b="b"/>
            <a:pathLst>
              <a:path w="1217415" h="2667642">
                <a:moveTo>
                  <a:pt x="0" y="0"/>
                </a:moveTo>
                <a:lnTo>
                  <a:pt x="1217415" y="0"/>
                </a:lnTo>
                <a:lnTo>
                  <a:pt x="1217415" y="2667642"/>
                </a:lnTo>
                <a:lnTo>
                  <a:pt x="0" y="2667642"/>
                </a:lnTo>
                <a:lnTo>
                  <a:pt x="0" y="0"/>
                </a:lnTo>
                <a:close/>
              </a:path>
            </a:pathLst>
          </a:custGeom>
          <a:blipFill>
            <a:blip r:embed="rId20">
              <a:extLst>
                <a:ext uri="{96DAC541-7B7A-43D3-8B79-37D633B846F1}">
                  <asvg:svgBlip xmlns:asvg="http://schemas.microsoft.com/office/drawing/2016/SVG/main" xmlns="" r:embed="rId21"/>
                </a:ext>
              </a:extLst>
            </a:blip>
            <a:stretch>
              <a:fillRect/>
            </a:stretch>
          </a:blipFill>
        </p:spPr>
      </p:sp>
      <p:sp>
        <p:nvSpPr>
          <p:cNvPr id="25" name="Freeform 25"/>
          <p:cNvSpPr/>
          <p:nvPr/>
        </p:nvSpPr>
        <p:spPr>
          <a:xfrm rot="-1727232">
            <a:off x="-190075" y="757084"/>
            <a:ext cx="4169757" cy="902184"/>
          </a:xfrm>
          <a:custGeom>
            <a:avLst/>
            <a:gdLst/>
            <a:ahLst/>
            <a:cxnLst/>
            <a:rect l="l" t="t" r="r" b="b"/>
            <a:pathLst>
              <a:path w="4169757" h="902184">
                <a:moveTo>
                  <a:pt x="0" y="0"/>
                </a:moveTo>
                <a:lnTo>
                  <a:pt x="4169757" y="0"/>
                </a:lnTo>
                <a:lnTo>
                  <a:pt x="4169757" y="902183"/>
                </a:lnTo>
                <a:lnTo>
                  <a:pt x="0" y="902183"/>
                </a:lnTo>
                <a:lnTo>
                  <a:pt x="0" y="0"/>
                </a:lnTo>
                <a:close/>
              </a:path>
            </a:pathLst>
          </a:custGeom>
          <a:blipFill>
            <a:blip r:embed="rId22">
              <a:extLst>
                <a:ext uri="{96DAC541-7B7A-43D3-8B79-37D633B846F1}">
                  <asvg:svgBlip xmlns:asvg="http://schemas.microsoft.com/office/drawing/2016/SVG/main" xmlns="" r:embed="rId23"/>
                </a:ext>
              </a:extLst>
            </a:blip>
            <a:stretch>
              <a:fillRect/>
            </a:stretch>
          </a:blipFill>
        </p:spPr>
      </p:sp>
      <p:sp>
        <p:nvSpPr>
          <p:cNvPr id="26" name="Freeform 26"/>
          <p:cNvSpPr/>
          <p:nvPr/>
        </p:nvSpPr>
        <p:spPr>
          <a:xfrm>
            <a:off x="-186509" y="-87819"/>
            <a:ext cx="2081312" cy="2092727"/>
          </a:xfrm>
          <a:custGeom>
            <a:avLst/>
            <a:gdLst/>
            <a:ahLst/>
            <a:cxnLst/>
            <a:rect l="l" t="t" r="r" b="b"/>
            <a:pathLst>
              <a:path w="2081312" h="2092727">
                <a:moveTo>
                  <a:pt x="0" y="0"/>
                </a:moveTo>
                <a:lnTo>
                  <a:pt x="2081311" y="0"/>
                </a:lnTo>
                <a:lnTo>
                  <a:pt x="2081311" y="2092727"/>
                </a:lnTo>
                <a:lnTo>
                  <a:pt x="0" y="2092727"/>
                </a:lnTo>
                <a:lnTo>
                  <a:pt x="0" y="0"/>
                </a:lnTo>
                <a:close/>
              </a:path>
            </a:pathLst>
          </a:custGeom>
          <a:blipFill>
            <a:blip r:embed="rId24">
              <a:extLst>
                <a:ext uri="{96DAC541-7B7A-43D3-8B79-37D633B846F1}">
                  <asvg:svgBlip xmlns:asvg="http://schemas.microsoft.com/office/drawing/2016/SVG/main" xmlns="" r:embed="rId25"/>
                </a:ext>
              </a:extLst>
            </a:blip>
            <a:stretch>
              <a:fillRect/>
            </a:stretch>
          </a:blipFill>
        </p:spPr>
      </p:sp>
      <p:graphicFrame>
        <p:nvGraphicFramePr>
          <p:cNvPr id="27" name="Table 26"/>
          <p:cNvGraphicFramePr>
            <a:graphicFrameLocks noGrp="1"/>
          </p:cNvGraphicFramePr>
          <p:nvPr>
            <p:extLst>
              <p:ext uri="{D42A27DB-BD31-4B8C-83A1-F6EECF244321}">
                <p14:modId xmlns:p14="http://schemas.microsoft.com/office/powerpoint/2010/main" val="294911088"/>
              </p:ext>
            </p:extLst>
          </p:nvPr>
        </p:nvGraphicFramePr>
        <p:xfrm>
          <a:off x="4419600" y="1022715"/>
          <a:ext cx="13106400" cy="8002969"/>
        </p:xfrm>
        <a:graphic>
          <a:graphicData uri="http://schemas.openxmlformats.org/drawingml/2006/table">
            <a:tbl>
              <a:tblPr firstRow="1" firstCol="1" bandRow="1">
                <a:effectLst>
                  <a:outerShdw blurRad="50800" dist="38100" dir="2700000" algn="tl" rotWithShape="0">
                    <a:prstClr val="black">
                      <a:alpha val="40000"/>
                    </a:prstClr>
                  </a:outerShdw>
                </a:effectLst>
              </a:tblPr>
              <a:tblGrid>
                <a:gridCol w="13106400">
                  <a:extLst>
                    <a:ext uri="{9D8B030D-6E8A-4147-A177-3AD203B41FA5}">
                      <a16:colId xmlns:a16="http://schemas.microsoft.com/office/drawing/2014/main" val="20000"/>
                    </a:ext>
                  </a:extLst>
                </a:gridCol>
              </a:tblGrid>
              <a:tr h="0">
                <a:tc>
                  <a:txBody>
                    <a:bodyPr/>
                    <a:lstStyle/>
                    <a:p>
                      <a:pPr algn="ctr">
                        <a:lnSpc>
                          <a:spcPct val="130000"/>
                        </a:lnSpc>
                        <a:spcAft>
                          <a:spcPts val="300"/>
                        </a:spcAft>
                      </a:pPr>
                      <a:r>
                        <a:rPr lang="pt-BR" sz="3600" b="1">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PHIẾU </a:t>
                      </a:r>
                      <a:r>
                        <a:rPr lang="vi-VN" sz="3600" b="1">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HT số 01</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p>
                      <a:pPr algn="ctr">
                        <a:lnSpc>
                          <a:spcPct val="130000"/>
                        </a:lnSpc>
                        <a:spcAft>
                          <a:spcPts val="300"/>
                        </a:spcAft>
                      </a:pPr>
                      <a:r>
                        <a:rPr lang="pt-BR" sz="3600" b="1">
                          <a:effectLst/>
                          <a:latin typeface="Times New Roman" panose="02020603050405020304" pitchFamily="18" charset="0"/>
                          <a:ea typeface="Calibri" panose="020F0502020204030204" pitchFamily="34" charset="0"/>
                          <a:cs typeface="Times New Roman" panose="02020603050405020304" pitchFamily="18" charset="0"/>
                        </a:rPr>
                        <a:t>ÔN TẬP</a:t>
                      </a:r>
                      <a:r>
                        <a:rPr lang="vi-VN" sz="3600" b="1">
                          <a:effectLst/>
                          <a:latin typeface="Times New Roman" panose="02020603050405020304" pitchFamily="18" charset="0"/>
                          <a:ea typeface="Calibri" panose="020F0502020204030204" pitchFamily="34" charset="0"/>
                          <a:cs typeface="Times New Roman" panose="02020603050405020304" pitchFamily="18" charset="0"/>
                        </a:rPr>
                        <a:t> KIẾN THỨC NGỮ VĂN VỀ VĂN NGHỊ LUẬN LỚP 8</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p>
                      <a:pPr>
                        <a:lnSpc>
                          <a:spcPct val="130000"/>
                        </a:lnSpc>
                        <a:spcAft>
                          <a:spcPts val="300"/>
                        </a:spcAft>
                      </a:pPr>
                      <a:r>
                        <a:rPr lang="vi-VN" sz="3600" b="1">
                          <a:effectLst/>
                          <a:latin typeface="Times New Roman" panose="02020603050405020304" pitchFamily="18" charset="0"/>
                          <a:ea typeface="Calibri" panose="020F0502020204030204" pitchFamily="34" charset="0"/>
                          <a:cs typeface="Times New Roman" panose="02020603050405020304" pitchFamily="18" charset="0"/>
                        </a:rPr>
                        <a:t>Dựa vào kiến thức đã học về văn nghị luận ở chương trình lớp 8, em hãy điền từ thích hợp vào dấu “...” trong các câu sau:</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p>
                      <a:pPr>
                        <a:lnSpc>
                          <a:spcPct val="130000"/>
                        </a:lnSpc>
                        <a:spcAft>
                          <a:spcPts val="300"/>
                        </a:spcAft>
                      </a:pPr>
                      <a:r>
                        <a:rPr lang="vi-VN" sz="3600">
                          <a:effectLst/>
                          <a:latin typeface="Times New Roman" panose="02020603050405020304" pitchFamily="18" charset="0"/>
                          <a:ea typeface="Calibri" panose="020F0502020204030204" pitchFamily="34" charset="0"/>
                          <a:cs typeface="Times New Roman" panose="02020603050405020304" pitchFamily="18" charset="0"/>
                        </a:rPr>
                        <a:t>(1)... là quan điểm tư tưởng bao trùm toàn bộ bài viết. thường được nêu ở nhan đề hoặc ở phần mở đầu của văn bản.</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p>
                      <a:pPr>
                        <a:lnSpc>
                          <a:spcPct val="130000"/>
                        </a:lnSpc>
                        <a:spcAft>
                          <a:spcPts val="300"/>
                        </a:spcAft>
                      </a:pPr>
                      <a:r>
                        <a:rPr lang="vi-VN" sz="3600">
                          <a:effectLst/>
                          <a:latin typeface="Times New Roman" panose="02020603050405020304" pitchFamily="18" charset="0"/>
                          <a:ea typeface="Calibri" panose="020F0502020204030204" pitchFamily="34" charset="0"/>
                          <a:cs typeface="Times New Roman" panose="02020603050405020304" pitchFamily="18" charset="0"/>
                        </a:rPr>
                        <a:t>(2)... nhằm triển khai làm rõ luận đề.</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p>
                      <a:pPr>
                        <a:lnSpc>
                          <a:spcPct val="130000"/>
                        </a:lnSpc>
                        <a:spcAft>
                          <a:spcPts val="300"/>
                        </a:spcAft>
                      </a:pPr>
                      <a:r>
                        <a:rPr lang="vi-VN" sz="3600">
                          <a:effectLst/>
                          <a:latin typeface="Times New Roman" panose="02020603050405020304" pitchFamily="18" charset="0"/>
                          <a:ea typeface="Calibri" panose="020F0502020204030204" pitchFamily="34" charset="0"/>
                          <a:cs typeface="Times New Roman" panose="02020603050405020304" pitchFamily="18" charset="0"/>
                        </a:rPr>
                        <a:t>(3)... là những phát biểu nhận định mang tính quan điểm riêng của tác giả.</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p>
                      <a:pPr>
                        <a:lnSpc>
                          <a:spcPct val="130000"/>
                        </a:lnSpc>
                        <a:spcAft>
                          <a:spcPts val="300"/>
                        </a:spcAft>
                      </a:pPr>
                      <a:r>
                        <a:rPr lang="vi-VN" sz="3600">
                          <a:effectLst/>
                          <a:latin typeface="Times New Roman" panose="02020603050405020304" pitchFamily="18" charset="0"/>
                          <a:ea typeface="Calibri" panose="020F0502020204030204" pitchFamily="34" charset="0"/>
                          <a:cs typeface="Times New Roman" panose="02020603050405020304" pitchFamily="18" charset="0"/>
                        </a:rPr>
                        <a:t>(4)... là những đồ vật, sự vật, số liệu có thật có thể kiểm nghiệm được trong thực tế đời sống.</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12549303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barn(inVertical)">
                                      <p:cBhvr>
                                        <p:cTn id="7"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F9DA88"/>
        </a:solidFill>
        <a:effectLst/>
      </p:bgPr>
    </p:bg>
    <p:spTree>
      <p:nvGrpSpPr>
        <p:cNvPr id="1" name=""/>
        <p:cNvGrpSpPr/>
        <p:nvPr/>
      </p:nvGrpSpPr>
      <p:grpSpPr>
        <a:xfrm>
          <a:off x="0" y="0"/>
          <a:ext cx="0" cy="0"/>
          <a:chOff x="0" y="0"/>
          <a:chExt cx="0" cy="0"/>
        </a:xfrm>
      </p:grpSpPr>
      <p:sp>
        <p:nvSpPr>
          <p:cNvPr id="2" name="Freeform 2"/>
          <p:cNvSpPr/>
          <p:nvPr/>
        </p:nvSpPr>
        <p:spPr>
          <a:xfrm>
            <a:off x="-428538" y="-3374639"/>
            <a:ext cx="18768896" cy="13035852"/>
          </a:xfrm>
          <a:custGeom>
            <a:avLst/>
            <a:gdLst/>
            <a:ahLst/>
            <a:cxnLst/>
            <a:rect l="l" t="t" r="r" b="b"/>
            <a:pathLst>
              <a:path w="18768896" h="13035852">
                <a:moveTo>
                  <a:pt x="0" y="0"/>
                </a:moveTo>
                <a:lnTo>
                  <a:pt x="18768897" y="0"/>
                </a:lnTo>
                <a:lnTo>
                  <a:pt x="18768897" y="13035851"/>
                </a:lnTo>
                <a:lnTo>
                  <a:pt x="0" y="13035851"/>
                </a:lnTo>
                <a:lnTo>
                  <a:pt x="0" y="0"/>
                </a:lnTo>
                <a:close/>
              </a:path>
            </a:pathLst>
          </a:custGeom>
          <a:blipFill>
            <a:blip r:embed="rId2">
              <a:extLst>
                <a:ext uri="{96DAC541-7B7A-43D3-8B79-37D633B846F1}">
                  <asvg:svgBlip xmlns:asvg="http://schemas.microsoft.com/office/drawing/2016/SVG/main" xmlns="" r:embed="rId3"/>
                </a:ext>
              </a:extLst>
            </a:blip>
            <a:stretch>
              <a:fillRect/>
            </a:stretch>
          </a:blipFill>
        </p:spPr>
      </p:sp>
      <p:grpSp>
        <p:nvGrpSpPr>
          <p:cNvPr id="3" name="Group 3"/>
          <p:cNvGrpSpPr/>
          <p:nvPr/>
        </p:nvGrpSpPr>
        <p:grpSpPr>
          <a:xfrm>
            <a:off x="3996096" y="666856"/>
            <a:ext cx="14143749" cy="8823691"/>
            <a:chOff x="0" y="0"/>
            <a:chExt cx="15270671" cy="10851659"/>
          </a:xfrm>
        </p:grpSpPr>
        <p:sp>
          <p:nvSpPr>
            <p:cNvPr id="4" name="Freeform 4"/>
            <p:cNvSpPr/>
            <p:nvPr/>
          </p:nvSpPr>
          <p:spPr>
            <a:xfrm>
              <a:off x="-127" y="127"/>
              <a:ext cx="15270544" cy="10858644"/>
            </a:xfrm>
            <a:custGeom>
              <a:avLst/>
              <a:gdLst/>
              <a:ahLst/>
              <a:cxnLst/>
              <a:rect l="l" t="t" r="r" b="b"/>
              <a:pathLst>
                <a:path w="15270544" h="10858644">
                  <a:moveTo>
                    <a:pt x="14869478" y="10845944"/>
                  </a:moveTo>
                  <a:cubicBezTo>
                    <a:pt x="14813598" y="10858644"/>
                    <a:pt x="14788198" y="10845944"/>
                    <a:pt x="14731048" y="10845944"/>
                  </a:cubicBezTo>
                  <a:cubicBezTo>
                    <a:pt x="14673898" y="10845944"/>
                    <a:pt x="14582838" y="10833244"/>
                    <a:pt x="14582838" y="10833244"/>
                  </a:cubicBezTo>
                  <a:lnTo>
                    <a:pt x="707771" y="10833244"/>
                  </a:lnTo>
                  <a:lnTo>
                    <a:pt x="631063" y="10820544"/>
                  </a:lnTo>
                  <a:cubicBezTo>
                    <a:pt x="631063" y="10820544"/>
                    <a:pt x="533400" y="10833244"/>
                    <a:pt x="457581" y="10820544"/>
                  </a:cubicBezTo>
                  <a:cubicBezTo>
                    <a:pt x="381762" y="10807844"/>
                    <a:pt x="296418" y="10820544"/>
                    <a:pt x="296418" y="10820544"/>
                  </a:cubicBezTo>
                  <a:cubicBezTo>
                    <a:pt x="240284" y="10820544"/>
                    <a:pt x="162814" y="10816226"/>
                    <a:pt x="119507" y="10787016"/>
                  </a:cubicBezTo>
                  <a:cubicBezTo>
                    <a:pt x="47371" y="10738375"/>
                    <a:pt x="25400" y="10668144"/>
                    <a:pt x="0" y="10562353"/>
                  </a:cubicBezTo>
                  <a:lnTo>
                    <a:pt x="0" y="10361820"/>
                  </a:lnTo>
                  <a:cubicBezTo>
                    <a:pt x="0" y="10361820"/>
                    <a:pt x="12700" y="10276857"/>
                    <a:pt x="12700" y="10218564"/>
                  </a:cubicBezTo>
                  <a:cubicBezTo>
                    <a:pt x="12700" y="10160271"/>
                    <a:pt x="0" y="10070355"/>
                    <a:pt x="0" y="10070355"/>
                  </a:cubicBezTo>
                  <a:lnTo>
                    <a:pt x="0" y="803402"/>
                  </a:lnTo>
                  <a:cubicBezTo>
                    <a:pt x="0" y="803402"/>
                    <a:pt x="12700" y="767715"/>
                    <a:pt x="12700" y="688594"/>
                  </a:cubicBezTo>
                  <a:lnTo>
                    <a:pt x="12700" y="543560"/>
                  </a:lnTo>
                  <a:cubicBezTo>
                    <a:pt x="12700" y="543560"/>
                    <a:pt x="0" y="459740"/>
                    <a:pt x="12700" y="375920"/>
                  </a:cubicBezTo>
                  <a:cubicBezTo>
                    <a:pt x="25400" y="292100"/>
                    <a:pt x="23876" y="258064"/>
                    <a:pt x="64897" y="195072"/>
                  </a:cubicBezTo>
                  <a:cubicBezTo>
                    <a:pt x="87249" y="160782"/>
                    <a:pt x="184404" y="76708"/>
                    <a:pt x="215900" y="50800"/>
                  </a:cubicBezTo>
                  <a:cubicBezTo>
                    <a:pt x="215900" y="50800"/>
                    <a:pt x="305181" y="24130"/>
                    <a:pt x="401320" y="12700"/>
                  </a:cubicBezTo>
                  <a:cubicBezTo>
                    <a:pt x="508000" y="0"/>
                    <a:pt x="481584" y="0"/>
                    <a:pt x="622300" y="0"/>
                  </a:cubicBezTo>
                  <a:lnTo>
                    <a:pt x="14751495" y="0"/>
                  </a:lnTo>
                  <a:cubicBezTo>
                    <a:pt x="14851571" y="0"/>
                    <a:pt x="14920024" y="12700"/>
                    <a:pt x="14920024" y="12700"/>
                  </a:cubicBezTo>
                  <a:cubicBezTo>
                    <a:pt x="14984158" y="12700"/>
                    <a:pt x="15072931" y="36322"/>
                    <a:pt x="15130844" y="50800"/>
                  </a:cubicBezTo>
                  <a:cubicBezTo>
                    <a:pt x="15232444" y="76200"/>
                    <a:pt x="15257844" y="254000"/>
                    <a:pt x="15257844" y="350520"/>
                  </a:cubicBezTo>
                  <a:lnTo>
                    <a:pt x="15257844" y="9979550"/>
                  </a:lnTo>
                  <a:cubicBezTo>
                    <a:pt x="15257844" y="9979550"/>
                    <a:pt x="15270544" y="10348231"/>
                    <a:pt x="15270544" y="10381251"/>
                  </a:cubicBezTo>
                  <a:cubicBezTo>
                    <a:pt x="15270544" y="10414271"/>
                    <a:pt x="15248065" y="10522221"/>
                    <a:pt x="15230157" y="10568449"/>
                  </a:cubicBezTo>
                  <a:cubicBezTo>
                    <a:pt x="15205138" y="10633092"/>
                    <a:pt x="15215299" y="10689988"/>
                    <a:pt x="15163482" y="10734184"/>
                  </a:cubicBezTo>
                  <a:cubicBezTo>
                    <a:pt x="15127415" y="10765045"/>
                    <a:pt x="15073312" y="10802383"/>
                    <a:pt x="15028101" y="10819528"/>
                  </a:cubicBezTo>
                  <a:cubicBezTo>
                    <a:pt x="14982888" y="10836673"/>
                    <a:pt x="14925104" y="10833371"/>
                    <a:pt x="14869224" y="10846071"/>
                  </a:cubicBezTo>
                  <a:close/>
                </a:path>
              </a:pathLst>
            </a:custGeom>
            <a:solidFill>
              <a:srgbClr val="EAEAEA"/>
            </a:solidFill>
          </p:spPr>
        </p:sp>
      </p:grpSp>
      <p:grpSp>
        <p:nvGrpSpPr>
          <p:cNvPr id="5" name="Group 5"/>
          <p:cNvGrpSpPr/>
          <p:nvPr/>
        </p:nvGrpSpPr>
        <p:grpSpPr>
          <a:xfrm>
            <a:off x="4082826" y="809999"/>
            <a:ext cx="13671774" cy="8530043"/>
            <a:chOff x="0" y="0"/>
            <a:chExt cx="16780709" cy="10851659"/>
          </a:xfrm>
        </p:grpSpPr>
        <p:sp>
          <p:nvSpPr>
            <p:cNvPr id="6" name="Freeform 6"/>
            <p:cNvSpPr/>
            <p:nvPr/>
          </p:nvSpPr>
          <p:spPr>
            <a:xfrm>
              <a:off x="-127" y="127"/>
              <a:ext cx="16780582" cy="10858644"/>
            </a:xfrm>
            <a:custGeom>
              <a:avLst/>
              <a:gdLst/>
              <a:ahLst/>
              <a:cxnLst/>
              <a:rect l="l" t="t" r="r" b="b"/>
              <a:pathLst>
                <a:path w="16780582" h="10858644">
                  <a:moveTo>
                    <a:pt x="16379516" y="10845944"/>
                  </a:moveTo>
                  <a:cubicBezTo>
                    <a:pt x="16323636" y="10858644"/>
                    <a:pt x="16298236" y="10845944"/>
                    <a:pt x="16241086" y="10845944"/>
                  </a:cubicBezTo>
                  <a:cubicBezTo>
                    <a:pt x="16183936" y="10845944"/>
                    <a:pt x="16092878" y="10833244"/>
                    <a:pt x="16092878" y="10833244"/>
                  </a:cubicBezTo>
                  <a:lnTo>
                    <a:pt x="707771" y="10833244"/>
                  </a:lnTo>
                  <a:lnTo>
                    <a:pt x="631063" y="10820544"/>
                  </a:lnTo>
                  <a:cubicBezTo>
                    <a:pt x="631063" y="10820544"/>
                    <a:pt x="533400" y="10833244"/>
                    <a:pt x="457581" y="10820544"/>
                  </a:cubicBezTo>
                  <a:cubicBezTo>
                    <a:pt x="381762" y="10807844"/>
                    <a:pt x="296418" y="10820544"/>
                    <a:pt x="296418" y="10820544"/>
                  </a:cubicBezTo>
                  <a:cubicBezTo>
                    <a:pt x="240284" y="10820544"/>
                    <a:pt x="162814" y="10816226"/>
                    <a:pt x="119507" y="10787016"/>
                  </a:cubicBezTo>
                  <a:cubicBezTo>
                    <a:pt x="47371" y="10738375"/>
                    <a:pt x="25400" y="10668144"/>
                    <a:pt x="0" y="10562353"/>
                  </a:cubicBezTo>
                  <a:lnTo>
                    <a:pt x="0" y="10361820"/>
                  </a:lnTo>
                  <a:cubicBezTo>
                    <a:pt x="0" y="10361820"/>
                    <a:pt x="12700" y="10276857"/>
                    <a:pt x="12700" y="10218564"/>
                  </a:cubicBezTo>
                  <a:cubicBezTo>
                    <a:pt x="12700" y="10160271"/>
                    <a:pt x="0" y="10070355"/>
                    <a:pt x="0" y="10070355"/>
                  </a:cubicBezTo>
                  <a:lnTo>
                    <a:pt x="0" y="803402"/>
                  </a:lnTo>
                  <a:cubicBezTo>
                    <a:pt x="0" y="803402"/>
                    <a:pt x="12700" y="767715"/>
                    <a:pt x="12700" y="688594"/>
                  </a:cubicBezTo>
                  <a:lnTo>
                    <a:pt x="12700" y="543560"/>
                  </a:lnTo>
                  <a:cubicBezTo>
                    <a:pt x="12700" y="543560"/>
                    <a:pt x="0" y="459740"/>
                    <a:pt x="12700" y="375920"/>
                  </a:cubicBezTo>
                  <a:cubicBezTo>
                    <a:pt x="25400" y="292100"/>
                    <a:pt x="23876" y="258064"/>
                    <a:pt x="64897" y="195072"/>
                  </a:cubicBezTo>
                  <a:cubicBezTo>
                    <a:pt x="87249" y="160782"/>
                    <a:pt x="184404" y="76708"/>
                    <a:pt x="215900" y="50800"/>
                  </a:cubicBezTo>
                  <a:cubicBezTo>
                    <a:pt x="215900" y="50800"/>
                    <a:pt x="305181" y="24130"/>
                    <a:pt x="401320" y="12700"/>
                  </a:cubicBezTo>
                  <a:cubicBezTo>
                    <a:pt x="508000" y="0"/>
                    <a:pt x="481584" y="0"/>
                    <a:pt x="622300" y="0"/>
                  </a:cubicBezTo>
                  <a:lnTo>
                    <a:pt x="16261533" y="0"/>
                  </a:lnTo>
                  <a:cubicBezTo>
                    <a:pt x="16361609" y="0"/>
                    <a:pt x="16430062" y="12700"/>
                    <a:pt x="16430062" y="12700"/>
                  </a:cubicBezTo>
                  <a:cubicBezTo>
                    <a:pt x="16494198" y="12700"/>
                    <a:pt x="16582971" y="36322"/>
                    <a:pt x="16640882" y="50800"/>
                  </a:cubicBezTo>
                  <a:cubicBezTo>
                    <a:pt x="16742482" y="76200"/>
                    <a:pt x="16767882" y="254000"/>
                    <a:pt x="16767882" y="350520"/>
                  </a:cubicBezTo>
                  <a:lnTo>
                    <a:pt x="16767882" y="9979550"/>
                  </a:lnTo>
                  <a:cubicBezTo>
                    <a:pt x="16767882" y="9979550"/>
                    <a:pt x="16780582" y="10348231"/>
                    <a:pt x="16780582" y="10381251"/>
                  </a:cubicBezTo>
                  <a:cubicBezTo>
                    <a:pt x="16780582" y="10414271"/>
                    <a:pt x="16758104" y="10522221"/>
                    <a:pt x="16740197" y="10568449"/>
                  </a:cubicBezTo>
                  <a:cubicBezTo>
                    <a:pt x="16715178" y="10633092"/>
                    <a:pt x="16725337" y="10689988"/>
                    <a:pt x="16673522" y="10734184"/>
                  </a:cubicBezTo>
                  <a:cubicBezTo>
                    <a:pt x="16637454" y="10765045"/>
                    <a:pt x="16583352" y="10802383"/>
                    <a:pt x="16538139" y="10819528"/>
                  </a:cubicBezTo>
                  <a:cubicBezTo>
                    <a:pt x="16492928" y="10836673"/>
                    <a:pt x="16435142" y="10833371"/>
                    <a:pt x="16379262" y="10846071"/>
                  </a:cubicBezTo>
                  <a:close/>
                </a:path>
              </a:pathLst>
            </a:custGeom>
            <a:solidFill>
              <a:srgbClr val="FFFFFF"/>
            </a:solidFill>
          </p:spPr>
        </p:sp>
      </p:grpSp>
      <p:sp>
        <p:nvSpPr>
          <p:cNvPr id="7" name="Freeform 7"/>
          <p:cNvSpPr/>
          <p:nvPr/>
        </p:nvSpPr>
        <p:spPr>
          <a:xfrm>
            <a:off x="8214564" y="9639465"/>
            <a:ext cx="5781047" cy="4237501"/>
          </a:xfrm>
          <a:custGeom>
            <a:avLst/>
            <a:gdLst/>
            <a:ahLst/>
            <a:cxnLst/>
            <a:rect l="l" t="t" r="r" b="b"/>
            <a:pathLst>
              <a:path w="5781047" h="4237501">
                <a:moveTo>
                  <a:pt x="0" y="0"/>
                </a:moveTo>
                <a:lnTo>
                  <a:pt x="5781047" y="0"/>
                </a:lnTo>
                <a:lnTo>
                  <a:pt x="5781047" y="4237501"/>
                </a:lnTo>
                <a:lnTo>
                  <a:pt x="0" y="4237501"/>
                </a:lnTo>
                <a:lnTo>
                  <a:pt x="0" y="0"/>
                </a:lnTo>
                <a:close/>
              </a:path>
            </a:pathLst>
          </a:custGeom>
          <a:blipFill>
            <a:blip r:embed="rId4">
              <a:extLst>
                <a:ext uri="{96DAC541-7B7A-43D3-8B79-37D633B846F1}">
                  <asvg:svgBlip xmlns:asvg="http://schemas.microsoft.com/office/drawing/2016/SVG/main" xmlns="" r:embed="rId5"/>
                </a:ext>
              </a:extLst>
            </a:blip>
            <a:stretch>
              <a:fillRect t="-61363"/>
            </a:stretch>
          </a:blipFill>
        </p:spPr>
      </p:sp>
      <p:sp>
        <p:nvSpPr>
          <p:cNvPr id="8" name="Freeform 8"/>
          <p:cNvSpPr/>
          <p:nvPr/>
        </p:nvSpPr>
        <p:spPr>
          <a:xfrm>
            <a:off x="4158104" y="9604007"/>
            <a:ext cx="8112921" cy="286031"/>
          </a:xfrm>
          <a:custGeom>
            <a:avLst/>
            <a:gdLst/>
            <a:ahLst/>
            <a:cxnLst/>
            <a:rect l="l" t="t" r="r" b="b"/>
            <a:pathLst>
              <a:path w="6357135" h="330278">
                <a:moveTo>
                  <a:pt x="0" y="0"/>
                </a:moveTo>
                <a:lnTo>
                  <a:pt x="6357135" y="0"/>
                </a:lnTo>
                <a:lnTo>
                  <a:pt x="6357135" y="330278"/>
                </a:lnTo>
                <a:lnTo>
                  <a:pt x="0" y="330278"/>
                </a:lnTo>
                <a:lnTo>
                  <a:pt x="0" y="0"/>
                </a:lnTo>
                <a:close/>
              </a:path>
            </a:pathLst>
          </a:custGeom>
          <a:blipFill>
            <a:blip r:embed="rId6">
              <a:extLst>
                <a:ext uri="{96DAC541-7B7A-43D3-8B79-37D633B846F1}">
                  <asvg:svgBlip xmlns:asvg="http://schemas.microsoft.com/office/drawing/2016/SVG/main" xmlns="" r:embed="rId7"/>
                </a:ext>
              </a:extLst>
            </a:blip>
            <a:stretch>
              <a:fillRect t="-1145859"/>
            </a:stretch>
          </a:blipFill>
        </p:spPr>
      </p:sp>
      <p:sp>
        <p:nvSpPr>
          <p:cNvPr id="9" name="Freeform 9"/>
          <p:cNvSpPr/>
          <p:nvPr/>
        </p:nvSpPr>
        <p:spPr>
          <a:xfrm>
            <a:off x="10768674" y="9568868"/>
            <a:ext cx="7213707" cy="352533"/>
          </a:xfrm>
          <a:custGeom>
            <a:avLst/>
            <a:gdLst/>
            <a:ahLst/>
            <a:cxnLst/>
            <a:rect l="l" t="t" r="r" b="b"/>
            <a:pathLst>
              <a:path w="6357135" h="330278">
                <a:moveTo>
                  <a:pt x="0" y="0"/>
                </a:moveTo>
                <a:lnTo>
                  <a:pt x="6357134" y="0"/>
                </a:lnTo>
                <a:lnTo>
                  <a:pt x="6357134" y="330278"/>
                </a:lnTo>
                <a:lnTo>
                  <a:pt x="0" y="330278"/>
                </a:lnTo>
                <a:lnTo>
                  <a:pt x="0" y="0"/>
                </a:lnTo>
                <a:close/>
              </a:path>
            </a:pathLst>
          </a:custGeom>
          <a:blipFill>
            <a:blip r:embed="rId8">
              <a:extLst>
                <a:ext uri="{96DAC541-7B7A-43D3-8B79-37D633B846F1}">
                  <asvg:svgBlip xmlns:asvg="http://schemas.microsoft.com/office/drawing/2016/SVG/main" xmlns="" r:embed="rId9"/>
                </a:ext>
              </a:extLst>
            </a:blip>
            <a:stretch>
              <a:fillRect t="-1145859"/>
            </a:stretch>
          </a:blipFill>
        </p:spPr>
      </p:sp>
      <p:sp>
        <p:nvSpPr>
          <p:cNvPr id="11" name="Freeform 11"/>
          <p:cNvSpPr/>
          <p:nvPr/>
        </p:nvSpPr>
        <p:spPr>
          <a:xfrm flipV="1">
            <a:off x="4082724" y="317420"/>
            <a:ext cx="8101804" cy="408293"/>
          </a:xfrm>
          <a:custGeom>
            <a:avLst/>
            <a:gdLst/>
            <a:ahLst/>
            <a:cxnLst/>
            <a:rect l="l" t="t" r="r" b="b"/>
            <a:pathLst>
              <a:path w="6357135" h="330278">
                <a:moveTo>
                  <a:pt x="0" y="330278"/>
                </a:moveTo>
                <a:lnTo>
                  <a:pt x="6357135" y="330278"/>
                </a:lnTo>
                <a:lnTo>
                  <a:pt x="6357135" y="0"/>
                </a:lnTo>
                <a:lnTo>
                  <a:pt x="0" y="0"/>
                </a:lnTo>
                <a:lnTo>
                  <a:pt x="0" y="330278"/>
                </a:lnTo>
                <a:close/>
              </a:path>
            </a:pathLst>
          </a:custGeom>
          <a:blipFill>
            <a:blip r:embed="rId8">
              <a:extLst>
                <a:ext uri="{96DAC541-7B7A-43D3-8B79-37D633B846F1}">
                  <asvg:svgBlip xmlns:asvg="http://schemas.microsoft.com/office/drawing/2016/SVG/main" xmlns="" r:embed="rId9"/>
                </a:ext>
              </a:extLst>
            </a:blip>
            <a:stretch>
              <a:fillRect t="-1145859"/>
            </a:stretch>
          </a:blipFill>
        </p:spPr>
      </p:sp>
      <p:sp>
        <p:nvSpPr>
          <p:cNvPr id="12" name="Freeform 12"/>
          <p:cNvSpPr/>
          <p:nvPr/>
        </p:nvSpPr>
        <p:spPr>
          <a:xfrm flipV="1">
            <a:off x="10693293" y="342900"/>
            <a:ext cx="7365871" cy="381384"/>
          </a:xfrm>
          <a:custGeom>
            <a:avLst/>
            <a:gdLst/>
            <a:ahLst/>
            <a:cxnLst/>
            <a:rect l="l" t="t" r="r" b="b"/>
            <a:pathLst>
              <a:path w="6357135" h="330278">
                <a:moveTo>
                  <a:pt x="0" y="330278"/>
                </a:moveTo>
                <a:lnTo>
                  <a:pt x="6357134" y="330278"/>
                </a:lnTo>
                <a:lnTo>
                  <a:pt x="6357134" y="0"/>
                </a:lnTo>
                <a:lnTo>
                  <a:pt x="0" y="0"/>
                </a:lnTo>
                <a:lnTo>
                  <a:pt x="0" y="330278"/>
                </a:lnTo>
                <a:close/>
              </a:path>
            </a:pathLst>
          </a:custGeom>
          <a:blipFill>
            <a:blip r:embed="rId8">
              <a:extLst>
                <a:ext uri="{96DAC541-7B7A-43D3-8B79-37D633B846F1}">
                  <asvg:svgBlip xmlns:asvg="http://schemas.microsoft.com/office/drawing/2016/SVG/main" xmlns="" r:embed="rId9"/>
                </a:ext>
              </a:extLst>
            </a:blip>
            <a:stretch>
              <a:fillRect t="-1145859"/>
            </a:stretch>
          </a:blipFill>
        </p:spPr>
      </p:sp>
      <p:sp>
        <p:nvSpPr>
          <p:cNvPr id="13" name="Freeform 13"/>
          <p:cNvSpPr/>
          <p:nvPr/>
        </p:nvSpPr>
        <p:spPr>
          <a:xfrm>
            <a:off x="11392353" y="-190500"/>
            <a:ext cx="166080" cy="158191"/>
          </a:xfrm>
          <a:custGeom>
            <a:avLst/>
            <a:gdLst/>
            <a:ahLst/>
            <a:cxnLst/>
            <a:rect l="l" t="t" r="r" b="b"/>
            <a:pathLst>
              <a:path w="166080" h="158191">
                <a:moveTo>
                  <a:pt x="0" y="0"/>
                </a:moveTo>
                <a:lnTo>
                  <a:pt x="166080" y="0"/>
                </a:lnTo>
                <a:lnTo>
                  <a:pt x="166080" y="158192"/>
                </a:lnTo>
                <a:lnTo>
                  <a:pt x="0" y="158192"/>
                </a:lnTo>
                <a:lnTo>
                  <a:pt x="0" y="0"/>
                </a:lnTo>
                <a:close/>
              </a:path>
            </a:pathLst>
          </a:custGeom>
          <a:blipFill>
            <a:blip r:embed="rId10">
              <a:extLst>
                <a:ext uri="{96DAC541-7B7A-43D3-8B79-37D633B846F1}">
                  <asvg:svgBlip xmlns:asvg="http://schemas.microsoft.com/office/drawing/2016/SVG/main" xmlns="" r:embed="rId13"/>
                </a:ext>
              </a:extLst>
            </a:blip>
            <a:stretch>
              <a:fillRect/>
            </a:stretch>
          </a:blipFill>
        </p:spPr>
      </p:sp>
      <p:sp>
        <p:nvSpPr>
          <p:cNvPr id="14" name="Freeform 14"/>
          <p:cNvSpPr/>
          <p:nvPr/>
        </p:nvSpPr>
        <p:spPr>
          <a:xfrm rot="-495168">
            <a:off x="8202400" y="106935"/>
            <a:ext cx="3368198" cy="73488"/>
          </a:xfrm>
          <a:custGeom>
            <a:avLst/>
            <a:gdLst/>
            <a:ahLst/>
            <a:cxnLst/>
            <a:rect l="l" t="t" r="r" b="b"/>
            <a:pathLst>
              <a:path w="3368198" h="73488">
                <a:moveTo>
                  <a:pt x="0" y="0"/>
                </a:moveTo>
                <a:lnTo>
                  <a:pt x="3368199" y="0"/>
                </a:lnTo>
                <a:lnTo>
                  <a:pt x="3368199" y="73488"/>
                </a:lnTo>
                <a:lnTo>
                  <a:pt x="0" y="73488"/>
                </a:lnTo>
                <a:lnTo>
                  <a:pt x="0" y="0"/>
                </a:lnTo>
                <a:close/>
              </a:path>
            </a:pathLst>
          </a:custGeom>
          <a:blipFill>
            <a:blip r:embed="rId14">
              <a:extLst>
                <a:ext uri="{96DAC541-7B7A-43D3-8B79-37D633B846F1}">
                  <asvg:svgBlip xmlns:asvg="http://schemas.microsoft.com/office/drawing/2016/SVG/main" xmlns="" r:embed="rId15"/>
                </a:ext>
              </a:extLst>
            </a:blip>
            <a:stretch>
              <a:fillRect/>
            </a:stretch>
          </a:blipFill>
        </p:spPr>
      </p:sp>
      <p:sp>
        <p:nvSpPr>
          <p:cNvPr id="15" name="Freeform 15"/>
          <p:cNvSpPr/>
          <p:nvPr/>
        </p:nvSpPr>
        <p:spPr>
          <a:xfrm rot="574972">
            <a:off x="11369977" y="106935"/>
            <a:ext cx="3368198" cy="73488"/>
          </a:xfrm>
          <a:custGeom>
            <a:avLst/>
            <a:gdLst/>
            <a:ahLst/>
            <a:cxnLst/>
            <a:rect l="l" t="t" r="r" b="b"/>
            <a:pathLst>
              <a:path w="3368198" h="73488">
                <a:moveTo>
                  <a:pt x="0" y="0"/>
                </a:moveTo>
                <a:lnTo>
                  <a:pt x="3368198" y="0"/>
                </a:lnTo>
                <a:lnTo>
                  <a:pt x="3368198" y="73488"/>
                </a:lnTo>
                <a:lnTo>
                  <a:pt x="0" y="73488"/>
                </a:lnTo>
                <a:lnTo>
                  <a:pt x="0" y="0"/>
                </a:lnTo>
                <a:close/>
              </a:path>
            </a:pathLst>
          </a:custGeom>
          <a:blipFill>
            <a:blip r:embed="rId14">
              <a:extLst>
                <a:ext uri="{96DAC541-7B7A-43D3-8B79-37D633B846F1}">
                  <asvg:svgBlip xmlns:asvg="http://schemas.microsoft.com/office/drawing/2016/SVG/main" xmlns="" r:embed="rId15"/>
                </a:ext>
              </a:extLst>
            </a:blip>
            <a:stretch>
              <a:fillRect/>
            </a:stretch>
          </a:blipFill>
        </p:spPr>
      </p:sp>
      <p:sp>
        <p:nvSpPr>
          <p:cNvPr id="22" name="Freeform 22"/>
          <p:cNvSpPr/>
          <p:nvPr/>
        </p:nvSpPr>
        <p:spPr>
          <a:xfrm>
            <a:off x="-3746339" y="7765963"/>
            <a:ext cx="7661990" cy="4165336"/>
          </a:xfrm>
          <a:custGeom>
            <a:avLst/>
            <a:gdLst/>
            <a:ahLst/>
            <a:cxnLst/>
            <a:rect l="l" t="t" r="r" b="b"/>
            <a:pathLst>
              <a:path w="7661990" h="4165336">
                <a:moveTo>
                  <a:pt x="0" y="0"/>
                </a:moveTo>
                <a:lnTo>
                  <a:pt x="7661990" y="0"/>
                </a:lnTo>
                <a:lnTo>
                  <a:pt x="7661990" y="4165337"/>
                </a:lnTo>
                <a:lnTo>
                  <a:pt x="0" y="4165337"/>
                </a:lnTo>
                <a:lnTo>
                  <a:pt x="0" y="0"/>
                </a:lnTo>
                <a:close/>
              </a:path>
            </a:pathLst>
          </a:custGeom>
          <a:blipFill>
            <a:blip r:embed="rId16">
              <a:extLst>
                <a:ext uri="{96DAC541-7B7A-43D3-8B79-37D633B846F1}">
                  <asvg:svgBlip xmlns:asvg="http://schemas.microsoft.com/office/drawing/2016/SVG/main" xmlns="" r:embed="rId17"/>
                </a:ext>
              </a:extLst>
            </a:blip>
            <a:stretch>
              <a:fillRect/>
            </a:stretch>
          </a:blipFill>
        </p:spPr>
      </p:sp>
      <p:sp>
        <p:nvSpPr>
          <p:cNvPr id="23" name="Freeform 23"/>
          <p:cNvSpPr/>
          <p:nvPr/>
        </p:nvSpPr>
        <p:spPr>
          <a:xfrm>
            <a:off x="1031546" y="5600700"/>
            <a:ext cx="1767676" cy="2250514"/>
          </a:xfrm>
          <a:custGeom>
            <a:avLst/>
            <a:gdLst/>
            <a:ahLst/>
            <a:cxnLst/>
            <a:rect l="l" t="t" r="r" b="b"/>
            <a:pathLst>
              <a:path w="1767676" h="2250514">
                <a:moveTo>
                  <a:pt x="0" y="0"/>
                </a:moveTo>
                <a:lnTo>
                  <a:pt x="1767676" y="0"/>
                </a:lnTo>
                <a:lnTo>
                  <a:pt x="1767676" y="2250513"/>
                </a:lnTo>
                <a:lnTo>
                  <a:pt x="0" y="2250513"/>
                </a:lnTo>
                <a:lnTo>
                  <a:pt x="0" y="0"/>
                </a:lnTo>
                <a:close/>
              </a:path>
            </a:pathLst>
          </a:custGeom>
          <a:blipFill>
            <a:blip r:embed="rId18">
              <a:extLst>
                <a:ext uri="{96DAC541-7B7A-43D3-8B79-37D633B846F1}">
                  <asvg:svgBlip xmlns:asvg="http://schemas.microsoft.com/office/drawing/2016/SVG/main" xmlns="" r:embed="rId19"/>
                </a:ext>
              </a:extLst>
            </a:blip>
            <a:stretch>
              <a:fillRect/>
            </a:stretch>
          </a:blipFill>
        </p:spPr>
      </p:sp>
      <p:sp>
        <p:nvSpPr>
          <p:cNvPr id="24" name="Freeform 24"/>
          <p:cNvSpPr/>
          <p:nvPr/>
        </p:nvSpPr>
        <p:spPr>
          <a:xfrm>
            <a:off x="-417652" y="5200849"/>
            <a:ext cx="1217415" cy="2667642"/>
          </a:xfrm>
          <a:custGeom>
            <a:avLst/>
            <a:gdLst/>
            <a:ahLst/>
            <a:cxnLst/>
            <a:rect l="l" t="t" r="r" b="b"/>
            <a:pathLst>
              <a:path w="1217415" h="2667642">
                <a:moveTo>
                  <a:pt x="0" y="0"/>
                </a:moveTo>
                <a:lnTo>
                  <a:pt x="1217415" y="0"/>
                </a:lnTo>
                <a:lnTo>
                  <a:pt x="1217415" y="2667642"/>
                </a:lnTo>
                <a:lnTo>
                  <a:pt x="0" y="2667642"/>
                </a:lnTo>
                <a:lnTo>
                  <a:pt x="0" y="0"/>
                </a:lnTo>
                <a:close/>
              </a:path>
            </a:pathLst>
          </a:custGeom>
          <a:blipFill>
            <a:blip r:embed="rId20">
              <a:extLst>
                <a:ext uri="{96DAC541-7B7A-43D3-8B79-37D633B846F1}">
                  <asvg:svgBlip xmlns:asvg="http://schemas.microsoft.com/office/drawing/2016/SVG/main" xmlns="" r:embed="rId21"/>
                </a:ext>
              </a:extLst>
            </a:blip>
            <a:stretch>
              <a:fillRect/>
            </a:stretch>
          </a:blipFill>
        </p:spPr>
      </p:sp>
      <p:sp>
        <p:nvSpPr>
          <p:cNvPr id="25" name="Freeform 25"/>
          <p:cNvSpPr/>
          <p:nvPr/>
        </p:nvSpPr>
        <p:spPr>
          <a:xfrm rot="-1727232">
            <a:off x="-190075" y="757084"/>
            <a:ext cx="4169757" cy="902184"/>
          </a:xfrm>
          <a:custGeom>
            <a:avLst/>
            <a:gdLst/>
            <a:ahLst/>
            <a:cxnLst/>
            <a:rect l="l" t="t" r="r" b="b"/>
            <a:pathLst>
              <a:path w="4169757" h="902184">
                <a:moveTo>
                  <a:pt x="0" y="0"/>
                </a:moveTo>
                <a:lnTo>
                  <a:pt x="4169757" y="0"/>
                </a:lnTo>
                <a:lnTo>
                  <a:pt x="4169757" y="902183"/>
                </a:lnTo>
                <a:lnTo>
                  <a:pt x="0" y="902183"/>
                </a:lnTo>
                <a:lnTo>
                  <a:pt x="0" y="0"/>
                </a:lnTo>
                <a:close/>
              </a:path>
            </a:pathLst>
          </a:custGeom>
          <a:blipFill>
            <a:blip r:embed="rId22">
              <a:extLst>
                <a:ext uri="{96DAC541-7B7A-43D3-8B79-37D633B846F1}">
                  <asvg:svgBlip xmlns:asvg="http://schemas.microsoft.com/office/drawing/2016/SVG/main" xmlns="" r:embed="rId23"/>
                </a:ext>
              </a:extLst>
            </a:blip>
            <a:stretch>
              <a:fillRect/>
            </a:stretch>
          </a:blipFill>
        </p:spPr>
      </p:sp>
      <p:sp>
        <p:nvSpPr>
          <p:cNvPr id="26" name="Freeform 26"/>
          <p:cNvSpPr/>
          <p:nvPr/>
        </p:nvSpPr>
        <p:spPr>
          <a:xfrm>
            <a:off x="-186509" y="-87819"/>
            <a:ext cx="2081312" cy="2092727"/>
          </a:xfrm>
          <a:custGeom>
            <a:avLst/>
            <a:gdLst/>
            <a:ahLst/>
            <a:cxnLst/>
            <a:rect l="l" t="t" r="r" b="b"/>
            <a:pathLst>
              <a:path w="2081312" h="2092727">
                <a:moveTo>
                  <a:pt x="0" y="0"/>
                </a:moveTo>
                <a:lnTo>
                  <a:pt x="2081311" y="0"/>
                </a:lnTo>
                <a:lnTo>
                  <a:pt x="2081311" y="2092727"/>
                </a:lnTo>
                <a:lnTo>
                  <a:pt x="0" y="2092727"/>
                </a:lnTo>
                <a:lnTo>
                  <a:pt x="0" y="0"/>
                </a:lnTo>
                <a:close/>
              </a:path>
            </a:pathLst>
          </a:custGeom>
          <a:blipFill>
            <a:blip r:embed="rId24">
              <a:extLst>
                <a:ext uri="{96DAC541-7B7A-43D3-8B79-37D633B846F1}">
                  <asvg:svgBlip xmlns:asvg="http://schemas.microsoft.com/office/drawing/2016/SVG/main" xmlns="" r:embed="rId25"/>
                </a:ext>
              </a:extLst>
            </a:blip>
            <a:stretch>
              <a:fillRect/>
            </a:stretch>
          </a:blipFill>
        </p:spPr>
      </p:sp>
      <p:graphicFrame>
        <p:nvGraphicFramePr>
          <p:cNvPr id="10" name="Table 9"/>
          <p:cNvGraphicFramePr>
            <a:graphicFrameLocks noGrp="1"/>
          </p:cNvGraphicFramePr>
          <p:nvPr>
            <p:extLst>
              <p:ext uri="{D42A27DB-BD31-4B8C-83A1-F6EECF244321}">
                <p14:modId xmlns:p14="http://schemas.microsoft.com/office/powerpoint/2010/main" val="311463128"/>
              </p:ext>
            </p:extLst>
          </p:nvPr>
        </p:nvGraphicFramePr>
        <p:xfrm>
          <a:off x="4218144" y="835884"/>
          <a:ext cx="13536249" cy="8496300"/>
        </p:xfrm>
        <a:graphic>
          <a:graphicData uri="http://schemas.openxmlformats.org/drawingml/2006/table">
            <a:tbl>
              <a:tblPr firstRow="1" firstCol="1" bandRow="1">
                <a:effectLst>
                  <a:outerShdw blurRad="50800" dist="38100" dir="2700000" algn="tl" rotWithShape="0">
                    <a:prstClr val="black">
                      <a:alpha val="40000"/>
                    </a:prstClr>
                  </a:outerShdw>
                </a:effectLst>
              </a:tblPr>
              <a:tblGrid>
                <a:gridCol w="13536249">
                  <a:extLst>
                    <a:ext uri="{9D8B030D-6E8A-4147-A177-3AD203B41FA5}">
                      <a16:colId xmlns:a16="http://schemas.microsoft.com/office/drawing/2014/main" val="20000"/>
                    </a:ext>
                  </a:extLst>
                </a:gridCol>
              </a:tblGrid>
              <a:tr h="0">
                <a:tc>
                  <a:txBody>
                    <a:bodyPr/>
                    <a:lstStyle/>
                    <a:p>
                      <a:pPr algn="ctr">
                        <a:lnSpc>
                          <a:spcPct val="130000"/>
                        </a:lnSpc>
                        <a:spcAft>
                          <a:spcPts val="300"/>
                        </a:spcAft>
                      </a:pPr>
                      <a:r>
                        <a:rPr lang="en-US" sz="4000" b="1">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PHIẾU </a:t>
                      </a:r>
                      <a:r>
                        <a:rPr lang="vi-VN" sz="4000" b="1">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HT số 01</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a:p>
                      <a:pPr algn="ctr">
                        <a:lnSpc>
                          <a:spcPct val="130000"/>
                        </a:lnSpc>
                        <a:spcAft>
                          <a:spcPts val="300"/>
                        </a:spcAft>
                      </a:pPr>
                      <a:r>
                        <a:rPr lang="en-US" sz="4000" b="1">
                          <a:effectLst/>
                          <a:latin typeface="Times New Roman" panose="02020603050405020304" pitchFamily="18" charset="0"/>
                          <a:ea typeface="Calibri" panose="020F0502020204030204" pitchFamily="34" charset="0"/>
                          <a:cs typeface="Times New Roman" panose="02020603050405020304" pitchFamily="18" charset="0"/>
                        </a:rPr>
                        <a:t>ÔN TẬP</a:t>
                      </a:r>
                      <a:r>
                        <a:rPr lang="vi-VN" sz="4000" b="1">
                          <a:effectLst/>
                          <a:latin typeface="Times New Roman" panose="02020603050405020304" pitchFamily="18" charset="0"/>
                          <a:ea typeface="Calibri" panose="020F0502020204030204" pitchFamily="34" charset="0"/>
                          <a:cs typeface="Times New Roman" panose="02020603050405020304" pitchFamily="18" charset="0"/>
                        </a:rPr>
                        <a:t> KIẾN THỨC NGỮ VĂN VỀ </a:t>
                      </a:r>
                      <a:endParaRPr lang="vi-VN" sz="4000" b="1" smtClean="0">
                        <a:effectLst/>
                        <a:latin typeface="Times New Roman" panose="02020603050405020304" pitchFamily="18" charset="0"/>
                        <a:ea typeface="Calibri" panose="020F0502020204030204" pitchFamily="34" charset="0"/>
                        <a:cs typeface="Times New Roman" panose="02020603050405020304" pitchFamily="18" charset="0"/>
                      </a:endParaRPr>
                    </a:p>
                    <a:p>
                      <a:pPr algn="ctr">
                        <a:lnSpc>
                          <a:spcPct val="130000"/>
                        </a:lnSpc>
                        <a:spcAft>
                          <a:spcPts val="300"/>
                        </a:spcAft>
                      </a:pPr>
                      <a:r>
                        <a:rPr lang="vi-VN" sz="4000" b="1" smtClean="0">
                          <a:effectLst/>
                          <a:latin typeface="Times New Roman" panose="02020603050405020304" pitchFamily="18" charset="0"/>
                          <a:ea typeface="Calibri" panose="020F0502020204030204" pitchFamily="34" charset="0"/>
                          <a:cs typeface="Times New Roman" panose="02020603050405020304" pitchFamily="18" charset="0"/>
                        </a:rPr>
                        <a:t>VĂN </a:t>
                      </a:r>
                      <a:r>
                        <a:rPr lang="vi-VN" sz="4000" b="1">
                          <a:effectLst/>
                          <a:latin typeface="Times New Roman" panose="02020603050405020304" pitchFamily="18" charset="0"/>
                          <a:ea typeface="Calibri" panose="020F0502020204030204" pitchFamily="34" charset="0"/>
                          <a:cs typeface="Times New Roman" panose="02020603050405020304" pitchFamily="18" charset="0"/>
                        </a:rPr>
                        <a:t>NGHỊ LUẬN LỚP 8</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a:p>
                      <a:pPr marR="30480" algn="just">
                        <a:lnSpc>
                          <a:spcPct val="130000"/>
                        </a:lnSpc>
                        <a:spcAft>
                          <a:spcPts val="1200"/>
                        </a:spcAft>
                      </a:pPr>
                      <a:r>
                        <a:rPr lang="vi-VN" sz="4000">
                          <a:effectLst/>
                          <a:latin typeface="Times New Roman" panose="02020603050405020304" pitchFamily="18" charset="0"/>
                          <a:ea typeface="Times New Roman" panose="02020603050405020304" pitchFamily="18" charset="0"/>
                          <a:cs typeface="Times New Roman" panose="02020603050405020304" pitchFamily="18" charset="0"/>
                        </a:rPr>
                        <a:t>(1)</a:t>
                      </a:r>
                      <a:r>
                        <a:rPr lang="vi-VN" sz="4000" i="1">
                          <a:effectLst/>
                          <a:latin typeface="Times New Roman" panose="02020603050405020304" pitchFamily="18" charset="0"/>
                          <a:ea typeface="Times New Roman" panose="02020603050405020304" pitchFamily="18" charset="0"/>
                          <a:cs typeface="Times New Roman" panose="02020603050405020304" pitchFamily="18" charset="0"/>
                        </a:rPr>
                        <a:t> Luận đề:</a:t>
                      </a:r>
                      <a:r>
                        <a:rPr lang="vi-VN" sz="4000">
                          <a:effectLst/>
                          <a:latin typeface="Times New Roman" panose="02020603050405020304" pitchFamily="18" charset="0"/>
                          <a:ea typeface="Times New Roman" panose="02020603050405020304" pitchFamily="18" charset="0"/>
                          <a:cs typeface="Times New Roman" panose="02020603050405020304" pitchFamily="18" charset="0"/>
                        </a:rPr>
                        <a:t> là quan điểm tư tưởng bao trùm toàn bộ bài viết. thường được nêu ở nhan đề hoặc ở phần mở đầu của văn bản. </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a:p>
                      <a:pPr marR="30480" algn="just">
                        <a:lnSpc>
                          <a:spcPct val="130000"/>
                        </a:lnSpc>
                        <a:spcAft>
                          <a:spcPts val="1200"/>
                        </a:spcAft>
                      </a:pPr>
                      <a:r>
                        <a:rPr lang="vi-VN" sz="4000">
                          <a:effectLst/>
                          <a:latin typeface="Times New Roman" panose="02020603050405020304" pitchFamily="18" charset="0"/>
                          <a:ea typeface="Times New Roman" panose="02020603050405020304" pitchFamily="18" charset="0"/>
                          <a:cs typeface="Times New Roman" panose="02020603050405020304" pitchFamily="18" charset="0"/>
                        </a:rPr>
                        <a:t>(2)</a:t>
                      </a:r>
                      <a:r>
                        <a:rPr lang="vi-VN" sz="4000" i="1">
                          <a:effectLst/>
                          <a:latin typeface="Times New Roman" panose="02020603050405020304" pitchFamily="18" charset="0"/>
                          <a:ea typeface="Times New Roman" panose="02020603050405020304" pitchFamily="18" charset="0"/>
                          <a:cs typeface="Times New Roman" panose="02020603050405020304" pitchFamily="18" charset="0"/>
                        </a:rPr>
                        <a:t> Luận điểm:</a:t>
                      </a:r>
                      <a:r>
                        <a:rPr lang="vi-VN" sz="4000">
                          <a:effectLst/>
                          <a:latin typeface="Times New Roman" panose="02020603050405020304" pitchFamily="18" charset="0"/>
                          <a:ea typeface="Times New Roman" panose="02020603050405020304" pitchFamily="18" charset="0"/>
                          <a:cs typeface="Times New Roman" panose="02020603050405020304" pitchFamily="18" charset="0"/>
                        </a:rPr>
                        <a:t> nhằm triển khai làm rõ luận đề. </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a:p>
                      <a:pPr marR="30480" algn="just">
                        <a:lnSpc>
                          <a:spcPct val="130000"/>
                        </a:lnSpc>
                        <a:spcAft>
                          <a:spcPts val="1200"/>
                        </a:spcAft>
                      </a:pPr>
                      <a:r>
                        <a:rPr lang="vi-VN" sz="4000">
                          <a:effectLst/>
                          <a:latin typeface="Times New Roman" panose="02020603050405020304" pitchFamily="18" charset="0"/>
                          <a:ea typeface="Times New Roman" panose="02020603050405020304" pitchFamily="18" charset="0"/>
                          <a:cs typeface="Times New Roman" panose="02020603050405020304" pitchFamily="18" charset="0"/>
                        </a:rPr>
                        <a:t>(3) </a:t>
                      </a:r>
                      <a:r>
                        <a:rPr lang="vi-VN" sz="4000" i="1">
                          <a:effectLst/>
                          <a:latin typeface="Times New Roman" panose="02020603050405020304" pitchFamily="18" charset="0"/>
                          <a:ea typeface="Times New Roman" panose="02020603050405020304" pitchFamily="18" charset="0"/>
                          <a:cs typeface="Times New Roman" panose="02020603050405020304" pitchFamily="18" charset="0"/>
                        </a:rPr>
                        <a:t>Ý kiến đánh giá chủ quan của người viết:</a:t>
                      </a:r>
                      <a:r>
                        <a:rPr lang="vi-VN" sz="4000">
                          <a:effectLst/>
                          <a:latin typeface="Times New Roman" panose="02020603050405020304" pitchFamily="18" charset="0"/>
                          <a:ea typeface="Times New Roman" panose="02020603050405020304" pitchFamily="18" charset="0"/>
                          <a:cs typeface="Times New Roman" panose="02020603050405020304" pitchFamily="18" charset="0"/>
                        </a:rPr>
                        <a:t> là những phát biểu nhận định mang tính quan điểm riêng của tác giả.</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a:p>
                      <a:pPr marR="30480" algn="just">
                        <a:lnSpc>
                          <a:spcPct val="130000"/>
                        </a:lnSpc>
                        <a:spcAft>
                          <a:spcPts val="1200"/>
                        </a:spcAft>
                      </a:pPr>
                      <a:r>
                        <a:rPr lang="vi-VN" sz="4000">
                          <a:effectLst/>
                          <a:latin typeface="Times New Roman" panose="02020603050405020304" pitchFamily="18" charset="0"/>
                          <a:ea typeface="Times New Roman" panose="02020603050405020304" pitchFamily="18" charset="0"/>
                          <a:cs typeface="Times New Roman" panose="02020603050405020304" pitchFamily="18" charset="0"/>
                        </a:rPr>
                        <a:t>(4)</a:t>
                      </a:r>
                      <a:r>
                        <a:rPr lang="vi-VN" sz="4000" i="1">
                          <a:effectLst/>
                          <a:latin typeface="Times New Roman" panose="02020603050405020304" pitchFamily="18" charset="0"/>
                          <a:ea typeface="Times New Roman" panose="02020603050405020304" pitchFamily="18" charset="0"/>
                          <a:cs typeface="Times New Roman" panose="02020603050405020304" pitchFamily="18" charset="0"/>
                        </a:rPr>
                        <a:t>  Bằng chứng khách quan:</a:t>
                      </a:r>
                      <a:r>
                        <a:rPr lang="vi-VN" sz="4000">
                          <a:effectLst/>
                          <a:latin typeface="Times New Roman" panose="02020603050405020304" pitchFamily="18" charset="0"/>
                          <a:ea typeface="Times New Roman" panose="02020603050405020304" pitchFamily="18" charset="0"/>
                          <a:cs typeface="Times New Roman" panose="02020603050405020304" pitchFamily="18" charset="0"/>
                        </a:rPr>
                        <a:t> là những đồ vật, sự vật, số liệu có thật có thể kiểm nghiệm được trong thực tế đời sống.</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33162996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arn(inVertical)">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F9DA88"/>
        </a:solidFill>
        <a:effectLst/>
      </p:bgPr>
    </p:bg>
    <p:spTree>
      <p:nvGrpSpPr>
        <p:cNvPr id="1" name=""/>
        <p:cNvGrpSpPr/>
        <p:nvPr/>
      </p:nvGrpSpPr>
      <p:grpSpPr>
        <a:xfrm>
          <a:off x="0" y="0"/>
          <a:ext cx="0" cy="0"/>
          <a:chOff x="0" y="0"/>
          <a:chExt cx="0" cy="0"/>
        </a:xfrm>
      </p:grpSpPr>
      <p:sp>
        <p:nvSpPr>
          <p:cNvPr id="2" name="Freeform 2"/>
          <p:cNvSpPr/>
          <p:nvPr/>
        </p:nvSpPr>
        <p:spPr>
          <a:xfrm>
            <a:off x="-428538" y="-3374639"/>
            <a:ext cx="18768896" cy="13035852"/>
          </a:xfrm>
          <a:custGeom>
            <a:avLst/>
            <a:gdLst/>
            <a:ahLst/>
            <a:cxnLst/>
            <a:rect l="l" t="t" r="r" b="b"/>
            <a:pathLst>
              <a:path w="18768896" h="13035852">
                <a:moveTo>
                  <a:pt x="0" y="0"/>
                </a:moveTo>
                <a:lnTo>
                  <a:pt x="18768897" y="0"/>
                </a:lnTo>
                <a:lnTo>
                  <a:pt x="18768897" y="13035851"/>
                </a:lnTo>
                <a:lnTo>
                  <a:pt x="0" y="13035851"/>
                </a:lnTo>
                <a:lnTo>
                  <a:pt x="0" y="0"/>
                </a:lnTo>
                <a:close/>
              </a:path>
            </a:pathLst>
          </a:custGeom>
          <a:blipFill>
            <a:blip r:embed="rId2">
              <a:extLst>
                <a:ext uri="{96DAC541-7B7A-43D3-8B79-37D633B846F1}">
                  <asvg:svgBlip xmlns:asvg="http://schemas.microsoft.com/office/drawing/2016/SVG/main" xmlns="" r:embed="rId3"/>
                </a:ext>
              </a:extLst>
            </a:blip>
            <a:stretch>
              <a:fillRect/>
            </a:stretch>
          </a:blipFill>
        </p:spPr>
      </p:sp>
      <p:grpSp>
        <p:nvGrpSpPr>
          <p:cNvPr id="3" name="Group 3"/>
          <p:cNvGrpSpPr/>
          <p:nvPr/>
        </p:nvGrpSpPr>
        <p:grpSpPr>
          <a:xfrm>
            <a:off x="3996096" y="666856"/>
            <a:ext cx="14143749" cy="8823691"/>
            <a:chOff x="0" y="0"/>
            <a:chExt cx="15270671" cy="10851659"/>
          </a:xfrm>
        </p:grpSpPr>
        <p:sp>
          <p:nvSpPr>
            <p:cNvPr id="4" name="Freeform 4"/>
            <p:cNvSpPr/>
            <p:nvPr/>
          </p:nvSpPr>
          <p:spPr>
            <a:xfrm>
              <a:off x="-127" y="127"/>
              <a:ext cx="15270544" cy="10858644"/>
            </a:xfrm>
            <a:custGeom>
              <a:avLst/>
              <a:gdLst/>
              <a:ahLst/>
              <a:cxnLst/>
              <a:rect l="l" t="t" r="r" b="b"/>
              <a:pathLst>
                <a:path w="15270544" h="10858644">
                  <a:moveTo>
                    <a:pt x="14869478" y="10845944"/>
                  </a:moveTo>
                  <a:cubicBezTo>
                    <a:pt x="14813598" y="10858644"/>
                    <a:pt x="14788198" y="10845944"/>
                    <a:pt x="14731048" y="10845944"/>
                  </a:cubicBezTo>
                  <a:cubicBezTo>
                    <a:pt x="14673898" y="10845944"/>
                    <a:pt x="14582838" y="10833244"/>
                    <a:pt x="14582838" y="10833244"/>
                  </a:cubicBezTo>
                  <a:lnTo>
                    <a:pt x="707771" y="10833244"/>
                  </a:lnTo>
                  <a:lnTo>
                    <a:pt x="631063" y="10820544"/>
                  </a:lnTo>
                  <a:cubicBezTo>
                    <a:pt x="631063" y="10820544"/>
                    <a:pt x="533400" y="10833244"/>
                    <a:pt x="457581" y="10820544"/>
                  </a:cubicBezTo>
                  <a:cubicBezTo>
                    <a:pt x="381762" y="10807844"/>
                    <a:pt x="296418" y="10820544"/>
                    <a:pt x="296418" y="10820544"/>
                  </a:cubicBezTo>
                  <a:cubicBezTo>
                    <a:pt x="240284" y="10820544"/>
                    <a:pt x="162814" y="10816226"/>
                    <a:pt x="119507" y="10787016"/>
                  </a:cubicBezTo>
                  <a:cubicBezTo>
                    <a:pt x="47371" y="10738375"/>
                    <a:pt x="25400" y="10668144"/>
                    <a:pt x="0" y="10562353"/>
                  </a:cubicBezTo>
                  <a:lnTo>
                    <a:pt x="0" y="10361820"/>
                  </a:lnTo>
                  <a:cubicBezTo>
                    <a:pt x="0" y="10361820"/>
                    <a:pt x="12700" y="10276857"/>
                    <a:pt x="12700" y="10218564"/>
                  </a:cubicBezTo>
                  <a:cubicBezTo>
                    <a:pt x="12700" y="10160271"/>
                    <a:pt x="0" y="10070355"/>
                    <a:pt x="0" y="10070355"/>
                  </a:cubicBezTo>
                  <a:lnTo>
                    <a:pt x="0" y="803402"/>
                  </a:lnTo>
                  <a:cubicBezTo>
                    <a:pt x="0" y="803402"/>
                    <a:pt x="12700" y="767715"/>
                    <a:pt x="12700" y="688594"/>
                  </a:cubicBezTo>
                  <a:lnTo>
                    <a:pt x="12700" y="543560"/>
                  </a:lnTo>
                  <a:cubicBezTo>
                    <a:pt x="12700" y="543560"/>
                    <a:pt x="0" y="459740"/>
                    <a:pt x="12700" y="375920"/>
                  </a:cubicBezTo>
                  <a:cubicBezTo>
                    <a:pt x="25400" y="292100"/>
                    <a:pt x="23876" y="258064"/>
                    <a:pt x="64897" y="195072"/>
                  </a:cubicBezTo>
                  <a:cubicBezTo>
                    <a:pt x="87249" y="160782"/>
                    <a:pt x="184404" y="76708"/>
                    <a:pt x="215900" y="50800"/>
                  </a:cubicBezTo>
                  <a:cubicBezTo>
                    <a:pt x="215900" y="50800"/>
                    <a:pt x="305181" y="24130"/>
                    <a:pt x="401320" y="12700"/>
                  </a:cubicBezTo>
                  <a:cubicBezTo>
                    <a:pt x="508000" y="0"/>
                    <a:pt x="481584" y="0"/>
                    <a:pt x="622300" y="0"/>
                  </a:cubicBezTo>
                  <a:lnTo>
                    <a:pt x="14751495" y="0"/>
                  </a:lnTo>
                  <a:cubicBezTo>
                    <a:pt x="14851571" y="0"/>
                    <a:pt x="14920024" y="12700"/>
                    <a:pt x="14920024" y="12700"/>
                  </a:cubicBezTo>
                  <a:cubicBezTo>
                    <a:pt x="14984158" y="12700"/>
                    <a:pt x="15072931" y="36322"/>
                    <a:pt x="15130844" y="50800"/>
                  </a:cubicBezTo>
                  <a:cubicBezTo>
                    <a:pt x="15232444" y="76200"/>
                    <a:pt x="15257844" y="254000"/>
                    <a:pt x="15257844" y="350520"/>
                  </a:cubicBezTo>
                  <a:lnTo>
                    <a:pt x="15257844" y="9979550"/>
                  </a:lnTo>
                  <a:cubicBezTo>
                    <a:pt x="15257844" y="9979550"/>
                    <a:pt x="15270544" y="10348231"/>
                    <a:pt x="15270544" y="10381251"/>
                  </a:cubicBezTo>
                  <a:cubicBezTo>
                    <a:pt x="15270544" y="10414271"/>
                    <a:pt x="15248065" y="10522221"/>
                    <a:pt x="15230157" y="10568449"/>
                  </a:cubicBezTo>
                  <a:cubicBezTo>
                    <a:pt x="15205138" y="10633092"/>
                    <a:pt x="15215299" y="10689988"/>
                    <a:pt x="15163482" y="10734184"/>
                  </a:cubicBezTo>
                  <a:cubicBezTo>
                    <a:pt x="15127415" y="10765045"/>
                    <a:pt x="15073312" y="10802383"/>
                    <a:pt x="15028101" y="10819528"/>
                  </a:cubicBezTo>
                  <a:cubicBezTo>
                    <a:pt x="14982888" y="10836673"/>
                    <a:pt x="14925104" y="10833371"/>
                    <a:pt x="14869224" y="10846071"/>
                  </a:cubicBezTo>
                  <a:close/>
                </a:path>
              </a:pathLst>
            </a:custGeom>
            <a:solidFill>
              <a:srgbClr val="EAEAEA"/>
            </a:solidFill>
          </p:spPr>
        </p:sp>
      </p:grpSp>
      <p:grpSp>
        <p:nvGrpSpPr>
          <p:cNvPr id="5" name="Group 5"/>
          <p:cNvGrpSpPr/>
          <p:nvPr/>
        </p:nvGrpSpPr>
        <p:grpSpPr>
          <a:xfrm>
            <a:off x="4082826" y="809999"/>
            <a:ext cx="13671774" cy="8530043"/>
            <a:chOff x="0" y="0"/>
            <a:chExt cx="16780709" cy="10851659"/>
          </a:xfrm>
        </p:grpSpPr>
        <p:sp>
          <p:nvSpPr>
            <p:cNvPr id="6" name="Freeform 6"/>
            <p:cNvSpPr/>
            <p:nvPr/>
          </p:nvSpPr>
          <p:spPr>
            <a:xfrm>
              <a:off x="-127" y="127"/>
              <a:ext cx="16780582" cy="10858644"/>
            </a:xfrm>
            <a:custGeom>
              <a:avLst/>
              <a:gdLst/>
              <a:ahLst/>
              <a:cxnLst/>
              <a:rect l="l" t="t" r="r" b="b"/>
              <a:pathLst>
                <a:path w="16780582" h="10858644">
                  <a:moveTo>
                    <a:pt x="16379516" y="10845944"/>
                  </a:moveTo>
                  <a:cubicBezTo>
                    <a:pt x="16323636" y="10858644"/>
                    <a:pt x="16298236" y="10845944"/>
                    <a:pt x="16241086" y="10845944"/>
                  </a:cubicBezTo>
                  <a:cubicBezTo>
                    <a:pt x="16183936" y="10845944"/>
                    <a:pt x="16092878" y="10833244"/>
                    <a:pt x="16092878" y="10833244"/>
                  </a:cubicBezTo>
                  <a:lnTo>
                    <a:pt x="707771" y="10833244"/>
                  </a:lnTo>
                  <a:lnTo>
                    <a:pt x="631063" y="10820544"/>
                  </a:lnTo>
                  <a:cubicBezTo>
                    <a:pt x="631063" y="10820544"/>
                    <a:pt x="533400" y="10833244"/>
                    <a:pt x="457581" y="10820544"/>
                  </a:cubicBezTo>
                  <a:cubicBezTo>
                    <a:pt x="381762" y="10807844"/>
                    <a:pt x="296418" y="10820544"/>
                    <a:pt x="296418" y="10820544"/>
                  </a:cubicBezTo>
                  <a:cubicBezTo>
                    <a:pt x="240284" y="10820544"/>
                    <a:pt x="162814" y="10816226"/>
                    <a:pt x="119507" y="10787016"/>
                  </a:cubicBezTo>
                  <a:cubicBezTo>
                    <a:pt x="47371" y="10738375"/>
                    <a:pt x="25400" y="10668144"/>
                    <a:pt x="0" y="10562353"/>
                  </a:cubicBezTo>
                  <a:lnTo>
                    <a:pt x="0" y="10361820"/>
                  </a:lnTo>
                  <a:cubicBezTo>
                    <a:pt x="0" y="10361820"/>
                    <a:pt x="12700" y="10276857"/>
                    <a:pt x="12700" y="10218564"/>
                  </a:cubicBezTo>
                  <a:cubicBezTo>
                    <a:pt x="12700" y="10160271"/>
                    <a:pt x="0" y="10070355"/>
                    <a:pt x="0" y="10070355"/>
                  </a:cubicBezTo>
                  <a:lnTo>
                    <a:pt x="0" y="803402"/>
                  </a:lnTo>
                  <a:cubicBezTo>
                    <a:pt x="0" y="803402"/>
                    <a:pt x="12700" y="767715"/>
                    <a:pt x="12700" y="688594"/>
                  </a:cubicBezTo>
                  <a:lnTo>
                    <a:pt x="12700" y="543560"/>
                  </a:lnTo>
                  <a:cubicBezTo>
                    <a:pt x="12700" y="543560"/>
                    <a:pt x="0" y="459740"/>
                    <a:pt x="12700" y="375920"/>
                  </a:cubicBezTo>
                  <a:cubicBezTo>
                    <a:pt x="25400" y="292100"/>
                    <a:pt x="23876" y="258064"/>
                    <a:pt x="64897" y="195072"/>
                  </a:cubicBezTo>
                  <a:cubicBezTo>
                    <a:pt x="87249" y="160782"/>
                    <a:pt x="184404" y="76708"/>
                    <a:pt x="215900" y="50800"/>
                  </a:cubicBezTo>
                  <a:cubicBezTo>
                    <a:pt x="215900" y="50800"/>
                    <a:pt x="305181" y="24130"/>
                    <a:pt x="401320" y="12700"/>
                  </a:cubicBezTo>
                  <a:cubicBezTo>
                    <a:pt x="508000" y="0"/>
                    <a:pt x="481584" y="0"/>
                    <a:pt x="622300" y="0"/>
                  </a:cubicBezTo>
                  <a:lnTo>
                    <a:pt x="16261533" y="0"/>
                  </a:lnTo>
                  <a:cubicBezTo>
                    <a:pt x="16361609" y="0"/>
                    <a:pt x="16430062" y="12700"/>
                    <a:pt x="16430062" y="12700"/>
                  </a:cubicBezTo>
                  <a:cubicBezTo>
                    <a:pt x="16494198" y="12700"/>
                    <a:pt x="16582971" y="36322"/>
                    <a:pt x="16640882" y="50800"/>
                  </a:cubicBezTo>
                  <a:cubicBezTo>
                    <a:pt x="16742482" y="76200"/>
                    <a:pt x="16767882" y="254000"/>
                    <a:pt x="16767882" y="350520"/>
                  </a:cubicBezTo>
                  <a:lnTo>
                    <a:pt x="16767882" y="9979550"/>
                  </a:lnTo>
                  <a:cubicBezTo>
                    <a:pt x="16767882" y="9979550"/>
                    <a:pt x="16780582" y="10348231"/>
                    <a:pt x="16780582" y="10381251"/>
                  </a:cubicBezTo>
                  <a:cubicBezTo>
                    <a:pt x="16780582" y="10414271"/>
                    <a:pt x="16758104" y="10522221"/>
                    <a:pt x="16740197" y="10568449"/>
                  </a:cubicBezTo>
                  <a:cubicBezTo>
                    <a:pt x="16715178" y="10633092"/>
                    <a:pt x="16725337" y="10689988"/>
                    <a:pt x="16673522" y="10734184"/>
                  </a:cubicBezTo>
                  <a:cubicBezTo>
                    <a:pt x="16637454" y="10765045"/>
                    <a:pt x="16583352" y="10802383"/>
                    <a:pt x="16538139" y="10819528"/>
                  </a:cubicBezTo>
                  <a:cubicBezTo>
                    <a:pt x="16492928" y="10836673"/>
                    <a:pt x="16435142" y="10833371"/>
                    <a:pt x="16379262" y="10846071"/>
                  </a:cubicBezTo>
                  <a:close/>
                </a:path>
              </a:pathLst>
            </a:custGeom>
            <a:solidFill>
              <a:srgbClr val="FFFFFF"/>
            </a:solidFill>
          </p:spPr>
        </p:sp>
      </p:grpSp>
      <p:sp>
        <p:nvSpPr>
          <p:cNvPr id="7" name="Freeform 7"/>
          <p:cNvSpPr/>
          <p:nvPr/>
        </p:nvSpPr>
        <p:spPr>
          <a:xfrm>
            <a:off x="8214564" y="9639465"/>
            <a:ext cx="5781047" cy="4237501"/>
          </a:xfrm>
          <a:custGeom>
            <a:avLst/>
            <a:gdLst/>
            <a:ahLst/>
            <a:cxnLst/>
            <a:rect l="l" t="t" r="r" b="b"/>
            <a:pathLst>
              <a:path w="5781047" h="4237501">
                <a:moveTo>
                  <a:pt x="0" y="0"/>
                </a:moveTo>
                <a:lnTo>
                  <a:pt x="5781047" y="0"/>
                </a:lnTo>
                <a:lnTo>
                  <a:pt x="5781047" y="4237501"/>
                </a:lnTo>
                <a:lnTo>
                  <a:pt x="0" y="4237501"/>
                </a:lnTo>
                <a:lnTo>
                  <a:pt x="0" y="0"/>
                </a:lnTo>
                <a:close/>
              </a:path>
            </a:pathLst>
          </a:custGeom>
          <a:blipFill>
            <a:blip r:embed="rId4">
              <a:extLst>
                <a:ext uri="{96DAC541-7B7A-43D3-8B79-37D633B846F1}">
                  <asvg:svgBlip xmlns:asvg="http://schemas.microsoft.com/office/drawing/2016/SVG/main" xmlns="" r:embed="rId5"/>
                </a:ext>
              </a:extLst>
            </a:blip>
            <a:stretch>
              <a:fillRect t="-61363"/>
            </a:stretch>
          </a:blipFill>
        </p:spPr>
      </p:sp>
      <p:sp>
        <p:nvSpPr>
          <p:cNvPr id="8" name="Freeform 8"/>
          <p:cNvSpPr/>
          <p:nvPr/>
        </p:nvSpPr>
        <p:spPr>
          <a:xfrm>
            <a:off x="4158104" y="9604007"/>
            <a:ext cx="8112921" cy="286031"/>
          </a:xfrm>
          <a:custGeom>
            <a:avLst/>
            <a:gdLst/>
            <a:ahLst/>
            <a:cxnLst/>
            <a:rect l="l" t="t" r="r" b="b"/>
            <a:pathLst>
              <a:path w="6357135" h="330278">
                <a:moveTo>
                  <a:pt x="0" y="0"/>
                </a:moveTo>
                <a:lnTo>
                  <a:pt x="6357135" y="0"/>
                </a:lnTo>
                <a:lnTo>
                  <a:pt x="6357135" y="330278"/>
                </a:lnTo>
                <a:lnTo>
                  <a:pt x="0" y="330278"/>
                </a:lnTo>
                <a:lnTo>
                  <a:pt x="0" y="0"/>
                </a:lnTo>
                <a:close/>
              </a:path>
            </a:pathLst>
          </a:custGeom>
          <a:blipFill>
            <a:blip r:embed="rId6">
              <a:extLst>
                <a:ext uri="{96DAC541-7B7A-43D3-8B79-37D633B846F1}">
                  <asvg:svgBlip xmlns:asvg="http://schemas.microsoft.com/office/drawing/2016/SVG/main" xmlns="" r:embed="rId7"/>
                </a:ext>
              </a:extLst>
            </a:blip>
            <a:stretch>
              <a:fillRect t="-1145859"/>
            </a:stretch>
          </a:blipFill>
        </p:spPr>
      </p:sp>
      <p:sp>
        <p:nvSpPr>
          <p:cNvPr id="9" name="Freeform 9"/>
          <p:cNvSpPr/>
          <p:nvPr/>
        </p:nvSpPr>
        <p:spPr>
          <a:xfrm>
            <a:off x="10768674" y="9568868"/>
            <a:ext cx="7213707" cy="352533"/>
          </a:xfrm>
          <a:custGeom>
            <a:avLst/>
            <a:gdLst/>
            <a:ahLst/>
            <a:cxnLst/>
            <a:rect l="l" t="t" r="r" b="b"/>
            <a:pathLst>
              <a:path w="6357135" h="330278">
                <a:moveTo>
                  <a:pt x="0" y="0"/>
                </a:moveTo>
                <a:lnTo>
                  <a:pt x="6357134" y="0"/>
                </a:lnTo>
                <a:lnTo>
                  <a:pt x="6357134" y="330278"/>
                </a:lnTo>
                <a:lnTo>
                  <a:pt x="0" y="330278"/>
                </a:lnTo>
                <a:lnTo>
                  <a:pt x="0" y="0"/>
                </a:lnTo>
                <a:close/>
              </a:path>
            </a:pathLst>
          </a:custGeom>
          <a:blipFill>
            <a:blip r:embed="rId8">
              <a:extLst>
                <a:ext uri="{96DAC541-7B7A-43D3-8B79-37D633B846F1}">
                  <asvg:svgBlip xmlns:asvg="http://schemas.microsoft.com/office/drawing/2016/SVG/main" xmlns="" r:embed="rId9"/>
                </a:ext>
              </a:extLst>
            </a:blip>
            <a:stretch>
              <a:fillRect t="-1145859"/>
            </a:stretch>
          </a:blipFill>
        </p:spPr>
      </p:sp>
      <p:sp>
        <p:nvSpPr>
          <p:cNvPr id="11" name="Freeform 11"/>
          <p:cNvSpPr/>
          <p:nvPr/>
        </p:nvSpPr>
        <p:spPr>
          <a:xfrm flipV="1">
            <a:off x="4082724" y="317421"/>
            <a:ext cx="8101804" cy="355756"/>
          </a:xfrm>
          <a:custGeom>
            <a:avLst/>
            <a:gdLst/>
            <a:ahLst/>
            <a:cxnLst/>
            <a:rect l="l" t="t" r="r" b="b"/>
            <a:pathLst>
              <a:path w="6357135" h="330278">
                <a:moveTo>
                  <a:pt x="0" y="330278"/>
                </a:moveTo>
                <a:lnTo>
                  <a:pt x="6357135" y="330278"/>
                </a:lnTo>
                <a:lnTo>
                  <a:pt x="6357135" y="0"/>
                </a:lnTo>
                <a:lnTo>
                  <a:pt x="0" y="0"/>
                </a:lnTo>
                <a:lnTo>
                  <a:pt x="0" y="330278"/>
                </a:lnTo>
                <a:close/>
              </a:path>
            </a:pathLst>
          </a:custGeom>
          <a:blipFill>
            <a:blip r:embed="rId8">
              <a:extLst>
                <a:ext uri="{96DAC541-7B7A-43D3-8B79-37D633B846F1}">
                  <asvg:svgBlip xmlns:asvg="http://schemas.microsoft.com/office/drawing/2016/SVG/main" xmlns="" r:embed="rId9"/>
                </a:ext>
              </a:extLst>
            </a:blip>
            <a:stretch>
              <a:fillRect t="-1145859"/>
            </a:stretch>
          </a:blipFill>
        </p:spPr>
      </p:sp>
      <p:sp>
        <p:nvSpPr>
          <p:cNvPr id="12" name="Freeform 12"/>
          <p:cNvSpPr/>
          <p:nvPr/>
        </p:nvSpPr>
        <p:spPr>
          <a:xfrm flipV="1">
            <a:off x="10693293" y="342900"/>
            <a:ext cx="7365871" cy="381384"/>
          </a:xfrm>
          <a:custGeom>
            <a:avLst/>
            <a:gdLst/>
            <a:ahLst/>
            <a:cxnLst/>
            <a:rect l="l" t="t" r="r" b="b"/>
            <a:pathLst>
              <a:path w="6357135" h="330278">
                <a:moveTo>
                  <a:pt x="0" y="330278"/>
                </a:moveTo>
                <a:lnTo>
                  <a:pt x="6357134" y="330278"/>
                </a:lnTo>
                <a:lnTo>
                  <a:pt x="6357134" y="0"/>
                </a:lnTo>
                <a:lnTo>
                  <a:pt x="0" y="0"/>
                </a:lnTo>
                <a:lnTo>
                  <a:pt x="0" y="330278"/>
                </a:lnTo>
                <a:close/>
              </a:path>
            </a:pathLst>
          </a:custGeom>
          <a:blipFill>
            <a:blip r:embed="rId8">
              <a:extLst>
                <a:ext uri="{96DAC541-7B7A-43D3-8B79-37D633B846F1}">
                  <asvg:svgBlip xmlns:asvg="http://schemas.microsoft.com/office/drawing/2016/SVG/main" xmlns="" r:embed="rId9"/>
                </a:ext>
              </a:extLst>
            </a:blip>
            <a:stretch>
              <a:fillRect t="-1145859"/>
            </a:stretch>
          </a:blipFill>
        </p:spPr>
      </p:sp>
      <p:sp>
        <p:nvSpPr>
          <p:cNvPr id="13" name="Freeform 13"/>
          <p:cNvSpPr/>
          <p:nvPr/>
        </p:nvSpPr>
        <p:spPr>
          <a:xfrm>
            <a:off x="11392353" y="-190500"/>
            <a:ext cx="166080" cy="158191"/>
          </a:xfrm>
          <a:custGeom>
            <a:avLst/>
            <a:gdLst/>
            <a:ahLst/>
            <a:cxnLst/>
            <a:rect l="l" t="t" r="r" b="b"/>
            <a:pathLst>
              <a:path w="166080" h="158191">
                <a:moveTo>
                  <a:pt x="0" y="0"/>
                </a:moveTo>
                <a:lnTo>
                  <a:pt x="166080" y="0"/>
                </a:lnTo>
                <a:lnTo>
                  <a:pt x="166080" y="158192"/>
                </a:lnTo>
                <a:lnTo>
                  <a:pt x="0" y="158192"/>
                </a:lnTo>
                <a:lnTo>
                  <a:pt x="0" y="0"/>
                </a:lnTo>
                <a:close/>
              </a:path>
            </a:pathLst>
          </a:custGeom>
          <a:blipFill>
            <a:blip r:embed="rId10">
              <a:extLst>
                <a:ext uri="{96DAC541-7B7A-43D3-8B79-37D633B846F1}">
                  <asvg:svgBlip xmlns:asvg="http://schemas.microsoft.com/office/drawing/2016/SVG/main" xmlns="" r:embed="rId13"/>
                </a:ext>
              </a:extLst>
            </a:blip>
            <a:stretch>
              <a:fillRect/>
            </a:stretch>
          </a:blipFill>
        </p:spPr>
      </p:sp>
      <p:sp>
        <p:nvSpPr>
          <p:cNvPr id="14" name="Freeform 14"/>
          <p:cNvSpPr/>
          <p:nvPr/>
        </p:nvSpPr>
        <p:spPr>
          <a:xfrm rot="-495168">
            <a:off x="8202400" y="106935"/>
            <a:ext cx="3368198" cy="73488"/>
          </a:xfrm>
          <a:custGeom>
            <a:avLst/>
            <a:gdLst/>
            <a:ahLst/>
            <a:cxnLst/>
            <a:rect l="l" t="t" r="r" b="b"/>
            <a:pathLst>
              <a:path w="3368198" h="73488">
                <a:moveTo>
                  <a:pt x="0" y="0"/>
                </a:moveTo>
                <a:lnTo>
                  <a:pt x="3368199" y="0"/>
                </a:lnTo>
                <a:lnTo>
                  <a:pt x="3368199" y="73488"/>
                </a:lnTo>
                <a:lnTo>
                  <a:pt x="0" y="73488"/>
                </a:lnTo>
                <a:lnTo>
                  <a:pt x="0" y="0"/>
                </a:lnTo>
                <a:close/>
              </a:path>
            </a:pathLst>
          </a:custGeom>
          <a:blipFill>
            <a:blip r:embed="rId14">
              <a:extLst>
                <a:ext uri="{96DAC541-7B7A-43D3-8B79-37D633B846F1}">
                  <asvg:svgBlip xmlns:asvg="http://schemas.microsoft.com/office/drawing/2016/SVG/main" xmlns="" r:embed="rId15"/>
                </a:ext>
              </a:extLst>
            </a:blip>
            <a:stretch>
              <a:fillRect/>
            </a:stretch>
          </a:blipFill>
        </p:spPr>
      </p:sp>
      <p:sp>
        <p:nvSpPr>
          <p:cNvPr id="15" name="Freeform 15"/>
          <p:cNvSpPr/>
          <p:nvPr/>
        </p:nvSpPr>
        <p:spPr>
          <a:xfrm rot="574972">
            <a:off x="11369977" y="106935"/>
            <a:ext cx="3368198" cy="73488"/>
          </a:xfrm>
          <a:custGeom>
            <a:avLst/>
            <a:gdLst/>
            <a:ahLst/>
            <a:cxnLst/>
            <a:rect l="l" t="t" r="r" b="b"/>
            <a:pathLst>
              <a:path w="3368198" h="73488">
                <a:moveTo>
                  <a:pt x="0" y="0"/>
                </a:moveTo>
                <a:lnTo>
                  <a:pt x="3368198" y="0"/>
                </a:lnTo>
                <a:lnTo>
                  <a:pt x="3368198" y="73488"/>
                </a:lnTo>
                <a:lnTo>
                  <a:pt x="0" y="73488"/>
                </a:lnTo>
                <a:lnTo>
                  <a:pt x="0" y="0"/>
                </a:lnTo>
                <a:close/>
              </a:path>
            </a:pathLst>
          </a:custGeom>
          <a:blipFill>
            <a:blip r:embed="rId14">
              <a:extLst>
                <a:ext uri="{96DAC541-7B7A-43D3-8B79-37D633B846F1}">
                  <asvg:svgBlip xmlns:asvg="http://schemas.microsoft.com/office/drawing/2016/SVG/main" xmlns="" r:embed="rId15"/>
                </a:ext>
              </a:extLst>
            </a:blip>
            <a:stretch>
              <a:fillRect/>
            </a:stretch>
          </a:blipFill>
        </p:spPr>
      </p:sp>
      <p:sp>
        <p:nvSpPr>
          <p:cNvPr id="22" name="Freeform 22"/>
          <p:cNvSpPr/>
          <p:nvPr/>
        </p:nvSpPr>
        <p:spPr>
          <a:xfrm>
            <a:off x="-3746339" y="7765963"/>
            <a:ext cx="7661990" cy="4165336"/>
          </a:xfrm>
          <a:custGeom>
            <a:avLst/>
            <a:gdLst/>
            <a:ahLst/>
            <a:cxnLst/>
            <a:rect l="l" t="t" r="r" b="b"/>
            <a:pathLst>
              <a:path w="7661990" h="4165336">
                <a:moveTo>
                  <a:pt x="0" y="0"/>
                </a:moveTo>
                <a:lnTo>
                  <a:pt x="7661990" y="0"/>
                </a:lnTo>
                <a:lnTo>
                  <a:pt x="7661990" y="4165337"/>
                </a:lnTo>
                <a:lnTo>
                  <a:pt x="0" y="4165337"/>
                </a:lnTo>
                <a:lnTo>
                  <a:pt x="0" y="0"/>
                </a:lnTo>
                <a:close/>
              </a:path>
            </a:pathLst>
          </a:custGeom>
          <a:blipFill>
            <a:blip r:embed="rId16">
              <a:extLst>
                <a:ext uri="{96DAC541-7B7A-43D3-8B79-37D633B846F1}">
                  <asvg:svgBlip xmlns:asvg="http://schemas.microsoft.com/office/drawing/2016/SVG/main" xmlns="" r:embed="rId17"/>
                </a:ext>
              </a:extLst>
            </a:blip>
            <a:stretch>
              <a:fillRect/>
            </a:stretch>
          </a:blipFill>
        </p:spPr>
      </p:sp>
      <p:sp>
        <p:nvSpPr>
          <p:cNvPr id="23" name="Freeform 23"/>
          <p:cNvSpPr/>
          <p:nvPr/>
        </p:nvSpPr>
        <p:spPr>
          <a:xfrm>
            <a:off x="1031546" y="5600700"/>
            <a:ext cx="1767676" cy="2250514"/>
          </a:xfrm>
          <a:custGeom>
            <a:avLst/>
            <a:gdLst/>
            <a:ahLst/>
            <a:cxnLst/>
            <a:rect l="l" t="t" r="r" b="b"/>
            <a:pathLst>
              <a:path w="1767676" h="2250514">
                <a:moveTo>
                  <a:pt x="0" y="0"/>
                </a:moveTo>
                <a:lnTo>
                  <a:pt x="1767676" y="0"/>
                </a:lnTo>
                <a:lnTo>
                  <a:pt x="1767676" y="2250513"/>
                </a:lnTo>
                <a:lnTo>
                  <a:pt x="0" y="2250513"/>
                </a:lnTo>
                <a:lnTo>
                  <a:pt x="0" y="0"/>
                </a:lnTo>
                <a:close/>
              </a:path>
            </a:pathLst>
          </a:custGeom>
          <a:blipFill>
            <a:blip r:embed="rId18">
              <a:extLst>
                <a:ext uri="{96DAC541-7B7A-43D3-8B79-37D633B846F1}">
                  <asvg:svgBlip xmlns:asvg="http://schemas.microsoft.com/office/drawing/2016/SVG/main" xmlns="" r:embed="rId19"/>
                </a:ext>
              </a:extLst>
            </a:blip>
            <a:stretch>
              <a:fillRect/>
            </a:stretch>
          </a:blipFill>
        </p:spPr>
      </p:sp>
      <p:sp>
        <p:nvSpPr>
          <p:cNvPr id="24" name="Freeform 24"/>
          <p:cNvSpPr/>
          <p:nvPr/>
        </p:nvSpPr>
        <p:spPr>
          <a:xfrm>
            <a:off x="-417652" y="5200849"/>
            <a:ext cx="1217415" cy="2667642"/>
          </a:xfrm>
          <a:custGeom>
            <a:avLst/>
            <a:gdLst/>
            <a:ahLst/>
            <a:cxnLst/>
            <a:rect l="l" t="t" r="r" b="b"/>
            <a:pathLst>
              <a:path w="1217415" h="2667642">
                <a:moveTo>
                  <a:pt x="0" y="0"/>
                </a:moveTo>
                <a:lnTo>
                  <a:pt x="1217415" y="0"/>
                </a:lnTo>
                <a:lnTo>
                  <a:pt x="1217415" y="2667642"/>
                </a:lnTo>
                <a:lnTo>
                  <a:pt x="0" y="2667642"/>
                </a:lnTo>
                <a:lnTo>
                  <a:pt x="0" y="0"/>
                </a:lnTo>
                <a:close/>
              </a:path>
            </a:pathLst>
          </a:custGeom>
          <a:blipFill>
            <a:blip r:embed="rId20">
              <a:extLst>
                <a:ext uri="{96DAC541-7B7A-43D3-8B79-37D633B846F1}">
                  <asvg:svgBlip xmlns:asvg="http://schemas.microsoft.com/office/drawing/2016/SVG/main" xmlns="" r:embed="rId21"/>
                </a:ext>
              </a:extLst>
            </a:blip>
            <a:stretch>
              <a:fillRect/>
            </a:stretch>
          </a:blipFill>
        </p:spPr>
      </p:sp>
      <p:sp>
        <p:nvSpPr>
          <p:cNvPr id="25" name="Freeform 25"/>
          <p:cNvSpPr/>
          <p:nvPr/>
        </p:nvSpPr>
        <p:spPr>
          <a:xfrm rot="-1727232">
            <a:off x="-190075" y="757084"/>
            <a:ext cx="4169757" cy="902184"/>
          </a:xfrm>
          <a:custGeom>
            <a:avLst/>
            <a:gdLst/>
            <a:ahLst/>
            <a:cxnLst/>
            <a:rect l="l" t="t" r="r" b="b"/>
            <a:pathLst>
              <a:path w="4169757" h="902184">
                <a:moveTo>
                  <a:pt x="0" y="0"/>
                </a:moveTo>
                <a:lnTo>
                  <a:pt x="4169757" y="0"/>
                </a:lnTo>
                <a:lnTo>
                  <a:pt x="4169757" y="902183"/>
                </a:lnTo>
                <a:lnTo>
                  <a:pt x="0" y="902183"/>
                </a:lnTo>
                <a:lnTo>
                  <a:pt x="0" y="0"/>
                </a:lnTo>
                <a:close/>
              </a:path>
            </a:pathLst>
          </a:custGeom>
          <a:blipFill>
            <a:blip r:embed="rId22">
              <a:extLst>
                <a:ext uri="{96DAC541-7B7A-43D3-8B79-37D633B846F1}">
                  <asvg:svgBlip xmlns:asvg="http://schemas.microsoft.com/office/drawing/2016/SVG/main" xmlns="" r:embed="rId23"/>
                </a:ext>
              </a:extLst>
            </a:blip>
            <a:stretch>
              <a:fillRect/>
            </a:stretch>
          </a:blipFill>
        </p:spPr>
      </p:sp>
      <p:sp>
        <p:nvSpPr>
          <p:cNvPr id="26" name="Freeform 26"/>
          <p:cNvSpPr/>
          <p:nvPr/>
        </p:nvSpPr>
        <p:spPr>
          <a:xfrm>
            <a:off x="-186509" y="-87819"/>
            <a:ext cx="2081312" cy="2092727"/>
          </a:xfrm>
          <a:custGeom>
            <a:avLst/>
            <a:gdLst/>
            <a:ahLst/>
            <a:cxnLst/>
            <a:rect l="l" t="t" r="r" b="b"/>
            <a:pathLst>
              <a:path w="2081312" h="2092727">
                <a:moveTo>
                  <a:pt x="0" y="0"/>
                </a:moveTo>
                <a:lnTo>
                  <a:pt x="2081311" y="0"/>
                </a:lnTo>
                <a:lnTo>
                  <a:pt x="2081311" y="2092727"/>
                </a:lnTo>
                <a:lnTo>
                  <a:pt x="0" y="2092727"/>
                </a:lnTo>
                <a:lnTo>
                  <a:pt x="0" y="0"/>
                </a:lnTo>
                <a:close/>
              </a:path>
            </a:pathLst>
          </a:custGeom>
          <a:blipFill>
            <a:blip r:embed="rId24">
              <a:extLst>
                <a:ext uri="{96DAC541-7B7A-43D3-8B79-37D633B846F1}">
                  <asvg:svgBlip xmlns:asvg="http://schemas.microsoft.com/office/drawing/2016/SVG/main" xmlns="" r:embed="rId25"/>
                </a:ext>
              </a:extLst>
            </a:blip>
            <a:stretch>
              <a:fillRect/>
            </a:stretch>
          </a:blipFill>
        </p:spPr>
      </p:sp>
      <p:graphicFrame>
        <p:nvGraphicFramePr>
          <p:cNvPr id="10" name="Table 9"/>
          <p:cNvGraphicFramePr>
            <a:graphicFrameLocks noGrp="1"/>
          </p:cNvGraphicFramePr>
          <p:nvPr>
            <p:extLst>
              <p:ext uri="{D42A27DB-BD31-4B8C-83A1-F6EECF244321}">
                <p14:modId xmlns:p14="http://schemas.microsoft.com/office/powerpoint/2010/main" val="2422462381"/>
              </p:ext>
            </p:extLst>
          </p:nvPr>
        </p:nvGraphicFramePr>
        <p:xfrm>
          <a:off x="4288424" y="1022715"/>
          <a:ext cx="13237576" cy="7812469"/>
        </p:xfrm>
        <a:graphic>
          <a:graphicData uri="http://schemas.openxmlformats.org/drawingml/2006/table">
            <a:tbl>
              <a:tblPr firstRow="1" firstCol="1" bandRow="1">
                <a:effectLst>
                  <a:outerShdw blurRad="50800" dist="38100" dir="2700000" algn="tl" rotWithShape="0">
                    <a:prstClr val="black">
                      <a:alpha val="40000"/>
                    </a:prstClr>
                  </a:outerShdw>
                </a:effectLst>
              </a:tblPr>
              <a:tblGrid>
                <a:gridCol w="13237576">
                  <a:extLst>
                    <a:ext uri="{9D8B030D-6E8A-4147-A177-3AD203B41FA5}">
                      <a16:colId xmlns:a16="http://schemas.microsoft.com/office/drawing/2014/main" val="20000"/>
                    </a:ext>
                  </a:extLst>
                </a:gridCol>
              </a:tblGrid>
              <a:tr h="0">
                <a:tc>
                  <a:txBody>
                    <a:bodyPr/>
                    <a:lstStyle/>
                    <a:p>
                      <a:pPr algn="ctr">
                        <a:lnSpc>
                          <a:spcPct val="130000"/>
                        </a:lnSpc>
                        <a:spcAft>
                          <a:spcPts val="300"/>
                        </a:spcAft>
                      </a:pPr>
                      <a:r>
                        <a:rPr lang="vi-VN" sz="3600" b="1">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PHIẾU HT số 02</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p>
                      <a:pPr algn="ctr">
                        <a:lnSpc>
                          <a:spcPct val="130000"/>
                        </a:lnSpc>
                        <a:spcAft>
                          <a:spcPts val="0"/>
                        </a:spcAft>
                      </a:pPr>
                      <a:r>
                        <a:rPr lang="vi-VN" sz="3600" b="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TÌM HIỂU KIẾN THỨC NGỮ VĂN VỀ </a:t>
                      </a:r>
                      <a:endParaRPr lang="vi-VN" sz="3600" b="1" smtClean="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p>
                      <a:pPr algn="ctr">
                        <a:lnSpc>
                          <a:spcPct val="130000"/>
                        </a:lnSpc>
                        <a:spcAft>
                          <a:spcPts val="0"/>
                        </a:spcAft>
                      </a:pPr>
                      <a:r>
                        <a:rPr lang="vi-VN" sz="3600" b="1" smtClean="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VĂN </a:t>
                      </a:r>
                      <a:r>
                        <a:rPr lang="vi-VN" sz="3600" b="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NGHỊ LUẬN LỚP </a:t>
                      </a:r>
                      <a:r>
                        <a:rPr lang="vi-VN" sz="3600" b="1" smtClean="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9</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p>
                      <a:pPr>
                        <a:lnSpc>
                          <a:spcPct val="130000"/>
                        </a:lnSpc>
                        <a:spcAft>
                          <a:spcPts val="0"/>
                        </a:spcAft>
                      </a:pPr>
                      <a:r>
                        <a:rPr lang="vi-VN" sz="3600" b="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1. </a:t>
                      </a:r>
                      <a:r>
                        <a:rPr lang="vi-VN" sz="36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Nhắc lại hoàn cảnh ra đời của tác phẩm “</a:t>
                      </a:r>
                      <a:r>
                        <a:rPr lang="vi-VN" sz="3600" i="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Hịch tướng sĩ”</a:t>
                      </a:r>
                      <a:r>
                        <a:rPr lang="vi-VN" sz="36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của Trần Quốc Tuấn. Việc tìm hiểu bối cảnh lịch sử, văn hoá, xã hội đó có tác dụng gì cho việc hiểu tác phẩm?</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p>
                      <a:pPr>
                        <a:lnSpc>
                          <a:spcPct val="130000"/>
                        </a:lnSpc>
                        <a:spcAft>
                          <a:spcPts val="0"/>
                        </a:spcAft>
                      </a:pPr>
                      <a:r>
                        <a:rPr lang="vi-VN" sz="36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2.</a:t>
                      </a:r>
                      <a:r>
                        <a:rPr lang="vi-VN" sz="3600" b="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vi-VN" sz="36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Dựa vào mục Kiến thức Ngữ văn về văn nghị luận tr115 – sgk và trả lời câu hỏi:</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p>
                      <a:pPr>
                        <a:lnSpc>
                          <a:spcPct val="130000"/>
                        </a:lnSpc>
                        <a:spcAft>
                          <a:spcPts val="0"/>
                        </a:spcAft>
                      </a:pPr>
                      <a:r>
                        <a:rPr lang="vi-VN" sz="36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Bối cảnh lịch sử, văn hoá, xã hội là gì? </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p>
                      <a:pPr>
                        <a:lnSpc>
                          <a:spcPct val="130000"/>
                        </a:lnSpc>
                        <a:spcAft>
                          <a:spcPts val="0"/>
                        </a:spcAft>
                      </a:pPr>
                      <a:r>
                        <a:rPr lang="vi-VN" sz="36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Tại sao khi đọc hiểu một tác phẩm văn học chúng ta cần tìm hiểu bối cảnh lịch sử, văn hoá, xã hội liên quan</a:t>
                      </a:r>
                      <a:r>
                        <a:rPr lang="vi-VN" sz="3600" smtClean="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544002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arn(inVertical)">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3_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204</TotalTime>
  <Words>3930</Words>
  <Application>Microsoft Office PowerPoint</Application>
  <PresentationFormat>Custom</PresentationFormat>
  <Paragraphs>289</Paragraphs>
  <Slides>58</Slides>
  <Notes>0</Notes>
  <HiddenSlides>0</HiddenSlides>
  <MMClips>0</MMClips>
  <ScaleCrop>false</ScaleCrop>
  <HeadingPairs>
    <vt:vector size="6" baseType="variant">
      <vt:variant>
        <vt:lpstr>Fonts Used</vt:lpstr>
      </vt:variant>
      <vt:variant>
        <vt:i4>8</vt:i4>
      </vt:variant>
      <vt:variant>
        <vt:lpstr>Theme</vt:lpstr>
      </vt:variant>
      <vt:variant>
        <vt:i4>2</vt:i4>
      </vt:variant>
      <vt:variant>
        <vt:lpstr>Slide Titles</vt:lpstr>
      </vt:variant>
      <vt:variant>
        <vt:i4>58</vt:i4>
      </vt:variant>
    </vt:vector>
  </HeadingPairs>
  <TitlesOfParts>
    <vt:vector size="68" baseType="lpstr">
      <vt:lpstr>#9Slide05 Amplify</vt:lpstr>
      <vt:lpstr>Arial</vt:lpstr>
      <vt:lpstr>Cabin</vt:lpstr>
      <vt:lpstr>Cabin Bold</vt:lpstr>
      <vt:lpstr>Calibri</vt:lpstr>
      <vt:lpstr>Calibri Light</vt:lpstr>
      <vt:lpstr>MS Mincho</vt:lpstr>
      <vt:lpstr>Times New Roman</vt:lpstr>
      <vt:lpstr>Office Theme</vt:lpstr>
      <vt:lpstr>3_Office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Xanh dương và Hồng Người Được tô màu Hình minh họa Nội quy Lớp học và Quy tắc ứng xử Trực tuyến Bản thuyết trình Giáo dục</dc:title>
  <dc:creator>Admin</dc:creator>
  <cp:lastModifiedBy>Admin</cp:lastModifiedBy>
  <cp:revision>128</cp:revision>
  <dcterms:created xsi:type="dcterms:W3CDTF">2006-08-16T00:00:00Z</dcterms:created>
  <dcterms:modified xsi:type="dcterms:W3CDTF">2024-12-30T02:13:14Z</dcterms:modified>
  <dc:identifier>DAFRR0rXZSo</dc:identifier>
</cp:coreProperties>
</file>