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13.xml" ContentType="application/vnd.openxmlformats-officedocument.theme+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14.xml" ContentType="application/vnd.openxmlformats-officedocument.theme+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15.xml" ContentType="application/vnd.openxmlformats-officedocument.theme+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theme/theme16.xml" ContentType="application/vnd.openxmlformats-officedocument.theme+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theme/theme17.xml" ContentType="application/vnd.openxmlformats-officedocument.theme+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theme/theme18.xml" ContentType="application/vnd.openxmlformats-officedocument.theme+xml"/>
  <Override PartName="/ppt/theme/theme19.xml" ContentType="application/vnd.openxmlformats-officedocument.theme+xml"/>
  <Override PartName="/ppt/notesSlides/notesSlide1.xml" ContentType="application/vnd.openxmlformats-officedocument.presentationml.notesSlide+xml"/>
  <Override PartName="/ppt/media/image7.jpg" ContentType="image/jpe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2" r:id="rId2"/>
    <p:sldMasterId id="2147483816" r:id="rId3"/>
    <p:sldMasterId id="2147483864" r:id="rId4"/>
    <p:sldMasterId id="2147483876" r:id="rId5"/>
    <p:sldMasterId id="2147483888" r:id="rId6"/>
    <p:sldMasterId id="2147483900" r:id="rId7"/>
    <p:sldMasterId id="2147483912" r:id="rId8"/>
    <p:sldMasterId id="2147483924" r:id="rId9"/>
    <p:sldMasterId id="2147483936" r:id="rId10"/>
    <p:sldMasterId id="2147483948" r:id="rId11"/>
    <p:sldMasterId id="2147483960" r:id="rId12"/>
    <p:sldMasterId id="2147483972" r:id="rId13"/>
    <p:sldMasterId id="2147483984" r:id="rId14"/>
    <p:sldMasterId id="2147483996" r:id="rId15"/>
    <p:sldMasterId id="2147484008" r:id="rId16"/>
    <p:sldMasterId id="2147484032" r:id="rId17"/>
    <p:sldMasterId id="2147484044" r:id="rId18"/>
  </p:sldMasterIdLst>
  <p:notesMasterIdLst>
    <p:notesMasterId r:id="rId46"/>
  </p:notesMasterIdLst>
  <p:sldIdLst>
    <p:sldId id="325" r:id="rId19"/>
    <p:sldId id="308" r:id="rId20"/>
    <p:sldId id="313" r:id="rId21"/>
    <p:sldId id="372" r:id="rId22"/>
    <p:sldId id="358" r:id="rId23"/>
    <p:sldId id="362" r:id="rId24"/>
    <p:sldId id="361" r:id="rId25"/>
    <p:sldId id="363" r:id="rId26"/>
    <p:sldId id="367" r:id="rId27"/>
    <p:sldId id="366" r:id="rId28"/>
    <p:sldId id="364" r:id="rId29"/>
    <p:sldId id="368" r:id="rId30"/>
    <p:sldId id="392" r:id="rId31"/>
    <p:sldId id="373" r:id="rId32"/>
    <p:sldId id="374" r:id="rId33"/>
    <p:sldId id="375" r:id="rId34"/>
    <p:sldId id="376" r:id="rId35"/>
    <p:sldId id="377" r:id="rId36"/>
    <p:sldId id="378" r:id="rId37"/>
    <p:sldId id="379" r:id="rId38"/>
    <p:sldId id="380" r:id="rId39"/>
    <p:sldId id="381" r:id="rId40"/>
    <p:sldId id="382" r:id="rId41"/>
    <p:sldId id="310" r:id="rId42"/>
    <p:sldId id="383" r:id="rId43"/>
    <p:sldId id="385" r:id="rId44"/>
    <p:sldId id="386" r:id="rId45"/>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46" d="100"/>
          <a:sy n="46" d="100"/>
        </p:scale>
        <p:origin x="756" y="3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 Target="slides/slide8.xml"/><Relationship Id="rId39" Type="http://schemas.openxmlformats.org/officeDocument/2006/relationships/slide" Target="slides/slide21.xml"/><Relationship Id="rId21" Type="http://schemas.openxmlformats.org/officeDocument/2006/relationships/slide" Target="slides/slide3.xml"/><Relationship Id="rId34" Type="http://schemas.openxmlformats.org/officeDocument/2006/relationships/slide" Target="slides/slide16.xml"/><Relationship Id="rId42" Type="http://schemas.openxmlformats.org/officeDocument/2006/relationships/slide" Target="slides/slide24.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 Target="slides/slide11.xml"/><Relationship Id="rId11" Type="http://schemas.openxmlformats.org/officeDocument/2006/relationships/slideMaster" Target="slideMasters/slideMaster11.xml"/><Relationship Id="rId24" Type="http://schemas.openxmlformats.org/officeDocument/2006/relationships/slide" Target="slides/slide6.xml"/><Relationship Id="rId32" Type="http://schemas.openxmlformats.org/officeDocument/2006/relationships/slide" Target="slides/slide14.xml"/><Relationship Id="rId37" Type="http://schemas.openxmlformats.org/officeDocument/2006/relationships/slide" Target="slides/slide19.xml"/><Relationship Id="rId40" Type="http://schemas.openxmlformats.org/officeDocument/2006/relationships/slide" Target="slides/slide22.xml"/><Relationship Id="rId45" Type="http://schemas.openxmlformats.org/officeDocument/2006/relationships/slide" Target="slides/slide27.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 Target="slides/slide5.xml"/><Relationship Id="rId28" Type="http://schemas.openxmlformats.org/officeDocument/2006/relationships/slide" Target="slides/slide10.xml"/><Relationship Id="rId36" Type="http://schemas.openxmlformats.org/officeDocument/2006/relationships/slide" Target="slides/slide18.xml"/><Relationship Id="rId49" Type="http://schemas.openxmlformats.org/officeDocument/2006/relationships/theme" Target="theme/theme1.xml"/><Relationship Id="rId10" Type="http://schemas.openxmlformats.org/officeDocument/2006/relationships/slideMaster" Target="slideMasters/slideMaster10.xml"/><Relationship Id="rId19" Type="http://schemas.openxmlformats.org/officeDocument/2006/relationships/slide" Target="slides/slide1.xml"/><Relationship Id="rId31" Type="http://schemas.openxmlformats.org/officeDocument/2006/relationships/slide" Target="slides/slide13.xml"/><Relationship Id="rId44"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4.xml"/><Relationship Id="rId27" Type="http://schemas.openxmlformats.org/officeDocument/2006/relationships/slide" Target="slides/slide9.xml"/><Relationship Id="rId30" Type="http://schemas.openxmlformats.org/officeDocument/2006/relationships/slide" Target="slides/slide12.xml"/><Relationship Id="rId35" Type="http://schemas.openxmlformats.org/officeDocument/2006/relationships/slide" Target="slides/slide17.xml"/><Relationship Id="rId43" Type="http://schemas.openxmlformats.org/officeDocument/2006/relationships/slide" Target="slides/slide25.xml"/><Relationship Id="rId48" Type="http://schemas.openxmlformats.org/officeDocument/2006/relationships/viewProps" Target="viewProps.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7.xml"/><Relationship Id="rId33" Type="http://schemas.openxmlformats.org/officeDocument/2006/relationships/slide" Target="slides/slide15.xml"/><Relationship Id="rId38" Type="http://schemas.openxmlformats.org/officeDocument/2006/relationships/slide" Target="slides/slide20.xml"/><Relationship Id="rId46" Type="http://schemas.openxmlformats.org/officeDocument/2006/relationships/notesMaster" Target="notesMasters/notesMaster1.xml"/><Relationship Id="rId20" Type="http://schemas.openxmlformats.org/officeDocument/2006/relationships/slide" Target="slides/slide2.xml"/><Relationship Id="rId41" Type="http://schemas.openxmlformats.org/officeDocument/2006/relationships/slide" Target="slides/slide23.xml"/><Relationship Id="rId1" Type="http://schemas.openxmlformats.org/officeDocument/2006/relationships/slideMaster" Target="slideMasters/slideMaster1.xml"/><Relationship Id="rId6" Type="http://schemas.openxmlformats.org/officeDocument/2006/relationships/slideMaster" Target="slideMasters/slideMaster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vi-V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2284E35-AF15-4005-842F-ADF4330528B6}" type="datetimeFigureOut">
              <a:rPr lang="vi-VN" smtClean="0"/>
              <a:t>30/03/2024</a:t>
            </a:fld>
            <a:endParaRPr lang="vi-V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vi-V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vi-V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D7EB3BD-2C84-4550-9CF7-62D44EB33806}" type="slidenum">
              <a:rPr lang="vi-VN" smtClean="0"/>
              <a:t>‹#›</a:t>
            </a:fld>
            <a:endParaRPr lang="vi-VN"/>
          </a:p>
        </p:txBody>
      </p:sp>
    </p:spTree>
    <p:extLst>
      <p:ext uri="{BB962C8B-B14F-4D97-AF65-F5344CB8AC3E}">
        <p14:creationId xmlns:p14="http://schemas.microsoft.com/office/powerpoint/2010/main" val="38427703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D7EB3BD-2C84-4550-9CF7-62D44EB33806}"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493694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1683545"/>
            <a:ext cx="13716000" cy="3581400"/>
          </a:xfrm>
        </p:spPr>
        <p:txBody>
          <a:bodyPr anchor="b"/>
          <a:lstStyle>
            <a:lvl1pPr algn="ctr">
              <a:defRPr sz="9000"/>
            </a:lvl1pPr>
          </a:lstStyle>
          <a:p>
            <a:r>
              <a:rPr lang="en-US" smtClean="0"/>
              <a:t>Click to edit Master title style</a:t>
            </a:r>
            <a:endParaRPr lang="en-US"/>
          </a:p>
        </p:txBody>
      </p:sp>
      <p:sp>
        <p:nvSpPr>
          <p:cNvPr id="3" name="Subtitle 2"/>
          <p:cNvSpPr>
            <a:spLocks noGrp="1"/>
          </p:cNvSpPr>
          <p:nvPr>
            <p:ph type="subTitle" idx="1"/>
          </p:nvPr>
        </p:nvSpPr>
        <p:spPr>
          <a:xfrm>
            <a:off x="2286000" y="5403057"/>
            <a:ext cx="13716000" cy="2483643"/>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72408744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3564848889"/>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47775" y="2564608"/>
            <a:ext cx="15773400" cy="4279106"/>
          </a:xfrm>
        </p:spPr>
        <p:txBody>
          <a:bodyPr anchor="b"/>
          <a:lstStyle>
            <a:lvl1pPr>
              <a:defRPr sz="9000"/>
            </a:lvl1pPr>
          </a:lstStyle>
          <a:p>
            <a:r>
              <a:rPr lang="en-US" smtClean="0"/>
              <a:t>Click to edit Master title style</a:t>
            </a:r>
            <a:endParaRPr lang="en-US"/>
          </a:p>
        </p:txBody>
      </p:sp>
      <p:sp>
        <p:nvSpPr>
          <p:cNvPr id="3" name="Text Placeholder 2"/>
          <p:cNvSpPr>
            <a:spLocks noGrp="1"/>
          </p:cNvSpPr>
          <p:nvPr>
            <p:ph type="body" idx="1"/>
          </p:nvPr>
        </p:nvSpPr>
        <p:spPr>
          <a:xfrm>
            <a:off x="1247775" y="6884195"/>
            <a:ext cx="15773400" cy="2250281"/>
          </a:xfrm>
        </p:spPr>
        <p:txBody>
          <a:bodyPr/>
          <a:lstStyle>
            <a:lvl1pPr marL="0" indent="0">
              <a:buNone/>
              <a:defRPr sz="3600">
                <a:solidFill>
                  <a:schemeClr val="tx1">
                    <a:tint val="75000"/>
                  </a:schemeClr>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3845423640"/>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57300" y="2738438"/>
            <a:ext cx="7772400" cy="652700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9258300" y="2738438"/>
            <a:ext cx="7772400" cy="652700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13716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2873431066"/>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9682" y="547688"/>
            <a:ext cx="15773400" cy="1988345"/>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1259683" y="2521745"/>
            <a:ext cx="7736681"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smtClean="0"/>
              <a:t>Edit Master text styles</a:t>
            </a:r>
          </a:p>
        </p:txBody>
      </p:sp>
      <p:sp>
        <p:nvSpPr>
          <p:cNvPr id="4" name="Content Placeholder 3"/>
          <p:cNvSpPr>
            <a:spLocks noGrp="1"/>
          </p:cNvSpPr>
          <p:nvPr>
            <p:ph sz="half" idx="2"/>
          </p:nvPr>
        </p:nvSpPr>
        <p:spPr>
          <a:xfrm>
            <a:off x="1259683" y="3757613"/>
            <a:ext cx="7736681" cy="552688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9258300" y="2521745"/>
            <a:ext cx="7774782"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smtClean="0"/>
              <a:t>Edit Master text styles</a:t>
            </a:r>
          </a:p>
        </p:txBody>
      </p:sp>
      <p:sp>
        <p:nvSpPr>
          <p:cNvPr id="6" name="Content Placeholder 5"/>
          <p:cNvSpPr>
            <a:spLocks noGrp="1"/>
          </p:cNvSpPr>
          <p:nvPr>
            <p:ph sz="quarter" idx="4"/>
          </p:nvPr>
        </p:nvSpPr>
        <p:spPr>
          <a:xfrm>
            <a:off x="9258300" y="3757613"/>
            <a:ext cx="7774782" cy="552688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1371600"/>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1381961713"/>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1371600"/>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292148919"/>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1371600"/>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3113953326"/>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smtClean="0"/>
              <a:t>Click to edit Master title style</a:t>
            </a:r>
            <a:endParaRPr lang="en-US"/>
          </a:p>
        </p:txBody>
      </p:sp>
      <p:sp>
        <p:nvSpPr>
          <p:cNvPr id="3" name="Content Placeholder 2"/>
          <p:cNvSpPr>
            <a:spLocks noGrp="1"/>
          </p:cNvSpPr>
          <p:nvPr>
            <p:ph idx="1"/>
          </p:nvPr>
        </p:nvSpPr>
        <p:spPr>
          <a:xfrm>
            <a:off x="7774782" y="1481138"/>
            <a:ext cx="9258300" cy="7310438"/>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smtClean="0"/>
              <a:t>Edit Master text styles</a:t>
            </a:r>
          </a:p>
        </p:txBody>
      </p:sp>
      <p:sp>
        <p:nvSpPr>
          <p:cNvPr id="5" name="Date Placeholder 4"/>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13716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1048752452"/>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smtClean="0"/>
              <a:t>Click to edit Master title style</a:t>
            </a:r>
            <a:endParaRPr lang="en-US"/>
          </a:p>
        </p:txBody>
      </p:sp>
      <p:sp>
        <p:nvSpPr>
          <p:cNvPr id="3" name="Picture Placeholder 2"/>
          <p:cNvSpPr>
            <a:spLocks noGrp="1"/>
          </p:cNvSpPr>
          <p:nvPr>
            <p:ph type="pic" idx="1"/>
          </p:nvPr>
        </p:nvSpPr>
        <p:spPr>
          <a:xfrm>
            <a:off x="7774782" y="1481138"/>
            <a:ext cx="9258300" cy="7310438"/>
          </a:xfrm>
        </p:spPr>
        <p:txBody>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endParaRPr lang="en-US"/>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smtClean="0"/>
              <a:t>Edit Master text styles</a:t>
            </a:r>
          </a:p>
        </p:txBody>
      </p:sp>
      <p:sp>
        <p:nvSpPr>
          <p:cNvPr id="5" name="Date Placeholder 4"/>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13716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2138631234"/>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42863449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87350" y="547688"/>
            <a:ext cx="3943350" cy="871775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57300" y="547688"/>
            <a:ext cx="11601450" cy="871775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1951057794"/>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1683545"/>
            <a:ext cx="13716000" cy="3581400"/>
          </a:xfrm>
        </p:spPr>
        <p:txBody>
          <a:bodyPr anchor="b"/>
          <a:lstStyle>
            <a:lvl1pPr algn="ctr">
              <a:defRPr sz="9000"/>
            </a:lvl1pPr>
          </a:lstStyle>
          <a:p>
            <a:r>
              <a:rPr lang="en-US" smtClean="0"/>
              <a:t>Click to edit Master title style</a:t>
            </a:r>
            <a:endParaRPr lang="en-US"/>
          </a:p>
        </p:txBody>
      </p:sp>
      <p:sp>
        <p:nvSpPr>
          <p:cNvPr id="3" name="Subtitle 2"/>
          <p:cNvSpPr>
            <a:spLocks noGrp="1"/>
          </p:cNvSpPr>
          <p:nvPr>
            <p:ph type="subTitle" idx="1"/>
          </p:nvPr>
        </p:nvSpPr>
        <p:spPr>
          <a:xfrm>
            <a:off x="2286000" y="5403057"/>
            <a:ext cx="13716000" cy="2483643"/>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816464602"/>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4167468893"/>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47775" y="2564608"/>
            <a:ext cx="15773400" cy="4279106"/>
          </a:xfrm>
        </p:spPr>
        <p:txBody>
          <a:bodyPr anchor="b"/>
          <a:lstStyle>
            <a:lvl1pPr>
              <a:defRPr sz="9000"/>
            </a:lvl1pPr>
          </a:lstStyle>
          <a:p>
            <a:r>
              <a:rPr lang="en-US" smtClean="0"/>
              <a:t>Click to edit Master title style</a:t>
            </a:r>
            <a:endParaRPr lang="en-US"/>
          </a:p>
        </p:txBody>
      </p:sp>
      <p:sp>
        <p:nvSpPr>
          <p:cNvPr id="3" name="Text Placeholder 2"/>
          <p:cNvSpPr>
            <a:spLocks noGrp="1"/>
          </p:cNvSpPr>
          <p:nvPr>
            <p:ph type="body" idx="1"/>
          </p:nvPr>
        </p:nvSpPr>
        <p:spPr>
          <a:xfrm>
            <a:off x="1247775" y="6884195"/>
            <a:ext cx="15773400" cy="2250281"/>
          </a:xfrm>
        </p:spPr>
        <p:txBody>
          <a:bodyPr/>
          <a:lstStyle>
            <a:lvl1pPr marL="0" indent="0">
              <a:buNone/>
              <a:defRPr sz="3600">
                <a:solidFill>
                  <a:schemeClr val="tx1">
                    <a:tint val="75000"/>
                  </a:schemeClr>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2260568980"/>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57300" y="2738438"/>
            <a:ext cx="7772400" cy="652700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9258300" y="2738438"/>
            <a:ext cx="7772400" cy="652700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13716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259599804"/>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9682" y="547688"/>
            <a:ext cx="15773400" cy="1988345"/>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1259683" y="2521745"/>
            <a:ext cx="7736681"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smtClean="0"/>
              <a:t>Edit Master text styles</a:t>
            </a:r>
          </a:p>
        </p:txBody>
      </p:sp>
      <p:sp>
        <p:nvSpPr>
          <p:cNvPr id="4" name="Content Placeholder 3"/>
          <p:cNvSpPr>
            <a:spLocks noGrp="1"/>
          </p:cNvSpPr>
          <p:nvPr>
            <p:ph sz="half" idx="2"/>
          </p:nvPr>
        </p:nvSpPr>
        <p:spPr>
          <a:xfrm>
            <a:off x="1259683" y="3757613"/>
            <a:ext cx="7736681" cy="552688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9258300" y="2521745"/>
            <a:ext cx="7774782"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smtClean="0"/>
              <a:t>Edit Master text styles</a:t>
            </a:r>
          </a:p>
        </p:txBody>
      </p:sp>
      <p:sp>
        <p:nvSpPr>
          <p:cNvPr id="6" name="Content Placeholder 5"/>
          <p:cNvSpPr>
            <a:spLocks noGrp="1"/>
          </p:cNvSpPr>
          <p:nvPr>
            <p:ph sz="quarter" idx="4"/>
          </p:nvPr>
        </p:nvSpPr>
        <p:spPr>
          <a:xfrm>
            <a:off x="9258300" y="3757613"/>
            <a:ext cx="7774782" cy="552688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1371600"/>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1660217573"/>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1371600"/>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3798963111"/>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1371600"/>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3545047584"/>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smtClean="0"/>
              <a:t>Click to edit Master title style</a:t>
            </a:r>
            <a:endParaRPr lang="en-US"/>
          </a:p>
        </p:txBody>
      </p:sp>
      <p:sp>
        <p:nvSpPr>
          <p:cNvPr id="3" name="Content Placeholder 2"/>
          <p:cNvSpPr>
            <a:spLocks noGrp="1"/>
          </p:cNvSpPr>
          <p:nvPr>
            <p:ph idx="1"/>
          </p:nvPr>
        </p:nvSpPr>
        <p:spPr>
          <a:xfrm>
            <a:off x="7774782" y="1481138"/>
            <a:ext cx="9258300" cy="7310438"/>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smtClean="0"/>
              <a:t>Edit Master text styles</a:t>
            </a:r>
          </a:p>
        </p:txBody>
      </p:sp>
      <p:sp>
        <p:nvSpPr>
          <p:cNvPr id="5" name="Date Placeholder 4"/>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13716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322112366"/>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smtClean="0"/>
              <a:t>Click to edit Master title style</a:t>
            </a:r>
            <a:endParaRPr lang="en-US"/>
          </a:p>
        </p:txBody>
      </p:sp>
      <p:sp>
        <p:nvSpPr>
          <p:cNvPr id="3" name="Picture Placeholder 2"/>
          <p:cNvSpPr>
            <a:spLocks noGrp="1"/>
          </p:cNvSpPr>
          <p:nvPr>
            <p:ph type="pic" idx="1"/>
          </p:nvPr>
        </p:nvSpPr>
        <p:spPr>
          <a:xfrm>
            <a:off x="7774782" y="1481138"/>
            <a:ext cx="9258300" cy="7310438"/>
          </a:xfrm>
        </p:spPr>
        <p:txBody>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endParaRPr lang="en-US"/>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smtClean="0"/>
              <a:t>Edit Master text styles</a:t>
            </a:r>
          </a:p>
        </p:txBody>
      </p:sp>
      <p:sp>
        <p:nvSpPr>
          <p:cNvPr id="5" name="Date Placeholder 4"/>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13716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26937848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1683544"/>
            <a:ext cx="13716000" cy="3581400"/>
          </a:xfrm>
        </p:spPr>
        <p:txBody>
          <a:bodyPr anchor="b"/>
          <a:lstStyle>
            <a:lvl1pPr algn="ctr">
              <a:defRPr sz="9000"/>
            </a:lvl1pPr>
          </a:lstStyle>
          <a:p>
            <a:r>
              <a:rPr lang="en-US" smtClean="0"/>
              <a:t>Click to edit Master title style</a:t>
            </a:r>
            <a:endParaRPr lang="vi-VN"/>
          </a:p>
        </p:txBody>
      </p:sp>
      <p:sp>
        <p:nvSpPr>
          <p:cNvPr id="3" name="Subtitle 2"/>
          <p:cNvSpPr>
            <a:spLocks noGrp="1"/>
          </p:cNvSpPr>
          <p:nvPr>
            <p:ph type="subTitle" idx="1"/>
          </p:nvPr>
        </p:nvSpPr>
        <p:spPr>
          <a:xfrm>
            <a:off x="2286000" y="5403056"/>
            <a:ext cx="13716000" cy="2483644"/>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smtClean="0"/>
              <a:t>Click to edit Master subtitle style</a:t>
            </a:r>
            <a:endParaRPr lang="vi-VN"/>
          </a:p>
        </p:txBody>
      </p:sp>
      <p:sp>
        <p:nvSpPr>
          <p:cNvPr id="4" name="Date Placeholder 3"/>
          <p:cNvSpPr>
            <a:spLocks noGrp="1"/>
          </p:cNvSpPr>
          <p:nvPr>
            <p:ph type="dt" sz="half" idx="10"/>
          </p:nvPr>
        </p:nvSpPr>
        <p:spPr/>
        <p:txBody>
          <a:bodyPr/>
          <a:lstStyle/>
          <a:p>
            <a:pPr defTabSz="1371600"/>
            <a:fld id="{E45CDA60-81F1-418C-9919-7CC1D0C1CD8E}" type="datetimeFigureOut">
              <a:rPr lang="vi-VN" smtClean="0">
                <a:solidFill>
                  <a:prstClr val="black">
                    <a:tint val="75000"/>
                  </a:prstClr>
                </a:solidFill>
                <a:cs typeface="Arial"/>
                <a:sym typeface="Arial"/>
              </a:rPr>
              <a:pPr defTabSz="1371600"/>
              <a:t>30/03/2024</a:t>
            </a:fld>
            <a:endParaRPr lang="vi-VN" smtClean="0">
              <a:solidFill>
                <a:prstClr val="black">
                  <a:tint val="75000"/>
                </a:prstClr>
              </a:solidFill>
              <a:cs typeface="Arial"/>
              <a:sym typeface="Arial"/>
            </a:endParaRPr>
          </a:p>
        </p:txBody>
      </p:sp>
      <p:sp>
        <p:nvSpPr>
          <p:cNvPr id="5" name="Footer Placeholder 4"/>
          <p:cNvSpPr>
            <a:spLocks noGrp="1"/>
          </p:cNvSpPr>
          <p:nvPr>
            <p:ph type="ftr" sz="quarter" idx="11"/>
          </p:nvPr>
        </p:nvSpPr>
        <p:spPr/>
        <p:txBody>
          <a:bodyPr/>
          <a:lstStyle/>
          <a:p>
            <a:pPr defTabSz="1371600"/>
            <a:endParaRPr lang="vi-VN" smtClean="0">
              <a:solidFill>
                <a:prstClr val="black">
                  <a:tint val="75000"/>
                </a:prstClr>
              </a:solidFill>
              <a:cs typeface="Arial"/>
              <a:sym typeface="Arial"/>
            </a:endParaRPr>
          </a:p>
        </p:txBody>
      </p:sp>
      <p:sp>
        <p:nvSpPr>
          <p:cNvPr id="6" name="Slide Number Placeholder 5"/>
          <p:cNvSpPr>
            <a:spLocks noGrp="1"/>
          </p:cNvSpPr>
          <p:nvPr>
            <p:ph type="sldNum" sz="quarter" idx="12"/>
          </p:nvPr>
        </p:nvSpPr>
        <p:spPr/>
        <p:txBody>
          <a:bodyPr/>
          <a:lstStyle/>
          <a:p>
            <a:pPr defTabSz="1371600"/>
            <a:fld id="{42489D02-1E76-4141-BB55-6F048F46BC8E}" type="slidenum">
              <a:rPr lang="vi-VN" smtClean="0">
                <a:solidFill>
                  <a:prstClr val="black">
                    <a:tint val="75000"/>
                  </a:prstClr>
                </a:solidFill>
                <a:cs typeface="Arial"/>
                <a:sym typeface="Arial"/>
              </a:rPr>
              <a:pPr defTabSz="1371600"/>
              <a:t>‹#›</a:t>
            </a:fld>
            <a:endParaRPr lang="vi-VN" smtClean="0">
              <a:solidFill>
                <a:prstClr val="black">
                  <a:tint val="75000"/>
                </a:prstClr>
              </a:solidFill>
              <a:cs typeface="Arial"/>
              <a:sym typeface="Arial"/>
            </a:endParaRPr>
          </a:p>
        </p:txBody>
      </p:sp>
    </p:spTree>
    <p:extLst>
      <p:ext uri="{BB962C8B-B14F-4D97-AF65-F5344CB8AC3E}">
        <p14:creationId xmlns:p14="http://schemas.microsoft.com/office/powerpoint/2010/main" val="11894998"/>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2768493975"/>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87350" y="547688"/>
            <a:ext cx="3943350" cy="871775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57300" y="547688"/>
            <a:ext cx="11601450" cy="871775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2743329660"/>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1683545"/>
            <a:ext cx="13716000" cy="3581400"/>
          </a:xfrm>
        </p:spPr>
        <p:txBody>
          <a:bodyPr anchor="b"/>
          <a:lstStyle>
            <a:lvl1pPr algn="ctr">
              <a:defRPr sz="9000"/>
            </a:lvl1pPr>
          </a:lstStyle>
          <a:p>
            <a:r>
              <a:rPr lang="en-US" smtClean="0"/>
              <a:t>Click to edit Master title style</a:t>
            </a:r>
            <a:endParaRPr lang="en-US"/>
          </a:p>
        </p:txBody>
      </p:sp>
      <p:sp>
        <p:nvSpPr>
          <p:cNvPr id="3" name="Subtitle 2"/>
          <p:cNvSpPr>
            <a:spLocks noGrp="1"/>
          </p:cNvSpPr>
          <p:nvPr>
            <p:ph type="subTitle" idx="1"/>
          </p:nvPr>
        </p:nvSpPr>
        <p:spPr>
          <a:xfrm>
            <a:off x="2286000" y="5403057"/>
            <a:ext cx="13716000" cy="2483643"/>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2631066897"/>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3658175591"/>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47775" y="2564608"/>
            <a:ext cx="15773400" cy="4279106"/>
          </a:xfrm>
        </p:spPr>
        <p:txBody>
          <a:bodyPr anchor="b"/>
          <a:lstStyle>
            <a:lvl1pPr>
              <a:defRPr sz="9000"/>
            </a:lvl1pPr>
          </a:lstStyle>
          <a:p>
            <a:r>
              <a:rPr lang="en-US" smtClean="0"/>
              <a:t>Click to edit Master title style</a:t>
            </a:r>
            <a:endParaRPr lang="en-US"/>
          </a:p>
        </p:txBody>
      </p:sp>
      <p:sp>
        <p:nvSpPr>
          <p:cNvPr id="3" name="Text Placeholder 2"/>
          <p:cNvSpPr>
            <a:spLocks noGrp="1"/>
          </p:cNvSpPr>
          <p:nvPr>
            <p:ph type="body" idx="1"/>
          </p:nvPr>
        </p:nvSpPr>
        <p:spPr>
          <a:xfrm>
            <a:off x="1247775" y="6884195"/>
            <a:ext cx="15773400" cy="2250281"/>
          </a:xfrm>
        </p:spPr>
        <p:txBody>
          <a:bodyPr/>
          <a:lstStyle>
            <a:lvl1pPr marL="0" indent="0">
              <a:buNone/>
              <a:defRPr sz="3600">
                <a:solidFill>
                  <a:schemeClr val="tx1">
                    <a:tint val="75000"/>
                  </a:schemeClr>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3717586505"/>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57300" y="2738438"/>
            <a:ext cx="7772400" cy="652700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9258300" y="2738438"/>
            <a:ext cx="7772400" cy="652700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13716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909691074"/>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9682" y="547688"/>
            <a:ext cx="15773400" cy="1988345"/>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1259683" y="2521745"/>
            <a:ext cx="7736681"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smtClean="0"/>
              <a:t>Edit Master text styles</a:t>
            </a:r>
          </a:p>
        </p:txBody>
      </p:sp>
      <p:sp>
        <p:nvSpPr>
          <p:cNvPr id="4" name="Content Placeholder 3"/>
          <p:cNvSpPr>
            <a:spLocks noGrp="1"/>
          </p:cNvSpPr>
          <p:nvPr>
            <p:ph sz="half" idx="2"/>
          </p:nvPr>
        </p:nvSpPr>
        <p:spPr>
          <a:xfrm>
            <a:off x="1259683" y="3757613"/>
            <a:ext cx="7736681" cy="552688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9258300" y="2521745"/>
            <a:ext cx="7774782"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smtClean="0"/>
              <a:t>Edit Master text styles</a:t>
            </a:r>
          </a:p>
        </p:txBody>
      </p:sp>
      <p:sp>
        <p:nvSpPr>
          <p:cNvPr id="6" name="Content Placeholder 5"/>
          <p:cNvSpPr>
            <a:spLocks noGrp="1"/>
          </p:cNvSpPr>
          <p:nvPr>
            <p:ph sz="quarter" idx="4"/>
          </p:nvPr>
        </p:nvSpPr>
        <p:spPr>
          <a:xfrm>
            <a:off x="9258300" y="3757613"/>
            <a:ext cx="7774782" cy="552688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1371600"/>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1653877308"/>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1371600"/>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68599838"/>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1371600"/>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1056112139"/>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smtClean="0"/>
              <a:t>Click to edit Master title style</a:t>
            </a:r>
            <a:endParaRPr lang="en-US"/>
          </a:p>
        </p:txBody>
      </p:sp>
      <p:sp>
        <p:nvSpPr>
          <p:cNvPr id="3" name="Content Placeholder 2"/>
          <p:cNvSpPr>
            <a:spLocks noGrp="1"/>
          </p:cNvSpPr>
          <p:nvPr>
            <p:ph idx="1"/>
          </p:nvPr>
        </p:nvSpPr>
        <p:spPr>
          <a:xfrm>
            <a:off x="7774782" y="1481138"/>
            <a:ext cx="9258300" cy="7310438"/>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smtClean="0"/>
              <a:t>Edit Master text styles</a:t>
            </a:r>
          </a:p>
        </p:txBody>
      </p:sp>
      <p:sp>
        <p:nvSpPr>
          <p:cNvPr id="5" name="Date Placeholder 4"/>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13716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14971192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pPr defTabSz="1371600"/>
            <a:fld id="{E45CDA60-81F1-418C-9919-7CC1D0C1CD8E}" type="datetimeFigureOut">
              <a:rPr lang="vi-VN" smtClean="0">
                <a:solidFill>
                  <a:prstClr val="black">
                    <a:tint val="75000"/>
                  </a:prstClr>
                </a:solidFill>
                <a:cs typeface="Arial"/>
                <a:sym typeface="Arial"/>
              </a:rPr>
              <a:pPr defTabSz="1371600"/>
              <a:t>30/03/2024</a:t>
            </a:fld>
            <a:endParaRPr lang="vi-VN" smtClean="0">
              <a:solidFill>
                <a:prstClr val="black">
                  <a:tint val="75000"/>
                </a:prstClr>
              </a:solidFill>
              <a:cs typeface="Arial"/>
              <a:sym typeface="Arial"/>
            </a:endParaRPr>
          </a:p>
        </p:txBody>
      </p:sp>
      <p:sp>
        <p:nvSpPr>
          <p:cNvPr id="5" name="Footer Placeholder 4"/>
          <p:cNvSpPr>
            <a:spLocks noGrp="1"/>
          </p:cNvSpPr>
          <p:nvPr>
            <p:ph type="ftr" sz="quarter" idx="11"/>
          </p:nvPr>
        </p:nvSpPr>
        <p:spPr/>
        <p:txBody>
          <a:bodyPr/>
          <a:lstStyle/>
          <a:p>
            <a:pPr defTabSz="1371600"/>
            <a:endParaRPr lang="vi-VN" smtClean="0">
              <a:solidFill>
                <a:prstClr val="black">
                  <a:tint val="75000"/>
                </a:prstClr>
              </a:solidFill>
              <a:cs typeface="Arial"/>
              <a:sym typeface="Arial"/>
            </a:endParaRPr>
          </a:p>
        </p:txBody>
      </p:sp>
      <p:sp>
        <p:nvSpPr>
          <p:cNvPr id="6" name="Slide Number Placeholder 5"/>
          <p:cNvSpPr>
            <a:spLocks noGrp="1"/>
          </p:cNvSpPr>
          <p:nvPr>
            <p:ph type="sldNum" sz="quarter" idx="12"/>
          </p:nvPr>
        </p:nvSpPr>
        <p:spPr/>
        <p:txBody>
          <a:bodyPr/>
          <a:lstStyle/>
          <a:p>
            <a:pPr defTabSz="1371600"/>
            <a:fld id="{42489D02-1E76-4141-BB55-6F048F46BC8E}" type="slidenum">
              <a:rPr lang="vi-VN" smtClean="0">
                <a:solidFill>
                  <a:prstClr val="black">
                    <a:tint val="75000"/>
                  </a:prstClr>
                </a:solidFill>
                <a:cs typeface="Arial"/>
                <a:sym typeface="Arial"/>
              </a:rPr>
              <a:pPr defTabSz="1371600"/>
              <a:t>‹#›</a:t>
            </a:fld>
            <a:endParaRPr lang="vi-VN" smtClean="0">
              <a:solidFill>
                <a:prstClr val="black">
                  <a:tint val="75000"/>
                </a:prstClr>
              </a:solidFill>
              <a:cs typeface="Arial"/>
              <a:sym typeface="Arial"/>
            </a:endParaRPr>
          </a:p>
        </p:txBody>
      </p:sp>
    </p:spTree>
    <p:extLst>
      <p:ext uri="{BB962C8B-B14F-4D97-AF65-F5344CB8AC3E}">
        <p14:creationId xmlns:p14="http://schemas.microsoft.com/office/powerpoint/2010/main" val="563372014"/>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smtClean="0"/>
              <a:t>Click to edit Master title style</a:t>
            </a:r>
            <a:endParaRPr lang="en-US"/>
          </a:p>
        </p:txBody>
      </p:sp>
      <p:sp>
        <p:nvSpPr>
          <p:cNvPr id="3" name="Picture Placeholder 2"/>
          <p:cNvSpPr>
            <a:spLocks noGrp="1"/>
          </p:cNvSpPr>
          <p:nvPr>
            <p:ph type="pic" idx="1"/>
          </p:nvPr>
        </p:nvSpPr>
        <p:spPr>
          <a:xfrm>
            <a:off x="7774782" y="1481138"/>
            <a:ext cx="9258300" cy="7310438"/>
          </a:xfrm>
        </p:spPr>
        <p:txBody>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endParaRPr lang="en-US"/>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smtClean="0"/>
              <a:t>Edit Master text styles</a:t>
            </a:r>
          </a:p>
        </p:txBody>
      </p:sp>
      <p:sp>
        <p:nvSpPr>
          <p:cNvPr id="5" name="Date Placeholder 4"/>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13716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3058890661"/>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2449697580"/>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87350" y="547688"/>
            <a:ext cx="3943350" cy="871775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57300" y="547688"/>
            <a:ext cx="11601450" cy="871775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1634208813"/>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1683545"/>
            <a:ext cx="13716000" cy="3581400"/>
          </a:xfrm>
        </p:spPr>
        <p:txBody>
          <a:bodyPr anchor="b"/>
          <a:lstStyle>
            <a:lvl1pPr algn="ctr">
              <a:defRPr sz="9000"/>
            </a:lvl1pPr>
          </a:lstStyle>
          <a:p>
            <a:r>
              <a:rPr lang="en-US" smtClean="0"/>
              <a:t>Click to edit Master title style</a:t>
            </a:r>
            <a:endParaRPr lang="en-US"/>
          </a:p>
        </p:txBody>
      </p:sp>
      <p:sp>
        <p:nvSpPr>
          <p:cNvPr id="3" name="Subtitle 2"/>
          <p:cNvSpPr>
            <a:spLocks noGrp="1"/>
          </p:cNvSpPr>
          <p:nvPr>
            <p:ph type="subTitle" idx="1"/>
          </p:nvPr>
        </p:nvSpPr>
        <p:spPr>
          <a:xfrm>
            <a:off x="2286000" y="5403057"/>
            <a:ext cx="13716000" cy="2483643"/>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3596546652"/>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1365386811"/>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47775" y="2564608"/>
            <a:ext cx="15773400" cy="4279106"/>
          </a:xfrm>
        </p:spPr>
        <p:txBody>
          <a:bodyPr anchor="b"/>
          <a:lstStyle>
            <a:lvl1pPr>
              <a:defRPr sz="9000"/>
            </a:lvl1pPr>
          </a:lstStyle>
          <a:p>
            <a:r>
              <a:rPr lang="en-US" smtClean="0"/>
              <a:t>Click to edit Master title style</a:t>
            </a:r>
            <a:endParaRPr lang="en-US"/>
          </a:p>
        </p:txBody>
      </p:sp>
      <p:sp>
        <p:nvSpPr>
          <p:cNvPr id="3" name="Text Placeholder 2"/>
          <p:cNvSpPr>
            <a:spLocks noGrp="1"/>
          </p:cNvSpPr>
          <p:nvPr>
            <p:ph type="body" idx="1"/>
          </p:nvPr>
        </p:nvSpPr>
        <p:spPr>
          <a:xfrm>
            <a:off x="1247775" y="6884195"/>
            <a:ext cx="15773400" cy="2250281"/>
          </a:xfrm>
        </p:spPr>
        <p:txBody>
          <a:bodyPr/>
          <a:lstStyle>
            <a:lvl1pPr marL="0" indent="0">
              <a:buNone/>
              <a:defRPr sz="3600">
                <a:solidFill>
                  <a:schemeClr val="tx1">
                    <a:tint val="75000"/>
                  </a:schemeClr>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570249083"/>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57300" y="2738438"/>
            <a:ext cx="7772400" cy="652700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9258300" y="2738438"/>
            <a:ext cx="7772400" cy="652700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13716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1435933273"/>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9682" y="547688"/>
            <a:ext cx="15773400" cy="1988345"/>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1259683" y="2521745"/>
            <a:ext cx="7736681"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smtClean="0"/>
              <a:t>Edit Master text styles</a:t>
            </a:r>
          </a:p>
        </p:txBody>
      </p:sp>
      <p:sp>
        <p:nvSpPr>
          <p:cNvPr id="4" name="Content Placeholder 3"/>
          <p:cNvSpPr>
            <a:spLocks noGrp="1"/>
          </p:cNvSpPr>
          <p:nvPr>
            <p:ph sz="half" idx="2"/>
          </p:nvPr>
        </p:nvSpPr>
        <p:spPr>
          <a:xfrm>
            <a:off x="1259683" y="3757613"/>
            <a:ext cx="7736681" cy="552688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9258300" y="2521745"/>
            <a:ext cx="7774782"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smtClean="0"/>
              <a:t>Edit Master text styles</a:t>
            </a:r>
          </a:p>
        </p:txBody>
      </p:sp>
      <p:sp>
        <p:nvSpPr>
          <p:cNvPr id="6" name="Content Placeholder 5"/>
          <p:cNvSpPr>
            <a:spLocks noGrp="1"/>
          </p:cNvSpPr>
          <p:nvPr>
            <p:ph sz="quarter" idx="4"/>
          </p:nvPr>
        </p:nvSpPr>
        <p:spPr>
          <a:xfrm>
            <a:off x="9258300" y="3757613"/>
            <a:ext cx="7774782" cy="552688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1371600"/>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3936345808"/>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1371600"/>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1205669857"/>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1371600"/>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31271602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47776" y="2564609"/>
            <a:ext cx="15773400" cy="4279106"/>
          </a:xfrm>
        </p:spPr>
        <p:txBody>
          <a:bodyPr anchor="b"/>
          <a:lstStyle>
            <a:lvl1pPr>
              <a:defRPr sz="9000"/>
            </a:lvl1pPr>
          </a:lstStyle>
          <a:p>
            <a:r>
              <a:rPr lang="en-US" smtClean="0"/>
              <a:t>Click to edit Master title style</a:t>
            </a:r>
            <a:endParaRPr lang="vi-VN"/>
          </a:p>
        </p:txBody>
      </p:sp>
      <p:sp>
        <p:nvSpPr>
          <p:cNvPr id="3" name="Text Placeholder 2"/>
          <p:cNvSpPr>
            <a:spLocks noGrp="1"/>
          </p:cNvSpPr>
          <p:nvPr>
            <p:ph type="body" idx="1"/>
          </p:nvPr>
        </p:nvSpPr>
        <p:spPr>
          <a:xfrm>
            <a:off x="1247776" y="6884196"/>
            <a:ext cx="15773400" cy="2250280"/>
          </a:xfrm>
        </p:spPr>
        <p:txBody>
          <a:bodyPr/>
          <a:lstStyle>
            <a:lvl1pPr marL="0" indent="0">
              <a:buNone/>
              <a:defRPr sz="3600">
                <a:solidFill>
                  <a:schemeClr val="tx1">
                    <a:tint val="75000"/>
                  </a:schemeClr>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defTabSz="1371600"/>
            <a:fld id="{E45CDA60-81F1-418C-9919-7CC1D0C1CD8E}" type="datetimeFigureOut">
              <a:rPr lang="vi-VN" smtClean="0">
                <a:solidFill>
                  <a:prstClr val="black">
                    <a:tint val="75000"/>
                  </a:prstClr>
                </a:solidFill>
                <a:cs typeface="Arial"/>
                <a:sym typeface="Arial"/>
              </a:rPr>
              <a:pPr defTabSz="1371600"/>
              <a:t>30/03/2024</a:t>
            </a:fld>
            <a:endParaRPr lang="vi-VN" smtClean="0">
              <a:solidFill>
                <a:prstClr val="black">
                  <a:tint val="75000"/>
                </a:prstClr>
              </a:solidFill>
              <a:cs typeface="Arial"/>
              <a:sym typeface="Arial"/>
            </a:endParaRPr>
          </a:p>
        </p:txBody>
      </p:sp>
      <p:sp>
        <p:nvSpPr>
          <p:cNvPr id="5" name="Footer Placeholder 4"/>
          <p:cNvSpPr>
            <a:spLocks noGrp="1"/>
          </p:cNvSpPr>
          <p:nvPr>
            <p:ph type="ftr" sz="quarter" idx="11"/>
          </p:nvPr>
        </p:nvSpPr>
        <p:spPr/>
        <p:txBody>
          <a:bodyPr/>
          <a:lstStyle/>
          <a:p>
            <a:pPr defTabSz="1371600"/>
            <a:endParaRPr lang="vi-VN" smtClean="0">
              <a:solidFill>
                <a:prstClr val="black">
                  <a:tint val="75000"/>
                </a:prstClr>
              </a:solidFill>
              <a:cs typeface="Arial"/>
              <a:sym typeface="Arial"/>
            </a:endParaRPr>
          </a:p>
        </p:txBody>
      </p:sp>
      <p:sp>
        <p:nvSpPr>
          <p:cNvPr id="6" name="Slide Number Placeholder 5"/>
          <p:cNvSpPr>
            <a:spLocks noGrp="1"/>
          </p:cNvSpPr>
          <p:nvPr>
            <p:ph type="sldNum" sz="quarter" idx="12"/>
          </p:nvPr>
        </p:nvSpPr>
        <p:spPr/>
        <p:txBody>
          <a:bodyPr/>
          <a:lstStyle/>
          <a:p>
            <a:pPr defTabSz="1371600"/>
            <a:fld id="{42489D02-1E76-4141-BB55-6F048F46BC8E}" type="slidenum">
              <a:rPr lang="vi-VN" smtClean="0">
                <a:solidFill>
                  <a:prstClr val="black">
                    <a:tint val="75000"/>
                  </a:prstClr>
                </a:solidFill>
                <a:cs typeface="Arial"/>
                <a:sym typeface="Arial"/>
              </a:rPr>
              <a:pPr defTabSz="1371600"/>
              <a:t>‹#›</a:t>
            </a:fld>
            <a:endParaRPr lang="vi-VN" smtClean="0">
              <a:solidFill>
                <a:prstClr val="black">
                  <a:tint val="75000"/>
                </a:prstClr>
              </a:solidFill>
              <a:cs typeface="Arial"/>
              <a:sym typeface="Arial"/>
            </a:endParaRPr>
          </a:p>
        </p:txBody>
      </p:sp>
    </p:spTree>
    <p:extLst>
      <p:ext uri="{BB962C8B-B14F-4D97-AF65-F5344CB8AC3E}">
        <p14:creationId xmlns:p14="http://schemas.microsoft.com/office/powerpoint/2010/main" val="999420185"/>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smtClean="0"/>
              <a:t>Click to edit Master title style</a:t>
            </a:r>
            <a:endParaRPr lang="en-US"/>
          </a:p>
        </p:txBody>
      </p:sp>
      <p:sp>
        <p:nvSpPr>
          <p:cNvPr id="3" name="Content Placeholder 2"/>
          <p:cNvSpPr>
            <a:spLocks noGrp="1"/>
          </p:cNvSpPr>
          <p:nvPr>
            <p:ph idx="1"/>
          </p:nvPr>
        </p:nvSpPr>
        <p:spPr>
          <a:xfrm>
            <a:off x="7774782" y="1481138"/>
            <a:ext cx="9258300" cy="7310438"/>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smtClean="0"/>
              <a:t>Edit Master text styles</a:t>
            </a:r>
          </a:p>
        </p:txBody>
      </p:sp>
      <p:sp>
        <p:nvSpPr>
          <p:cNvPr id="5" name="Date Placeholder 4"/>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13716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142882295"/>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smtClean="0"/>
              <a:t>Click to edit Master title style</a:t>
            </a:r>
            <a:endParaRPr lang="en-US"/>
          </a:p>
        </p:txBody>
      </p:sp>
      <p:sp>
        <p:nvSpPr>
          <p:cNvPr id="3" name="Picture Placeholder 2"/>
          <p:cNvSpPr>
            <a:spLocks noGrp="1"/>
          </p:cNvSpPr>
          <p:nvPr>
            <p:ph type="pic" idx="1"/>
          </p:nvPr>
        </p:nvSpPr>
        <p:spPr>
          <a:xfrm>
            <a:off x="7774782" y="1481138"/>
            <a:ext cx="9258300" cy="7310438"/>
          </a:xfrm>
        </p:spPr>
        <p:txBody>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endParaRPr lang="en-US"/>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smtClean="0"/>
              <a:t>Edit Master text styles</a:t>
            </a:r>
          </a:p>
        </p:txBody>
      </p:sp>
      <p:sp>
        <p:nvSpPr>
          <p:cNvPr id="5" name="Date Placeholder 4"/>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13716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4177383613"/>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730812771"/>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87350" y="547688"/>
            <a:ext cx="3943350" cy="871775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57300" y="547688"/>
            <a:ext cx="11601450" cy="871775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700631313"/>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1683545"/>
            <a:ext cx="13716000" cy="3581400"/>
          </a:xfrm>
        </p:spPr>
        <p:txBody>
          <a:bodyPr anchor="b"/>
          <a:lstStyle>
            <a:lvl1pPr algn="ctr">
              <a:defRPr sz="9000"/>
            </a:lvl1pPr>
          </a:lstStyle>
          <a:p>
            <a:r>
              <a:rPr lang="en-US" smtClean="0"/>
              <a:t>Click to edit Master title style</a:t>
            </a:r>
            <a:endParaRPr lang="en-US"/>
          </a:p>
        </p:txBody>
      </p:sp>
      <p:sp>
        <p:nvSpPr>
          <p:cNvPr id="3" name="Subtitle 2"/>
          <p:cNvSpPr>
            <a:spLocks noGrp="1"/>
          </p:cNvSpPr>
          <p:nvPr>
            <p:ph type="subTitle" idx="1"/>
          </p:nvPr>
        </p:nvSpPr>
        <p:spPr>
          <a:xfrm>
            <a:off x="2286000" y="5403057"/>
            <a:ext cx="13716000" cy="2483643"/>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37937591"/>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569987608"/>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47775" y="2564608"/>
            <a:ext cx="15773400" cy="4279106"/>
          </a:xfrm>
        </p:spPr>
        <p:txBody>
          <a:bodyPr anchor="b"/>
          <a:lstStyle>
            <a:lvl1pPr>
              <a:defRPr sz="9000"/>
            </a:lvl1pPr>
          </a:lstStyle>
          <a:p>
            <a:r>
              <a:rPr lang="en-US" smtClean="0"/>
              <a:t>Click to edit Master title style</a:t>
            </a:r>
            <a:endParaRPr lang="en-US"/>
          </a:p>
        </p:txBody>
      </p:sp>
      <p:sp>
        <p:nvSpPr>
          <p:cNvPr id="3" name="Text Placeholder 2"/>
          <p:cNvSpPr>
            <a:spLocks noGrp="1"/>
          </p:cNvSpPr>
          <p:nvPr>
            <p:ph type="body" idx="1"/>
          </p:nvPr>
        </p:nvSpPr>
        <p:spPr>
          <a:xfrm>
            <a:off x="1247775" y="6884195"/>
            <a:ext cx="15773400" cy="2250281"/>
          </a:xfrm>
        </p:spPr>
        <p:txBody>
          <a:bodyPr/>
          <a:lstStyle>
            <a:lvl1pPr marL="0" indent="0">
              <a:buNone/>
              <a:defRPr sz="3600">
                <a:solidFill>
                  <a:schemeClr val="tx1">
                    <a:tint val="75000"/>
                  </a:schemeClr>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1083194095"/>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57300" y="2738438"/>
            <a:ext cx="7772400" cy="652700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9258300" y="2738438"/>
            <a:ext cx="7772400" cy="652700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13716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202317833"/>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9682" y="547688"/>
            <a:ext cx="15773400" cy="1988345"/>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1259683" y="2521745"/>
            <a:ext cx="7736681"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smtClean="0"/>
              <a:t>Edit Master text styles</a:t>
            </a:r>
          </a:p>
        </p:txBody>
      </p:sp>
      <p:sp>
        <p:nvSpPr>
          <p:cNvPr id="4" name="Content Placeholder 3"/>
          <p:cNvSpPr>
            <a:spLocks noGrp="1"/>
          </p:cNvSpPr>
          <p:nvPr>
            <p:ph sz="half" idx="2"/>
          </p:nvPr>
        </p:nvSpPr>
        <p:spPr>
          <a:xfrm>
            <a:off x="1259683" y="3757613"/>
            <a:ext cx="7736681" cy="552688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9258300" y="2521745"/>
            <a:ext cx="7774782"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smtClean="0"/>
              <a:t>Edit Master text styles</a:t>
            </a:r>
          </a:p>
        </p:txBody>
      </p:sp>
      <p:sp>
        <p:nvSpPr>
          <p:cNvPr id="6" name="Content Placeholder 5"/>
          <p:cNvSpPr>
            <a:spLocks noGrp="1"/>
          </p:cNvSpPr>
          <p:nvPr>
            <p:ph sz="quarter" idx="4"/>
          </p:nvPr>
        </p:nvSpPr>
        <p:spPr>
          <a:xfrm>
            <a:off x="9258300" y="3757613"/>
            <a:ext cx="7774782" cy="552688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1371600"/>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2568513151"/>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1371600"/>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37763484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sz="half" idx="1"/>
          </p:nvPr>
        </p:nvSpPr>
        <p:spPr>
          <a:xfrm>
            <a:off x="1257300" y="2738438"/>
            <a:ext cx="7772400" cy="652700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Content Placeholder 3"/>
          <p:cNvSpPr>
            <a:spLocks noGrp="1"/>
          </p:cNvSpPr>
          <p:nvPr>
            <p:ph sz="half" idx="2"/>
          </p:nvPr>
        </p:nvSpPr>
        <p:spPr>
          <a:xfrm>
            <a:off x="9258300" y="2738438"/>
            <a:ext cx="7772400" cy="652700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Date Placeholder 4"/>
          <p:cNvSpPr>
            <a:spLocks noGrp="1"/>
          </p:cNvSpPr>
          <p:nvPr>
            <p:ph type="dt" sz="half" idx="10"/>
          </p:nvPr>
        </p:nvSpPr>
        <p:spPr/>
        <p:txBody>
          <a:bodyPr/>
          <a:lstStyle/>
          <a:p>
            <a:pPr defTabSz="1371600"/>
            <a:fld id="{E45CDA60-81F1-418C-9919-7CC1D0C1CD8E}" type="datetimeFigureOut">
              <a:rPr lang="vi-VN" smtClean="0">
                <a:solidFill>
                  <a:prstClr val="black">
                    <a:tint val="75000"/>
                  </a:prstClr>
                </a:solidFill>
                <a:cs typeface="Arial"/>
                <a:sym typeface="Arial"/>
              </a:rPr>
              <a:pPr defTabSz="1371600"/>
              <a:t>30/03/2024</a:t>
            </a:fld>
            <a:endParaRPr lang="vi-VN" smtClean="0">
              <a:solidFill>
                <a:prstClr val="black">
                  <a:tint val="75000"/>
                </a:prstClr>
              </a:solidFill>
              <a:cs typeface="Arial"/>
              <a:sym typeface="Arial"/>
            </a:endParaRPr>
          </a:p>
        </p:txBody>
      </p:sp>
      <p:sp>
        <p:nvSpPr>
          <p:cNvPr id="6" name="Footer Placeholder 5"/>
          <p:cNvSpPr>
            <a:spLocks noGrp="1"/>
          </p:cNvSpPr>
          <p:nvPr>
            <p:ph type="ftr" sz="quarter" idx="11"/>
          </p:nvPr>
        </p:nvSpPr>
        <p:spPr/>
        <p:txBody>
          <a:bodyPr/>
          <a:lstStyle/>
          <a:p>
            <a:pPr defTabSz="1371600"/>
            <a:endParaRPr lang="vi-VN" smtClean="0">
              <a:solidFill>
                <a:prstClr val="black">
                  <a:tint val="75000"/>
                </a:prstClr>
              </a:solidFill>
              <a:cs typeface="Arial"/>
              <a:sym typeface="Arial"/>
            </a:endParaRPr>
          </a:p>
        </p:txBody>
      </p:sp>
      <p:sp>
        <p:nvSpPr>
          <p:cNvPr id="7" name="Slide Number Placeholder 6"/>
          <p:cNvSpPr>
            <a:spLocks noGrp="1"/>
          </p:cNvSpPr>
          <p:nvPr>
            <p:ph type="sldNum" sz="quarter" idx="12"/>
          </p:nvPr>
        </p:nvSpPr>
        <p:spPr/>
        <p:txBody>
          <a:bodyPr/>
          <a:lstStyle/>
          <a:p>
            <a:pPr defTabSz="1371600"/>
            <a:fld id="{42489D02-1E76-4141-BB55-6F048F46BC8E}" type="slidenum">
              <a:rPr lang="vi-VN" smtClean="0">
                <a:solidFill>
                  <a:prstClr val="black">
                    <a:tint val="75000"/>
                  </a:prstClr>
                </a:solidFill>
                <a:cs typeface="Arial"/>
                <a:sym typeface="Arial"/>
              </a:rPr>
              <a:pPr defTabSz="1371600"/>
              <a:t>‹#›</a:t>
            </a:fld>
            <a:endParaRPr lang="vi-VN" smtClean="0">
              <a:solidFill>
                <a:prstClr val="black">
                  <a:tint val="75000"/>
                </a:prstClr>
              </a:solidFill>
              <a:cs typeface="Arial"/>
              <a:sym typeface="Arial"/>
            </a:endParaRPr>
          </a:p>
        </p:txBody>
      </p:sp>
    </p:spTree>
    <p:extLst>
      <p:ext uri="{BB962C8B-B14F-4D97-AF65-F5344CB8AC3E}">
        <p14:creationId xmlns:p14="http://schemas.microsoft.com/office/powerpoint/2010/main" val="1678585536"/>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1371600"/>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621278367"/>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smtClean="0"/>
              <a:t>Click to edit Master title style</a:t>
            </a:r>
            <a:endParaRPr lang="en-US"/>
          </a:p>
        </p:txBody>
      </p:sp>
      <p:sp>
        <p:nvSpPr>
          <p:cNvPr id="3" name="Content Placeholder 2"/>
          <p:cNvSpPr>
            <a:spLocks noGrp="1"/>
          </p:cNvSpPr>
          <p:nvPr>
            <p:ph idx="1"/>
          </p:nvPr>
        </p:nvSpPr>
        <p:spPr>
          <a:xfrm>
            <a:off x="7774782" y="1481138"/>
            <a:ext cx="9258300" cy="7310438"/>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smtClean="0"/>
              <a:t>Edit Master text styles</a:t>
            </a:r>
          </a:p>
        </p:txBody>
      </p:sp>
      <p:sp>
        <p:nvSpPr>
          <p:cNvPr id="5" name="Date Placeholder 4"/>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13716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1958079535"/>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smtClean="0"/>
              <a:t>Click to edit Master title style</a:t>
            </a:r>
            <a:endParaRPr lang="en-US"/>
          </a:p>
        </p:txBody>
      </p:sp>
      <p:sp>
        <p:nvSpPr>
          <p:cNvPr id="3" name="Picture Placeholder 2"/>
          <p:cNvSpPr>
            <a:spLocks noGrp="1"/>
          </p:cNvSpPr>
          <p:nvPr>
            <p:ph type="pic" idx="1"/>
          </p:nvPr>
        </p:nvSpPr>
        <p:spPr>
          <a:xfrm>
            <a:off x="7774782" y="1481138"/>
            <a:ext cx="9258300" cy="7310438"/>
          </a:xfrm>
        </p:spPr>
        <p:txBody>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endParaRPr lang="en-US"/>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smtClean="0"/>
              <a:t>Edit Master text styles</a:t>
            </a:r>
          </a:p>
        </p:txBody>
      </p:sp>
      <p:sp>
        <p:nvSpPr>
          <p:cNvPr id="5" name="Date Placeholder 4"/>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13716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1192404640"/>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50584804"/>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87350" y="547688"/>
            <a:ext cx="3943350" cy="871775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57300" y="547688"/>
            <a:ext cx="11601450" cy="871775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1341347755"/>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1683545"/>
            <a:ext cx="13716000" cy="3581400"/>
          </a:xfrm>
        </p:spPr>
        <p:txBody>
          <a:bodyPr anchor="b"/>
          <a:lstStyle>
            <a:lvl1pPr algn="ctr">
              <a:defRPr sz="9000"/>
            </a:lvl1pPr>
          </a:lstStyle>
          <a:p>
            <a:r>
              <a:rPr lang="en-US" smtClean="0"/>
              <a:t>Click to edit Master title style</a:t>
            </a:r>
            <a:endParaRPr lang="en-US"/>
          </a:p>
        </p:txBody>
      </p:sp>
      <p:sp>
        <p:nvSpPr>
          <p:cNvPr id="3" name="Subtitle 2"/>
          <p:cNvSpPr>
            <a:spLocks noGrp="1"/>
          </p:cNvSpPr>
          <p:nvPr>
            <p:ph type="subTitle" idx="1"/>
          </p:nvPr>
        </p:nvSpPr>
        <p:spPr>
          <a:xfrm>
            <a:off x="2286000" y="5403057"/>
            <a:ext cx="13716000" cy="2483643"/>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2518044605"/>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3708880845"/>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47775" y="2564608"/>
            <a:ext cx="15773400" cy="4279106"/>
          </a:xfrm>
        </p:spPr>
        <p:txBody>
          <a:bodyPr anchor="b"/>
          <a:lstStyle>
            <a:lvl1pPr>
              <a:defRPr sz="9000"/>
            </a:lvl1pPr>
          </a:lstStyle>
          <a:p>
            <a:r>
              <a:rPr lang="en-US" smtClean="0"/>
              <a:t>Click to edit Master title style</a:t>
            </a:r>
            <a:endParaRPr lang="en-US"/>
          </a:p>
        </p:txBody>
      </p:sp>
      <p:sp>
        <p:nvSpPr>
          <p:cNvPr id="3" name="Text Placeholder 2"/>
          <p:cNvSpPr>
            <a:spLocks noGrp="1"/>
          </p:cNvSpPr>
          <p:nvPr>
            <p:ph type="body" idx="1"/>
          </p:nvPr>
        </p:nvSpPr>
        <p:spPr>
          <a:xfrm>
            <a:off x="1247775" y="6884195"/>
            <a:ext cx="15773400" cy="2250281"/>
          </a:xfrm>
        </p:spPr>
        <p:txBody>
          <a:bodyPr/>
          <a:lstStyle>
            <a:lvl1pPr marL="0" indent="0">
              <a:buNone/>
              <a:defRPr sz="3600">
                <a:solidFill>
                  <a:schemeClr val="tx1">
                    <a:tint val="75000"/>
                  </a:schemeClr>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2141857806"/>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57300" y="2738438"/>
            <a:ext cx="7772400" cy="652700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9258300" y="2738438"/>
            <a:ext cx="7772400" cy="652700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13716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1153117890"/>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9682" y="547688"/>
            <a:ext cx="15773400" cy="1988345"/>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1259683" y="2521745"/>
            <a:ext cx="7736681"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smtClean="0"/>
              <a:t>Edit Master text styles</a:t>
            </a:r>
          </a:p>
        </p:txBody>
      </p:sp>
      <p:sp>
        <p:nvSpPr>
          <p:cNvPr id="4" name="Content Placeholder 3"/>
          <p:cNvSpPr>
            <a:spLocks noGrp="1"/>
          </p:cNvSpPr>
          <p:nvPr>
            <p:ph sz="half" idx="2"/>
          </p:nvPr>
        </p:nvSpPr>
        <p:spPr>
          <a:xfrm>
            <a:off x="1259683" y="3757613"/>
            <a:ext cx="7736681" cy="552688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9258300" y="2521745"/>
            <a:ext cx="7774782"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smtClean="0"/>
              <a:t>Edit Master text styles</a:t>
            </a:r>
          </a:p>
        </p:txBody>
      </p:sp>
      <p:sp>
        <p:nvSpPr>
          <p:cNvPr id="6" name="Content Placeholder 5"/>
          <p:cNvSpPr>
            <a:spLocks noGrp="1"/>
          </p:cNvSpPr>
          <p:nvPr>
            <p:ph sz="quarter" idx="4"/>
          </p:nvPr>
        </p:nvSpPr>
        <p:spPr>
          <a:xfrm>
            <a:off x="9258300" y="3757613"/>
            <a:ext cx="7774782" cy="552688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1371600"/>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346453763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9682" y="547688"/>
            <a:ext cx="15773400" cy="1988344"/>
          </a:xfrm>
        </p:spPr>
        <p:txBody>
          <a:bodyPr/>
          <a:lstStyle/>
          <a:p>
            <a:r>
              <a:rPr lang="en-US" smtClean="0"/>
              <a:t>Click to edit Master title style</a:t>
            </a:r>
            <a:endParaRPr lang="vi-VN"/>
          </a:p>
        </p:txBody>
      </p:sp>
      <p:sp>
        <p:nvSpPr>
          <p:cNvPr id="3" name="Text Placeholder 2"/>
          <p:cNvSpPr>
            <a:spLocks noGrp="1"/>
          </p:cNvSpPr>
          <p:nvPr>
            <p:ph type="body" idx="1"/>
          </p:nvPr>
        </p:nvSpPr>
        <p:spPr>
          <a:xfrm>
            <a:off x="1259684" y="2521744"/>
            <a:ext cx="7736680"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smtClean="0"/>
              <a:t>Edit Master text styles</a:t>
            </a:r>
          </a:p>
        </p:txBody>
      </p:sp>
      <p:sp>
        <p:nvSpPr>
          <p:cNvPr id="4" name="Content Placeholder 3"/>
          <p:cNvSpPr>
            <a:spLocks noGrp="1"/>
          </p:cNvSpPr>
          <p:nvPr>
            <p:ph sz="half" idx="2"/>
          </p:nvPr>
        </p:nvSpPr>
        <p:spPr>
          <a:xfrm>
            <a:off x="1259684" y="3757613"/>
            <a:ext cx="7736680" cy="552688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Text Placeholder 4"/>
          <p:cNvSpPr>
            <a:spLocks noGrp="1"/>
          </p:cNvSpPr>
          <p:nvPr>
            <p:ph type="body" sz="quarter" idx="3"/>
          </p:nvPr>
        </p:nvSpPr>
        <p:spPr>
          <a:xfrm>
            <a:off x="9258301" y="2521744"/>
            <a:ext cx="7774782"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smtClean="0"/>
              <a:t>Edit Master text styles</a:t>
            </a:r>
          </a:p>
        </p:txBody>
      </p:sp>
      <p:sp>
        <p:nvSpPr>
          <p:cNvPr id="6" name="Content Placeholder 5"/>
          <p:cNvSpPr>
            <a:spLocks noGrp="1"/>
          </p:cNvSpPr>
          <p:nvPr>
            <p:ph sz="quarter" idx="4"/>
          </p:nvPr>
        </p:nvSpPr>
        <p:spPr>
          <a:xfrm>
            <a:off x="9258301" y="3757613"/>
            <a:ext cx="7774782" cy="552688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7" name="Date Placeholder 6"/>
          <p:cNvSpPr>
            <a:spLocks noGrp="1"/>
          </p:cNvSpPr>
          <p:nvPr>
            <p:ph type="dt" sz="half" idx="10"/>
          </p:nvPr>
        </p:nvSpPr>
        <p:spPr/>
        <p:txBody>
          <a:bodyPr/>
          <a:lstStyle/>
          <a:p>
            <a:pPr defTabSz="1371600"/>
            <a:fld id="{E45CDA60-81F1-418C-9919-7CC1D0C1CD8E}" type="datetimeFigureOut">
              <a:rPr lang="vi-VN" smtClean="0">
                <a:solidFill>
                  <a:prstClr val="black">
                    <a:tint val="75000"/>
                  </a:prstClr>
                </a:solidFill>
                <a:cs typeface="Arial"/>
                <a:sym typeface="Arial"/>
              </a:rPr>
              <a:pPr defTabSz="1371600"/>
              <a:t>30/03/2024</a:t>
            </a:fld>
            <a:endParaRPr lang="vi-VN" smtClean="0">
              <a:solidFill>
                <a:prstClr val="black">
                  <a:tint val="75000"/>
                </a:prstClr>
              </a:solidFill>
              <a:cs typeface="Arial"/>
              <a:sym typeface="Arial"/>
            </a:endParaRPr>
          </a:p>
        </p:txBody>
      </p:sp>
      <p:sp>
        <p:nvSpPr>
          <p:cNvPr id="8" name="Footer Placeholder 7"/>
          <p:cNvSpPr>
            <a:spLocks noGrp="1"/>
          </p:cNvSpPr>
          <p:nvPr>
            <p:ph type="ftr" sz="quarter" idx="11"/>
          </p:nvPr>
        </p:nvSpPr>
        <p:spPr/>
        <p:txBody>
          <a:bodyPr/>
          <a:lstStyle/>
          <a:p>
            <a:pPr defTabSz="1371600"/>
            <a:endParaRPr lang="vi-VN" smtClean="0">
              <a:solidFill>
                <a:prstClr val="black">
                  <a:tint val="75000"/>
                </a:prstClr>
              </a:solidFill>
              <a:cs typeface="Arial"/>
              <a:sym typeface="Arial"/>
            </a:endParaRPr>
          </a:p>
        </p:txBody>
      </p:sp>
      <p:sp>
        <p:nvSpPr>
          <p:cNvPr id="9" name="Slide Number Placeholder 8"/>
          <p:cNvSpPr>
            <a:spLocks noGrp="1"/>
          </p:cNvSpPr>
          <p:nvPr>
            <p:ph type="sldNum" sz="quarter" idx="12"/>
          </p:nvPr>
        </p:nvSpPr>
        <p:spPr/>
        <p:txBody>
          <a:bodyPr/>
          <a:lstStyle/>
          <a:p>
            <a:pPr defTabSz="1371600"/>
            <a:fld id="{42489D02-1E76-4141-BB55-6F048F46BC8E}" type="slidenum">
              <a:rPr lang="vi-VN" smtClean="0">
                <a:solidFill>
                  <a:prstClr val="black">
                    <a:tint val="75000"/>
                  </a:prstClr>
                </a:solidFill>
                <a:cs typeface="Arial"/>
                <a:sym typeface="Arial"/>
              </a:rPr>
              <a:pPr defTabSz="1371600"/>
              <a:t>‹#›</a:t>
            </a:fld>
            <a:endParaRPr lang="vi-VN" smtClean="0">
              <a:solidFill>
                <a:prstClr val="black">
                  <a:tint val="75000"/>
                </a:prstClr>
              </a:solidFill>
              <a:cs typeface="Arial"/>
              <a:sym typeface="Arial"/>
            </a:endParaRPr>
          </a:p>
        </p:txBody>
      </p:sp>
    </p:spTree>
    <p:extLst>
      <p:ext uri="{BB962C8B-B14F-4D97-AF65-F5344CB8AC3E}">
        <p14:creationId xmlns:p14="http://schemas.microsoft.com/office/powerpoint/2010/main" val="3156154815"/>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1371600"/>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1247517949"/>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1371600"/>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2057782227"/>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smtClean="0"/>
              <a:t>Click to edit Master title style</a:t>
            </a:r>
            <a:endParaRPr lang="en-US"/>
          </a:p>
        </p:txBody>
      </p:sp>
      <p:sp>
        <p:nvSpPr>
          <p:cNvPr id="3" name="Content Placeholder 2"/>
          <p:cNvSpPr>
            <a:spLocks noGrp="1"/>
          </p:cNvSpPr>
          <p:nvPr>
            <p:ph idx="1"/>
          </p:nvPr>
        </p:nvSpPr>
        <p:spPr>
          <a:xfrm>
            <a:off x="7774782" y="1481138"/>
            <a:ext cx="9258300" cy="7310438"/>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smtClean="0"/>
              <a:t>Edit Master text styles</a:t>
            </a:r>
          </a:p>
        </p:txBody>
      </p:sp>
      <p:sp>
        <p:nvSpPr>
          <p:cNvPr id="5" name="Date Placeholder 4"/>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13716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3508707096"/>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smtClean="0"/>
              <a:t>Click to edit Master title style</a:t>
            </a:r>
            <a:endParaRPr lang="en-US"/>
          </a:p>
        </p:txBody>
      </p:sp>
      <p:sp>
        <p:nvSpPr>
          <p:cNvPr id="3" name="Picture Placeholder 2"/>
          <p:cNvSpPr>
            <a:spLocks noGrp="1"/>
          </p:cNvSpPr>
          <p:nvPr>
            <p:ph type="pic" idx="1"/>
          </p:nvPr>
        </p:nvSpPr>
        <p:spPr>
          <a:xfrm>
            <a:off x="7774782" y="1481138"/>
            <a:ext cx="9258300" cy="7310438"/>
          </a:xfrm>
        </p:spPr>
        <p:txBody>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endParaRPr lang="en-US"/>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smtClean="0"/>
              <a:t>Edit Master text styles</a:t>
            </a:r>
          </a:p>
        </p:txBody>
      </p:sp>
      <p:sp>
        <p:nvSpPr>
          <p:cNvPr id="5" name="Date Placeholder 4"/>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13716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1334844782"/>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1253603426"/>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87350" y="547688"/>
            <a:ext cx="3943350" cy="871775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57300" y="547688"/>
            <a:ext cx="11601450" cy="871775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798987731"/>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1683545"/>
            <a:ext cx="13716000" cy="3581400"/>
          </a:xfrm>
        </p:spPr>
        <p:txBody>
          <a:bodyPr anchor="b"/>
          <a:lstStyle>
            <a:lvl1pPr algn="ctr">
              <a:defRPr sz="9000"/>
            </a:lvl1pPr>
          </a:lstStyle>
          <a:p>
            <a:r>
              <a:rPr lang="en-US" smtClean="0"/>
              <a:t>Click to edit Master title style</a:t>
            </a:r>
            <a:endParaRPr lang="en-US"/>
          </a:p>
        </p:txBody>
      </p:sp>
      <p:sp>
        <p:nvSpPr>
          <p:cNvPr id="3" name="Subtitle 2"/>
          <p:cNvSpPr>
            <a:spLocks noGrp="1"/>
          </p:cNvSpPr>
          <p:nvPr>
            <p:ph type="subTitle" idx="1"/>
          </p:nvPr>
        </p:nvSpPr>
        <p:spPr>
          <a:xfrm>
            <a:off x="2286000" y="5403057"/>
            <a:ext cx="13716000" cy="2483643"/>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2986192912"/>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2006428748"/>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47775" y="2564608"/>
            <a:ext cx="15773400" cy="4279106"/>
          </a:xfrm>
        </p:spPr>
        <p:txBody>
          <a:bodyPr anchor="b"/>
          <a:lstStyle>
            <a:lvl1pPr>
              <a:defRPr sz="9000"/>
            </a:lvl1pPr>
          </a:lstStyle>
          <a:p>
            <a:r>
              <a:rPr lang="en-US" smtClean="0"/>
              <a:t>Click to edit Master title style</a:t>
            </a:r>
            <a:endParaRPr lang="en-US"/>
          </a:p>
        </p:txBody>
      </p:sp>
      <p:sp>
        <p:nvSpPr>
          <p:cNvPr id="3" name="Text Placeholder 2"/>
          <p:cNvSpPr>
            <a:spLocks noGrp="1"/>
          </p:cNvSpPr>
          <p:nvPr>
            <p:ph type="body" idx="1"/>
          </p:nvPr>
        </p:nvSpPr>
        <p:spPr>
          <a:xfrm>
            <a:off x="1247775" y="6884195"/>
            <a:ext cx="15773400" cy="2250281"/>
          </a:xfrm>
        </p:spPr>
        <p:txBody>
          <a:bodyPr/>
          <a:lstStyle>
            <a:lvl1pPr marL="0" indent="0">
              <a:buNone/>
              <a:defRPr sz="3600">
                <a:solidFill>
                  <a:schemeClr val="tx1">
                    <a:tint val="75000"/>
                  </a:schemeClr>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2131959597"/>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57300" y="2738438"/>
            <a:ext cx="7772400" cy="652700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9258300" y="2738438"/>
            <a:ext cx="7772400" cy="652700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13716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27320933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Date Placeholder 2"/>
          <p:cNvSpPr>
            <a:spLocks noGrp="1"/>
          </p:cNvSpPr>
          <p:nvPr>
            <p:ph type="dt" sz="half" idx="10"/>
          </p:nvPr>
        </p:nvSpPr>
        <p:spPr/>
        <p:txBody>
          <a:bodyPr/>
          <a:lstStyle/>
          <a:p>
            <a:pPr defTabSz="1371600"/>
            <a:fld id="{E45CDA60-81F1-418C-9919-7CC1D0C1CD8E}" type="datetimeFigureOut">
              <a:rPr lang="vi-VN" smtClean="0">
                <a:solidFill>
                  <a:prstClr val="black">
                    <a:tint val="75000"/>
                  </a:prstClr>
                </a:solidFill>
                <a:cs typeface="Arial"/>
                <a:sym typeface="Arial"/>
              </a:rPr>
              <a:pPr defTabSz="1371600"/>
              <a:t>30/03/2024</a:t>
            </a:fld>
            <a:endParaRPr lang="vi-VN" smtClean="0">
              <a:solidFill>
                <a:prstClr val="black">
                  <a:tint val="75000"/>
                </a:prstClr>
              </a:solidFill>
              <a:cs typeface="Arial"/>
              <a:sym typeface="Arial"/>
            </a:endParaRPr>
          </a:p>
        </p:txBody>
      </p:sp>
      <p:sp>
        <p:nvSpPr>
          <p:cNvPr id="4" name="Footer Placeholder 3"/>
          <p:cNvSpPr>
            <a:spLocks noGrp="1"/>
          </p:cNvSpPr>
          <p:nvPr>
            <p:ph type="ftr" sz="quarter" idx="11"/>
          </p:nvPr>
        </p:nvSpPr>
        <p:spPr/>
        <p:txBody>
          <a:bodyPr/>
          <a:lstStyle/>
          <a:p>
            <a:pPr defTabSz="1371600"/>
            <a:endParaRPr lang="vi-VN" smtClean="0">
              <a:solidFill>
                <a:prstClr val="black">
                  <a:tint val="75000"/>
                </a:prstClr>
              </a:solidFill>
              <a:cs typeface="Arial"/>
              <a:sym typeface="Arial"/>
            </a:endParaRPr>
          </a:p>
        </p:txBody>
      </p:sp>
      <p:sp>
        <p:nvSpPr>
          <p:cNvPr id="5" name="Slide Number Placeholder 4"/>
          <p:cNvSpPr>
            <a:spLocks noGrp="1"/>
          </p:cNvSpPr>
          <p:nvPr>
            <p:ph type="sldNum" sz="quarter" idx="12"/>
          </p:nvPr>
        </p:nvSpPr>
        <p:spPr/>
        <p:txBody>
          <a:bodyPr/>
          <a:lstStyle/>
          <a:p>
            <a:pPr defTabSz="1371600"/>
            <a:fld id="{42489D02-1E76-4141-BB55-6F048F46BC8E}" type="slidenum">
              <a:rPr lang="vi-VN" smtClean="0">
                <a:solidFill>
                  <a:prstClr val="black">
                    <a:tint val="75000"/>
                  </a:prstClr>
                </a:solidFill>
                <a:cs typeface="Arial"/>
                <a:sym typeface="Arial"/>
              </a:rPr>
              <a:pPr defTabSz="1371600"/>
              <a:t>‹#›</a:t>
            </a:fld>
            <a:endParaRPr lang="vi-VN" smtClean="0">
              <a:solidFill>
                <a:prstClr val="black">
                  <a:tint val="75000"/>
                </a:prstClr>
              </a:solidFill>
              <a:cs typeface="Arial"/>
              <a:sym typeface="Arial"/>
            </a:endParaRPr>
          </a:p>
        </p:txBody>
      </p:sp>
    </p:spTree>
    <p:extLst>
      <p:ext uri="{BB962C8B-B14F-4D97-AF65-F5344CB8AC3E}">
        <p14:creationId xmlns:p14="http://schemas.microsoft.com/office/powerpoint/2010/main" val="3165811064"/>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9682" y="547688"/>
            <a:ext cx="15773400" cy="1988345"/>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1259683" y="2521745"/>
            <a:ext cx="7736681"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smtClean="0"/>
              <a:t>Edit Master text styles</a:t>
            </a:r>
          </a:p>
        </p:txBody>
      </p:sp>
      <p:sp>
        <p:nvSpPr>
          <p:cNvPr id="4" name="Content Placeholder 3"/>
          <p:cNvSpPr>
            <a:spLocks noGrp="1"/>
          </p:cNvSpPr>
          <p:nvPr>
            <p:ph sz="half" idx="2"/>
          </p:nvPr>
        </p:nvSpPr>
        <p:spPr>
          <a:xfrm>
            <a:off x="1259683" y="3757613"/>
            <a:ext cx="7736681" cy="552688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9258300" y="2521745"/>
            <a:ext cx="7774782"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smtClean="0"/>
              <a:t>Edit Master text styles</a:t>
            </a:r>
          </a:p>
        </p:txBody>
      </p:sp>
      <p:sp>
        <p:nvSpPr>
          <p:cNvPr id="6" name="Content Placeholder 5"/>
          <p:cNvSpPr>
            <a:spLocks noGrp="1"/>
          </p:cNvSpPr>
          <p:nvPr>
            <p:ph sz="quarter" idx="4"/>
          </p:nvPr>
        </p:nvSpPr>
        <p:spPr>
          <a:xfrm>
            <a:off x="9258300" y="3757613"/>
            <a:ext cx="7774782" cy="552688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1371600"/>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4073932512"/>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1371600"/>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752537736"/>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1371600"/>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2042674293"/>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smtClean="0"/>
              <a:t>Click to edit Master title style</a:t>
            </a:r>
            <a:endParaRPr lang="en-US"/>
          </a:p>
        </p:txBody>
      </p:sp>
      <p:sp>
        <p:nvSpPr>
          <p:cNvPr id="3" name="Content Placeholder 2"/>
          <p:cNvSpPr>
            <a:spLocks noGrp="1"/>
          </p:cNvSpPr>
          <p:nvPr>
            <p:ph idx="1"/>
          </p:nvPr>
        </p:nvSpPr>
        <p:spPr>
          <a:xfrm>
            <a:off x="7774782" y="1481138"/>
            <a:ext cx="9258300" cy="7310438"/>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smtClean="0"/>
              <a:t>Edit Master text styles</a:t>
            </a:r>
          </a:p>
        </p:txBody>
      </p:sp>
      <p:sp>
        <p:nvSpPr>
          <p:cNvPr id="5" name="Date Placeholder 4"/>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13716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123646760"/>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smtClean="0"/>
              <a:t>Click to edit Master title style</a:t>
            </a:r>
            <a:endParaRPr lang="en-US"/>
          </a:p>
        </p:txBody>
      </p:sp>
      <p:sp>
        <p:nvSpPr>
          <p:cNvPr id="3" name="Picture Placeholder 2"/>
          <p:cNvSpPr>
            <a:spLocks noGrp="1"/>
          </p:cNvSpPr>
          <p:nvPr>
            <p:ph type="pic" idx="1"/>
          </p:nvPr>
        </p:nvSpPr>
        <p:spPr>
          <a:xfrm>
            <a:off x="7774782" y="1481138"/>
            <a:ext cx="9258300" cy="7310438"/>
          </a:xfrm>
        </p:spPr>
        <p:txBody>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endParaRPr lang="en-US"/>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smtClean="0"/>
              <a:t>Edit Master text styles</a:t>
            </a:r>
          </a:p>
        </p:txBody>
      </p:sp>
      <p:sp>
        <p:nvSpPr>
          <p:cNvPr id="5" name="Date Placeholder 4"/>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13716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3566169753"/>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3815707382"/>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87350" y="547688"/>
            <a:ext cx="3943350" cy="871775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57300" y="547688"/>
            <a:ext cx="11601450" cy="871775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1316613893"/>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1683545"/>
            <a:ext cx="13716000" cy="3581400"/>
          </a:xfrm>
        </p:spPr>
        <p:txBody>
          <a:bodyPr anchor="b"/>
          <a:lstStyle>
            <a:lvl1pPr algn="ctr">
              <a:defRPr sz="9000"/>
            </a:lvl1pPr>
          </a:lstStyle>
          <a:p>
            <a:r>
              <a:rPr lang="en-US" smtClean="0"/>
              <a:t>Click to edit Master title style</a:t>
            </a:r>
            <a:endParaRPr lang="en-US"/>
          </a:p>
        </p:txBody>
      </p:sp>
      <p:sp>
        <p:nvSpPr>
          <p:cNvPr id="3" name="Subtitle 2"/>
          <p:cNvSpPr>
            <a:spLocks noGrp="1"/>
          </p:cNvSpPr>
          <p:nvPr>
            <p:ph type="subTitle" idx="1"/>
          </p:nvPr>
        </p:nvSpPr>
        <p:spPr>
          <a:xfrm>
            <a:off x="2286000" y="5403057"/>
            <a:ext cx="13716000" cy="2483643"/>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3474592813"/>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1903314161"/>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47775" y="2564608"/>
            <a:ext cx="15773400" cy="4279106"/>
          </a:xfrm>
        </p:spPr>
        <p:txBody>
          <a:bodyPr anchor="b"/>
          <a:lstStyle>
            <a:lvl1pPr>
              <a:defRPr sz="9000"/>
            </a:lvl1pPr>
          </a:lstStyle>
          <a:p>
            <a:r>
              <a:rPr lang="en-US" smtClean="0"/>
              <a:t>Click to edit Master title style</a:t>
            </a:r>
            <a:endParaRPr lang="en-US"/>
          </a:p>
        </p:txBody>
      </p:sp>
      <p:sp>
        <p:nvSpPr>
          <p:cNvPr id="3" name="Text Placeholder 2"/>
          <p:cNvSpPr>
            <a:spLocks noGrp="1"/>
          </p:cNvSpPr>
          <p:nvPr>
            <p:ph type="body" idx="1"/>
          </p:nvPr>
        </p:nvSpPr>
        <p:spPr>
          <a:xfrm>
            <a:off x="1247775" y="6884195"/>
            <a:ext cx="15773400" cy="2250281"/>
          </a:xfrm>
        </p:spPr>
        <p:txBody>
          <a:bodyPr/>
          <a:lstStyle>
            <a:lvl1pPr marL="0" indent="0">
              <a:buNone/>
              <a:defRPr sz="3600">
                <a:solidFill>
                  <a:schemeClr val="tx1">
                    <a:tint val="75000"/>
                  </a:schemeClr>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241811241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1371600"/>
            <a:fld id="{E45CDA60-81F1-418C-9919-7CC1D0C1CD8E}" type="datetimeFigureOut">
              <a:rPr lang="vi-VN" smtClean="0">
                <a:solidFill>
                  <a:prstClr val="black">
                    <a:tint val="75000"/>
                  </a:prstClr>
                </a:solidFill>
                <a:cs typeface="Arial"/>
                <a:sym typeface="Arial"/>
              </a:rPr>
              <a:pPr defTabSz="1371600"/>
              <a:t>30/03/2024</a:t>
            </a:fld>
            <a:endParaRPr lang="vi-VN" smtClean="0">
              <a:solidFill>
                <a:prstClr val="black">
                  <a:tint val="75000"/>
                </a:prstClr>
              </a:solidFill>
              <a:cs typeface="Arial"/>
              <a:sym typeface="Arial"/>
            </a:endParaRPr>
          </a:p>
        </p:txBody>
      </p:sp>
      <p:sp>
        <p:nvSpPr>
          <p:cNvPr id="3" name="Footer Placeholder 2"/>
          <p:cNvSpPr>
            <a:spLocks noGrp="1"/>
          </p:cNvSpPr>
          <p:nvPr>
            <p:ph type="ftr" sz="quarter" idx="11"/>
          </p:nvPr>
        </p:nvSpPr>
        <p:spPr/>
        <p:txBody>
          <a:bodyPr/>
          <a:lstStyle/>
          <a:p>
            <a:pPr defTabSz="1371600"/>
            <a:endParaRPr lang="vi-VN" smtClean="0">
              <a:solidFill>
                <a:prstClr val="black">
                  <a:tint val="75000"/>
                </a:prstClr>
              </a:solidFill>
              <a:cs typeface="Arial"/>
              <a:sym typeface="Arial"/>
            </a:endParaRPr>
          </a:p>
        </p:txBody>
      </p:sp>
      <p:sp>
        <p:nvSpPr>
          <p:cNvPr id="4" name="Slide Number Placeholder 3"/>
          <p:cNvSpPr>
            <a:spLocks noGrp="1"/>
          </p:cNvSpPr>
          <p:nvPr>
            <p:ph type="sldNum" sz="quarter" idx="12"/>
          </p:nvPr>
        </p:nvSpPr>
        <p:spPr/>
        <p:txBody>
          <a:bodyPr/>
          <a:lstStyle/>
          <a:p>
            <a:pPr defTabSz="1371600"/>
            <a:fld id="{42489D02-1E76-4141-BB55-6F048F46BC8E}" type="slidenum">
              <a:rPr lang="vi-VN" smtClean="0">
                <a:solidFill>
                  <a:prstClr val="black">
                    <a:tint val="75000"/>
                  </a:prstClr>
                </a:solidFill>
                <a:cs typeface="Arial"/>
                <a:sym typeface="Arial"/>
              </a:rPr>
              <a:pPr defTabSz="1371600"/>
              <a:t>‹#›</a:t>
            </a:fld>
            <a:endParaRPr lang="vi-VN" smtClean="0">
              <a:solidFill>
                <a:prstClr val="black">
                  <a:tint val="75000"/>
                </a:prstClr>
              </a:solidFill>
              <a:cs typeface="Arial"/>
              <a:sym typeface="Arial"/>
            </a:endParaRPr>
          </a:p>
        </p:txBody>
      </p:sp>
    </p:spTree>
    <p:extLst>
      <p:ext uri="{BB962C8B-B14F-4D97-AF65-F5344CB8AC3E}">
        <p14:creationId xmlns:p14="http://schemas.microsoft.com/office/powerpoint/2010/main" val="2280854686"/>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57300" y="2738438"/>
            <a:ext cx="7772400" cy="652700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9258300" y="2738438"/>
            <a:ext cx="7772400" cy="652700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13716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3436779107"/>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9682" y="547688"/>
            <a:ext cx="15773400" cy="1988345"/>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1259683" y="2521745"/>
            <a:ext cx="7736681"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smtClean="0"/>
              <a:t>Edit Master text styles</a:t>
            </a:r>
          </a:p>
        </p:txBody>
      </p:sp>
      <p:sp>
        <p:nvSpPr>
          <p:cNvPr id="4" name="Content Placeholder 3"/>
          <p:cNvSpPr>
            <a:spLocks noGrp="1"/>
          </p:cNvSpPr>
          <p:nvPr>
            <p:ph sz="half" idx="2"/>
          </p:nvPr>
        </p:nvSpPr>
        <p:spPr>
          <a:xfrm>
            <a:off x="1259683" y="3757613"/>
            <a:ext cx="7736681" cy="552688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9258300" y="2521745"/>
            <a:ext cx="7774782"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smtClean="0"/>
              <a:t>Edit Master text styles</a:t>
            </a:r>
          </a:p>
        </p:txBody>
      </p:sp>
      <p:sp>
        <p:nvSpPr>
          <p:cNvPr id="6" name="Content Placeholder 5"/>
          <p:cNvSpPr>
            <a:spLocks noGrp="1"/>
          </p:cNvSpPr>
          <p:nvPr>
            <p:ph sz="quarter" idx="4"/>
          </p:nvPr>
        </p:nvSpPr>
        <p:spPr>
          <a:xfrm>
            <a:off x="9258300" y="3757613"/>
            <a:ext cx="7774782" cy="552688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1371600"/>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2007507168"/>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1371600"/>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729926487"/>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1371600"/>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1762017203"/>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smtClean="0"/>
              <a:t>Click to edit Master title style</a:t>
            </a:r>
            <a:endParaRPr lang="en-US"/>
          </a:p>
        </p:txBody>
      </p:sp>
      <p:sp>
        <p:nvSpPr>
          <p:cNvPr id="3" name="Content Placeholder 2"/>
          <p:cNvSpPr>
            <a:spLocks noGrp="1"/>
          </p:cNvSpPr>
          <p:nvPr>
            <p:ph idx="1"/>
          </p:nvPr>
        </p:nvSpPr>
        <p:spPr>
          <a:xfrm>
            <a:off x="7774782" y="1481138"/>
            <a:ext cx="9258300" cy="7310438"/>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smtClean="0"/>
              <a:t>Edit Master text styles</a:t>
            </a:r>
          </a:p>
        </p:txBody>
      </p:sp>
      <p:sp>
        <p:nvSpPr>
          <p:cNvPr id="5" name="Date Placeholder 4"/>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13716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3892860732"/>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smtClean="0"/>
              <a:t>Click to edit Master title style</a:t>
            </a:r>
            <a:endParaRPr lang="en-US"/>
          </a:p>
        </p:txBody>
      </p:sp>
      <p:sp>
        <p:nvSpPr>
          <p:cNvPr id="3" name="Picture Placeholder 2"/>
          <p:cNvSpPr>
            <a:spLocks noGrp="1"/>
          </p:cNvSpPr>
          <p:nvPr>
            <p:ph type="pic" idx="1"/>
          </p:nvPr>
        </p:nvSpPr>
        <p:spPr>
          <a:xfrm>
            <a:off x="7774782" y="1481138"/>
            <a:ext cx="9258300" cy="7310438"/>
          </a:xfrm>
        </p:spPr>
        <p:txBody>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endParaRPr lang="en-US"/>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smtClean="0"/>
              <a:t>Edit Master text styles</a:t>
            </a:r>
          </a:p>
        </p:txBody>
      </p:sp>
      <p:sp>
        <p:nvSpPr>
          <p:cNvPr id="5" name="Date Placeholder 4"/>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13716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3572038097"/>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2694266084"/>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87350" y="547688"/>
            <a:ext cx="3943350" cy="871775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57300" y="547688"/>
            <a:ext cx="11601450" cy="871775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72270810"/>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1683545"/>
            <a:ext cx="13716000" cy="3581400"/>
          </a:xfrm>
        </p:spPr>
        <p:txBody>
          <a:bodyPr anchor="b"/>
          <a:lstStyle>
            <a:lvl1pPr algn="ctr">
              <a:defRPr sz="9000"/>
            </a:lvl1pPr>
          </a:lstStyle>
          <a:p>
            <a:r>
              <a:rPr lang="en-US" smtClean="0"/>
              <a:t>Click to edit Master title style</a:t>
            </a:r>
            <a:endParaRPr lang="en-US"/>
          </a:p>
        </p:txBody>
      </p:sp>
      <p:sp>
        <p:nvSpPr>
          <p:cNvPr id="3" name="Subtitle 2"/>
          <p:cNvSpPr>
            <a:spLocks noGrp="1"/>
          </p:cNvSpPr>
          <p:nvPr>
            <p:ph type="subTitle" idx="1"/>
          </p:nvPr>
        </p:nvSpPr>
        <p:spPr>
          <a:xfrm>
            <a:off x="2286000" y="5403057"/>
            <a:ext cx="13716000" cy="2483643"/>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3176155410"/>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22714579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2" y="685800"/>
            <a:ext cx="5898356" cy="2400300"/>
          </a:xfrm>
        </p:spPr>
        <p:txBody>
          <a:bodyPr anchor="b"/>
          <a:lstStyle>
            <a:lvl1pPr>
              <a:defRPr sz="4800"/>
            </a:lvl1pPr>
          </a:lstStyle>
          <a:p>
            <a:r>
              <a:rPr lang="en-US" smtClean="0"/>
              <a:t>Click to edit Master title style</a:t>
            </a:r>
            <a:endParaRPr lang="vi-VN"/>
          </a:p>
        </p:txBody>
      </p:sp>
      <p:sp>
        <p:nvSpPr>
          <p:cNvPr id="3" name="Content Placeholder 2"/>
          <p:cNvSpPr>
            <a:spLocks noGrp="1"/>
          </p:cNvSpPr>
          <p:nvPr>
            <p:ph idx="1"/>
          </p:nvPr>
        </p:nvSpPr>
        <p:spPr>
          <a:xfrm>
            <a:off x="7774782" y="1481139"/>
            <a:ext cx="9258300" cy="7310438"/>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Text Placeholder 3"/>
          <p:cNvSpPr>
            <a:spLocks noGrp="1"/>
          </p:cNvSpPr>
          <p:nvPr>
            <p:ph type="body" sz="half" idx="2"/>
          </p:nvPr>
        </p:nvSpPr>
        <p:spPr>
          <a:xfrm>
            <a:off x="1259682" y="3086101"/>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smtClean="0"/>
              <a:t>Edit Master text styles</a:t>
            </a:r>
          </a:p>
        </p:txBody>
      </p:sp>
      <p:sp>
        <p:nvSpPr>
          <p:cNvPr id="5" name="Date Placeholder 4"/>
          <p:cNvSpPr>
            <a:spLocks noGrp="1"/>
          </p:cNvSpPr>
          <p:nvPr>
            <p:ph type="dt" sz="half" idx="10"/>
          </p:nvPr>
        </p:nvSpPr>
        <p:spPr/>
        <p:txBody>
          <a:bodyPr/>
          <a:lstStyle/>
          <a:p>
            <a:pPr defTabSz="1371600"/>
            <a:fld id="{E45CDA60-81F1-418C-9919-7CC1D0C1CD8E}" type="datetimeFigureOut">
              <a:rPr lang="vi-VN" smtClean="0">
                <a:solidFill>
                  <a:prstClr val="black">
                    <a:tint val="75000"/>
                  </a:prstClr>
                </a:solidFill>
                <a:cs typeface="Arial"/>
                <a:sym typeface="Arial"/>
              </a:rPr>
              <a:pPr defTabSz="1371600"/>
              <a:t>30/03/2024</a:t>
            </a:fld>
            <a:endParaRPr lang="vi-VN" smtClean="0">
              <a:solidFill>
                <a:prstClr val="black">
                  <a:tint val="75000"/>
                </a:prstClr>
              </a:solidFill>
              <a:cs typeface="Arial"/>
              <a:sym typeface="Arial"/>
            </a:endParaRPr>
          </a:p>
        </p:txBody>
      </p:sp>
      <p:sp>
        <p:nvSpPr>
          <p:cNvPr id="6" name="Footer Placeholder 5"/>
          <p:cNvSpPr>
            <a:spLocks noGrp="1"/>
          </p:cNvSpPr>
          <p:nvPr>
            <p:ph type="ftr" sz="quarter" idx="11"/>
          </p:nvPr>
        </p:nvSpPr>
        <p:spPr/>
        <p:txBody>
          <a:bodyPr/>
          <a:lstStyle/>
          <a:p>
            <a:pPr defTabSz="1371600"/>
            <a:endParaRPr lang="vi-VN" smtClean="0">
              <a:solidFill>
                <a:prstClr val="black">
                  <a:tint val="75000"/>
                </a:prstClr>
              </a:solidFill>
              <a:cs typeface="Arial"/>
              <a:sym typeface="Arial"/>
            </a:endParaRPr>
          </a:p>
        </p:txBody>
      </p:sp>
      <p:sp>
        <p:nvSpPr>
          <p:cNvPr id="7" name="Slide Number Placeholder 6"/>
          <p:cNvSpPr>
            <a:spLocks noGrp="1"/>
          </p:cNvSpPr>
          <p:nvPr>
            <p:ph type="sldNum" sz="quarter" idx="12"/>
          </p:nvPr>
        </p:nvSpPr>
        <p:spPr/>
        <p:txBody>
          <a:bodyPr/>
          <a:lstStyle/>
          <a:p>
            <a:pPr defTabSz="1371600"/>
            <a:fld id="{42489D02-1E76-4141-BB55-6F048F46BC8E}" type="slidenum">
              <a:rPr lang="vi-VN" smtClean="0">
                <a:solidFill>
                  <a:prstClr val="black">
                    <a:tint val="75000"/>
                  </a:prstClr>
                </a:solidFill>
                <a:cs typeface="Arial"/>
                <a:sym typeface="Arial"/>
              </a:rPr>
              <a:pPr defTabSz="1371600"/>
              <a:t>‹#›</a:t>
            </a:fld>
            <a:endParaRPr lang="vi-VN" smtClean="0">
              <a:solidFill>
                <a:prstClr val="black">
                  <a:tint val="75000"/>
                </a:prstClr>
              </a:solidFill>
              <a:cs typeface="Arial"/>
              <a:sym typeface="Arial"/>
            </a:endParaRPr>
          </a:p>
        </p:txBody>
      </p:sp>
    </p:spTree>
    <p:extLst>
      <p:ext uri="{BB962C8B-B14F-4D97-AF65-F5344CB8AC3E}">
        <p14:creationId xmlns:p14="http://schemas.microsoft.com/office/powerpoint/2010/main" val="1581590974"/>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47775" y="2564608"/>
            <a:ext cx="15773400" cy="4279106"/>
          </a:xfrm>
        </p:spPr>
        <p:txBody>
          <a:bodyPr anchor="b"/>
          <a:lstStyle>
            <a:lvl1pPr>
              <a:defRPr sz="9000"/>
            </a:lvl1pPr>
          </a:lstStyle>
          <a:p>
            <a:r>
              <a:rPr lang="en-US" smtClean="0"/>
              <a:t>Click to edit Master title style</a:t>
            </a:r>
            <a:endParaRPr lang="en-US"/>
          </a:p>
        </p:txBody>
      </p:sp>
      <p:sp>
        <p:nvSpPr>
          <p:cNvPr id="3" name="Text Placeholder 2"/>
          <p:cNvSpPr>
            <a:spLocks noGrp="1"/>
          </p:cNvSpPr>
          <p:nvPr>
            <p:ph type="body" idx="1"/>
          </p:nvPr>
        </p:nvSpPr>
        <p:spPr>
          <a:xfrm>
            <a:off x="1247775" y="6884195"/>
            <a:ext cx="15773400" cy="2250281"/>
          </a:xfrm>
        </p:spPr>
        <p:txBody>
          <a:bodyPr/>
          <a:lstStyle>
            <a:lvl1pPr marL="0" indent="0">
              <a:buNone/>
              <a:defRPr sz="3600">
                <a:solidFill>
                  <a:schemeClr val="tx1">
                    <a:tint val="75000"/>
                  </a:schemeClr>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3335569912"/>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57300" y="2738438"/>
            <a:ext cx="7772400" cy="652700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9258300" y="2738438"/>
            <a:ext cx="7772400" cy="652700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13716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767150356"/>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9682" y="547688"/>
            <a:ext cx="15773400" cy="1988345"/>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1259683" y="2521745"/>
            <a:ext cx="7736681"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smtClean="0"/>
              <a:t>Edit Master text styles</a:t>
            </a:r>
          </a:p>
        </p:txBody>
      </p:sp>
      <p:sp>
        <p:nvSpPr>
          <p:cNvPr id="4" name="Content Placeholder 3"/>
          <p:cNvSpPr>
            <a:spLocks noGrp="1"/>
          </p:cNvSpPr>
          <p:nvPr>
            <p:ph sz="half" idx="2"/>
          </p:nvPr>
        </p:nvSpPr>
        <p:spPr>
          <a:xfrm>
            <a:off x="1259683" y="3757613"/>
            <a:ext cx="7736681" cy="552688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9258300" y="2521745"/>
            <a:ext cx="7774782"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smtClean="0"/>
              <a:t>Edit Master text styles</a:t>
            </a:r>
          </a:p>
        </p:txBody>
      </p:sp>
      <p:sp>
        <p:nvSpPr>
          <p:cNvPr id="6" name="Content Placeholder 5"/>
          <p:cNvSpPr>
            <a:spLocks noGrp="1"/>
          </p:cNvSpPr>
          <p:nvPr>
            <p:ph sz="quarter" idx="4"/>
          </p:nvPr>
        </p:nvSpPr>
        <p:spPr>
          <a:xfrm>
            <a:off x="9258300" y="3757613"/>
            <a:ext cx="7774782" cy="552688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1371600"/>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3793427577"/>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1371600"/>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1835682932"/>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1371600"/>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2641772289"/>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smtClean="0"/>
              <a:t>Click to edit Master title style</a:t>
            </a:r>
            <a:endParaRPr lang="en-US"/>
          </a:p>
        </p:txBody>
      </p:sp>
      <p:sp>
        <p:nvSpPr>
          <p:cNvPr id="3" name="Content Placeholder 2"/>
          <p:cNvSpPr>
            <a:spLocks noGrp="1"/>
          </p:cNvSpPr>
          <p:nvPr>
            <p:ph idx="1"/>
          </p:nvPr>
        </p:nvSpPr>
        <p:spPr>
          <a:xfrm>
            <a:off x="7774782" y="1481138"/>
            <a:ext cx="9258300" cy="7310438"/>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smtClean="0"/>
              <a:t>Edit Master text styles</a:t>
            </a:r>
          </a:p>
        </p:txBody>
      </p:sp>
      <p:sp>
        <p:nvSpPr>
          <p:cNvPr id="5" name="Date Placeholder 4"/>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13716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1843929506"/>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smtClean="0"/>
              <a:t>Click to edit Master title style</a:t>
            </a:r>
            <a:endParaRPr lang="en-US"/>
          </a:p>
        </p:txBody>
      </p:sp>
      <p:sp>
        <p:nvSpPr>
          <p:cNvPr id="3" name="Picture Placeholder 2"/>
          <p:cNvSpPr>
            <a:spLocks noGrp="1"/>
          </p:cNvSpPr>
          <p:nvPr>
            <p:ph type="pic" idx="1"/>
          </p:nvPr>
        </p:nvSpPr>
        <p:spPr>
          <a:xfrm>
            <a:off x="7774782" y="1481138"/>
            <a:ext cx="9258300" cy="7310438"/>
          </a:xfrm>
        </p:spPr>
        <p:txBody>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endParaRPr lang="en-US"/>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smtClean="0"/>
              <a:t>Edit Master text styles</a:t>
            </a:r>
          </a:p>
        </p:txBody>
      </p:sp>
      <p:sp>
        <p:nvSpPr>
          <p:cNvPr id="5" name="Date Placeholder 4"/>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13716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1212273398"/>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2078098200"/>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87350" y="547688"/>
            <a:ext cx="3943350" cy="871775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57300" y="547688"/>
            <a:ext cx="11601450" cy="871775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14355783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2" y="685800"/>
            <a:ext cx="5898356" cy="2400300"/>
          </a:xfrm>
        </p:spPr>
        <p:txBody>
          <a:bodyPr anchor="b"/>
          <a:lstStyle>
            <a:lvl1pPr>
              <a:defRPr sz="4800"/>
            </a:lvl1pPr>
          </a:lstStyle>
          <a:p>
            <a:r>
              <a:rPr lang="en-US" smtClean="0"/>
              <a:t>Click to edit Master title style</a:t>
            </a:r>
            <a:endParaRPr lang="vi-VN"/>
          </a:p>
        </p:txBody>
      </p:sp>
      <p:sp>
        <p:nvSpPr>
          <p:cNvPr id="3" name="Picture Placeholder 2"/>
          <p:cNvSpPr>
            <a:spLocks noGrp="1"/>
          </p:cNvSpPr>
          <p:nvPr>
            <p:ph type="pic" idx="1"/>
          </p:nvPr>
        </p:nvSpPr>
        <p:spPr>
          <a:xfrm>
            <a:off x="7774782" y="1481139"/>
            <a:ext cx="9258300" cy="7310438"/>
          </a:xfrm>
        </p:spPr>
        <p:txBody>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endParaRPr lang="vi-VN"/>
          </a:p>
        </p:txBody>
      </p:sp>
      <p:sp>
        <p:nvSpPr>
          <p:cNvPr id="4" name="Text Placeholder 3"/>
          <p:cNvSpPr>
            <a:spLocks noGrp="1"/>
          </p:cNvSpPr>
          <p:nvPr>
            <p:ph type="body" sz="half" idx="2"/>
          </p:nvPr>
        </p:nvSpPr>
        <p:spPr>
          <a:xfrm>
            <a:off x="1259682" y="3086101"/>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smtClean="0"/>
              <a:t>Edit Master text styles</a:t>
            </a:r>
          </a:p>
        </p:txBody>
      </p:sp>
      <p:sp>
        <p:nvSpPr>
          <p:cNvPr id="5" name="Date Placeholder 4"/>
          <p:cNvSpPr>
            <a:spLocks noGrp="1"/>
          </p:cNvSpPr>
          <p:nvPr>
            <p:ph type="dt" sz="half" idx="10"/>
          </p:nvPr>
        </p:nvSpPr>
        <p:spPr/>
        <p:txBody>
          <a:bodyPr/>
          <a:lstStyle/>
          <a:p>
            <a:pPr defTabSz="1371600"/>
            <a:fld id="{E45CDA60-81F1-418C-9919-7CC1D0C1CD8E}" type="datetimeFigureOut">
              <a:rPr lang="vi-VN" smtClean="0">
                <a:solidFill>
                  <a:prstClr val="black">
                    <a:tint val="75000"/>
                  </a:prstClr>
                </a:solidFill>
                <a:cs typeface="Arial"/>
                <a:sym typeface="Arial"/>
              </a:rPr>
              <a:pPr defTabSz="1371600"/>
              <a:t>30/03/2024</a:t>
            </a:fld>
            <a:endParaRPr lang="vi-VN" smtClean="0">
              <a:solidFill>
                <a:prstClr val="black">
                  <a:tint val="75000"/>
                </a:prstClr>
              </a:solidFill>
              <a:cs typeface="Arial"/>
              <a:sym typeface="Arial"/>
            </a:endParaRPr>
          </a:p>
        </p:txBody>
      </p:sp>
      <p:sp>
        <p:nvSpPr>
          <p:cNvPr id="6" name="Footer Placeholder 5"/>
          <p:cNvSpPr>
            <a:spLocks noGrp="1"/>
          </p:cNvSpPr>
          <p:nvPr>
            <p:ph type="ftr" sz="quarter" idx="11"/>
          </p:nvPr>
        </p:nvSpPr>
        <p:spPr/>
        <p:txBody>
          <a:bodyPr/>
          <a:lstStyle/>
          <a:p>
            <a:pPr defTabSz="1371600"/>
            <a:endParaRPr lang="vi-VN" smtClean="0">
              <a:solidFill>
                <a:prstClr val="black">
                  <a:tint val="75000"/>
                </a:prstClr>
              </a:solidFill>
              <a:cs typeface="Arial"/>
              <a:sym typeface="Arial"/>
            </a:endParaRPr>
          </a:p>
        </p:txBody>
      </p:sp>
      <p:sp>
        <p:nvSpPr>
          <p:cNvPr id="7" name="Slide Number Placeholder 6"/>
          <p:cNvSpPr>
            <a:spLocks noGrp="1"/>
          </p:cNvSpPr>
          <p:nvPr>
            <p:ph type="sldNum" sz="quarter" idx="12"/>
          </p:nvPr>
        </p:nvSpPr>
        <p:spPr/>
        <p:txBody>
          <a:bodyPr/>
          <a:lstStyle/>
          <a:p>
            <a:pPr defTabSz="1371600"/>
            <a:fld id="{42489D02-1E76-4141-BB55-6F048F46BC8E}" type="slidenum">
              <a:rPr lang="vi-VN" smtClean="0">
                <a:solidFill>
                  <a:prstClr val="black">
                    <a:tint val="75000"/>
                  </a:prstClr>
                </a:solidFill>
                <a:cs typeface="Arial"/>
                <a:sym typeface="Arial"/>
              </a:rPr>
              <a:pPr defTabSz="1371600"/>
              <a:t>‹#›</a:t>
            </a:fld>
            <a:endParaRPr lang="vi-VN" smtClean="0">
              <a:solidFill>
                <a:prstClr val="black">
                  <a:tint val="75000"/>
                </a:prstClr>
              </a:solidFill>
              <a:cs typeface="Arial"/>
              <a:sym typeface="Arial"/>
            </a:endParaRPr>
          </a:p>
        </p:txBody>
      </p:sp>
    </p:spTree>
    <p:extLst>
      <p:ext uri="{BB962C8B-B14F-4D97-AF65-F5344CB8AC3E}">
        <p14:creationId xmlns:p14="http://schemas.microsoft.com/office/powerpoint/2010/main" val="1182936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pPr defTabSz="1371600"/>
            <a:fld id="{E45CDA60-81F1-418C-9919-7CC1D0C1CD8E}" type="datetimeFigureOut">
              <a:rPr lang="vi-VN" smtClean="0">
                <a:solidFill>
                  <a:prstClr val="black">
                    <a:tint val="75000"/>
                  </a:prstClr>
                </a:solidFill>
                <a:cs typeface="Arial"/>
                <a:sym typeface="Arial"/>
              </a:rPr>
              <a:pPr defTabSz="1371600"/>
              <a:t>30/03/2024</a:t>
            </a:fld>
            <a:endParaRPr lang="vi-VN" smtClean="0">
              <a:solidFill>
                <a:prstClr val="black">
                  <a:tint val="75000"/>
                </a:prstClr>
              </a:solidFill>
              <a:cs typeface="Arial"/>
              <a:sym typeface="Arial"/>
            </a:endParaRPr>
          </a:p>
        </p:txBody>
      </p:sp>
      <p:sp>
        <p:nvSpPr>
          <p:cNvPr id="5" name="Footer Placeholder 4"/>
          <p:cNvSpPr>
            <a:spLocks noGrp="1"/>
          </p:cNvSpPr>
          <p:nvPr>
            <p:ph type="ftr" sz="quarter" idx="11"/>
          </p:nvPr>
        </p:nvSpPr>
        <p:spPr/>
        <p:txBody>
          <a:bodyPr/>
          <a:lstStyle/>
          <a:p>
            <a:pPr defTabSz="1371600"/>
            <a:endParaRPr lang="vi-VN" smtClean="0">
              <a:solidFill>
                <a:prstClr val="black">
                  <a:tint val="75000"/>
                </a:prstClr>
              </a:solidFill>
              <a:cs typeface="Arial"/>
              <a:sym typeface="Arial"/>
            </a:endParaRPr>
          </a:p>
        </p:txBody>
      </p:sp>
      <p:sp>
        <p:nvSpPr>
          <p:cNvPr id="6" name="Slide Number Placeholder 5"/>
          <p:cNvSpPr>
            <a:spLocks noGrp="1"/>
          </p:cNvSpPr>
          <p:nvPr>
            <p:ph type="sldNum" sz="quarter" idx="12"/>
          </p:nvPr>
        </p:nvSpPr>
        <p:spPr/>
        <p:txBody>
          <a:bodyPr/>
          <a:lstStyle/>
          <a:p>
            <a:pPr defTabSz="1371600"/>
            <a:fld id="{42489D02-1E76-4141-BB55-6F048F46BC8E}" type="slidenum">
              <a:rPr lang="vi-VN" smtClean="0">
                <a:solidFill>
                  <a:prstClr val="black">
                    <a:tint val="75000"/>
                  </a:prstClr>
                </a:solidFill>
                <a:cs typeface="Arial"/>
                <a:sym typeface="Arial"/>
              </a:rPr>
              <a:pPr defTabSz="1371600"/>
              <a:t>‹#›</a:t>
            </a:fld>
            <a:endParaRPr lang="vi-VN" smtClean="0">
              <a:solidFill>
                <a:prstClr val="black">
                  <a:tint val="75000"/>
                </a:prstClr>
              </a:solidFill>
              <a:cs typeface="Arial"/>
              <a:sym typeface="Arial"/>
            </a:endParaRPr>
          </a:p>
        </p:txBody>
      </p:sp>
    </p:spTree>
    <p:extLst>
      <p:ext uri="{BB962C8B-B14F-4D97-AF65-F5344CB8AC3E}">
        <p14:creationId xmlns:p14="http://schemas.microsoft.com/office/powerpoint/2010/main" val="73766870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87351" y="547689"/>
            <a:ext cx="3943350" cy="8717758"/>
          </a:xfrm>
        </p:spPr>
        <p:txBody>
          <a:bodyPr vert="eaVert"/>
          <a:lstStyle/>
          <a:p>
            <a:r>
              <a:rPr lang="en-US" smtClean="0"/>
              <a:t>Click to edit Master title style</a:t>
            </a:r>
            <a:endParaRPr lang="vi-VN"/>
          </a:p>
        </p:txBody>
      </p:sp>
      <p:sp>
        <p:nvSpPr>
          <p:cNvPr id="3" name="Vertical Text Placeholder 2"/>
          <p:cNvSpPr>
            <a:spLocks noGrp="1"/>
          </p:cNvSpPr>
          <p:nvPr>
            <p:ph type="body" orient="vert" idx="1"/>
          </p:nvPr>
        </p:nvSpPr>
        <p:spPr>
          <a:xfrm>
            <a:off x="1257301" y="547689"/>
            <a:ext cx="11601450" cy="871775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pPr defTabSz="1371600"/>
            <a:fld id="{E45CDA60-81F1-418C-9919-7CC1D0C1CD8E}" type="datetimeFigureOut">
              <a:rPr lang="vi-VN" smtClean="0">
                <a:solidFill>
                  <a:prstClr val="black">
                    <a:tint val="75000"/>
                  </a:prstClr>
                </a:solidFill>
                <a:cs typeface="Arial"/>
                <a:sym typeface="Arial"/>
              </a:rPr>
              <a:pPr defTabSz="1371600"/>
              <a:t>30/03/2024</a:t>
            </a:fld>
            <a:endParaRPr lang="vi-VN" smtClean="0">
              <a:solidFill>
                <a:prstClr val="black">
                  <a:tint val="75000"/>
                </a:prstClr>
              </a:solidFill>
              <a:cs typeface="Arial"/>
              <a:sym typeface="Arial"/>
            </a:endParaRPr>
          </a:p>
        </p:txBody>
      </p:sp>
      <p:sp>
        <p:nvSpPr>
          <p:cNvPr id="5" name="Footer Placeholder 4"/>
          <p:cNvSpPr>
            <a:spLocks noGrp="1"/>
          </p:cNvSpPr>
          <p:nvPr>
            <p:ph type="ftr" sz="quarter" idx="11"/>
          </p:nvPr>
        </p:nvSpPr>
        <p:spPr/>
        <p:txBody>
          <a:bodyPr/>
          <a:lstStyle/>
          <a:p>
            <a:pPr defTabSz="1371600"/>
            <a:endParaRPr lang="vi-VN" smtClean="0">
              <a:solidFill>
                <a:prstClr val="black">
                  <a:tint val="75000"/>
                </a:prstClr>
              </a:solidFill>
              <a:cs typeface="Arial"/>
              <a:sym typeface="Arial"/>
            </a:endParaRPr>
          </a:p>
        </p:txBody>
      </p:sp>
      <p:sp>
        <p:nvSpPr>
          <p:cNvPr id="6" name="Slide Number Placeholder 5"/>
          <p:cNvSpPr>
            <a:spLocks noGrp="1"/>
          </p:cNvSpPr>
          <p:nvPr>
            <p:ph type="sldNum" sz="quarter" idx="12"/>
          </p:nvPr>
        </p:nvSpPr>
        <p:spPr/>
        <p:txBody>
          <a:bodyPr/>
          <a:lstStyle/>
          <a:p>
            <a:pPr defTabSz="1371600"/>
            <a:fld id="{42489D02-1E76-4141-BB55-6F048F46BC8E}" type="slidenum">
              <a:rPr lang="vi-VN" smtClean="0">
                <a:solidFill>
                  <a:prstClr val="black">
                    <a:tint val="75000"/>
                  </a:prstClr>
                </a:solidFill>
                <a:cs typeface="Arial"/>
                <a:sym typeface="Arial"/>
              </a:rPr>
              <a:pPr defTabSz="1371600"/>
              <a:t>‹#›</a:t>
            </a:fld>
            <a:endParaRPr lang="vi-VN" smtClean="0">
              <a:solidFill>
                <a:prstClr val="black">
                  <a:tint val="75000"/>
                </a:prstClr>
              </a:solidFill>
              <a:cs typeface="Arial"/>
              <a:sym typeface="Arial"/>
            </a:endParaRPr>
          </a:p>
        </p:txBody>
      </p:sp>
    </p:spTree>
    <p:extLst>
      <p:ext uri="{BB962C8B-B14F-4D97-AF65-F5344CB8AC3E}">
        <p14:creationId xmlns:p14="http://schemas.microsoft.com/office/powerpoint/2010/main" val="166081486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1683545"/>
            <a:ext cx="13716000" cy="3581400"/>
          </a:xfrm>
        </p:spPr>
        <p:txBody>
          <a:bodyPr anchor="b"/>
          <a:lstStyle>
            <a:lvl1pPr algn="ctr">
              <a:defRPr sz="9000"/>
            </a:lvl1pPr>
          </a:lstStyle>
          <a:p>
            <a:r>
              <a:rPr lang="en-US" smtClean="0"/>
              <a:t>Click to edit Master title style</a:t>
            </a:r>
            <a:endParaRPr lang="vi-VN"/>
          </a:p>
        </p:txBody>
      </p:sp>
      <p:sp>
        <p:nvSpPr>
          <p:cNvPr id="3" name="Subtitle 2"/>
          <p:cNvSpPr>
            <a:spLocks noGrp="1"/>
          </p:cNvSpPr>
          <p:nvPr>
            <p:ph type="subTitle" idx="1"/>
          </p:nvPr>
        </p:nvSpPr>
        <p:spPr>
          <a:xfrm>
            <a:off x="2286000" y="5403057"/>
            <a:ext cx="13716000" cy="2483643"/>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smtClean="0"/>
              <a:t>Click to edit Master subtitle style</a:t>
            </a:r>
            <a:endParaRPr lang="vi-VN"/>
          </a:p>
        </p:txBody>
      </p:sp>
      <p:sp>
        <p:nvSpPr>
          <p:cNvPr id="4" name="Date Placeholder 3"/>
          <p:cNvSpPr>
            <a:spLocks noGrp="1"/>
          </p:cNvSpPr>
          <p:nvPr>
            <p:ph type="dt" sz="half" idx="10"/>
          </p:nvPr>
        </p:nvSpPr>
        <p:spPr/>
        <p:txBody>
          <a:bodyPr/>
          <a:lstStyle/>
          <a:p>
            <a:pPr defTabSz="1371600"/>
            <a:fld id="{B4A68E25-027A-401B-9BC3-AEB79717647C}" type="datetimeFigureOut">
              <a:rPr lang="vi-VN" smtClean="0">
                <a:solidFill>
                  <a:prstClr val="black">
                    <a:tint val="75000"/>
                  </a:prstClr>
                </a:solidFill>
              </a:rPr>
              <a:pPr defTabSz="1371600"/>
              <a:t>30/03/2024</a:t>
            </a:fld>
            <a:endParaRPr lang="vi-VN" smtClean="0">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vi-VN" smtClean="0">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142A81C1-351C-472E-8F3D-831010147AFE}" type="slidenum">
              <a:rPr lang="vi-VN" smtClean="0">
                <a:solidFill>
                  <a:prstClr val="black">
                    <a:tint val="75000"/>
                  </a:prstClr>
                </a:solidFill>
              </a:rPr>
              <a:pPr defTabSz="1371600"/>
              <a:t>‹#›</a:t>
            </a:fld>
            <a:endParaRPr lang="vi-VN" smtClean="0">
              <a:solidFill>
                <a:prstClr val="black">
                  <a:tint val="75000"/>
                </a:prstClr>
              </a:solidFill>
            </a:endParaRPr>
          </a:p>
        </p:txBody>
      </p:sp>
    </p:spTree>
    <p:extLst>
      <p:ext uri="{BB962C8B-B14F-4D97-AF65-F5344CB8AC3E}">
        <p14:creationId xmlns:p14="http://schemas.microsoft.com/office/powerpoint/2010/main" val="356753944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pPr defTabSz="1371600"/>
            <a:fld id="{B4A68E25-027A-401B-9BC3-AEB79717647C}" type="datetimeFigureOut">
              <a:rPr lang="vi-VN" smtClean="0">
                <a:solidFill>
                  <a:prstClr val="black">
                    <a:tint val="75000"/>
                  </a:prstClr>
                </a:solidFill>
              </a:rPr>
              <a:pPr defTabSz="1371600"/>
              <a:t>30/03/2024</a:t>
            </a:fld>
            <a:endParaRPr lang="vi-VN" smtClean="0">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vi-VN" smtClean="0">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142A81C1-351C-472E-8F3D-831010147AFE}" type="slidenum">
              <a:rPr lang="vi-VN" smtClean="0">
                <a:solidFill>
                  <a:prstClr val="black">
                    <a:tint val="75000"/>
                  </a:prstClr>
                </a:solidFill>
              </a:rPr>
              <a:pPr defTabSz="1371600"/>
              <a:t>‹#›</a:t>
            </a:fld>
            <a:endParaRPr lang="vi-VN" smtClean="0">
              <a:solidFill>
                <a:prstClr val="black">
                  <a:tint val="75000"/>
                </a:prstClr>
              </a:solidFill>
            </a:endParaRPr>
          </a:p>
        </p:txBody>
      </p:sp>
    </p:spTree>
    <p:extLst>
      <p:ext uri="{BB962C8B-B14F-4D97-AF65-F5344CB8AC3E}">
        <p14:creationId xmlns:p14="http://schemas.microsoft.com/office/powerpoint/2010/main" val="15245283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47775" y="2564608"/>
            <a:ext cx="15773400" cy="4279106"/>
          </a:xfrm>
        </p:spPr>
        <p:txBody>
          <a:bodyPr anchor="b"/>
          <a:lstStyle>
            <a:lvl1pPr>
              <a:defRPr sz="9000"/>
            </a:lvl1pPr>
          </a:lstStyle>
          <a:p>
            <a:r>
              <a:rPr lang="en-US" smtClean="0"/>
              <a:t>Click to edit Master title style</a:t>
            </a:r>
            <a:endParaRPr lang="vi-VN"/>
          </a:p>
        </p:txBody>
      </p:sp>
      <p:sp>
        <p:nvSpPr>
          <p:cNvPr id="3" name="Text Placeholder 2"/>
          <p:cNvSpPr>
            <a:spLocks noGrp="1"/>
          </p:cNvSpPr>
          <p:nvPr>
            <p:ph type="body" idx="1"/>
          </p:nvPr>
        </p:nvSpPr>
        <p:spPr>
          <a:xfrm>
            <a:off x="1247775" y="6884195"/>
            <a:ext cx="15773400" cy="2250281"/>
          </a:xfrm>
        </p:spPr>
        <p:txBody>
          <a:bodyPr/>
          <a:lstStyle>
            <a:lvl1pPr marL="0" indent="0">
              <a:buNone/>
              <a:defRPr sz="3600">
                <a:solidFill>
                  <a:schemeClr val="tx1">
                    <a:tint val="75000"/>
                  </a:schemeClr>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defTabSz="1371600"/>
            <a:fld id="{B4A68E25-027A-401B-9BC3-AEB79717647C}" type="datetimeFigureOut">
              <a:rPr lang="vi-VN" smtClean="0">
                <a:solidFill>
                  <a:prstClr val="black">
                    <a:tint val="75000"/>
                  </a:prstClr>
                </a:solidFill>
              </a:rPr>
              <a:pPr defTabSz="1371600"/>
              <a:t>30/03/2024</a:t>
            </a:fld>
            <a:endParaRPr lang="vi-VN" smtClean="0">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vi-VN" smtClean="0">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142A81C1-351C-472E-8F3D-831010147AFE}" type="slidenum">
              <a:rPr lang="vi-VN" smtClean="0">
                <a:solidFill>
                  <a:prstClr val="black">
                    <a:tint val="75000"/>
                  </a:prstClr>
                </a:solidFill>
              </a:rPr>
              <a:pPr defTabSz="1371600"/>
              <a:t>‹#›</a:t>
            </a:fld>
            <a:endParaRPr lang="vi-VN" smtClean="0">
              <a:solidFill>
                <a:prstClr val="black">
                  <a:tint val="75000"/>
                </a:prstClr>
              </a:solidFill>
            </a:endParaRPr>
          </a:p>
        </p:txBody>
      </p:sp>
    </p:spTree>
    <p:extLst>
      <p:ext uri="{BB962C8B-B14F-4D97-AF65-F5344CB8AC3E}">
        <p14:creationId xmlns:p14="http://schemas.microsoft.com/office/powerpoint/2010/main" val="39988879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sz="half" idx="1"/>
          </p:nvPr>
        </p:nvSpPr>
        <p:spPr>
          <a:xfrm>
            <a:off x="1257300" y="2738438"/>
            <a:ext cx="7772400" cy="652700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Content Placeholder 3"/>
          <p:cNvSpPr>
            <a:spLocks noGrp="1"/>
          </p:cNvSpPr>
          <p:nvPr>
            <p:ph sz="half" idx="2"/>
          </p:nvPr>
        </p:nvSpPr>
        <p:spPr>
          <a:xfrm>
            <a:off x="9258300" y="2738438"/>
            <a:ext cx="7772400" cy="652700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Date Placeholder 4"/>
          <p:cNvSpPr>
            <a:spLocks noGrp="1"/>
          </p:cNvSpPr>
          <p:nvPr>
            <p:ph type="dt" sz="half" idx="10"/>
          </p:nvPr>
        </p:nvSpPr>
        <p:spPr/>
        <p:txBody>
          <a:bodyPr/>
          <a:lstStyle/>
          <a:p>
            <a:pPr defTabSz="1371600"/>
            <a:fld id="{B4A68E25-027A-401B-9BC3-AEB79717647C}" type="datetimeFigureOut">
              <a:rPr lang="vi-VN" smtClean="0">
                <a:solidFill>
                  <a:prstClr val="black">
                    <a:tint val="75000"/>
                  </a:prstClr>
                </a:solidFill>
              </a:rPr>
              <a:pPr defTabSz="1371600"/>
              <a:t>30/03/2024</a:t>
            </a:fld>
            <a:endParaRPr lang="vi-VN" smtClean="0">
              <a:solidFill>
                <a:prstClr val="black">
                  <a:tint val="75000"/>
                </a:prstClr>
              </a:solidFill>
            </a:endParaRPr>
          </a:p>
        </p:txBody>
      </p:sp>
      <p:sp>
        <p:nvSpPr>
          <p:cNvPr id="6" name="Footer Placeholder 5"/>
          <p:cNvSpPr>
            <a:spLocks noGrp="1"/>
          </p:cNvSpPr>
          <p:nvPr>
            <p:ph type="ftr" sz="quarter" idx="11"/>
          </p:nvPr>
        </p:nvSpPr>
        <p:spPr/>
        <p:txBody>
          <a:bodyPr/>
          <a:lstStyle/>
          <a:p>
            <a:pPr defTabSz="1371600"/>
            <a:endParaRPr lang="vi-VN" smtClean="0">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371600"/>
            <a:fld id="{142A81C1-351C-472E-8F3D-831010147AFE}" type="slidenum">
              <a:rPr lang="vi-VN" smtClean="0">
                <a:solidFill>
                  <a:prstClr val="black">
                    <a:tint val="75000"/>
                  </a:prstClr>
                </a:solidFill>
              </a:rPr>
              <a:pPr defTabSz="1371600"/>
              <a:t>‹#›</a:t>
            </a:fld>
            <a:endParaRPr lang="vi-VN" smtClean="0">
              <a:solidFill>
                <a:prstClr val="black">
                  <a:tint val="75000"/>
                </a:prstClr>
              </a:solidFill>
            </a:endParaRPr>
          </a:p>
        </p:txBody>
      </p:sp>
    </p:spTree>
    <p:extLst>
      <p:ext uri="{BB962C8B-B14F-4D97-AF65-F5344CB8AC3E}">
        <p14:creationId xmlns:p14="http://schemas.microsoft.com/office/powerpoint/2010/main" val="48277726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9682" y="547688"/>
            <a:ext cx="15773400" cy="1988345"/>
          </a:xfrm>
        </p:spPr>
        <p:txBody>
          <a:bodyPr/>
          <a:lstStyle/>
          <a:p>
            <a:r>
              <a:rPr lang="en-US" smtClean="0"/>
              <a:t>Click to edit Master title style</a:t>
            </a:r>
            <a:endParaRPr lang="vi-VN"/>
          </a:p>
        </p:txBody>
      </p:sp>
      <p:sp>
        <p:nvSpPr>
          <p:cNvPr id="3" name="Text Placeholder 2"/>
          <p:cNvSpPr>
            <a:spLocks noGrp="1"/>
          </p:cNvSpPr>
          <p:nvPr>
            <p:ph type="body" idx="1"/>
          </p:nvPr>
        </p:nvSpPr>
        <p:spPr>
          <a:xfrm>
            <a:off x="1259683" y="2521745"/>
            <a:ext cx="7736681"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smtClean="0"/>
              <a:t>Edit Master text styles</a:t>
            </a:r>
          </a:p>
        </p:txBody>
      </p:sp>
      <p:sp>
        <p:nvSpPr>
          <p:cNvPr id="4" name="Content Placeholder 3"/>
          <p:cNvSpPr>
            <a:spLocks noGrp="1"/>
          </p:cNvSpPr>
          <p:nvPr>
            <p:ph sz="half" idx="2"/>
          </p:nvPr>
        </p:nvSpPr>
        <p:spPr>
          <a:xfrm>
            <a:off x="1259683" y="3757613"/>
            <a:ext cx="7736681" cy="552688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Text Placeholder 4"/>
          <p:cNvSpPr>
            <a:spLocks noGrp="1"/>
          </p:cNvSpPr>
          <p:nvPr>
            <p:ph type="body" sz="quarter" idx="3"/>
          </p:nvPr>
        </p:nvSpPr>
        <p:spPr>
          <a:xfrm>
            <a:off x="9258300" y="2521745"/>
            <a:ext cx="7774782"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smtClean="0"/>
              <a:t>Edit Master text styles</a:t>
            </a:r>
          </a:p>
        </p:txBody>
      </p:sp>
      <p:sp>
        <p:nvSpPr>
          <p:cNvPr id="6" name="Content Placeholder 5"/>
          <p:cNvSpPr>
            <a:spLocks noGrp="1"/>
          </p:cNvSpPr>
          <p:nvPr>
            <p:ph sz="quarter" idx="4"/>
          </p:nvPr>
        </p:nvSpPr>
        <p:spPr>
          <a:xfrm>
            <a:off x="9258300" y="3757613"/>
            <a:ext cx="7774782" cy="552688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7" name="Date Placeholder 6"/>
          <p:cNvSpPr>
            <a:spLocks noGrp="1"/>
          </p:cNvSpPr>
          <p:nvPr>
            <p:ph type="dt" sz="half" idx="10"/>
          </p:nvPr>
        </p:nvSpPr>
        <p:spPr/>
        <p:txBody>
          <a:bodyPr/>
          <a:lstStyle/>
          <a:p>
            <a:pPr defTabSz="1371600"/>
            <a:fld id="{B4A68E25-027A-401B-9BC3-AEB79717647C}" type="datetimeFigureOut">
              <a:rPr lang="vi-VN" smtClean="0">
                <a:solidFill>
                  <a:prstClr val="black">
                    <a:tint val="75000"/>
                  </a:prstClr>
                </a:solidFill>
              </a:rPr>
              <a:pPr defTabSz="1371600"/>
              <a:t>30/03/2024</a:t>
            </a:fld>
            <a:endParaRPr lang="vi-VN" smtClean="0">
              <a:solidFill>
                <a:prstClr val="black">
                  <a:tint val="75000"/>
                </a:prstClr>
              </a:solidFill>
            </a:endParaRPr>
          </a:p>
        </p:txBody>
      </p:sp>
      <p:sp>
        <p:nvSpPr>
          <p:cNvPr id="8" name="Footer Placeholder 7"/>
          <p:cNvSpPr>
            <a:spLocks noGrp="1"/>
          </p:cNvSpPr>
          <p:nvPr>
            <p:ph type="ftr" sz="quarter" idx="11"/>
          </p:nvPr>
        </p:nvSpPr>
        <p:spPr/>
        <p:txBody>
          <a:bodyPr/>
          <a:lstStyle/>
          <a:p>
            <a:pPr defTabSz="1371600"/>
            <a:endParaRPr lang="vi-VN" smtClean="0">
              <a:solidFill>
                <a:prstClr val="black">
                  <a:tint val="75000"/>
                </a:prstClr>
              </a:solidFill>
            </a:endParaRPr>
          </a:p>
        </p:txBody>
      </p:sp>
      <p:sp>
        <p:nvSpPr>
          <p:cNvPr id="9" name="Slide Number Placeholder 8"/>
          <p:cNvSpPr>
            <a:spLocks noGrp="1"/>
          </p:cNvSpPr>
          <p:nvPr>
            <p:ph type="sldNum" sz="quarter" idx="12"/>
          </p:nvPr>
        </p:nvSpPr>
        <p:spPr/>
        <p:txBody>
          <a:bodyPr/>
          <a:lstStyle/>
          <a:p>
            <a:pPr defTabSz="1371600"/>
            <a:fld id="{142A81C1-351C-472E-8F3D-831010147AFE}" type="slidenum">
              <a:rPr lang="vi-VN" smtClean="0">
                <a:solidFill>
                  <a:prstClr val="black">
                    <a:tint val="75000"/>
                  </a:prstClr>
                </a:solidFill>
              </a:rPr>
              <a:pPr defTabSz="1371600"/>
              <a:t>‹#›</a:t>
            </a:fld>
            <a:endParaRPr lang="vi-VN" smtClean="0">
              <a:solidFill>
                <a:prstClr val="black">
                  <a:tint val="75000"/>
                </a:prstClr>
              </a:solidFill>
            </a:endParaRPr>
          </a:p>
        </p:txBody>
      </p:sp>
    </p:spTree>
    <p:extLst>
      <p:ext uri="{BB962C8B-B14F-4D97-AF65-F5344CB8AC3E}">
        <p14:creationId xmlns:p14="http://schemas.microsoft.com/office/powerpoint/2010/main" val="215960722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Date Placeholder 2"/>
          <p:cNvSpPr>
            <a:spLocks noGrp="1"/>
          </p:cNvSpPr>
          <p:nvPr>
            <p:ph type="dt" sz="half" idx="10"/>
          </p:nvPr>
        </p:nvSpPr>
        <p:spPr/>
        <p:txBody>
          <a:bodyPr/>
          <a:lstStyle/>
          <a:p>
            <a:pPr defTabSz="1371600"/>
            <a:fld id="{B4A68E25-027A-401B-9BC3-AEB79717647C}" type="datetimeFigureOut">
              <a:rPr lang="vi-VN" smtClean="0">
                <a:solidFill>
                  <a:prstClr val="black">
                    <a:tint val="75000"/>
                  </a:prstClr>
                </a:solidFill>
              </a:rPr>
              <a:pPr defTabSz="1371600"/>
              <a:t>30/03/2024</a:t>
            </a:fld>
            <a:endParaRPr lang="vi-VN" smtClean="0">
              <a:solidFill>
                <a:prstClr val="black">
                  <a:tint val="75000"/>
                </a:prstClr>
              </a:solidFill>
            </a:endParaRPr>
          </a:p>
        </p:txBody>
      </p:sp>
      <p:sp>
        <p:nvSpPr>
          <p:cNvPr id="4" name="Footer Placeholder 3"/>
          <p:cNvSpPr>
            <a:spLocks noGrp="1"/>
          </p:cNvSpPr>
          <p:nvPr>
            <p:ph type="ftr" sz="quarter" idx="11"/>
          </p:nvPr>
        </p:nvSpPr>
        <p:spPr/>
        <p:txBody>
          <a:bodyPr/>
          <a:lstStyle/>
          <a:p>
            <a:pPr defTabSz="1371600"/>
            <a:endParaRPr lang="vi-VN" smtClean="0">
              <a:solidFill>
                <a:prstClr val="black">
                  <a:tint val="75000"/>
                </a:prstClr>
              </a:solidFill>
            </a:endParaRPr>
          </a:p>
        </p:txBody>
      </p:sp>
      <p:sp>
        <p:nvSpPr>
          <p:cNvPr id="5" name="Slide Number Placeholder 4"/>
          <p:cNvSpPr>
            <a:spLocks noGrp="1"/>
          </p:cNvSpPr>
          <p:nvPr>
            <p:ph type="sldNum" sz="quarter" idx="12"/>
          </p:nvPr>
        </p:nvSpPr>
        <p:spPr/>
        <p:txBody>
          <a:bodyPr/>
          <a:lstStyle/>
          <a:p>
            <a:pPr defTabSz="1371600"/>
            <a:fld id="{142A81C1-351C-472E-8F3D-831010147AFE}" type="slidenum">
              <a:rPr lang="vi-VN" smtClean="0">
                <a:solidFill>
                  <a:prstClr val="black">
                    <a:tint val="75000"/>
                  </a:prstClr>
                </a:solidFill>
              </a:rPr>
              <a:pPr defTabSz="1371600"/>
              <a:t>‹#›</a:t>
            </a:fld>
            <a:endParaRPr lang="vi-VN" smtClean="0">
              <a:solidFill>
                <a:prstClr val="black">
                  <a:tint val="75000"/>
                </a:prstClr>
              </a:solidFill>
            </a:endParaRPr>
          </a:p>
        </p:txBody>
      </p:sp>
    </p:spTree>
    <p:extLst>
      <p:ext uri="{BB962C8B-B14F-4D97-AF65-F5344CB8AC3E}">
        <p14:creationId xmlns:p14="http://schemas.microsoft.com/office/powerpoint/2010/main" val="197139898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1371600"/>
            <a:fld id="{B4A68E25-027A-401B-9BC3-AEB79717647C}" type="datetimeFigureOut">
              <a:rPr lang="vi-VN" smtClean="0">
                <a:solidFill>
                  <a:prstClr val="black">
                    <a:tint val="75000"/>
                  </a:prstClr>
                </a:solidFill>
              </a:rPr>
              <a:pPr defTabSz="1371600"/>
              <a:t>30/03/2024</a:t>
            </a:fld>
            <a:endParaRPr lang="vi-VN" smtClean="0">
              <a:solidFill>
                <a:prstClr val="black">
                  <a:tint val="75000"/>
                </a:prstClr>
              </a:solidFill>
            </a:endParaRPr>
          </a:p>
        </p:txBody>
      </p:sp>
      <p:sp>
        <p:nvSpPr>
          <p:cNvPr id="3" name="Footer Placeholder 2"/>
          <p:cNvSpPr>
            <a:spLocks noGrp="1"/>
          </p:cNvSpPr>
          <p:nvPr>
            <p:ph type="ftr" sz="quarter" idx="11"/>
          </p:nvPr>
        </p:nvSpPr>
        <p:spPr/>
        <p:txBody>
          <a:bodyPr/>
          <a:lstStyle/>
          <a:p>
            <a:pPr defTabSz="1371600"/>
            <a:endParaRPr lang="vi-VN" smtClean="0">
              <a:solidFill>
                <a:prstClr val="black">
                  <a:tint val="75000"/>
                </a:prstClr>
              </a:solidFill>
            </a:endParaRPr>
          </a:p>
        </p:txBody>
      </p:sp>
      <p:sp>
        <p:nvSpPr>
          <p:cNvPr id="4" name="Slide Number Placeholder 3"/>
          <p:cNvSpPr>
            <a:spLocks noGrp="1"/>
          </p:cNvSpPr>
          <p:nvPr>
            <p:ph type="sldNum" sz="quarter" idx="12"/>
          </p:nvPr>
        </p:nvSpPr>
        <p:spPr/>
        <p:txBody>
          <a:bodyPr/>
          <a:lstStyle/>
          <a:p>
            <a:pPr defTabSz="1371600"/>
            <a:fld id="{142A81C1-351C-472E-8F3D-831010147AFE}" type="slidenum">
              <a:rPr lang="vi-VN" smtClean="0">
                <a:solidFill>
                  <a:prstClr val="black">
                    <a:tint val="75000"/>
                  </a:prstClr>
                </a:solidFill>
              </a:rPr>
              <a:pPr defTabSz="1371600"/>
              <a:t>‹#›</a:t>
            </a:fld>
            <a:endParaRPr lang="vi-VN" smtClean="0">
              <a:solidFill>
                <a:prstClr val="black">
                  <a:tint val="75000"/>
                </a:prstClr>
              </a:solidFill>
            </a:endParaRPr>
          </a:p>
        </p:txBody>
      </p:sp>
    </p:spTree>
    <p:extLst>
      <p:ext uri="{BB962C8B-B14F-4D97-AF65-F5344CB8AC3E}">
        <p14:creationId xmlns:p14="http://schemas.microsoft.com/office/powerpoint/2010/main" val="34510122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smtClean="0"/>
              <a:t>Click to edit Master title style</a:t>
            </a:r>
            <a:endParaRPr lang="vi-VN"/>
          </a:p>
        </p:txBody>
      </p:sp>
      <p:sp>
        <p:nvSpPr>
          <p:cNvPr id="3" name="Content Placeholder 2"/>
          <p:cNvSpPr>
            <a:spLocks noGrp="1"/>
          </p:cNvSpPr>
          <p:nvPr>
            <p:ph idx="1"/>
          </p:nvPr>
        </p:nvSpPr>
        <p:spPr>
          <a:xfrm>
            <a:off x="7774782" y="1481138"/>
            <a:ext cx="9258300" cy="7310438"/>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smtClean="0"/>
              <a:t>Edit Master text styles</a:t>
            </a:r>
          </a:p>
        </p:txBody>
      </p:sp>
      <p:sp>
        <p:nvSpPr>
          <p:cNvPr id="5" name="Date Placeholder 4"/>
          <p:cNvSpPr>
            <a:spLocks noGrp="1"/>
          </p:cNvSpPr>
          <p:nvPr>
            <p:ph type="dt" sz="half" idx="10"/>
          </p:nvPr>
        </p:nvSpPr>
        <p:spPr/>
        <p:txBody>
          <a:bodyPr/>
          <a:lstStyle/>
          <a:p>
            <a:pPr defTabSz="1371600"/>
            <a:fld id="{B4A68E25-027A-401B-9BC3-AEB79717647C}" type="datetimeFigureOut">
              <a:rPr lang="vi-VN" smtClean="0">
                <a:solidFill>
                  <a:prstClr val="black">
                    <a:tint val="75000"/>
                  </a:prstClr>
                </a:solidFill>
              </a:rPr>
              <a:pPr defTabSz="1371600"/>
              <a:t>30/03/2024</a:t>
            </a:fld>
            <a:endParaRPr lang="vi-VN" smtClean="0">
              <a:solidFill>
                <a:prstClr val="black">
                  <a:tint val="75000"/>
                </a:prstClr>
              </a:solidFill>
            </a:endParaRPr>
          </a:p>
        </p:txBody>
      </p:sp>
      <p:sp>
        <p:nvSpPr>
          <p:cNvPr id="6" name="Footer Placeholder 5"/>
          <p:cNvSpPr>
            <a:spLocks noGrp="1"/>
          </p:cNvSpPr>
          <p:nvPr>
            <p:ph type="ftr" sz="quarter" idx="11"/>
          </p:nvPr>
        </p:nvSpPr>
        <p:spPr/>
        <p:txBody>
          <a:bodyPr/>
          <a:lstStyle/>
          <a:p>
            <a:pPr defTabSz="1371600"/>
            <a:endParaRPr lang="vi-VN" smtClean="0">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371600"/>
            <a:fld id="{142A81C1-351C-472E-8F3D-831010147AFE}" type="slidenum">
              <a:rPr lang="vi-VN" smtClean="0">
                <a:solidFill>
                  <a:prstClr val="black">
                    <a:tint val="75000"/>
                  </a:prstClr>
                </a:solidFill>
              </a:rPr>
              <a:pPr defTabSz="1371600"/>
              <a:t>‹#›</a:t>
            </a:fld>
            <a:endParaRPr lang="vi-VN" smtClean="0">
              <a:solidFill>
                <a:prstClr val="black">
                  <a:tint val="75000"/>
                </a:prstClr>
              </a:solidFill>
            </a:endParaRPr>
          </a:p>
        </p:txBody>
      </p:sp>
    </p:spTree>
    <p:extLst>
      <p:ext uri="{BB962C8B-B14F-4D97-AF65-F5344CB8AC3E}">
        <p14:creationId xmlns:p14="http://schemas.microsoft.com/office/powerpoint/2010/main" val="126394211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smtClean="0"/>
              <a:t>Click to edit Master title style</a:t>
            </a:r>
            <a:endParaRPr lang="vi-VN"/>
          </a:p>
        </p:txBody>
      </p:sp>
      <p:sp>
        <p:nvSpPr>
          <p:cNvPr id="3" name="Picture Placeholder 2"/>
          <p:cNvSpPr>
            <a:spLocks noGrp="1"/>
          </p:cNvSpPr>
          <p:nvPr>
            <p:ph type="pic" idx="1"/>
          </p:nvPr>
        </p:nvSpPr>
        <p:spPr>
          <a:xfrm>
            <a:off x="7774782" y="1481138"/>
            <a:ext cx="9258300" cy="7310438"/>
          </a:xfrm>
        </p:spPr>
        <p:txBody>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endParaRPr lang="vi-VN"/>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smtClean="0"/>
              <a:t>Edit Master text styles</a:t>
            </a:r>
          </a:p>
        </p:txBody>
      </p:sp>
      <p:sp>
        <p:nvSpPr>
          <p:cNvPr id="5" name="Date Placeholder 4"/>
          <p:cNvSpPr>
            <a:spLocks noGrp="1"/>
          </p:cNvSpPr>
          <p:nvPr>
            <p:ph type="dt" sz="half" idx="10"/>
          </p:nvPr>
        </p:nvSpPr>
        <p:spPr/>
        <p:txBody>
          <a:bodyPr/>
          <a:lstStyle/>
          <a:p>
            <a:pPr defTabSz="1371600"/>
            <a:fld id="{B4A68E25-027A-401B-9BC3-AEB79717647C}" type="datetimeFigureOut">
              <a:rPr lang="vi-VN" smtClean="0">
                <a:solidFill>
                  <a:prstClr val="black">
                    <a:tint val="75000"/>
                  </a:prstClr>
                </a:solidFill>
              </a:rPr>
              <a:pPr defTabSz="1371600"/>
              <a:t>30/03/2024</a:t>
            </a:fld>
            <a:endParaRPr lang="vi-VN" smtClean="0">
              <a:solidFill>
                <a:prstClr val="black">
                  <a:tint val="75000"/>
                </a:prstClr>
              </a:solidFill>
            </a:endParaRPr>
          </a:p>
        </p:txBody>
      </p:sp>
      <p:sp>
        <p:nvSpPr>
          <p:cNvPr id="6" name="Footer Placeholder 5"/>
          <p:cNvSpPr>
            <a:spLocks noGrp="1"/>
          </p:cNvSpPr>
          <p:nvPr>
            <p:ph type="ftr" sz="quarter" idx="11"/>
          </p:nvPr>
        </p:nvSpPr>
        <p:spPr/>
        <p:txBody>
          <a:bodyPr/>
          <a:lstStyle/>
          <a:p>
            <a:pPr defTabSz="1371600"/>
            <a:endParaRPr lang="vi-VN" smtClean="0">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371600"/>
            <a:fld id="{142A81C1-351C-472E-8F3D-831010147AFE}" type="slidenum">
              <a:rPr lang="vi-VN" smtClean="0">
                <a:solidFill>
                  <a:prstClr val="black">
                    <a:tint val="75000"/>
                  </a:prstClr>
                </a:solidFill>
              </a:rPr>
              <a:pPr defTabSz="1371600"/>
              <a:t>‹#›</a:t>
            </a:fld>
            <a:endParaRPr lang="vi-VN" smtClean="0">
              <a:solidFill>
                <a:prstClr val="black">
                  <a:tint val="75000"/>
                </a:prstClr>
              </a:solidFill>
            </a:endParaRPr>
          </a:p>
        </p:txBody>
      </p:sp>
    </p:spTree>
    <p:extLst>
      <p:ext uri="{BB962C8B-B14F-4D97-AF65-F5344CB8AC3E}">
        <p14:creationId xmlns:p14="http://schemas.microsoft.com/office/powerpoint/2010/main" val="361332232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pPr defTabSz="1371600"/>
            <a:fld id="{B4A68E25-027A-401B-9BC3-AEB79717647C}" type="datetimeFigureOut">
              <a:rPr lang="vi-VN" smtClean="0">
                <a:solidFill>
                  <a:prstClr val="black">
                    <a:tint val="75000"/>
                  </a:prstClr>
                </a:solidFill>
              </a:rPr>
              <a:pPr defTabSz="1371600"/>
              <a:t>30/03/2024</a:t>
            </a:fld>
            <a:endParaRPr lang="vi-VN" smtClean="0">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vi-VN" smtClean="0">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142A81C1-351C-472E-8F3D-831010147AFE}" type="slidenum">
              <a:rPr lang="vi-VN" smtClean="0">
                <a:solidFill>
                  <a:prstClr val="black">
                    <a:tint val="75000"/>
                  </a:prstClr>
                </a:solidFill>
              </a:rPr>
              <a:pPr defTabSz="1371600"/>
              <a:t>‹#›</a:t>
            </a:fld>
            <a:endParaRPr lang="vi-VN" smtClean="0">
              <a:solidFill>
                <a:prstClr val="black">
                  <a:tint val="75000"/>
                </a:prstClr>
              </a:solidFill>
            </a:endParaRPr>
          </a:p>
        </p:txBody>
      </p:sp>
    </p:spTree>
    <p:extLst>
      <p:ext uri="{BB962C8B-B14F-4D97-AF65-F5344CB8AC3E}">
        <p14:creationId xmlns:p14="http://schemas.microsoft.com/office/powerpoint/2010/main" val="298148744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87350" y="547688"/>
            <a:ext cx="3943350" cy="8717757"/>
          </a:xfrm>
        </p:spPr>
        <p:txBody>
          <a:bodyPr vert="eaVert"/>
          <a:lstStyle/>
          <a:p>
            <a:r>
              <a:rPr lang="en-US" smtClean="0"/>
              <a:t>Click to edit Master title style</a:t>
            </a:r>
            <a:endParaRPr lang="vi-VN"/>
          </a:p>
        </p:txBody>
      </p:sp>
      <p:sp>
        <p:nvSpPr>
          <p:cNvPr id="3" name="Vertical Text Placeholder 2"/>
          <p:cNvSpPr>
            <a:spLocks noGrp="1"/>
          </p:cNvSpPr>
          <p:nvPr>
            <p:ph type="body" orient="vert" idx="1"/>
          </p:nvPr>
        </p:nvSpPr>
        <p:spPr>
          <a:xfrm>
            <a:off x="1257300" y="547688"/>
            <a:ext cx="11601450" cy="871775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pPr defTabSz="1371600"/>
            <a:fld id="{B4A68E25-027A-401B-9BC3-AEB79717647C}" type="datetimeFigureOut">
              <a:rPr lang="vi-VN" smtClean="0">
                <a:solidFill>
                  <a:prstClr val="black">
                    <a:tint val="75000"/>
                  </a:prstClr>
                </a:solidFill>
              </a:rPr>
              <a:pPr defTabSz="1371600"/>
              <a:t>30/03/2024</a:t>
            </a:fld>
            <a:endParaRPr lang="vi-VN" smtClean="0">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vi-VN" smtClean="0">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142A81C1-351C-472E-8F3D-831010147AFE}" type="slidenum">
              <a:rPr lang="vi-VN" smtClean="0">
                <a:solidFill>
                  <a:prstClr val="black">
                    <a:tint val="75000"/>
                  </a:prstClr>
                </a:solidFill>
              </a:rPr>
              <a:pPr defTabSz="1371600"/>
              <a:t>‹#›</a:t>
            </a:fld>
            <a:endParaRPr lang="vi-VN" smtClean="0">
              <a:solidFill>
                <a:prstClr val="black">
                  <a:tint val="75000"/>
                </a:prstClr>
              </a:solidFill>
            </a:endParaRPr>
          </a:p>
        </p:txBody>
      </p:sp>
    </p:spTree>
    <p:extLst>
      <p:ext uri="{BB962C8B-B14F-4D97-AF65-F5344CB8AC3E}">
        <p14:creationId xmlns:p14="http://schemas.microsoft.com/office/powerpoint/2010/main" val="203613761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1683545"/>
            <a:ext cx="13716000" cy="3581400"/>
          </a:xfrm>
        </p:spPr>
        <p:txBody>
          <a:bodyPr anchor="b"/>
          <a:lstStyle>
            <a:lvl1pPr algn="ctr">
              <a:defRPr sz="9000"/>
            </a:lvl1pPr>
          </a:lstStyle>
          <a:p>
            <a:r>
              <a:rPr lang="en-US" smtClean="0"/>
              <a:t>Click to edit Master title style</a:t>
            </a:r>
            <a:endParaRPr lang="en-US"/>
          </a:p>
        </p:txBody>
      </p:sp>
      <p:sp>
        <p:nvSpPr>
          <p:cNvPr id="3" name="Subtitle 2"/>
          <p:cNvSpPr>
            <a:spLocks noGrp="1"/>
          </p:cNvSpPr>
          <p:nvPr>
            <p:ph type="subTitle" idx="1"/>
          </p:nvPr>
        </p:nvSpPr>
        <p:spPr>
          <a:xfrm>
            <a:off x="2286000" y="5403057"/>
            <a:ext cx="13716000" cy="2483643"/>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328040148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350761406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47775" y="2564608"/>
            <a:ext cx="15773400" cy="4279106"/>
          </a:xfrm>
        </p:spPr>
        <p:txBody>
          <a:bodyPr anchor="b"/>
          <a:lstStyle>
            <a:lvl1pPr>
              <a:defRPr sz="9000"/>
            </a:lvl1pPr>
          </a:lstStyle>
          <a:p>
            <a:r>
              <a:rPr lang="en-US" smtClean="0"/>
              <a:t>Click to edit Master title style</a:t>
            </a:r>
            <a:endParaRPr lang="en-US"/>
          </a:p>
        </p:txBody>
      </p:sp>
      <p:sp>
        <p:nvSpPr>
          <p:cNvPr id="3" name="Text Placeholder 2"/>
          <p:cNvSpPr>
            <a:spLocks noGrp="1"/>
          </p:cNvSpPr>
          <p:nvPr>
            <p:ph type="body" idx="1"/>
          </p:nvPr>
        </p:nvSpPr>
        <p:spPr>
          <a:xfrm>
            <a:off x="1247775" y="6884195"/>
            <a:ext cx="15773400" cy="2250281"/>
          </a:xfrm>
        </p:spPr>
        <p:txBody>
          <a:bodyPr/>
          <a:lstStyle>
            <a:lvl1pPr marL="0" indent="0">
              <a:buNone/>
              <a:defRPr sz="3600">
                <a:solidFill>
                  <a:schemeClr val="tx1">
                    <a:tint val="75000"/>
                  </a:schemeClr>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31314262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57300" y="2738438"/>
            <a:ext cx="7772400" cy="652700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9258300" y="2738438"/>
            <a:ext cx="7772400" cy="652700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13716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357383581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9682" y="547688"/>
            <a:ext cx="15773400" cy="1988345"/>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1259683" y="2521745"/>
            <a:ext cx="7736681"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smtClean="0"/>
              <a:t>Edit Master text styles</a:t>
            </a:r>
          </a:p>
        </p:txBody>
      </p:sp>
      <p:sp>
        <p:nvSpPr>
          <p:cNvPr id="4" name="Content Placeholder 3"/>
          <p:cNvSpPr>
            <a:spLocks noGrp="1"/>
          </p:cNvSpPr>
          <p:nvPr>
            <p:ph sz="half" idx="2"/>
          </p:nvPr>
        </p:nvSpPr>
        <p:spPr>
          <a:xfrm>
            <a:off x="1259683" y="3757613"/>
            <a:ext cx="7736681" cy="552688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9258300" y="2521745"/>
            <a:ext cx="7774782"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smtClean="0"/>
              <a:t>Edit Master text styles</a:t>
            </a:r>
          </a:p>
        </p:txBody>
      </p:sp>
      <p:sp>
        <p:nvSpPr>
          <p:cNvPr id="6" name="Content Placeholder 5"/>
          <p:cNvSpPr>
            <a:spLocks noGrp="1"/>
          </p:cNvSpPr>
          <p:nvPr>
            <p:ph sz="quarter" idx="4"/>
          </p:nvPr>
        </p:nvSpPr>
        <p:spPr>
          <a:xfrm>
            <a:off x="9258300" y="3757613"/>
            <a:ext cx="7774782" cy="552688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1371600"/>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116254533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1371600"/>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29676337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3/30/2024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1371600"/>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395143906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smtClean="0"/>
              <a:t>Click to edit Master title style</a:t>
            </a:r>
            <a:endParaRPr lang="en-US"/>
          </a:p>
        </p:txBody>
      </p:sp>
      <p:sp>
        <p:nvSpPr>
          <p:cNvPr id="3" name="Content Placeholder 2"/>
          <p:cNvSpPr>
            <a:spLocks noGrp="1"/>
          </p:cNvSpPr>
          <p:nvPr>
            <p:ph idx="1"/>
          </p:nvPr>
        </p:nvSpPr>
        <p:spPr>
          <a:xfrm>
            <a:off x="7774782" y="1481138"/>
            <a:ext cx="9258300" cy="7310438"/>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smtClean="0"/>
              <a:t>Edit Master text styles</a:t>
            </a:r>
          </a:p>
        </p:txBody>
      </p:sp>
      <p:sp>
        <p:nvSpPr>
          <p:cNvPr id="5" name="Date Placeholder 4"/>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13716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194448612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smtClean="0"/>
              <a:t>Click to edit Master title style</a:t>
            </a:r>
            <a:endParaRPr lang="en-US"/>
          </a:p>
        </p:txBody>
      </p:sp>
      <p:sp>
        <p:nvSpPr>
          <p:cNvPr id="3" name="Picture Placeholder 2"/>
          <p:cNvSpPr>
            <a:spLocks noGrp="1"/>
          </p:cNvSpPr>
          <p:nvPr>
            <p:ph type="pic" idx="1"/>
          </p:nvPr>
        </p:nvSpPr>
        <p:spPr>
          <a:xfrm>
            <a:off x="7774782" y="1481138"/>
            <a:ext cx="9258300" cy="7310438"/>
          </a:xfrm>
        </p:spPr>
        <p:txBody>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endParaRPr lang="en-US"/>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smtClean="0"/>
              <a:t>Edit Master text styles</a:t>
            </a:r>
          </a:p>
        </p:txBody>
      </p:sp>
      <p:sp>
        <p:nvSpPr>
          <p:cNvPr id="5" name="Date Placeholder 4"/>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13716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84213130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219823284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87350" y="547688"/>
            <a:ext cx="3943350" cy="871775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57300" y="547688"/>
            <a:ext cx="11601450" cy="871775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30991564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1683545"/>
            <a:ext cx="13716000" cy="3581400"/>
          </a:xfrm>
        </p:spPr>
        <p:txBody>
          <a:bodyPr anchor="b"/>
          <a:lstStyle>
            <a:lvl1pPr algn="ctr">
              <a:defRPr sz="9000"/>
            </a:lvl1pPr>
          </a:lstStyle>
          <a:p>
            <a:r>
              <a:rPr lang="en-US" smtClean="0"/>
              <a:t>Click to edit Master title style</a:t>
            </a:r>
            <a:endParaRPr lang="en-US"/>
          </a:p>
        </p:txBody>
      </p:sp>
      <p:sp>
        <p:nvSpPr>
          <p:cNvPr id="3" name="Subtitle 2"/>
          <p:cNvSpPr>
            <a:spLocks noGrp="1"/>
          </p:cNvSpPr>
          <p:nvPr>
            <p:ph type="subTitle" idx="1"/>
          </p:nvPr>
        </p:nvSpPr>
        <p:spPr>
          <a:xfrm>
            <a:off x="2286000" y="5403057"/>
            <a:ext cx="13716000" cy="2483643"/>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3164969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370540304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47775" y="2564608"/>
            <a:ext cx="15773400" cy="4279106"/>
          </a:xfrm>
        </p:spPr>
        <p:txBody>
          <a:bodyPr anchor="b"/>
          <a:lstStyle>
            <a:lvl1pPr>
              <a:defRPr sz="9000"/>
            </a:lvl1pPr>
          </a:lstStyle>
          <a:p>
            <a:r>
              <a:rPr lang="en-US" smtClean="0"/>
              <a:t>Click to edit Master title style</a:t>
            </a:r>
            <a:endParaRPr lang="en-US"/>
          </a:p>
        </p:txBody>
      </p:sp>
      <p:sp>
        <p:nvSpPr>
          <p:cNvPr id="3" name="Text Placeholder 2"/>
          <p:cNvSpPr>
            <a:spLocks noGrp="1"/>
          </p:cNvSpPr>
          <p:nvPr>
            <p:ph type="body" idx="1"/>
          </p:nvPr>
        </p:nvSpPr>
        <p:spPr>
          <a:xfrm>
            <a:off x="1247775" y="6884195"/>
            <a:ext cx="15773400" cy="2250281"/>
          </a:xfrm>
        </p:spPr>
        <p:txBody>
          <a:bodyPr/>
          <a:lstStyle>
            <a:lvl1pPr marL="0" indent="0">
              <a:buNone/>
              <a:defRPr sz="3600">
                <a:solidFill>
                  <a:schemeClr val="tx1">
                    <a:tint val="75000"/>
                  </a:schemeClr>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268440729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57300" y="2738438"/>
            <a:ext cx="7772400" cy="652700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9258300" y="2738438"/>
            <a:ext cx="7772400" cy="652700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13716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397158935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9682" y="547688"/>
            <a:ext cx="15773400" cy="1988345"/>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1259683" y="2521745"/>
            <a:ext cx="7736681"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smtClean="0"/>
              <a:t>Edit Master text styles</a:t>
            </a:r>
          </a:p>
        </p:txBody>
      </p:sp>
      <p:sp>
        <p:nvSpPr>
          <p:cNvPr id="4" name="Content Placeholder 3"/>
          <p:cNvSpPr>
            <a:spLocks noGrp="1"/>
          </p:cNvSpPr>
          <p:nvPr>
            <p:ph sz="half" idx="2"/>
          </p:nvPr>
        </p:nvSpPr>
        <p:spPr>
          <a:xfrm>
            <a:off x="1259683" y="3757613"/>
            <a:ext cx="7736681" cy="552688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9258300" y="2521745"/>
            <a:ext cx="7774782"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smtClean="0"/>
              <a:t>Edit Master text styles</a:t>
            </a:r>
          </a:p>
        </p:txBody>
      </p:sp>
      <p:sp>
        <p:nvSpPr>
          <p:cNvPr id="6" name="Content Placeholder 5"/>
          <p:cNvSpPr>
            <a:spLocks noGrp="1"/>
          </p:cNvSpPr>
          <p:nvPr>
            <p:ph sz="quarter" idx="4"/>
          </p:nvPr>
        </p:nvSpPr>
        <p:spPr>
          <a:xfrm>
            <a:off x="9258300" y="3757613"/>
            <a:ext cx="7774782" cy="552688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1371600"/>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15615138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3/30/2024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1371600"/>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145855427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1371600"/>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184413186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smtClean="0"/>
              <a:t>Click to edit Master title style</a:t>
            </a:r>
            <a:endParaRPr lang="en-US"/>
          </a:p>
        </p:txBody>
      </p:sp>
      <p:sp>
        <p:nvSpPr>
          <p:cNvPr id="3" name="Content Placeholder 2"/>
          <p:cNvSpPr>
            <a:spLocks noGrp="1"/>
          </p:cNvSpPr>
          <p:nvPr>
            <p:ph idx="1"/>
          </p:nvPr>
        </p:nvSpPr>
        <p:spPr>
          <a:xfrm>
            <a:off x="7774782" y="1481138"/>
            <a:ext cx="9258300" cy="7310438"/>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smtClean="0"/>
              <a:t>Edit Master text styles</a:t>
            </a:r>
          </a:p>
        </p:txBody>
      </p:sp>
      <p:sp>
        <p:nvSpPr>
          <p:cNvPr id="5" name="Date Placeholder 4"/>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13716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200990788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smtClean="0"/>
              <a:t>Click to edit Master title style</a:t>
            </a:r>
            <a:endParaRPr lang="en-US"/>
          </a:p>
        </p:txBody>
      </p:sp>
      <p:sp>
        <p:nvSpPr>
          <p:cNvPr id="3" name="Picture Placeholder 2"/>
          <p:cNvSpPr>
            <a:spLocks noGrp="1"/>
          </p:cNvSpPr>
          <p:nvPr>
            <p:ph type="pic" idx="1"/>
          </p:nvPr>
        </p:nvSpPr>
        <p:spPr>
          <a:xfrm>
            <a:off x="7774782" y="1481138"/>
            <a:ext cx="9258300" cy="7310438"/>
          </a:xfrm>
        </p:spPr>
        <p:txBody>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endParaRPr lang="en-US"/>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smtClean="0"/>
              <a:t>Edit Master text styles</a:t>
            </a:r>
          </a:p>
        </p:txBody>
      </p:sp>
      <p:sp>
        <p:nvSpPr>
          <p:cNvPr id="5" name="Date Placeholder 4"/>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13716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194128302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344039924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87350" y="547688"/>
            <a:ext cx="3943350" cy="871775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57300" y="547688"/>
            <a:ext cx="11601450" cy="871775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11130521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1683545"/>
            <a:ext cx="13716000" cy="3581400"/>
          </a:xfrm>
        </p:spPr>
        <p:txBody>
          <a:bodyPr anchor="b"/>
          <a:lstStyle>
            <a:lvl1pPr algn="ctr">
              <a:defRPr sz="9000"/>
            </a:lvl1pPr>
          </a:lstStyle>
          <a:p>
            <a:r>
              <a:rPr lang="en-US" smtClean="0"/>
              <a:t>Click to edit Master title style</a:t>
            </a:r>
            <a:endParaRPr lang="vi-VN"/>
          </a:p>
        </p:txBody>
      </p:sp>
      <p:sp>
        <p:nvSpPr>
          <p:cNvPr id="3" name="Subtitle 2"/>
          <p:cNvSpPr>
            <a:spLocks noGrp="1"/>
          </p:cNvSpPr>
          <p:nvPr>
            <p:ph type="subTitle" idx="1"/>
          </p:nvPr>
        </p:nvSpPr>
        <p:spPr>
          <a:xfrm>
            <a:off x="2286000" y="5403057"/>
            <a:ext cx="13716000" cy="2483643"/>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smtClean="0"/>
              <a:t>Click to edit Master subtitle style</a:t>
            </a:r>
            <a:endParaRPr lang="vi-VN"/>
          </a:p>
        </p:txBody>
      </p:sp>
      <p:sp>
        <p:nvSpPr>
          <p:cNvPr id="4" name="Date Placeholder 3"/>
          <p:cNvSpPr>
            <a:spLocks noGrp="1"/>
          </p:cNvSpPr>
          <p:nvPr>
            <p:ph type="dt" sz="half" idx="10"/>
          </p:nvPr>
        </p:nvSpPr>
        <p:spPr/>
        <p:txBody>
          <a:bodyPr/>
          <a:lstStyle>
            <a:lvl1pPr>
              <a:defRPr/>
            </a:lvl1pPr>
          </a:lstStyle>
          <a:p>
            <a:pPr defTabSz="1371600" fontAlgn="base">
              <a:spcBef>
                <a:spcPct val="0"/>
              </a:spcBef>
              <a:spcAft>
                <a:spcPct val="0"/>
              </a:spcAft>
            </a:pPr>
            <a:endParaRPr lang="en-US" altLang="vi-VN" smtClean="0">
              <a:solidFill>
                <a:srgbClr val="000000"/>
              </a:solidFill>
            </a:endParaRPr>
          </a:p>
        </p:txBody>
      </p:sp>
      <p:sp>
        <p:nvSpPr>
          <p:cNvPr id="5" name="Footer Placeholder 4"/>
          <p:cNvSpPr>
            <a:spLocks noGrp="1"/>
          </p:cNvSpPr>
          <p:nvPr>
            <p:ph type="ftr" sz="quarter" idx="11"/>
          </p:nvPr>
        </p:nvSpPr>
        <p:spPr/>
        <p:txBody>
          <a:bodyPr/>
          <a:lstStyle>
            <a:lvl1pPr>
              <a:defRPr/>
            </a:lvl1pPr>
          </a:lstStyle>
          <a:p>
            <a:pPr defTabSz="1371600" fontAlgn="base">
              <a:spcBef>
                <a:spcPct val="0"/>
              </a:spcBef>
              <a:spcAft>
                <a:spcPct val="0"/>
              </a:spcAft>
            </a:pPr>
            <a:endParaRPr lang="en-US" altLang="vi-VN" smtClean="0">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pPr defTabSz="1371600" fontAlgn="base">
              <a:spcBef>
                <a:spcPct val="0"/>
              </a:spcBef>
              <a:spcAft>
                <a:spcPct val="0"/>
              </a:spcAft>
            </a:pPr>
            <a:fld id="{FEC89AF7-1623-408B-A293-DF0BDFFD8452}" type="slidenum">
              <a:rPr lang="en-US" altLang="vi-VN" smtClean="0">
                <a:solidFill>
                  <a:srgbClr val="000000"/>
                </a:solidFill>
              </a:rPr>
              <a:pPr defTabSz="1371600" fontAlgn="base">
                <a:spcBef>
                  <a:spcPct val="0"/>
                </a:spcBef>
                <a:spcAft>
                  <a:spcPct val="0"/>
                </a:spcAft>
              </a:pPr>
              <a:t>‹#›</a:t>
            </a:fld>
            <a:endParaRPr lang="en-US" altLang="vi-VN" smtClean="0">
              <a:solidFill>
                <a:srgbClr val="000000"/>
              </a:solidFill>
            </a:endParaRPr>
          </a:p>
        </p:txBody>
      </p:sp>
    </p:spTree>
    <p:extLst>
      <p:ext uri="{BB962C8B-B14F-4D97-AF65-F5344CB8AC3E}">
        <p14:creationId xmlns:p14="http://schemas.microsoft.com/office/powerpoint/2010/main" val="10932099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lvl1pPr>
              <a:defRPr/>
            </a:lvl1pPr>
          </a:lstStyle>
          <a:p>
            <a:pPr defTabSz="1371600" fontAlgn="base">
              <a:spcBef>
                <a:spcPct val="0"/>
              </a:spcBef>
              <a:spcAft>
                <a:spcPct val="0"/>
              </a:spcAft>
            </a:pPr>
            <a:endParaRPr lang="en-US" altLang="vi-VN" smtClean="0">
              <a:solidFill>
                <a:srgbClr val="000000"/>
              </a:solidFill>
            </a:endParaRPr>
          </a:p>
        </p:txBody>
      </p:sp>
      <p:sp>
        <p:nvSpPr>
          <p:cNvPr id="5" name="Footer Placeholder 4"/>
          <p:cNvSpPr>
            <a:spLocks noGrp="1"/>
          </p:cNvSpPr>
          <p:nvPr>
            <p:ph type="ftr" sz="quarter" idx="11"/>
          </p:nvPr>
        </p:nvSpPr>
        <p:spPr/>
        <p:txBody>
          <a:bodyPr/>
          <a:lstStyle>
            <a:lvl1pPr>
              <a:defRPr/>
            </a:lvl1pPr>
          </a:lstStyle>
          <a:p>
            <a:pPr defTabSz="1371600" fontAlgn="base">
              <a:spcBef>
                <a:spcPct val="0"/>
              </a:spcBef>
              <a:spcAft>
                <a:spcPct val="0"/>
              </a:spcAft>
            </a:pPr>
            <a:endParaRPr lang="en-US" altLang="vi-VN" smtClean="0">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pPr defTabSz="1371600" fontAlgn="base">
              <a:spcBef>
                <a:spcPct val="0"/>
              </a:spcBef>
              <a:spcAft>
                <a:spcPct val="0"/>
              </a:spcAft>
            </a:pPr>
            <a:fld id="{2B02B4BC-860B-44D3-9DE0-87F56CC181F9}" type="slidenum">
              <a:rPr lang="en-US" altLang="vi-VN" smtClean="0">
                <a:solidFill>
                  <a:srgbClr val="000000"/>
                </a:solidFill>
              </a:rPr>
              <a:pPr defTabSz="1371600" fontAlgn="base">
                <a:spcBef>
                  <a:spcPct val="0"/>
                </a:spcBef>
                <a:spcAft>
                  <a:spcPct val="0"/>
                </a:spcAft>
              </a:pPr>
              <a:t>‹#›</a:t>
            </a:fld>
            <a:endParaRPr lang="en-US" altLang="vi-VN" smtClean="0">
              <a:solidFill>
                <a:srgbClr val="000000"/>
              </a:solidFill>
            </a:endParaRPr>
          </a:p>
        </p:txBody>
      </p:sp>
    </p:spTree>
    <p:extLst>
      <p:ext uri="{BB962C8B-B14F-4D97-AF65-F5344CB8AC3E}">
        <p14:creationId xmlns:p14="http://schemas.microsoft.com/office/powerpoint/2010/main" val="219834664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47776" y="2564608"/>
            <a:ext cx="15773400" cy="4279106"/>
          </a:xfrm>
        </p:spPr>
        <p:txBody>
          <a:bodyPr anchor="b"/>
          <a:lstStyle>
            <a:lvl1pPr>
              <a:defRPr sz="9000"/>
            </a:lvl1pPr>
          </a:lstStyle>
          <a:p>
            <a:r>
              <a:rPr lang="en-US" smtClean="0"/>
              <a:t>Click to edit Master title style</a:t>
            </a:r>
            <a:endParaRPr lang="vi-VN"/>
          </a:p>
        </p:txBody>
      </p:sp>
      <p:sp>
        <p:nvSpPr>
          <p:cNvPr id="3" name="Text Placeholder 2"/>
          <p:cNvSpPr>
            <a:spLocks noGrp="1"/>
          </p:cNvSpPr>
          <p:nvPr>
            <p:ph type="body" idx="1"/>
          </p:nvPr>
        </p:nvSpPr>
        <p:spPr>
          <a:xfrm>
            <a:off x="1247776" y="6884195"/>
            <a:ext cx="15773400" cy="2250281"/>
          </a:xfrm>
        </p:spPr>
        <p:txBody>
          <a:bodyPr/>
          <a:lstStyle>
            <a:lvl1pPr marL="0" indent="0">
              <a:buNone/>
              <a:defRPr sz="3600"/>
            </a:lvl1pPr>
            <a:lvl2pPr marL="685800" indent="0">
              <a:buNone/>
              <a:defRPr sz="3000"/>
            </a:lvl2pPr>
            <a:lvl3pPr marL="1371600" indent="0">
              <a:buNone/>
              <a:defRPr sz="2700"/>
            </a:lvl3pPr>
            <a:lvl4pPr marL="2057400" indent="0">
              <a:buNone/>
              <a:defRPr sz="2400"/>
            </a:lvl4pPr>
            <a:lvl5pPr marL="2743200" indent="0">
              <a:buNone/>
              <a:defRPr sz="2400"/>
            </a:lvl5pPr>
            <a:lvl6pPr marL="3429000" indent="0">
              <a:buNone/>
              <a:defRPr sz="2400"/>
            </a:lvl6pPr>
            <a:lvl7pPr marL="4114800" indent="0">
              <a:buNone/>
              <a:defRPr sz="2400"/>
            </a:lvl7pPr>
            <a:lvl8pPr marL="4800600" indent="0">
              <a:buNone/>
              <a:defRPr sz="2400"/>
            </a:lvl8pPr>
            <a:lvl9pPr marL="5486400" indent="0">
              <a:buNone/>
              <a:defRPr sz="2400"/>
            </a:lvl9pPr>
          </a:lstStyle>
          <a:p>
            <a:pPr lvl="0"/>
            <a:r>
              <a:rPr lang="en-US" smtClean="0"/>
              <a:t>Edit Master text styles</a:t>
            </a:r>
          </a:p>
        </p:txBody>
      </p:sp>
      <p:sp>
        <p:nvSpPr>
          <p:cNvPr id="4" name="Date Placeholder 3"/>
          <p:cNvSpPr>
            <a:spLocks noGrp="1"/>
          </p:cNvSpPr>
          <p:nvPr>
            <p:ph type="dt" sz="half" idx="10"/>
          </p:nvPr>
        </p:nvSpPr>
        <p:spPr/>
        <p:txBody>
          <a:bodyPr/>
          <a:lstStyle>
            <a:lvl1pPr>
              <a:defRPr/>
            </a:lvl1pPr>
          </a:lstStyle>
          <a:p>
            <a:pPr defTabSz="1371600" fontAlgn="base">
              <a:spcBef>
                <a:spcPct val="0"/>
              </a:spcBef>
              <a:spcAft>
                <a:spcPct val="0"/>
              </a:spcAft>
            </a:pPr>
            <a:endParaRPr lang="en-US" altLang="vi-VN" smtClean="0">
              <a:solidFill>
                <a:srgbClr val="000000"/>
              </a:solidFill>
            </a:endParaRPr>
          </a:p>
        </p:txBody>
      </p:sp>
      <p:sp>
        <p:nvSpPr>
          <p:cNvPr id="5" name="Footer Placeholder 4"/>
          <p:cNvSpPr>
            <a:spLocks noGrp="1"/>
          </p:cNvSpPr>
          <p:nvPr>
            <p:ph type="ftr" sz="quarter" idx="11"/>
          </p:nvPr>
        </p:nvSpPr>
        <p:spPr/>
        <p:txBody>
          <a:bodyPr/>
          <a:lstStyle>
            <a:lvl1pPr>
              <a:defRPr/>
            </a:lvl1pPr>
          </a:lstStyle>
          <a:p>
            <a:pPr defTabSz="1371600" fontAlgn="base">
              <a:spcBef>
                <a:spcPct val="0"/>
              </a:spcBef>
              <a:spcAft>
                <a:spcPct val="0"/>
              </a:spcAft>
            </a:pPr>
            <a:endParaRPr lang="en-US" altLang="vi-VN" smtClean="0">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pPr defTabSz="1371600" fontAlgn="base">
              <a:spcBef>
                <a:spcPct val="0"/>
              </a:spcBef>
              <a:spcAft>
                <a:spcPct val="0"/>
              </a:spcAft>
            </a:pPr>
            <a:fld id="{99B4F2B9-F285-467C-9BBF-95CC36CCB58C}" type="slidenum">
              <a:rPr lang="en-US" altLang="vi-VN" smtClean="0">
                <a:solidFill>
                  <a:srgbClr val="000000"/>
                </a:solidFill>
              </a:rPr>
              <a:pPr defTabSz="1371600" fontAlgn="base">
                <a:spcBef>
                  <a:spcPct val="0"/>
                </a:spcBef>
                <a:spcAft>
                  <a:spcPct val="0"/>
                </a:spcAft>
              </a:pPr>
              <a:t>‹#›</a:t>
            </a:fld>
            <a:endParaRPr lang="en-US" altLang="vi-VN" smtClean="0">
              <a:solidFill>
                <a:srgbClr val="000000"/>
              </a:solidFill>
            </a:endParaRPr>
          </a:p>
        </p:txBody>
      </p:sp>
    </p:spTree>
    <p:extLst>
      <p:ext uri="{BB962C8B-B14F-4D97-AF65-F5344CB8AC3E}">
        <p14:creationId xmlns:p14="http://schemas.microsoft.com/office/powerpoint/2010/main" val="62149044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sz="half" idx="1"/>
          </p:nvPr>
        </p:nvSpPr>
        <p:spPr>
          <a:xfrm>
            <a:off x="914400" y="2400301"/>
            <a:ext cx="8077200" cy="6788945"/>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Content Placeholder 3"/>
          <p:cNvSpPr>
            <a:spLocks noGrp="1"/>
          </p:cNvSpPr>
          <p:nvPr>
            <p:ph sz="half" idx="2"/>
          </p:nvPr>
        </p:nvSpPr>
        <p:spPr>
          <a:xfrm>
            <a:off x="9296400" y="2400301"/>
            <a:ext cx="8077200" cy="6788945"/>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Date Placeholder 4"/>
          <p:cNvSpPr>
            <a:spLocks noGrp="1"/>
          </p:cNvSpPr>
          <p:nvPr>
            <p:ph type="dt" sz="half" idx="10"/>
          </p:nvPr>
        </p:nvSpPr>
        <p:spPr/>
        <p:txBody>
          <a:bodyPr/>
          <a:lstStyle>
            <a:lvl1pPr>
              <a:defRPr/>
            </a:lvl1pPr>
          </a:lstStyle>
          <a:p>
            <a:pPr defTabSz="1371600" fontAlgn="base">
              <a:spcBef>
                <a:spcPct val="0"/>
              </a:spcBef>
              <a:spcAft>
                <a:spcPct val="0"/>
              </a:spcAft>
            </a:pPr>
            <a:endParaRPr lang="en-US" altLang="vi-VN" smtClean="0">
              <a:solidFill>
                <a:srgbClr val="000000"/>
              </a:solidFill>
            </a:endParaRPr>
          </a:p>
        </p:txBody>
      </p:sp>
      <p:sp>
        <p:nvSpPr>
          <p:cNvPr id="6" name="Footer Placeholder 5"/>
          <p:cNvSpPr>
            <a:spLocks noGrp="1"/>
          </p:cNvSpPr>
          <p:nvPr>
            <p:ph type="ftr" sz="quarter" idx="11"/>
          </p:nvPr>
        </p:nvSpPr>
        <p:spPr/>
        <p:txBody>
          <a:bodyPr/>
          <a:lstStyle>
            <a:lvl1pPr>
              <a:defRPr/>
            </a:lvl1pPr>
          </a:lstStyle>
          <a:p>
            <a:pPr defTabSz="1371600" fontAlgn="base">
              <a:spcBef>
                <a:spcPct val="0"/>
              </a:spcBef>
              <a:spcAft>
                <a:spcPct val="0"/>
              </a:spcAft>
            </a:pPr>
            <a:endParaRPr lang="en-US" altLang="vi-VN" smtClean="0">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pPr defTabSz="1371600" fontAlgn="base">
              <a:spcBef>
                <a:spcPct val="0"/>
              </a:spcBef>
              <a:spcAft>
                <a:spcPct val="0"/>
              </a:spcAft>
            </a:pPr>
            <a:fld id="{1DC75790-A4E9-45D1-AD2F-7F4DF867A4A8}" type="slidenum">
              <a:rPr lang="en-US" altLang="vi-VN" smtClean="0">
                <a:solidFill>
                  <a:srgbClr val="000000"/>
                </a:solidFill>
              </a:rPr>
              <a:pPr defTabSz="1371600" fontAlgn="base">
                <a:spcBef>
                  <a:spcPct val="0"/>
                </a:spcBef>
                <a:spcAft>
                  <a:spcPct val="0"/>
                </a:spcAft>
              </a:pPr>
              <a:t>‹#›</a:t>
            </a:fld>
            <a:endParaRPr lang="en-US" altLang="vi-VN" smtClean="0">
              <a:solidFill>
                <a:srgbClr val="000000"/>
              </a:solidFill>
            </a:endParaRPr>
          </a:p>
        </p:txBody>
      </p:sp>
    </p:spTree>
    <p:extLst>
      <p:ext uri="{BB962C8B-B14F-4D97-AF65-F5344CB8AC3E}">
        <p14:creationId xmlns:p14="http://schemas.microsoft.com/office/powerpoint/2010/main" val="36217542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3/30/2024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60476" y="547688"/>
            <a:ext cx="15773400" cy="1988345"/>
          </a:xfrm>
        </p:spPr>
        <p:txBody>
          <a:bodyPr/>
          <a:lstStyle/>
          <a:p>
            <a:r>
              <a:rPr lang="en-US" smtClean="0"/>
              <a:t>Click to edit Master title style</a:t>
            </a:r>
            <a:endParaRPr lang="vi-VN"/>
          </a:p>
        </p:txBody>
      </p:sp>
      <p:sp>
        <p:nvSpPr>
          <p:cNvPr id="3" name="Text Placeholder 2"/>
          <p:cNvSpPr>
            <a:spLocks noGrp="1"/>
          </p:cNvSpPr>
          <p:nvPr>
            <p:ph type="body" idx="1"/>
          </p:nvPr>
        </p:nvSpPr>
        <p:spPr>
          <a:xfrm>
            <a:off x="1260477" y="2521745"/>
            <a:ext cx="7737474"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smtClean="0"/>
              <a:t>Edit Master text styles</a:t>
            </a:r>
          </a:p>
        </p:txBody>
      </p:sp>
      <p:sp>
        <p:nvSpPr>
          <p:cNvPr id="4" name="Content Placeholder 3"/>
          <p:cNvSpPr>
            <a:spLocks noGrp="1"/>
          </p:cNvSpPr>
          <p:nvPr>
            <p:ph sz="half" idx="2"/>
          </p:nvPr>
        </p:nvSpPr>
        <p:spPr>
          <a:xfrm>
            <a:off x="1260477" y="3757613"/>
            <a:ext cx="7737474" cy="552688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Text Placeholder 4"/>
          <p:cNvSpPr>
            <a:spLocks noGrp="1"/>
          </p:cNvSpPr>
          <p:nvPr>
            <p:ph type="body" sz="quarter" idx="3"/>
          </p:nvPr>
        </p:nvSpPr>
        <p:spPr>
          <a:xfrm>
            <a:off x="9258300" y="2521745"/>
            <a:ext cx="7775576"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smtClean="0"/>
              <a:t>Edit Master text styles</a:t>
            </a:r>
          </a:p>
        </p:txBody>
      </p:sp>
      <p:sp>
        <p:nvSpPr>
          <p:cNvPr id="6" name="Content Placeholder 5"/>
          <p:cNvSpPr>
            <a:spLocks noGrp="1"/>
          </p:cNvSpPr>
          <p:nvPr>
            <p:ph sz="quarter" idx="4"/>
          </p:nvPr>
        </p:nvSpPr>
        <p:spPr>
          <a:xfrm>
            <a:off x="9258300" y="3757613"/>
            <a:ext cx="7775576" cy="552688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7" name="Date Placeholder 6"/>
          <p:cNvSpPr>
            <a:spLocks noGrp="1"/>
          </p:cNvSpPr>
          <p:nvPr>
            <p:ph type="dt" sz="half" idx="10"/>
          </p:nvPr>
        </p:nvSpPr>
        <p:spPr/>
        <p:txBody>
          <a:bodyPr/>
          <a:lstStyle>
            <a:lvl1pPr>
              <a:defRPr/>
            </a:lvl1pPr>
          </a:lstStyle>
          <a:p>
            <a:pPr defTabSz="1371600" fontAlgn="base">
              <a:spcBef>
                <a:spcPct val="0"/>
              </a:spcBef>
              <a:spcAft>
                <a:spcPct val="0"/>
              </a:spcAft>
            </a:pPr>
            <a:endParaRPr lang="en-US" altLang="vi-VN" smtClean="0">
              <a:solidFill>
                <a:srgbClr val="000000"/>
              </a:solidFill>
            </a:endParaRPr>
          </a:p>
        </p:txBody>
      </p:sp>
      <p:sp>
        <p:nvSpPr>
          <p:cNvPr id="8" name="Footer Placeholder 7"/>
          <p:cNvSpPr>
            <a:spLocks noGrp="1"/>
          </p:cNvSpPr>
          <p:nvPr>
            <p:ph type="ftr" sz="quarter" idx="11"/>
          </p:nvPr>
        </p:nvSpPr>
        <p:spPr/>
        <p:txBody>
          <a:bodyPr/>
          <a:lstStyle>
            <a:lvl1pPr>
              <a:defRPr/>
            </a:lvl1pPr>
          </a:lstStyle>
          <a:p>
            <a:pPr defTabSz="1371600" fontAlgn="base">
              <a:spcBef>
                <a:spcPct val="0"/>
              </a:spcBef>
              <a:spcAft>
                <a:spcPct val="0"/>
              </a:spcAft>
            </a:pPr>
            <a:endParaRPr lang="en-US" altLang="vi-VN" smtClean="0">
              <a:solidFill>
                <a:srgbClr val="000000"/>
              </a:solidFill>
            </a:endParaRPr>
          </a:p>
        </p:txBody>
      </p:sp>
      <p:sp>
        <p:nvSpPr>
          <p:cNvPr id="9" name="Slide Number Placeholder 8"/>
          <p:cNvSpPr>
            <a:spLocks noGrp="1"/>
          </p:cNvSpPr>
          <p:nvPr>
            <p:ph type="sldNum" sz="quarter" idx="12"/>
          </p:nvPr>
        </p:nvSpPr>
        <p:spPr/>
        <p:txBody>
          <a:bodyPr/>
          <a:lstStyle>
            <a:lvl1pPr>
              <a:defRPr/>
            </a:lvl1pPr>
          </a:lstStyle>
          <a:p>
            <a:pPr defTabSz="1371600" fontAlgn="base">
              <a:spcBef>
                <a:spcPct val="0"/>
              </a:spcBef>
              <a:spcAft>
                <a:spcPct val="0"/>
              </a:spcAft>
            </a:pPr>
            <a:fld id="{DCBD8F87-32B8-410F-8201-5291EA7457B6}" type="slidenum">
              <a:rPr lang="en-US" altLang="vi-VN" smtClean="0">
                <a:solidFill>
                  <a:srgbClr val="000000"/>
                </a:solidFill>
              </a:rPr>
              <a:pPr defTabSz="1371600" fontAlgn="base">
                <a:spcBef>
                  <a:spcPct val="0"/>
                </a:spcBef>
                <a:spcAft>
                  <a:spcPct val="0"/>
                </a:spcAft>
              </a:pPr>
              <a:t>‹#›</a:t>
            </a:fld>
            <a:endParaRPr lang="en-US" altLang="vi-VN" smtClean="0">
              <a:solidFill>
                <a:srgbClr val="000000"/>
              </a:solidFill>
            </a:endParaRPr>
          </a:p>
        </p:txBody>
      </p:sp>
    </p:spTree>
    <p:extLst>
      <p:ext uri="{BB962C8B-B14F-4D97-AF65-F5344CB8AC3E}">
        <p14:creationId xmlns:p14="http://schemas.microsoft.com/office/powerpoint/2010/main" val="240343420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Date Placeholder 2"/>
          <p:cNvSpPr>
            <a:spLocks noGrp="1"/>
          </p:cNvSpPr>
          <p:nvPr>
            <p:ph type="dt" sz="half" idx="10"/>
          </p:nvPr>
        </p:nvSpPr>
        <p:spPr/>
        <p:txBody>
          <a:bodyPr/>
          <a:lstStyle>
            <a:lvl1pPr>
              <a:defRPr/>
            </a:lvl1pPr>
          </a:lstStyle>
          <a:p>
            <a:pPr defTabSz="1371600" fontAlgn="base">
              <a:spcBef>
                <a:spcPct val="0"/>
              </a:spcBef>
              <a:spcAft>
                <a:spcPct val="0"/>
              </a:spcAft>
            </a:pPr>
            <a:endParaRPr lang="en-US" altLang="vi-VN" smtClean="0">
              <a:solidFill>
                <a:srgbClr val="000000"/>
              </a:solidFill>
            </a:endParaRPr>
          </a:p>
        </p:txBody>
      </p:sp>
      <p:sp>
        <p:nvSpPr>
          <p:cNvPr id="4" name="Footer Placeholder 3"/>
          <p:cNvSpPr>
            <a:spLocks noGrp="1"/>
          </p:cNvSpPr>
          <p:nvPr>
            <p:ph type="ftr" sz="quarter" idx="11"/>
          </p:nvPr>
        </p:nvSpPr>
        <p:spPr/>
        <p:txBody>
          <a:bodyPr/>
          <a:lstStyle>
            <a:lvl1pPr>
              <a:defRPr/>
            </a:lvl1pPr>
          </a:lstStyle>
          <a:p>
            <a:pPr defTabSz="1371600" fontAlgn="base">
              <a:spcBef>
                <a:spcPct val="0"/>
              </a:spcBef>
              <a:spcAft>
                <a:spcPct val="0"/>
              </a:spcAft>
            </a:pPr>
            <a:endParaRPr lang="en-US" altLang="vi-VN" smtClean="0">
              <a:solidFill>
                <a:srgbClr val="000000"/>
              </a:solidFill>
            </a:endParaRPr>
          </a:p>
        </p:txBody>
      </p:sp>
      <p:sp>
        <p:nvSpPr>
          <p:cNvPr id="5" name="Slide Number Placeholder 4"/>
          <p:cNvSpPr>
            <a:spLocks noGrp="1"/>
          </p:cNvSpPr>
          <p:nvPr>
            <p:ph type="sldNum" sz="quarter" idx="12"/>
          </p:nvPr>
        </p:nvSpPr>
        <p:spPr/>
        <p:txBody>
          <a:bodyPr/>
          <a:lstStyle>
            <a:lvl1pPr>
              <a:defRPr/>
            </a:lvl1pPr>
          </a:lstStyle>
          <a:p>
            <a:pPr defTabSz="1371600" fontAlgn="base">
              <a:spcBef>
                <a:spcPct val="0"/>
              </a:spcBef>
              <a:spcAft>
                <a:spcPct val="0"/>
              </a:spcAft>
            </a:pPr>
            <a:fld id="{DC3371A8-6C11-47CB-8FA1-0981948C91C4}" type="slidenum">
              <a:rPr lang="en-US" altLang="vi-VN" smtClean="0">
                <a:solidFill>
                  <a:srgbClr val="000000"/>
                </a:solidFill>
              </a:rPr>
              <a:pPr defTabSz="1371600" fontAlgn="base">
                <a:spcBef>
                  <a:spcPct val="0"/>
                </a:spcBef>
                <a:spcAft>
                  <a:spcPct val="0"/>
                </a:spcAft>
              </a:pPr>
              <a:t>‹#›</a:t>
            </a:fld>
            <a:endParaRPr lang="en-US" altLang="vi-VN" smtClean="0">
              <a:solidFill>
                <a:srgbClr val="000000"/>
              </a:solidFill>
            </a:endParaRPr>
          </a:p>
        </p:txBody>
      </p:sp>
    </p:spTree>
    <p:extLst>
      <p:ext uri="{BB962C8B-B14F-4D97-AF65-F5344CB8AC3E}">
        <p14:creationId xmlns:p14="http://schemas.microsoft.com/office/powerpoint/2010/main" val="66841329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defTabSz="1371600" fontAlgn="base">
              <a:spcBef>
                <a:spcPct val="0"/>
              </a:spcBef>
              <a:spcAft>
                <a:spcPct val="0"/>
              </a:spcAft>
            </a:pPr>
            <a:endParaRPr lang="en-US" altLang="vi-VN" smtClean="0">
              <a:solidFill>
                <a:srgbClr val="000000"/>
              </a:solidFill>
            </a:endParaRPr>
          </a:p>
        </p:txBody>
      </p:sp>
      <p:sp>
        <p:nvSpPr>
          <p:cNvPr id="3" name="Footer Placeholder 2"/>
          <p:cNvSpPr>
            <a:spLocks noGrp="1"/>
          </p:cNvSpPr>
          <p:nvPr>
            <p:ph type="ftr" sz="quarter" idx="11"/>
          </p:nvPr>
        </p:nvSpPr>
        <p:spPr/>
        <p:txBody>
          <a:bodyPr/>
          <a:lstStyle>
            <a:lvl1pPr>
              <a:defRPr/>
            </a:lvl1pPr>
          </a:lstStyle>
          <a:p>
            <a:pPr defTabSz="1371600" fontAlgn="base">
              <a:spcBef>
                <a:spcPct val="0"/>
              </a:spcBef>
              <a:spcAft>
                <a:spcPct val="0"/>
              </a:spcAft>
            </a:pPr>
            <a:endParaRPr lang="en-US" altLang="vi-VN" smtClean="0">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pPr defTabSz="1371600" fontAlgn="base">
              <a:spcBef>
                <a:spcPct val="0"/>
              </a:spcBef>
              <a:spcAft>
                <a:spcPct val="0"/>
              </a:spcAft>
            </a:pPr>
            <a:fld id="{AEB627AD-BAC5-478A-AF11-79484E4E1F59}" type="slidenum">
              <a:rPr lang="en-US" altLang="vi-VN" smtClean="0">
                <a:solidFill>
                  <a:srgbClr val="000000"/>
                </a:solidFill>
              </a:rPr>
              <a:pPr defTabSz="1371600" fontAlgn="base">
                <a:spcBef>
                  <a:spcPct val="0"/>
                </a:spcBef>
                <a:spcAft>
                  <a:spcPct val="0"/>
                </a:spcAft>
              </a:pPr>
              <a:t>‹#›</a:t>
            </a:fld>
            <a:endParaRPr lang="en-US" altLang="vi-VN" smtClean="0">
              <a:solidFill>
                <a:srgbClr val="000000"/>
              </a:solidFill>
            </a:endParaRPr>
          </a:p>
        </p:txBody>
      </p:sp>
    </p:spTree>
    <p:extLst>
      <p:ext uri="{BB962C8B-B14F-4D97-AF65-F5344CB8AC3E}">
        <p14:creationId xmlns:p14="http://schemas.microsoft.com/office/powerpoint/2010/main" val="219329829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60477" y="685800"/>
            <a:ext cx="5899150" cy="2400300"/>
          </a:xfrm>
        </p:spPr>
        <p:txBody>
          <a:bodyPr anchor="b"/>
          <a:lstStyle>
            <a:lvl1pPr>
              <a:defRPr sz="4800"/>
            </a:lvl1pPr>
          </a:lstStyle>
          <a:p>
            <a:r>
              <a:rPr lang="en-US" smtClean="0"/>
              <a:t>Click to edit Master title style</a:t>
            </a:r>
            <a:endParaRPr lang="vi-VN"/>
          </a:p>
        </p:txBody>
      </p:sp>
      <p:sp>
        <p:nvSpPr>
          <p:cNvPr id="3" name="Content Placeholder 2"/>
          <p:cNvSpPr>
            <a:spLocks noGrp="1"/>
          </p:cNvSpPr>
          <p:nvPr>
            <p:ph idx="1"/>
          </p:nvPr>
        </p:nvSpPr>
        <p:spPr>
          <a:xfrm>
            <a:off x="7775576" y="1481138"/>
            <a:ext cx="9258300" cy="7310438"/>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Text Placeholder 3"/>
          <p:cNvSpPr>
            <a:spLocks noGrp="1"/>
          </p:cNvSpPr>
          <p:nvPr>
            <p:ph type="body" sz="half" idx="2"/>
          </p:nvPr>
        </p:nvSpPr>
        <p:spPr>
          <a:xfrm>
            <a:off x="1260477" y="3086100"/>
            <a:ext cx="5899150"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smtClean="0"/>
              <a:t>Edit Master text styles</a:t>
            </a:r>
          </a:p>
        </p:txBody>
      </p:sp>
      <p:sp>
        <p:nvSpPr>
          <p:cNvPr id="5" name="Date Placeholder 4"/>
          <p:cNvSpPr>
            <a:spLocks noGrp="1"/>
          </p:cNvSpPr>
          <p:nvPr>
            <p:ph type="dt" sz="half" idx="10"/>
          </p:nvPr>
        </p:nvSpPr>
        <p:spPr/>
        <p:txBody>
          <a:bodyPr/>
          <a:lstStyle>
            <a:lvl1pPr>
              <a:defRPr/>
            </a:lvl1pPr>
          </a:lstStyle>
          <a:p>
            <a:pPr defTabSz="1371600" fontAlgn="base">
              <a:spcBef>
                <a:spcPct val="0"/>
              </a:spcBef>
              <a:spcAft>
                <a:spcPct val="0"/>
              </a:spcAft>
            </a:pPr>
            <a:endParaRPr lang="en-US" altLang="vi-VN" smtClean="0">
              <a:solidFill>
                <a:srgbClr val="000000"/>
              </a:solidFill>
            </a:endParaRPr>
          </a:p>
        </p:txBody>
      </p:sp>
      <p:sp>
        <p:nvSpPr>
          <p:cNvPr id="6" name="Footer Placeholder 5"/>
          <p:cNvSpPr>
            <a:spLocks noGrp="1"/>
          </p:cNvSpPr>
          <p:nvPr>
            <p:ph type="ftr" sz="quarter" idx="11"/>
          </p:nvPr>
        </p:nvSpPr>
        <p:spPr/>
        <p:txBody>
          <a:bodyPr/>
          <a:lstStyle>
            <a:lvl1pPr>
              <a:defRPr/>
            </a:lvl1pPr>
          </a:lstStyle>
          <a:p>
            <a:pPr defTabSz="1371600" fontAlgn="base">
              <a:spcBef>
                <a:spcPct val="0"/>
              </a:spcBef>
              <a:spcAft>
                <a:spcPct val="0"/>
              </a:spcAft>
            </a:pPr>
            <a:endParaRPr lang="en-US" altLang="vi-VN" smtClean="0">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pPr defTabSz="1371600" fontAlgn="base">
              <a:spcBef>
                <a:spcPct val="0"/>
              </a:spcBef>
              <a:spcAft>
                <a:spcPct val="0"/>
              </a:spcAft>
            </a:pPr>
            <a:fld id="{8E2C780A-F369-4360-BC93-5A9AA82E804C}" type="slidenum">
              <a:rPr lang="en-US" altLang="vi-VN" smtClean="0">
                <a:solidFill>
                  <a:srgbClr val="000000"/>
                </a:solidFill>
              </a:rPr>
              <a:pPr defTabSz="1371600" fontAlgn="base">
                <a:spcBef>
                  <a:spcPct val="0"/>
                </a:spcBef>
                <a:spcAft>
                  <a:spcPct val="0"/>
                </a:spcAft>
              </a:pPr>
              <a:t>‹#›</a:t>
            </a:fld>
            <a:endParaRPr lang="en-US" altLang="vi-VN" smtClean="0">
              <a:solidFill>
                <a:srgbClr val="000000"/>
              </a:solidFill>
            </a:endParaRPr>
          </a:p>
        </p:txBody>
      </p:sp>
    </p:spTree>
    <p:extLst>
      <p:ext uri="{BB962C8B-B14F-4D97-AF65-F5344CB8AC3E}">
        <p14:creationId xmlns:p14="http://schemas.microsoft.com/office/powerpoint/2010/main" val="332597887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60477" y="685800"/>
            <a:ext cx="5899150" cy="2400300"/>
          </a:xfrm>
        </p:spPr>
        <p:txBody>
          <a:bodyPr anchor="b"/>
          <a:lstStyle>
            <a:lvl1pPr>
              <a:defRPr sz="4800"/>
            </a:lvl1pPr>
          </a:lstStyle>
          <a:p>
            <a:r>
              <a:rPr lang="en-US" smtClean="0"/>
              <a:t>Click to edit Master title style</a:t>
            </a:r>
            <a:endParaRPr lang="vi-VN"/>
          </a:p>
        </p:txBody>
      </p:sp>
      <p:sp>
        <p:nvSpPr>
          <p:cNvPr id="3" name="Picture Placeholder 2"/>
          <p:cNvSpPr>
            <a:spLocks noGrp="1"/>
          </p:cNvSpPr>
          <p:nvPr>
            <p:ph type="pic" idx="1"/>
          </p:nvPr>
        </p:nvSpPr>
        <p:spPr>
          <a:xfrm>
            <a:off x="7775576" y="1481138"/>
            <a:ext cx="9258300" cy="7310438"/>
          </a:xfrm>
        </p:spPr>
        <p:txBody>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endParaRPr lang="vi-VN"/>
          </a:p>
        </p:txBody>
      </p:sp>
      <p:sp>
        <p:nvSpPr>
          <p:cNvPr id="4" name="Text Placeholder 3"/>
          <p:cNvSpPr>
            <a:spLocks noGrp="1"/>
          </p:cNvSpPr>
          <p:nvPr>
            <p:ph type="body" sz="half" idx="2"/>
          </p:nvPr>
        </p:nvSpPr>
        <p:spPr>
          <a:xfrm>
            <a:off x="1260477" y="3086100"/>
            <a:ext cx="5899150"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smtClean="0"/>
              <a:t>Edit Master text styles</a:t>
            </a:r>
          </a:p>
        </p:txBody>
      </p:sp>
      <p:sp>
        <p:nvSpPr>
          <p:cNvPr id="5" name="Date Placeholder 4"/>
          <p:cNvSpPr>
            <a:spLocks noGrp="1"/>
          </p:cNvSpPr>
          <p:nvPr>
            <p:ph type="dt" sz="half" idx="10"/>
          </p:nvPr>
        </p:nvSpPr>
        <p:spPr/>
        <p:txBody>
          <a:bodyPr/>
          <a:lstStyle>
            <a:lvl1pPr>
              <a:defRPr/>
            </a:lvl1pPr>
          </a:lstStyle>
          <a:p>
            <a:pPr defTabSz="1371600" fontAlgn="base">
              <a:spcBef>
                <a:spcPct val="0"/>
              </a:spcBef>
              <a:spcAft>
                <a:spcPct val="0"/>
              </a:spcAft>
            </a:pPr>
            <a:endParaRPr lang="en-US" altLang="vi-VN" smtClean="0">
              <a:solidFill>
                <a:srgbClr val="000000"/>
              </a:solidFill>
            </a:endParaRPr>
          </a:p>
        </p:txBody>
      </p:sp>
      <p:sp>
        <p:nvSpPr>
          <p:cNvPr id="6" name="Footer Placeholder 5"/>
          <p:cNvSpPr>
            <a:spLocks noGrp="1"/>
          </p:cNvSpPr>
          <p:nvPr>
            <p:ph type="ftr" sz="quarter" idx="11"/>
          </p:nvPr>
        </p:nvSpPr>
        <p:spPr/>
        <p:txBody>
          <a:bodyPr/>
          <a:lstStyle>
            <a:lvl1pPr>
              <a:defRPr/>
            </a:lvl1pPr>
          </a:lstStyle>
          <a:p>
            <a:pPr defTabSz="1371600" fontAlgn="base">
              <a:spcBef>
                <a:spcPct val="0"/>
              </a:spcBef>
              <a:spcAft>
                <a:spcPct val="0"/>
              </a:spcAft>
            </a:pPr>
            <a:endParaRPr lang="en-US" altLang="vi-VN" smtClean="0">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pPr defTabSz="1371600" fontAlgn="base">
              <a:spcBef>
                <a:spcPct val="0"/>
              </a:spcBef>
              <a:spcAft>
                <a:spcPct val="0"/>
              </a:spcAft>
            </a:pPr>
            <a:fld id="{A1D0C090-1430-4C9D-BCAD-5D5FDF481E65}" type="slidenum">
              <a:rPr lang="en-US" altLang="vi-VN" smtClean="0">
                <a:solidFill>
                  <a:srgbClr val="000000"/>
                </a:solidFill>
              </a:rPr>
              <a:pPr defTabSz="1371600" fontAlgn="base">
                <a:spcBef>
                  <a:spcPct val="0"/>
                </a:spcBef>
                <a:spcAft>
                  <a:spcPct val="0"/>
                </a:spcAft>
              </a:pPr>
              <a:t>‹#›</a:t>
            </a:fld>
            <a:endParaRPr lang="en-US" altLang="vi-VN" smtClean="0">
              <a:solidFill>
                <a:srgbClr val="000000"/>
              </a:solidFill>
            </a:endParaRPr>
          </a:p>
        </p:txBody>
      </p:sp>
    </p:spTree>
    <p:extLst>
      <p:ext uri="{BB962C8B-B14F-4D97-AF65-F5344CB8AC3E}">
        <p14:creationId xmlns:p14="http://schemas.microsoft.com/office/powerpoint/2010/main" val="18830410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lvl1pPr>
              <a:defRPr/>
            </a:lvl1pPr>
          </a:lstStyle>
          <a:p>
            <a:pPr defTabSz="1371600" fontAlgn="base">
              <a:spcBef>
                <a:spcPct val="0"/>
              </a:spcBef>
              <a:spcAft>
                <a:spcPct val="0"/>
              </a:spcAft>
            </a:pPr>
            <a:endParaRPr lang="en-US" altLang="vi-VN" smtClean="0">
              <a:solidFill>
                <a:srgbClr val="000000"/>
              </a:solidFill>
            </a:endParaRPr>
          </a:p>
        </p:txBody>
      </p:sp>
      <p:sp>
        <p:nvSpPr>
          <p:cNvPr id="5" name="Footer Placeholder 4"/>
          <p:cNvSpPr>
            <a:spLocks noGrp="1"/>
          </p:cNvSpPr>
          <p:nvPr>
            <p:ph type="ftr" sz="quarter" idx="11"/>
          </p:nvPr>
        </p:nvSpPr>
        <p:spPr/>
        <p:txBody>
          <a:bodyPr/>
          <a:lstStyle>
            <a:lvl1pPr>
              <a:defRPr/>
            </a:lvl1pPr>
          </a:lstStyle>
          <a:p>
            <a:pPr defTabSz="1371600" fontAlgn="base">
              <a:spcBef>
                <a:spcPct val="0"/>
              </a:spcBef>
              <a:spcAft>
                <a:spcPct val="0"/>
              </a:spcAft>
            </a:pPr>
            <a:endParaRPr lang="en-US" altLang="vi-VN" smtClean="0">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pPr defTabSz="1371600" fontAlgn="base">
              <a:spcBef>
                <a:spcPct val="0"/>
              </a:spcBef>
              <a:spcAft>
                <a:spcPct val="0"/>
              </a:spcAft>
            </a:pPr>
            <a:fld id="{1C991A30-BF68-4E6C-B188-6C55F161CF3F}" type="slidenum">
              <a:rPr lang="en-US" altLang="vi-VN" smtClean="0">
                <a:solidFill>
                  <a:srgbClr val="000000"/>
                </a:solidFill>
              </a:rPr>
              <a:pPr defTabSz="1371600" fontAlgn="base">
                <a:spcBef>
                  <a:spcPct val="0"/>
                </a:spcBef>
                <a:spcAft>
                  <a:spcPct val="0"/>
                </a:spcAft>
              </a:pPr>
              <a:t>‹#›</a:t>
            </a:fld>
            <a:endParaRPr lang="en-US" altLang="vi-VN" smtClean="0">
              <a:solidFill>
                <a:srgbClr val="000000"/>
              </a:solidFill>
            </a:endParaRPr>
          </a:p>
        </p:txBody>
      </p:sp>
    </p:spTree>
    <p:extLst>
      <p:ext uri="{BB962C8B-B14F-4D97-AF65-F5344CB8AC3E}">
        <p14:creationId xmlns:p14="http://schemas.microsoft.com/office/powerpoint/2010/main" val="35441146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258800" y="411958"/>
            <a:ext cx="4114800" cy="8777288"/>
          </a:xfrm>
        </p:spPr>
        <p:txBody>
          <a:bodyPr vert="eaVert"/>
          <a:lstStyle/>
          <a:p>
            <a:r>
              <a:rPr lang="en-US" smtClean="0"/>
              <a:t>Click to edit Master title style</a:t>
            </a:r>
            <a:endParaRPr lang="vi-VN"/>
          </a:p>
        </p:txBody>
      </p:sp>
      <p:sp>
        <p:nvSpPr>
          <p:cNvPr id="3" name="Vertical Text Placeholder 2"/>
          <p:cNvSpPr>
            <a:spLocks noGrp="1"/>
          </p:cNvSpPr>
          <p:nvPr>
            <p:ph type="body" orient="vert" idx="1"/>
          </p:nvPr>
        </p:nvSpPr>
        <p:spPr>
          <a:xfrm>
            <a:off x="914400" y="411958"/>
            <a:ext cx="12039600" cy="877728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lvl1pPr>
              <a:defRPr/>
            </a:lvl1pPr>
          </a:lstStyle>
          <a:p>
            <a:pPr defTabSz="1371600" fontAlgn="base">
              <a:spcBef>
                <a:spcPct val="0"/>
              </a:spcBef>
              <a:spcAft>
                <a:spcPct val="0"/>
              </a:spcAft>
            </a:pPr>
            <a:endParaRPr lang="en-US" altLang="vi-VN" smtClean="0">
              <a:solidFill>
                <a:srgbClr val="000000"/>
              </a:solidFill>
            </a:endParaRPr>
          </a:p>
        </p:txBody>
      </p:sp>
      <p:sp>
        <p:nvSpPr>
          <p:cNvPr id="5" name="Footer Placeholder 4"/>
          <p:cNvSpPr>
            <a:spLocks noGrp="1"/>
          </p:cNvSpPr>
          <p:nvPr>
            <p:ph type="ftr" sz="quarter" idx="11"/>
          </p:nvPr>
        </p:nvSpPr>
        <p:spPr/>
        <p:txBody>
          <a:bodyPr/>
          <a:lstStyle>
            <a:lvl1pPr>
              <a:defRPr/>
            </a:lvl1pPr>
          </a:lstStyle>
          <a:p>
            <a:pPr defTabSz="1371600" fontAlgn="base">
              <a:spcBef>
                <a:spcPct val="0"/>
              </a:spcBef>
              <a:spcAft>
                <a:spcPct val="0"/>
              </a:spcAft>
            </a:pPr>
            <a:endParaRPr lang="en-US" altLang="vi-VN" smtClean="0">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pPr defTabSz="1371600" fontAlgn="base">
              <a:spcBef>
                <a:spcPct val="0"/>
              </a:spcBef>
              <a:spcAft>
                <a:spcPct val="0"/>
              </a:spcAft>
            </a:pPr>
            <a:fld id="{78B881B9-9B6A-44D6-BE5C-AA04A7A6EC89}" type="slidenum">
              <a:rPr lang="en-US" altLang="vi-VN" smtClean="0">
                <a:solidFill>
                  <a:srgbClr val="000000"/>
                </a:solidFill>
              </a:rPr>
              <a:pPr defTabSz="1371600" fontAlgn="base">
                <a:spcBef>
                  <a:spcPct val="0"/>
                </a:spcBef>
                <a:spcAft>
                  <a:spcPct val="0"/>
                </a:spcAft>
              </a:pPr>
              <a:t>‹#›</a:t>
            </a:fld>
            <a:endParaRPr lang="en-US" altLang="vi-VN" smtClean="0">
              <a:solidFill>
                <a:srgbClr val="000000"/>
              </a:solidFill>
            </a:endParaRPr>
          </a:p>
        </p:txBody>
      </p:sp>
    </p:spTree>
    <p:extLst>
      <p:ext uri="{BB962C8B-B14F-4D97-AF65-F5344CB8AC3E}">
        <p14:creationId xmlns:p14="http://schemas.microsoft.com/office/powerpoint/2010/main" val="272177639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1683545"/>
            <a:ext cx="13716000" cy="3581400"/>
          </a:xfrm>
        </p:spPr>
        <p:txBody>
          <a:bodyPr anchor="b"/>
          <a:lstStyle>
            <a:lvl1pPr algn="ctr">
              <a:defRPr sz="9000"/>
            </a:lvl1pPr>
          </a:lstStyle>
          <a:p>
            <a:r>
              <a:rPr lang="en-US" smtClean="0"/>
              <a:t>Click to edit Master title style</a:t>
            </a:r>
            <a:endParaRPr lang="en-US"/>
          </a:p>
        </p:txBody>
      </p:sp>
      <p:sp>
        <p:nvSpPr>
          <p:cNvPr id="3" name="Subtitle 2"/>
          <p:cNvSpPr>
            <a:spLocks noGrp="1"/>
          </p:cNvSpPr>
          <p:nvPr>
            <p:ph type="subTitle" idx="1"/>
          </p:nvPr>
        </p:nvSpPr>
        <p:spPr>
          <a:xfrm>
            <a:off x="2286000" y="5403057"/>
            <a:ext cx="13716000" cy="2483643"/>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119622539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214007616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47775" y="2564608"/>
            <a:ext cx="15773400" cy="4279106"/>
          </a:xfrm>
        </p:spPr>
        <p:txBody>
          <a:bodyPr anchor="b"/>
          <a:lstStyle>
            <a:lvl1pPr>
              <a:defRPr sz="9000"/>
            </a:lvl1pPr>
          </a:lstStyle>
          <a:p>
            <a:r>
              <a:rPr lang="en-US" smtClean="0"/>
              <a:t>Click to edit Master title style</a:t>
            </a:r>
            <a:endParaRPr lang="en-US"/>
          </a:p>
        </p:txBody>
      </p:sp>
      <p:sp>
        <p:nvSpPr>
          <p:cNvPr id="3" name="Text Placeholder 2"/>
          <p:cNvSpPr>
            <a:spLocks noGrp="1"/>
          </p:cNvSpPr>
          <p:nvPr>
            <p:ph type="body" idx="1"/>
          </p:nvPr>
        </p:nvSpPr>
        <p:spPr>
          <a:xfrm>
            <a:off x="1247775" y="6884195"/>
            <a:ext cx="15773400" cy="2250281"/>
          </a:xfrm>
        </p:spPr>
        <p:txBody>
          <a:bodyPr/>
          <a:lstStyle>
            <a:lvl1pPr marL="0" indent="0">
              <a:buNone/>
              <a:defRPr sz="3600">
                <a:solidFill>
                  <a:schemeClr val="tx1">
                    <a:tint val="75000"/>
                  </a:schemeClr>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6941074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3/30/2024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57300" y="2738438"/>
            <a:ext cx="7772400" cy="652700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9258300" y="2738438"/>
            <a:ext cx="7772400" cy="652700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13716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206944172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9682" y="547688"/>
            <a:ext cx="15773400" cy="1988345"/>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1259683" y="2521745"/>
            <a:ext cx="7736681"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smtClean="0"/>
              <a:t>Edit Master text styles</a:t>
            </a:r>
          </a:p>
        </p:txBody>
      </p:sp>
      <p:sp>
        <p:nvSpPr>
          <p:cNvPr id="4" name="Content Placeholder 3"/>
          <p:cNvSpPr>
            <a:spLocks noGrp="1"/>
          </p:cNvSpPr>
          <p:nvPr>
            <p:ph sz="half" idx="2"/>
          </p:nvPr>
        </p:nvSpPr>
        <p:spPr>
          <a:xfrm>
            <a:off x="1259683" y="3757613"/>
            <a:ext cx="7736681" cy="552688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9258300" y="2521745"/>
            <a:ext cx="7774782"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smtClean="0"/>
              <a:t>Edit Master text styles</a:t>
            </a:r>
          </a:p>
        </p:txBody>
      </p:sp>
      <p:sp>
        <p:nvSpPr>
          <p:cNvPr id="6" name="Content Placeholder 5"/>
          <p:cNvSpPr>
            <a:spLocks noGrp="1"/>
          </p:cNvSpPr>
          <p:nvPr>
            <p:ph sz="quarter" idx="4"/>
          </p:nvPr>
        </p:nvSpPr>
        <p:spPr>
          <a:xfrm>
            <a:off x="9258300" y="3757613"/>
            <a:ext cx="7774782" cy="552688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1371600"/>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338973241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1371600"/>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217731062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1371600"/>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135728414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smtClean="0"/>
              <a:t>Click to edit Master title style</a:t>
            </a:r>
            <a:endParaRPr lang="en-US"/>
          </a:p>
        </p:txBody>
      </p:sp>
      <p:sp>
        <p:nvSpPr>
          <p:cNvPr id="3" name="Content Placeholder 2"/>
          <p:cNvSpPr>
            <a:spLocks noGrp="1"/>
          </p:cNvSpPr>
          <p:nvPr>
            <p:ph idx="1"/>
          </p:nvPr>
        </p:nvSpPr>
        <p:spPr>
          <a:xfrm>
            <a:off x="7774782" y="1481138"/>
            <a:ext cx="9258300" cy="7310438"/>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smtClean="0"/>
              <a:t>Edit Master text styles</a:t>
            </a:r>
          </a:p>
        </p:txBody>
      </p:sp>
      <p:sp>
        <p:nvSpPr>
          <p:cNvPr id="5" name="Date Placeholder 4"/>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13716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123032046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smtClean="0"/>
              <a:t>Click to edit Master title style</a:t>
            </a:r>
            <a:endParaRPr lang="en-US"/>
          </a:p>
        </p:txBody>
      </p:sp>
      <p:sp>
        <p:nvSpPr>
          <p:cNvPr id="3" name="Picture Placeholder 2"/>
          <p:cNvSpPr>
            <a:spLocks noGrp="1"/>
          </p:cNvSpPr>
          <p:nvPr>
            <p:ph type="pic" idx="1"/>
          </p:nvPr>
        </p:nvSpPr>
        <p:spPr>
          <a:xfrm>
            <a:off x="7774782" y="1481138"/>
            <a:ext cx="9258300" cy="7310438"/>
          </a:xfrm>
        </p:spPr>
        <p:txBody>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endParaRPr lang="en-US"/>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smtClean="0"/>
              <a:t>Edit Master text styles</a:t>
            </a:r>
          </a:p>
        </p:txBody>
      </p:sp>
      <p:sp>
        <p:nvSpPr>
          <p:cNvPr id="5" name="Date Placeholder 4"/>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13716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400277079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368171896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87350" y="547688"/>
            <a:ext cx="3943350" cy="871775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57300" y="547688"/>
            <a:ext cx="11601450" cy="871775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240071091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1683545"/>
            <a:ext cx="13716000" cy="3581400"/>
          </a:xfrm>
        </p:spPr>
        <p:txBody>
          <a:bodyPr anchor="b"/>
          <a:lstStyle>
            <a:lvl1pPr algn="ctr">
              <a:defRPr sz="9000"/>
            </a:lvl1pPr>
          </a:lstStyle>
          <a:p>
            <a:r>
              <a:rPr lang="en-US" smtClean="0"/>
              <a:t>Click to edit Master title style</a:t>
            </a:r>
            <a:endParaRPr lang="en-US"/>
          </a:p>
        </p:txBody>
      </p:sp>
      <p:sp>
        <p:nvSpPr>
          <p:cNvPr id="3" name="Subtitle 2"/>
          <p:cNvSpPr>
            <a:spLocks noGrp="1"/>
          </p:cNvSpPr>
          <p:nvPr>
            <p:ph type="subTitle" idx="1"/>
          </p:nvPr>
        </p:nvSpPr>
        <p:spPr>
          <a:xfrm>
            <a:off x="2286000" y="5403057"/>
            <a:ext cx="13716000" cy="2483643"/>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220676624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5982657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47775" y="2564608"/>
            <a:ext cx="15773400" cy="4279106"/>
          </a:xfrm>
        </p:spPr>
        <p:txBody>
          <a:bodyPr anchor="b"/>
          <a:lstStyle>
            <a:lvl1pPr>
              <a:defRPr sz="9000"/>
            </a:lvl1pPr>
          </a:lstStyle>
          <a:p>
            <a:r>
              <a:rPr lang="en-US" smtClean="0"/>
              <a:t>Click to edit Master title style</a:t>
            </a:r>
            <a:endParaRPr lang="en-US"/>
          </a:p>
        </p:txBody>
      </p:sp>
      <p:sp>
        <p:nvSpPr>
          <p:cNvPr id="3" name="Text Placeholder 2"/>
          <p:cNvSpPr>
            <a:spLocks noGrp="1"/>
          </p:cNvSpPr>
          <p:nvPr>
            <p:ph type="body" idx="1"/>
          </p:nvPr>
        </p:nvSpPr>
        <p:spPr>
          <a:xfrm>
            <a:off x="1247775" y="6884195"/>
            <a:ext cx="15773400" cy="2250281"/>
          </a:xfrm>
        </p:spPr>
        <p:txBody>
          <a:bodyPr/>
          <a:lstStyle>
            <a:lvl1pPr marL="0" indent="0">
              <a:buNone/>
              <a:defRPr sz="3600">
                <a:solidFill>
                  <a:schemeClr val="tx1">
                    <a:tint val="75000"/>
                  </a:schemeClr>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36510722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57300" y="2738438"/>
            <a:ext cx="7772400" cy="652700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9258300" y="2738438"/>
            <a:ext cx="7772400" cy="652700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13716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106958613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9682" y="547688"/>
            <a:ext cx="15773400" cy="1988345"/>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1259683" y="2521745"/>
            <a:ext cx="7736681"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smtClean="0"/>
              <a:t>Edit Master text styles</a:t>
            </a:r>
          </a:p>
        </p:txBody>
      </p:sp>
      <p:sp>
        <p:nvSpPr>
          <p:cNvPr id="4" name="Content Placeholder 3"/>
          <p:cNvSpPr>
            <a:spLocks noGrp="1"/>
          </p:cNvSpPr>
          <p:nvPr>
            <p:ph sz="half" idx="2"/>
          </p:nvPr>
        </p:nvSpPr>
        <p:spPr>
          <a:xfrm>
            <a:off x="1259683" y="3757613"/>
            <a:ext cx="7736681" cy="552688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9258300" y="2521745"/>
            <a:ext cx="7774782"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smtClean="0"/>
              <a:t>Edit Master text styles</a:t>
            </a:r>
          </a:p>
        </p:txBody>
      </p:sp>
      <p:sp>
        <p:nvSpPr>
          <p:cNvPr id="6" name="Content Placeholder 5"/>
          <p:cNvSpPr>
            <a:spLocks noGrp="1"/>
          </p:cNvSpPr>
          <p:nvPr>
            <p:ph sz="quarter" idx="4"/>
          </p:nvPr>
        </p:nvSpPr>
        <p:spPr>
          <a:xfrm>
            <a:off x="9258300" y="3757613"/>
            <a:ext cx="7774782" cy="552688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1371600"/>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3998381041"/>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1371600"/>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1407505422"/>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1371600"/>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192156000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smtClean="0"/>
              <a:t>Click to edit Master title style</a:t>
            </a:r>
            <a:endParaRPr lang="en-US"/>
          </a:p>
        </p:txBody>
      </p:sp>
      <p:sp>
        <p:nvSpPr>
          <p:cNvPr id="3" name="Content Placeholder 2"/>
          <p:cNvSpPr>
            <a:spLocks noGrp="1"/>
          </p:cNvSpPr>
          <p:nvPr>
            <p:ph idx="1"/>
          </p:nvPr>
        </p:nvSpPr>
        <p:spPr>
          <a:xfrm>
            <a:off x="7774782" y="1481138"/>
            <a:ext cx="9258300" cy="7310438"/>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smtClean="0"/>
              <a:t>Edit Master text styles</a:t>
            </a:r>
          </a:p>
        </p:txBody>
      </p:sp>
      <p:sp>
        <p:nvSpPr>
          <p:cNvPr id="5" name="Date Placeholder 4"/>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13716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3531041897"/>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smtClean="0"/>
              <a:t>Click to edit Master title style</a:t>
            </a:r>
            <a:endParaRPr lang="en-US"/>
          </a:p>
        </p:txBody>
      </p:sp>
      <p:sp>
        <p:nvSpPr>
          <p:cNvPr id="3" name="Picture Placeholder 2"/>
          <p:cNvSpPr>
            <a:spLocks noGrp="1"/>
          </p:cNvSpPr>
          <p:nvPr>
            <p:ph type="pic" idx="1"/>
          </p:nvPr>
        </p:nvSpPr>
        <p:spPr>
          <a:xfrm>
            <a:off x="7774782" y="1481138"/>
            <a:ext cx="9258300" cy="7310438"/>
          </a:xfrm>
        </p:spPr>
        <p:txBody>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endParaRPr lang="en-US"/>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smtClean="0"/>
              <a:t>Edit Master text styles</a:t>
            </a:r>
          </a:p>
        </p:txBody>
      </p:sp>
      <p:sp>
        <p:nvSpPr>
          <p:cNvPr id="5" name="Date Placeholder 4"/>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13716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3213554488"/>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2027718754"/>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87350" y="547688"/>
            <a:ext cx="3943350" cy="871775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57300" y="547688"/>
            <a:ext cx="11601450" cy="871775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427626004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1683545"/>
            <a:ext cx="13716000" cy="3581400"/>
          </a:xfrm>
        </p:spPr>
        <p:txBody>
          <a:bodyPr anchor="b"/>
          <a:lstStyle>
            <a:lvl1pPr algn="ctr">
              <a:defRPr sz="9000"/>
            </a:lvl1pPr>
          </a:lstStyle>
          <a:p>
            <a:r>
              <a:rPr lang="en-US" smtClean="0"/>
              <a:t>Click to edit Master title style</a:t>
            </a:r>
            <a:endParaRPr lang="en-US"/>
          </a:p>
        </p:txBody>
      </p:sp>
      <p:sp>
        <p:nvSpPr>
          <p:cNvPr id="3" name="Subtitle 2"/>
          <p:cNvSpPr>
            <a:spLocks noGrp="1"/>
          </p:cNvSpPr>
          <p:nvPr>
            <p:ph type="subTitle" idx="1"/>
          </p:nvPr>
        </p:nvSpPr>
        <p:spPr>
          <a:xfrm>
            <a:off x="2286000" y="5403057"/>
            <a:ext cx="13716000" cy="2483643"/>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29438183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36589603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47775" y="2564608"/>
            <a:ext cx="15773400" cy="4279106"/>
          </a:xfrm>
        </p:spPr>
        <p:txBody>
          <a:bodyPr anchor="b"/>
          <a:lstStyle>
            <a:lvl1pPr>
              <a:defRPr sz="9000"/>
            </a:lvl1pPr>
          </a:lstStyle>
          <a:p>
            <a:r>
              <a:rPr lang="en-US" smtClean="0"/>
              <a:t>Click to edit Master title style</a:t>
            </a:r>
            <a:endParaRPr lang="en-US"/>
          </a:p>
        </p:txBody>
      </p:sp>
      <p:sp>
        <p:nvSpPr>
          <p:cNvPr id="3" name="Text Placeholder 2"/>
          <p:cNvSpPr>
            <a:spLocks noGrp="1"/>
          </p:cNvSpPr>
          <p:nvPr>
            <p:ph type="body" idx="1"/>
          </p:nvPr>
        </p:nvSpPr>
        <p:spPr>
          <a:xfrm>
            <a:off x="1247775" y="6884195"/>
            <a:ext cx="15773400" cy="2250281"/>
          </a:xfrm>
        </p:spPr>
        <p:txBody>
          <a:bodyPr/>
          <a:lstStyle>
            <a:lvl1pPr marL="0" indent="0">
              <a:buNone/>
              <a:defRPr sz="3600">
                <a:solidFill>
                  <a:schemeClr val="tx1">
                    <a:tint val="75000"/>
                  </a:schemeClr>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45184749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57300" y="2738438"/>
            <a:ext cx="7772400" cy="652700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9258300" y="2738438"/>
            <a:ext cx="7772400" cy="652700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13716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258829480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9682" y="547688"/>
            <a:ext cx="15773400" cy="1988345"/>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1259683" y="2521745"/>
            <a:ext cx="7736681"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smtClean="0"/>
              <a:t>Edit Master text styles</a:t>
            </a:r>
          </a:p>
        </p:txBody>
      </p:sp>
      <p:sp>
        <p:nvSpPr>
          <p:cNvPr id="4" name="Content Placeholder 3"/>
          <p:cNvSpPr>
            <a:spLocks noGrp="1"/>
          </p:cNvSpPr>
          <p:nvPr>
            <p:ph sz="half" idx="2"/>
          </p:nvPr>
        </p:nvSpPr>
        <p:spPr>
          <a:xfrm>
            <a:off x="1259683" y="3757613"/>
            <a:ext cx="7736681" cy="552688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9258300" y="2521745"/>
            <a:ext cx="7774782"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smtClean="0"/>
              <a:t>Edit Master text styles</a:t>
            </a:r>
          </a:p>
        </p:txBody>
      </p:sp>
      <p:sp>
        <p:nvSpPr>
          <p:cNvPr id="6" name="Content Placeholder 5"/>
          <p:cNvSpPr>
            <a:spLocks noGrp="1"/>
          </p:cNvSpPr>
          <p:nvPr>
            <p:ph sz="quarter" idx="4"/>
          </p:nvPr>
        </p:nvSpPr>
        <p:spPr>
          <a:xfrm>
            <a:off x="9258300" y="3757613"/>
            <a:ext cx="7774782" cy="552688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1371600"/>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44551970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1371600"/>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149652440"/>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1371600"/>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3148737052"/>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smtClean="0"/>
              <a:t>Click to edit Master title style</a:t>
            </a:r>
            <a:endParaRPr lang="en-US"/>
          </a:p>
        </p:txBody>
      </p:sp>
      <p:sp>
        <p:nvSpPr>
          <p:cNvPr id="3" name="Content Placeholder 2"/>
          <p:cNvSpPr>
            <a:spLocks noGrp="1"/>
          </p:cNvSpPr>
          <p:nvPr>
            <p:ph idx="1"/>
          </p:nvPr>
        </p:nvSpPr>
        <p:spPr>
          <a:xfrm>
            <a:off x="7774782" y="1481138"/>
            <a:ext cx="9258300" cy="7310438"/>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smtClean="0"/>
              <a:t>Edit Master text styles</a:t>
            </a:r>
          </a:p>
        </p:txBody>
      </p:sp>
      <p:sp>
        <p:nvSpPr>
          <p:cNvPr id="5" name="Date Placeholder 4"/>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13716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3859587682"/>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smtClean="0"/>
              <a:t>Click to edit Master title style</a:t>
            </a:r>
            <a:endParaRPr lang="en-US"/>
          </a:p>
        </p:txBody>
      </p:sp>
      <p:sp>
        <p:nvSpPr>
          <p:cNvPr id="3" name="Picture Placeholder 2"/>
          <p:cNvSpPr>
            <a:spLocks noGrp="1"/>
          </p:cNvSpPr>
          <p:nvPr>
            <p:ph type="pic" idx="1"/>
          </p:nvPr>
        </p:nvSpPr>
        <p:spPr>
          <a:xfrm>
            <a:off x="7774782" y="1481138"/>
            <a:ext cx="9258300" cy="7310438"/>
          </a:xfrm>
        </p:spPr>
        <p:txBody>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endParaRPr lang="en-US"/>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smtClean="0"/>
              <a:t>Edit Master text styles</a:t>
            </a:r>
          </a:p>
        </p:txBody>
      </p:sp>
      <p:sp>
        <p:nvSpPr>
          <p:cNvPr id="5" name="Date Placeholder 4"/>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13716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3622182207"/>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357891764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87350" y="547688"/>
            <a:ext cx="3943350" cy="871775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57300" y="547688"/>
            <a:ext cx="11601450" cy="871775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10789827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0.xml"/><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theme" Target="../theme/theme13.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1.xml"/><Relationship Id="rId3" Type="http://schemas.openxmlformats.org/officeDocument/2006/relationships/slideLayout" Target="../slideLayouts/slideLayout146.xml"/><Relationship Id="rId7" Type="http://schemas.openxmlformats.org/officeDocument/2006/relationships/slideLayout" Target="../slideLayouts/slideLayout150.xml"/><Relationship Id="rId12" Type="http://schemas.openxmlformats.org/officeDocument/2006/relationships/theme" Target="../theme/theme14.xml"/><Relationship Id="rId2" Type="http://schemas.openxmlformats.org/officeDocument/2006/relationships/slideLayout" Target="../slideLayouts/slideLayout145.xml"/><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slideLayout" Target="../slideLayouts/slideLayout154.xml"/><Relationship Id="rId5" Type="http://schemas.openxmlformats.org/officeDocument/2006/relationships/slideLayout" Target="../slideLayouts/slideLayout148.xml"/><Relationship Id="rId10" Type="http://schemas.openxmlformats.org/officeDocument/2006/relationships/slideLayout" Target="../slideLayouts/slideLayout153.xml"/><Relationship Id="rId4" Type="http://schemas.openxmlformats.org/officeDocument/2006/relationships/slideLayout" Target="../slideLayouts/slideLayout147.xml"/><Relationship Id="rId9" Type="http://schemas.openxmlformats.org/officeDocument/2006/relationships/slideLayout" Target="../slideLayouts/slideLayout152.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2.xml"/><Relationship Id="rId3" Type="http://schemas.openxmlformats.org/officeDocument/2006/relationships/slideLayout" Target="../slideLayouts/slideLayout157.xml"/><Relationship Id="rId7" Type="http://schemas.openxmlformats.org/officeDocument/2006/relationships/slideLayout" Target="../slideLayouts/slideLayout161.xml"/><Relationship Id="rId12" Type="http://schemas.openxmlformats.org/officeDocument/2006/relationships/theme" Target="../theme/theme15.xml"/><Relationship Id="rId2" Type="http://schemas.openxmlformats.org/officeDocument/2006/relationships/slideLayout" Target="../slideLayouts/slideLayout156.xml"/><Relationship Id="rId1" Type="http://schemas.openxmlformats.org/officeDocument/2006/relationships/slideLayout" Target="../slideLayouts/slideLayout155.xml"/><Relationship Id="rId6" Type="http://schemas.openxmlformats.org/officeDocument/2006/relationships/slideLayout" Target="../slideLayouts/slideLayout160.xml"/><Relationship Id="rId11" Type="http://schemas.openxmlformats.org/officeDocument/2006/relationships/slideLayout" Target="../slideLayouts/slideLayout165.xml"/><Relationship Id="rId5" Type="http://schemas.openxmlformats.org/officeDocument/2006/relationships/slideLayout" Target="../slideLayouts/slideLayout159.xml"/><Relationship Id="rId10" Type="http://schemas.openxmlformats.org/officeDocument/2006/relationships/slideLayout" Target="../slideLayouts/slideLayout164.xml"/><Relationship Id="rId4" Type="http://schemas.openxmlformats.org/officeDocument/2006/relationships/slideLayout" Target="../slideLayouts/slideLayout158.xml"/><Relationship Id="rId9" Type="http://schemas.openxmlformats.org/officeDocument/2006/relationships/slideLayout" Target="../slideLayouts/slideLayout163.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73.xml"/><Relationship Id="rId3" Type="http://schemas.openxmlformats.org/officeDocument/2006/relationships/slideLayout" Target="../slideLayouts/slideLayout168.xml"/><Relationship Id="rId7" Type="http://schemas.openxmlformats.org/officeDocument/2006/relationships/slideLayout" Target="../slideLayouts/slideLayout172.xml"/><Relationship Id="rId12" Type="http://schemas.openxmlformats.org/officeDocument/2006/relationships/theme" Target="../theme/theme16.xml"/><Relationship Id="rId2" Type="http://schemas.openxmlformats.org/officeDocument/2006/relationships/slideLayout" Target="../slideLayouts/slideLayout167.xml"/><Relationship Id="rId1" Type="http://schemas.openxmlformats.org/officeDocument/2006/relationships/slideLayout" Target="../slideLayouts/slideLayout166.xml"/><Relationship Id="rId6" Type="http://schemas.openxmlformats.org/officeDocument/2006/relationships/slideLayout" Target="../slideLayouts/slideLayout171.xml"/><Relationship Id="rId11" Type="http://schemas.openxmlformats.org/officeDocument/2006/relationships/slideLayout" Target="../slideLayouts/slideLayout176.xml"/><Relationship Id="rId5" Type="http://schemas.openxmlformats.org/officeDocument/2006/relationships/slideLayout" Target="../slideLayouts/slideLayout170.xml"/><Relationship Id="rId10" Type="http://schemas.openxmlformats.org/officeDocument/2006/relationships/slideLayout" Target="../slideLayouts/slideLayout175.xml"/><Relationship Id="rId4" Type="http://schemas.openxmlformats.org/officeDocument/2006/relationships/slideLayout" Target="../slideLayouts/slideLayout169.xml"/><Relationship Id="rId9" Type="http://schemas.openxmlformats.org/officeDocument/2006/relationships/slideLayout" Target="../slideLayouts/slideLayout174.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84.xml"/><Relationship Id="rId3" Type="http://schemas.openxmlformats.org/officeDocument/2006/relationships/slideLayout" Target="../slideLayouts/slideLayout179.xml"/><Relationship Id="rId7" Type="http://schemas.openxmlformats.org/officeDocument/2006/relationships/slideLayout" Target="../slideLayouts/slideLayout183.xml"/><Relationship Id="rId12" Type="http://schemas.openxmlformats.org/officeDocument/2006/relationships/theme" Target="../theme/theme17.xml"/><Relationship Id="rId2" Type="http://schemas.openxmlformats.org/officeDocument/2006/relationships/slideLayout" Target="../slideLayouts/slideLayout178.xml"/><Relationship Id="rId1" Type="http://schemas.openxmlformats.org/officeDocument/2006/relationships/slideLayout" Target="../slideLayouts/slideLayout177.xml"/><Relationship Id="rId6" Type="http://schemas.openxmlformats.org/officeDocument/2006/relationships/slideLayout" Target="../slideLayouts/slideLayout182.xml"/><Relationship Id="rId11" Type="http://schemas.openxmlformats.org/officeDocument/2006/relationships/slideLayout" Target="../slideLayouts/slideLayout187.xml"/><Relationship Id="rId5" Type="http://schemas.openxmlformats.org/officeDocument/2006/relationships/slideLayout" Target="../slideLayouts/slideLayout181.xml"/><Relationship Id="rId10" Type="http://schemas.openxmlformats.org/officeDocument/2006/relationships/slideLayout" Target="../slideLayouts/slideLayout186.xml"/><Relationship Id="rId4" Type="http://schemas.openxmlformats.org/officeDocument/2006/relationships/slideLayout" Target="../slideLayouts/slideLayout180.xml"/><Relationship Id="rId9" Type="http://schemas.openxmlformats.org/officeDocument/2006/relationships/slideLayout" Target="../slideLayouts/slideLayout185.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95.xml"/><Relationship Id="rId3" Type="http://schemas.openxmlformats.org/officeDocument/2006/relationships/slideLayout" Target="../slideLayouts/slideLayout190.xml"/><Relationship Id="rId7" Type="http://schemas.openxmlformats.org/officeDocument/2006/relationships/slideLayout" Target="../slideLayouts/slideLayout194.xml"/><Relationship Id="rId12" Type="http://schemas.openxmlformats.org/officeDocument/2006/relationships/theme" Target="../theme/theme18.xml"/><Relationship Id="rId2" Type="http://schemas.openxmlformats.org/officeDocument/2006/relationships/slideLayout" Target="../slideLayouts/slideLayout189.xml"/><Relationship Id="rId1" Type="http://schemas.openxmlformats.org/officeDocument/2006/relationships/slideLayout" Target="../slideLayouts/slideLayout188.xml"/><Relationship Id="rId6" Type="http://schemas.openxmlformats.org/officeDocument/2006/relationships/slideLayout" Target="../slideLayouts/slideLayout193.xml"/><Relationship Id="rId11" Type="http://schemas.openxmlformats.org/officeDocument/2006/relationships/slideLayout" Target="../slideLayouts/slideLayout198.xml"/><Relationship Id="rId5" Type="http://schemas.openxmlformats.org/officeDocument/2006/relationships/slideLayout" Target="../slideLayouts/slideLayout192.xml"/><Relationship Id="rId10" Type="http://schemas.openxmlformats.org/officeDocument/2006/relationships/slideLayout" Target="../slideLayouts/slideLayout197.xml"/><Relationship Id="rId4" Type="http://schemas.openxmlformats.org/officeDocument/2006/relationships/slideLayout" Target="../slideLayouts/slideLayout191.xml"/><Relationship Id="rId9" Type="http://schemas.openxmlformats.org/officeDocument/2006/relationships/slideLayout" Target="../slideLayouts/slideLayout196.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3/30/2024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7300" y="547688"/>
            <a:ext cx="15773400" cy="1988345"/>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1257300" y="2738438"/>
            <a:ext cx="15773400" cy="6527007"/>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1257300" y="9534526"/>
            <a:ext cx="4114800" cy="547688"/>
          </a:xfrm>
          <a:prstGeom prst="rect">
            <a:avLst/>
          </a:prstGeom>
        </p:spPr>
        <p:txBody>
          <a:bodyPr vert="horz" lIns="91440" tIns="45720" rIns="91440" bIns="45720" rtlCol="0" anchor="ctr"/>
          <a:lstStyle>
            <a:lvl1pPr algn="l">
              <a:defRPr sz="1800">
                <a:solidFill>
                  <a:schemeClr val="tx1">
                    <a:tint val="75000"/>
                  </a:schemeClr>
                </a:solidFill>
              </a:defRPr>
            </a:lvl1p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3"/>
          </p:nvPr>
        </p:nvSpPr>
        <p:spPr>
          <a:xfrm>
            <a:off x="6057900" y="9534526"/>
            <a:ext cx="6172200" cy="547688"/>
          </a:xfrm>
          <a:prstGeom prst="rect">
            <a:avLst/>
          </a:prstGeom>
        </p:spPr>
        <p:txBody>
          <a:bodyPr vert="horz" lIns="91440" tIns="45720" rIns="91440" bIns="45720" rtlCol="0" anchor="ctr"/>
          <a:lstStyle>
            <a:lvl1pPr algn="ctr">
              <a:defRPr sz="1800">
                <a:solidFill>
                  <a:schemeClr val="tx1">
                    <a:tint val="75000"/>
                  </a:schemeClr>
                </a:solidFill>
              </a:defRPr>
            </a:lvl1pPr>
          </a:lstStyle>
          <a:p>
            <a:pPr defTabSz="1371600"/>
            <a:endParaRPr lang="en-US">
              <a:solidFill>
                <a:prstClr val="black">
                  <a:tint val="75000"/>
                </a:prstClr>
              </a:solidFill>
            </a:endParaRPr>
          </a:p>
        </p:txBody>
      </p:sp>
      <p:sp>
        <p:nvSpPr>
          <p:cNvPr id="6" name="Slide Number Placeholder 5"/>
          <p:cNvSpPr>
            <a:spLocks noGrp="1"/>
          </p:cNvSpPr>
          <p:nvPr>
            <p:ph type="sldNum" sz="quarter" idx="4"/>
          </p:nvPr>
        </p:nvSpPr>
        <p:spPr>
          <a:xfrm>
            <a:off x="12915900" y="9534526"/>
            <a:ext cx="4114800" cy="547688"/>
          </a:xfrm>
          <a:prstGeom prst="rect">
            <a:avLst/>
          </a:prstGeom>
        </p:spPr>
        <p:txBody>
          <a:bodyPr vert="horz" lIns="91440" tIns="45720" rIns="91440" bIns="45720" rtlCol="0" anchor="ctr"/>
          <a:lstStyle>
            <a:lvl1pPr algn="r">
              <a:defRPr sz="1800">
                <a:solidFill>
                  <a:schemeClr val="tx1">
                    <a:tint val="75000"/>
                  </a:schemeClr>
                </a:solidFill>
              </a:defRPr>
            </a:lvl1p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301929491"/>
      </p:ext>
    </p:extLst>
  </p:cSld>
  <p:clrMap bg1="lt1" tx1="dk1" bg2="lt2" tx2="dk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 id="2147483942" r:id="rId6"/>
    <p:sldLayoutId id="2147483943" r:id="rId7"/>
    <p:sldLayoutId id="2147483944" r:id="rId8"/>
    <p:sldLayoutId id="2147483945" r:id="rId9"/>
    <p:sldLayoutId id="2147483946" r:id="rId10"/>
    <p:sldLayoutId id="2147483947" r:id="rId1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7300" y="547688"/>
            <a:ext cx="15773400" cy="1988345"/>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1257300" y="2738438"/>
            <a:ext cx="15773400" cy="6527007"/>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1257300" y="9534526"/>
            <a:ext cx="4114800" cy="547688"/>
          </a:xfrm>
          <a:prstGeom prst="rect">
            <a:avLst/>
          </a:prstGeom>
        </p:spPr>
        <p:txBody>
          <a:bodyPr vert="horz" lIns="91440" tIns="45720" rIns="91440" bIns="45720" rtlCol="0" anchor="ctr"/>
          <a:lstStyle>
            <a:lvl1pPr algn="l">
              <a:defRPr sz="1800">
                <a:solidFill>
                  <a:schemeClr val="tx1">
                    <a:tint val="75000"/>
                  </a:schemeClr>
                </a:solidFill>
              </a:defRPr>
            </a:lvl1p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3"/>
          </p:nvPr>
        </p:nvSpPr>
        <p:spPr>
          <a:xfrm>
            <a:off x="6057900" y="9534526"/>
            <a:ext cx="6172200" cy="547688"/>
          </a:xfrm>
          <a:prstGeom prst="rect">
            <a:avLst/>
          </a:prstGeom>
        </p:spPr>
        <p:txBody>
          <a:bodyPr vert="horz" lIns="91440" tIns="45720" rIns="91440" bIns="45720" rtlCol="0" anchor="ctr"/>
          <a:lstStyle>
            <a:lvl1pPr algn="ctr">
              <a:defRPr sz="1800">
                <a:solidFill>
                  <a:schemeClr val="tx1">
                    <a:tint val="75000"/>
                  </a:schemeClr>
                </a:solidFill>
              </a:defRPr>
            </a:lvl1pPr>
          </a:lstStyle>
          <a:p>
            <a:pPr defTabSz="1371600"/>
            <a:endParaRPr lang="en-US">
              <a:solidFill>
                <a:prstClr val="black">
                  <a:tint val="75000"/>
                </a:prstClr>
              </a:solidFill>
            </a:endParaRPr>
          </a:p>
        </p:txBody>
      </p:sp>
      <p:sp>
        <p:nvSpPr>
          <p:cNvPr id="6" name="Slide Number Placeholder 5"/>
          <p:cNvSpPr>
            <a:spLocks noGrp="1"/>
          </p:cNvSpPr>
          <p:nvPr>
            <p:ph type="sldNum" sz="quarter" idx="4"/>
          </p:nvPr>
        </p:nvSpPr>
        <p:spPr>
          <a:xfrm>
            <a:off x="12915900" y="9534526"/>
            <a:ext cx="4114800" cy="547688"/>
          </a:xfrm>
          <a:prstGeom prst="rect">
            <a:avLst/>
          </a:prstGeom>
        </p:spPr>
        <p:txBody>
          <a:bodyPr vert="horz" lIns="91440" tIns="45720" rIns="91440" bIns="45720" rtlCol="0" anchor="ctr"/>
          <a:lstStyle>
            <a:lvl1pPr algn="r">
              <a:defRPr sz="1800">
                <a:solidFill>
                  <a:schemeClr val="tx1">
                    <a:tint val="75000"/>
                  </a:schemeClr>
                </a:solidFill>
              </a:defRPr>
            </a:lvl1p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841085616"/>
      </p:ext>
    </p:extLst>
  </p:cSld>
  <p:clrMap bg1="lt1" tx1="dk1" bg2="lt2" tx2="dk2" accent1="accent1" accent2="accent2" accent3="accent3" accent4="accent4" accent5="accent5" accent6="accent6" hlink="hlink" folHlink="folHlink"/>
  <p:sldLayoutIdLst>
    <p:sldLayoutId id="2147483949" r:id="rId1"/>
    <p:sldLayoutId id="2147483950" r:id="rId2"/>
    <p:sldLayoutId id="2147483951" r:id="rId3"/>
    <p:sldLayoutId id="2147483952" r:id="rId4"/>
    <p:sldLayoutId id="2147483953" r:id="rId5"/>
    <p:sldLayoutId id="2147483954" r:id="rId6"/>
    <p:sldLayoutId id="2147483955" r:id="rId7"/>
    <p:sldLayoutId id="2147483956" r:id="rId8"/>
    <p:sldLayoutId id="2147483957" r:id="rId9"/>
    <p:sldLayoutId id="2147483958" r:id="rId10"/>
    <p:sldLayoutId id="2147483959" r:id="rId1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7300" y="547688"/>
            <a:ext cx="15773400" cy="1988345"/>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1257300" y="2738438"/>
            <a:ext cx="15773400" cy="6527007"/>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1257300" y="9534526"/>
            <a:ext cx="4114800" cy="547688"/>
          </a:xfrm>
          <a:prstGeom prst="rect">
            <a:avLst/>
          </a:prstGeom>
        </p:spPr>
        <p:txBody>
          <a:bodyPr vert="horz" lIns="91440" tIns="45720" rIns="91440" bIns="45720" rtlCol="0" anchor="ctr"/>
          <a:lstStyle>
            <a:lvl1pPr algn="l">
              <a:defRPr sz="1800">
                <a:solidFill>
                  <a:schemeClr val="tx1">
                    <a:tint val="75000"/>
                  </a:schemeClr>
                </a:solidFill>
              </a:defRPr>
            </a:lvl1p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3"/>
          </p:nvPr>
        </p:nvSpPr>
        <p:spPr>
          <a:xfrm>
            <a:off x="6057900" y="9534526"/>
            <a:ext cx="6172200" cy="547688"/>
          </a:xfrm>
          <a:prstGeom prst="rect">
            <a:avLst/>
          </a:prstGeom>
        </p:spPr>
        <p:txBody>
          <a:bodyPr vert="horz" lIns="91440" tIns="45720" rIns="91440" bIns="45720" rtlCol="0" anchor="ctr"/>
          <a:lstStyle>
            <a:lvl1pPr algn="ctr">
              <a:defRPr sz="1800">
                <a:solidFill>
                  <a:schemeClr val="tx1">
                    <a:tint val="75000"/>
                  </a:schemeClr>
                </a:solidFill>
              </a:defRPr>
            </a:lvl1pPr>
          </a:lstStyle>
          <a:p>
            <a:pPr defTabSz="1371600"/>
            <a:endParaRPr lang="en-US">
              <a:solidFill>
                <a:prstClr val="black">
                  <a:tint val="75000"/>
                </a:prstClr>
              </a:solidFill>
            </a:endParaRPr>
          </a:p>
        </p:txBody>
      </p:sp>
      <p:sp>
        <p:nvSpPr>
          <p:cNvPr id="6" name="Slide Number Placeholder 5"/>
          <p:cNvSpPr>
            <a:spLocks noGrp="1"/>
          </p:cNvSpPr>
          <p:nvPr>
            <p:ph type="sldNum" sz="quarter" idx="4"/>
          </p:nvPr>
        </p:nvSpPr>
        <p:spPr>
          <a:xfrm>
            <a:off x="12915900" y="9534526"/>
            <a:ext cx="4114800" cy="547688"/>
          </a:xfrm>
          <a:prstGeom prst="rect">
            <a:avLst/>
          </a:prstGeom>
        </p:spPr>
        <p:txBody>
          <a:bodyPr vert="horz" lIns="91440" tIns="45720" rIns="91440" bIns="45720" rtlCol="0" anchor="ctr"/>
          <a:lstStyle>
            <a:lvl1pPr algn="r">
              <a:defRPr sz="1800">
                <a:solidFill>
                  <a:schemeClr val="tx1">
                    <a:tint val="75000"/>
                  </a:schemeClr>
                </a:solidFill>
              </a:defRPr>
            </a:lvl1p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1186725569"/>
      </p:ext>
    </p:extLst>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7300" y="547688"/>
            <a:ext cx="15773400" cy="1988345"/>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1257300" y="2738438"/>
            <a:ext cx="15773400" cy="6527007"/>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1257300" y="9534526"/>
            <a:ext cx="4114800" cy="547688"/>
          </a:xfrm>
          <a:prstGeom prst="rect">
            <a:avLst/>
          </a:prstGeom>
        </p:spPr>
        <p:txBody>
          <a:bodyPr vert="horz" lIns="91440" tIns="45720" rIns="91440" bIns="45720" rtlCol="0" anchor="ctr"/>
          <a:lstStyle>
            <a:lvl1pPr algn="l">
              <a:defRPr sz="1800">
                <a:solidFill>
                  <a:schemeClr val="tx1">
                    <a:tint val="75000"/>
                  </a:schemeClr>
                </a:solidFill>
              </a:defRPr>
            </a:lvl1p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3"/>
          </p:nvPr>
        </p:nvSpPr>
        <p:spPr>
          <a:xfrm>
            <a:off x="6057900" y="9534526"/>
            <a:ext cx="6172200" cy="547688"/>
          </a:xfrm>
          <a:prstGeom prst="rect">
            <a:avLst/>
          </a:prstGeom>
        </p:spPr>
        <p:txBody>
          <a:bodyPr vert="horz" lIns="91440" tIns="45720" rIns="91440" bIns="45720" rtlCol="0" anchor="ctr"/>
          <a:lstStyle>
            <a:lvl1pPr algn="ctr">
              <a:defRPr sz="1800">
                <a:solidFill>
                  <a:schemeClr val="tx1">
                    <a:tint val="75000"/>
                  </a:schemeClr>
                </a:solidFill>
              </a:defRPr>
            </a:lvl1pPr>
          </a:lstStyle>
          <a:p>
            <a:pPr defTabSz="1371600"/>
            <a:endParaRPr lang="en-US">
              <a:solidFill>
                <a:prstClr val="black">
                  <a:tint val="75000"/>
                </a:prstClr>
              </a:solidFill>
            </a:endParaRPr>
          </a:p>
        </p:txBody>
      </p:sp>
      <p:sp>
        <p:nvSpPr>
          <p:cNvPr id="6" name="Slide Number Placeholder 5"/>
          <p:cNvSpPr>
            <a:spLocks noGrp="1"/>
          </p:cNvSpPr>
          <p:nvPr>
            <p:ph type="sldNum" sz="quarter" idx="4"/>
          </p:nvPr>
        </p:nvSpPr>
        <p:spPr>
          <a:xfrm>
            <a:off x="12915900" y="9534526"/>
            <a:ext cx="4114800" cy="547688"/>
          </a:xfrm>
          <a:prstGeom prst="rect">
            <a:avLst/>
          </a:prstGeom>
        </p:spPr>
        <p:txBody>
          <a:bodyPr vert="horz" lIns="91440" tIns="45720" rIns="91440" bIns="45720" rtlCol="0" anchor="ctr"/>
          <a:lstStyle>
            <a:lvl1pPr algn="r">
              <a:defRPr sz="1800">
                <a:solidFill>
                  <a:schemeClr val="tx1">
                    <a:tint val="75000"/>
                  </a:schemeClr>
                </a:solidFill>
              </a:defRPr>
            </a:lvl1p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539445990"/>
      </p:ext>
    </p:extLst>
  </p:cSld>
  <p:clrMap bg1="lt1" tx1="dk1" bg2="lt2" tx2="dk2" accent1="accent1" accent2="accent2" accent3="accent3" accent4="accent4" accent5="accent5" accent6="accent6" hlink="hlink" folHlink="folHlink"/>
  <p:sldLayoutIdLst>
    <p:sldLayoutId id="2147483973" r:id="rId1"/>
    <p:sldLayoutId id="2147483974" r:id="rId2"/>
    <p:sldLayoutId id="2147483975" r:id="rId3"/>
    <p:sldLayoutId id="2147483976" r:id="rId4"/>
    <p:sldLayoutId id="2147483977" r:id="rId5"/>
    <p:sldLayoutId id="2147483978" r:id="rId6"/>
    <p:sldLayoutId id="2147483979" r:id="rId7"/>
    <p:sldLayoutId id="2147483980" r:id="rId8"/>
    <p:sldLayoutId id="2147483981" r:id="rId9"/>
    <p:sldLayoutId id="2147483982" r:id="rId10"/>
    <p:sldLayoutId id="2147483983" r:id="rId1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7300" y="547688"/>
            <a:ext cx="15773400" cy="1988345"/>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1257300" y="2738438"/>
            <a:ext cx="15773400" cy="6527007"/>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1257300" y="9534526"/>
            <a:ext cx="4114800" cy="547688"/>
          </a:xfrm>
          <a:prstGeom prst="rect">
            <a:avLst/>
          </a:prstGeom>
        </p:spPr>
        <p:txBody>
          <a:bodyPr vert="horz" lIns="91440" tIns="45720" rIns="91440" bIns="45720" rtlCol="0" anchor="ctr"/>
          <a:lstStyle>
            <a:lvl1pPr algn="l">
              <a:defRPr sz="1800">
                <a:solidFill>
                  <a:schemeClr val="tx1">
                    <a:tint val="75000"/>
                  </a:schemeClr>
                </a:solidFill>
              </a:defRPr>
            </a:lvl1p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3"/>
          </p:nvPr>
        </p:nvSpPr>
        <p:spPr>
          <a:xfrm>
            <a:off x="6057900" y="9534526"/>
            <a:ext cx="6172200" cy="547688"/>
          </a:xfrm>
          <a:prstGeom prst="rect">
            <a:avLst/>
          </a:prstGeom>
        </p:spPr>
        <p:txBody>
          <a:bodyPr vert="horz" lIns="91440" tIns="45720" rIns="91440" bIns="45720" rtlCol="0" anchor="ctr"/>
          <a:lstStyle>
            <a:lvl1pPr algn="ctr">
              <a:defRPr sz="1800">
                <a:solidFill>
                  <a:schemeClr val="tx1">
                    <a:tint val="75000"/>
                  </a:schemeClr>
                </a:solidFill>
              </a:defRPr>
            </a:lvl1pPr>
          </a:lstStyle>
          <a:p>
            <a:pPr defTabSz="1371600"/>
            <a:endParaRPr lang="en-US">
              <a:solidFill>
                <a:prstClr val="black">
                  <a:tint val="75000"/>
                </a:prstClr>
              </a:solidFill>
            </a:endParaRPr>
          </a:p>
        </p:txBody>
      </p:sp>
      <p:sp>
        <p:nvSpPr>
          <p:cNvPr id="6" name="Slide Number Placeholder 5"/>
          <p:cNvSpPr>
            <a:spLocks noGrp="1"/>
          </p:cNvSpPr>
          <p:nvPr>
            <p:ph type="sldNum" sz="quarter" idx="4"/>
          </p:nvPr>
        </p:nvSpPr>
        <p:spPr>
          <a:xfrm>
            <a:off x="12915900" y="9534526"/>
            <a:ext cx="4114800" cy="547688"/>
          </a:xfrm>
          <a:prstGeom prst="rect">
            <a:avLst/>
          </a:prstGeom>
        </p:spPr>
        <p:txBody>
          <a:bodyPr vert="horz" lIns="91440" tIns="45720" rIns="91440" bIns="45720" rtlCol="0" anchor="ctr"/>
          <a:lstStyle>
            <a:lvl1pPr algn="r">
              <a:defRPr sz="1800">
                <a:solidFill>
                  <a:schemeClr val="tx1">
                    <a:tint val="75000"/>
                  </a:schemeClr>
                </a:solidFill>
              </a:defRPr>
            </a:lvl1p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382555574"/>
      </p:ext>
    </p:extLst>
  </p:cSld>
  <p:clrMap bg1="lt1" tx1="dk1" bg2="lt2" tx2="dk2" accent1="accent1" accent2="accent2" accent3="accent3" accent4="accent4" accent5="accent5" accent6="accent6" hlink="hlink" folHlink="folHlink"/>
  <p:sldLayoutIdLst>
    <p:sldLayoutId id="2147483985" r:id="rId1"/>
    <p:sldLayoutId id="2147483986" r:id="rId2"/>
    <p:sldLayoutId id="2147483987" r:id="rId3"/>
    <p:sldLayoutId id="2147483988" r:id="rId4"/>
    <p:sldLayoutId id="2147483989" r:id="rId5"/>
    <p:sldLayoutId id="2147483990" r:id="rId6"/>
    <p:sldLayoutId id="2147483991" r:id="rId7"/>
    <p:sldLayoutId id="2147483992" r:id="rId8"/>
    <p:sldLayoutId id="2147483993" r:id="rId9"/>
    <p:sldLayoutId id="2147483994" r:id="rId10"/>
    <p:sldLayoutId id="2147483995" r:id="rId1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7300" y="547688"/>
            <a:ext cx="15773400" cy="1988345"/>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1257300" y="2738438"/>
            <a:ext cx="15773400" cy="6527007"/>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1257300" y="9534526"/>
            <a:ext cx="4114800" cy="547688"/>
          </a:xfrm>
          <a:prstGeom prst="rect">
            <a:avLst/>
          </a:prstGeom>
        </p:spPr>
        <p:txBody>
          <a:bodyPr vert="horz" lIns="91440" tIns="45720" rIns="91440" bIns="45720" rtlCol="0" anchor="ctr"/>
          <a:lstStyle>
            <a:lvl1pPr algn="l">
              <a:defRPr sz="1800">
                <a:solidFill>
                  <a:schemeClr val="tx1">
                    <a:tint val="75000"/>
                  </a:schemeClr>
                </a:solidFill>
              </a:defRPr>
            </a:lvl1p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3"/>
          </p:nvPr>
        </p:nvSpPr>
        <p:spPr>
          <a:xfrm>
            <a:off x="6057900" y="9534526"/>
            <a:ext cx="6172200" cy="547688"/>
          </a:xfrm>
          <a:prstGeom prst="rect">
            <a:avLst/>
          </a:prstGeom>
        </p:spPr>
        <p:txBody>
          <a:bodyPr vert="horz" lIns="91440" tIns="45720" rIns="91440" bIns="45720" rtlCol="0" anchor="ctr"/>
          <a:lstStyle>
            <a:lvl1pPr algn="ctr">
              <a:defRPr sz="1800">
                <a:solidFill>
                  <a:schemeClr val="tx1">
                    <a:tint val="75000"/>
                  </a:schemeClr>
                </a:solidFill>
              </a:defRPr>
            </a:lvl1pPr>
          </a:lstStyle>
          <a:p>
            <a:pPr defTabSz="1371600"/>
            <a:endParaRPr lang="en-US">
              <a:solidFill>
                <a:prstClr val="black">
                  <a:tint val="75000"/>
                </a:prstClr>
              </a:solidFill>
            </a:endParaRPr>
          </a:p>
        </p:txBody>
      </p:sp>
      <p:sp>
        <p:nvSpPr>
          <p:cNvPr id="6" name="Slide Number Placeholder 5"/>
          <p:cNvSpPr>
            <a:spLocks noGrp="1"/>
          </p:cNvSpPr>
          <p:nvPr>
            <p:ph type="sldNum" sz="quarter" idx="4"/>
          </p:nvPr>
        </p:nvSpPr>
        <p:spPr>
          <a:xfrm>
            <a:off x="12915900" y="9534526"/>
            <a:ext cx="4114800" cy="547688"/>
          </a:xfrm>
          <a:prstGeom prst="rect">
            <a:avLst/>
          </a:prstGeom>
        </p:spPr>
        <p:txBody>
          <a:bodyPr vert="horz" lIns="91440" tIns="45720" rIns="91440" bIns="45720" rtlCol="0" anchor="ctr"/>
          <a:lstStyle>
            <a:lvl1pPr algn="r">
              <a:defRPr sz="1800">
                <a:solidFill>
                  <a:schemeClr val="tx1">
                    <a:tint val="75000"/>
                  </a:schemeClr>
                </a:solidFill>
              </a:defRPr>
            </a:lvl1p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3537147095"/>
      </p:ext>
    </p:extLst>
  </p:cSld>
  <p:clrMap bg1="lt1" tx1="dk1" bg2="lt2" tx2="dk2" accent1="accent1" accent2="accent2" accent3="accent3" accent4="accent4" accent5="accent5" accent6="accent6" hlink="hlink" folHlink="folHlink"/>
  <p:sldLayoutIdLst>
    <p:sldLayoutId id="2147483997" r:id="rId1"/>
    <p:sldLayoutId id="2147483998" r:id="rId2"/>
    <p:sldLayoutId id="2147483999" r:id="rId3"/>
    <p:sldLayoutId id="2147484000" r:id="rId4"/>
    <p:sldLayoutId id="2147484001" r:id="rId5"/>
    <p:sldLayoutId id="2147484002" r:id="rId6"/>
    <p:sldLayoutId id="2147484003" r:id="rId7"/>
    <p:sldLayoutId id="2147484004" r:id="rId8"/>
    <p:sldLayoutId id="2147484005" r:id="rId9"/>
    <p:sldLayoutId id="2147484006" r:id="rId10"/>
    <p:sldLayoutId id="2147484007" r:id="rId1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7300" y="547688"/>
            <a:ext cx="15773400" cy="1988345"/>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1257300" y="2738438"/>
            <a:ext cx="15773400" cy="6527007"/>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1257300" y="9534526"/>
            <a:ext cx="4114800" cy="547688"/>
          </a:xfrm>
          <a:prstGeom prst="rect">
            <a:avLst/>
          </a:prstGeom>
        </p:spPr>
        <p:txBody>
          <a:bodyPr vert="horz" lIns="91440" tIns="45720" rIns="91440" bIns="45720" rtlCol="0" anchor="ctr"/>
          <a:lstStyle>
            <a:lvl1pPr algn="l">
              <a:defRPr sz="1800">
                <a:solidFill>
                  <a:schemeClr val="tx1">
                    <a:tint val="75000"/>
                  </a:schemeClr>
                </a:solidFill>
              </a:defRPr>
            </a:lvl1p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3"/>
          </p:nvPr>
        </p:nvSpPr>
        <p:spPr>
          <a:xfrm>
            <a:off x="6057900" y="9534526"/>
            <a:ext cx="6172200" cy="547688"/>
          </a:xfrm>
          <a:prstGeom prst="rect">
            <a:avLst/>
          </a:prstGeom>
        </p:spPr>
        <p:txBody>
          <a:bodyPr vert="horz" lIns="91440" tIns="45720" rIns="91440" bIns="45720" rtlCol="0" anchor="ctr"/>
          <a:lstStyle>
            <a:lvl1pPr algn="ctr">
              <a:defRPr sz="1800">
                <a:solidFill>
                  <a:schemeClr val="tx1">
                    <a:tint val="75000"/>
                  </a:schemeClr>
                </a:solidFill>
              </a:defRPr>
            </a:lvl1pPr>
          </a:lstStyle>
          <a:p>
            <a:pPr defTabSz="1371600"/>
            <a:endParaRPr lang="en-US">
              <a:solidFill>
                <a:prstClr val="black">
                  <a:tint val="75000"/>
                </a:prstClr>
              </a:solidFill>
            </a:endParaRPr>
          </a:p>
        </p:txBody>
      </p:sp>
      <p:sp>
        <p:nvSpPr>
          <p:cNvPr id="6" name="Slide Number Placeholder 5"/>
          <p:cNvSpPr>
            <a:spLocks noGrp="1"/>
          </p:cNvSpPr>
          <p:nvPr>
            <p:ph type="sldNum" sz="quarter" idx="4"/>
          </p:nvPr>
        </p:nvSpPr>
        <p:spPr>
          <a:xfrm>
            <a:off x="12915900" y="9534526"/>
            <a:ext cx="4114800" cy="547688"/>
          </a:xfrm>
          <a:prstGeom prst="rect">
            <a:avLst/>
          </a:prstGeom>
        </p:spPr>
        <p:txBody>
          <a:bodyPr vert="horz" lIns="91440" tIns="45720" rIns="91440" bIns="45720" rtlCol="0" anchor="ctr"/>
          <a:lstStyle>
            <a:lvl1pPr algn="r">
              <a:defRPr sz="1800">
                <a:solidFill>
                  <a:schemeClr val="tx1">
                    <a:tint val="75000"/>
                  </a:schemeClr>
                </a:solidFill>
              </a:defRPr>
            </a:lvl1p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592844199"/>
      </p:ext>
    </p:extLst>
  </p:cSld>
  <p:clrMap bg1="lt1" tx1="dk1" bg2="lt2" tx2="dk2" accent1="accent1" accent2="accent2" accent3="accent3" accent4="accent4" accent5="accent5" accent6="accent6" hlink="hlink" folHlink="folHlink"/>
  <p:sldLayoutIdLst>
    <p:sldLayoutId id="2147484009" r:id="rId1"/>
    <p:sldLayoutId id="2147484010" r:id="rId2"/>
    <p:sldLayoutId id="2147484011" r:id="rId3"/>
    <p:sldLayoutId id="2147484012" r:id="rId4"/>
    <p:sldLayoutId id="2147484013" r:id="rId5"/>
    <p:sldLayoutId id="2147484014" r:id="rId6"/>
    <p:sldLayoutId id="2147484015" r:id="rId7"/>
    <p:sldLayoutId id="2147484016" r:id="rId8"/>
    <p:sldLayoutId id="2147484017" r:id="rId9"/>
    <p:sldLayoutId id="2147484018" r:id="rId10"/>
    <p:sldLayoutId id="2147484019" r:id="rId1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7300" y="547688"/>
            <a:ext cx="15773400" cy="1988345"/>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1257300" y="2738438"/>
            <a:ext cx="15773400" cy="6527007"/>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1257300" y="9534526"/>
            <a:ext cx="4114800" cy="547688"/>
          </a:xfrm>
          <a:prstGeom prst="rect">
            <a:avLst/>
          </a:prstGeom>
        </p:spPr>
        <p:txBody>
          <a:bodyPr vert="horz" lIns="91440" tIns="45720" rIns="91440" bIns="45720" rtlCol="0" anchor="ctr"/>
          <a:lstStyle>
            <a:lvl1pPr algn="l">
              <a:defRPr sz="1800">
                <a:solidFill>
                  <a:schemeClr val="tx1">
                    <a:tint val="75000"/>
                  </a:schemeClr>
                </a:solidFill>
              </a:defRPr>
            </a:lvl1p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3"/>
          </p:nvPr>
        </p:nvSpPr>
        <p:spPr>
          <a:xfrm>
            <a:off x="6057900" y="9534526"/>
            <a:ext cx="6172200" cy="547688"/>
          </a:xfrm>
          <a:prstGeom prst="rect">
            <a:avLst/>
          </a:prstGeom>
        </p:spPr>
        <p:txBody>
          <a:bodyPr vert="horz" lIns="91440" tIns="45720" rIns="91440" bIns="45720" rtlCol="0" anchor="ctr"/>
          <a:lstStyle>
            <a:lvl1pPr algn="ctr">
              <a:defRPr sz="1800">
                <a:solidFill>
                  <a:schemeClr val="tx1">
                    <a:tint val="75000"/>
                  </a:schemeClr>
                </a:solidFill>
              </a:defRPr>
            </a:lvl1pPr>
          </a:lstStyle>
          <a:p>
            <a:pPr defTabSz="1371600"/>
            <a:endParaRPr lang="en-US">
              <a:solidFill>
                <a:prstClr val="black">
                  <a:tint val="75000"/>
                </a:prstClr>
              </a:solidFill>
            </a:endParaRPr>
          </a:p>
        </p:txBody>
      </p:sp>
      <p:sp>
        <p:nvSpPr>
          <p:cNvPr id="6" name="Slide Number Placeholder 5"/>
          <p:cNvSpPr>
            <a:spLocks noGrp="1"/>
          </p:cNvSpPr>
          <p:nvPr>
            <p:ph type="sldNum" sz="quarter" idx="4"/>
          </p:nvPr>
        </p:nvSpPr>
        <p:spPr>
          <a:xfrm>
            <a:off x="12915900" y="9534526"/>
            <a:ext cx="4114800" cy="547688"/>
          </a:xfrm>
          <a:prstGeom prst="rect">
            <a:avLst/>
          </a:prstGeom>
        </p:spPr>
        <p:txBody>
          <a:bodyPr vert="horz" lIns="91440" tIns="45720" rIns="91440" bIns="45720" rtlCol="0" anchor="ctr"/>
          <a:lstStyle>
            <a:lvl1pPr algn="r">
              <a:defRPr sz="1800">
                <a:solidFill>
                  <a:schemeClr val="tx1">
                    <a:tint val="75000"/>
                  </a:schemeClr>
                </a:solidFill>
              </a:defRPr>
            </a:lvl1p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2755972439"/>
      </p:ext>
    </p:extLst>
  </p:cSld>
  <p:clrMap bg1="lt1" tx1="dk1" bg2="lt2" tx2="dk2" accent1="accent1" accent2="accent2" accent3="accent3" accent4="accent4" accent5="accent5" accent6="accent6" hlink="hlink" folHlink="folHlink"/>
  <p:sldLayoutIdLst>
    <p:sldLayoutId id="2147484033" r:id="rId1"/>
    <p:sldLayoutId id="2147484034" r:id="rId2"/>
    <p:sldLayoutId id="2147484035" r:id="rId3"/>
    <p:sldLayoutId id="2147484036" r:id="rId4"/>
    <p:sldLayoutId id="2147484037" r:id="rId5"/>
    <p:sldLayoutId id="2147484038" r:id="rId6"/>
    <p:sldLayoutId id="2147484039" r:id="rId7"/>
    <p:sldLayoutId id="2147484040" r:id="rId8"/>
    <p:sldLayoutId id="2147484041" r:id="rId9"/>
    <p:sldLayoutId id="2147484042" r:id="rId10"/>
    <p:sldLayoutId id="2147484043" r:id="rId1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7300" y="547688"/>
            <a:ext cx="15773400" cy="1988345"/>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1257300" y="2738438"/>
            <a:ext cx="15773400" cy="6527007"/>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1257300" y="9534526"/>
            <a:ext cx="4114800" cy="547688"/>
          </a:xfrm>
          <a:prstGeom prst="rect">
            <a:avLst/>
          </a:prstGeom>
        </p:spPr>
        <p:txBody>
          <a:bodyPr vert="horz" lIns="91440" tIns="45720" rIns="91440" bIns="45720" rtlCol="0" anchor="ctr"/>
          <a:lstStyle>
            <a:lvl1pPr algn="l">
              <a:defRPr sz="1800">
                <a:solidFill>
                  <a:schemeClr val="tx1">
                    <a:tint val="75000"/>
                  </a:schemeClr>
                </a:solidFill>
              </a:defRPr>
            </a:lvl1p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3"/>
          </p:nvPr>
        </p:nvSpPr>
        <p:spPr>
          <a:xfrm>
            <a:off x="6057900" y="9534526"/>
            <a:ext cx="6172200" cy="547688"/>
          </a:xfrm>
          <a:prstGeom prst="rect">
            <a:avLst/>
          </a:prstGeom>
        </p:spPr>
        <p:txBody>
          <a:bodyPr vert="horz" lIns="91440" tIns="45720" rIns="91440" bIns="45720" rtlCol="0" anchor="ctr"/>
          <a:lstStyle>
            <a:lvl1pPr algn="ctr">
              <a:defRPr sz="1800">
                <a:solidFill>
                  <a:schemeClr val="tx1">
                    <a:tint val="75000"/>
                  </a:schemeClr>
                </a:solidFill>
              </a:defRPr>
            </a:lvl1pPr>
          </a:lstStyle>
          <a:p>
            <a:pPr defTabSz="1371600"/>
            <a:endParaRPr lang="en-US">
              <a:solidFill>
                <a:prstClr val="black">
                  <a:tint val="75000"/>
                </a:prstClr>
              </a:solidFill>
            </a:endParaRPr>
          </a:p>
        </p:txBody>
      </p:sp>
      <p:sp>
        <p:nvSpPr>
          <p:cNvPr id="6" name="Slide Number Placeholder 5"/>
          <p:cNvSpPr>
            <a:spLocks noGrp="1"/>
          </p:cNvSpPr>
          <p:nvPr>
            <p:ph type="sldNum" sz="quarter" idx="4"/>
          </p:nvPr>
        </p:nvSpPr>
        <p:spPr>
          <a:xfrm>
            <a:off x="12915900" y="9534526"/>
            <a:ext cx="4114800" cy="547688"/>
          </a:xfrm>
          <a:prstGeom prst="rect">
            <a:avLst/>
          </a:prstGeom>
        </p:spPr>
        <p:txBody>
          <a:bodyPr vert="horz" lIns="91440" tIns="45720" rIns="91440" bIns="45720" rtlCol="0" anchor="ctr"/>
          <a:lstStyle>
            <a:lvl1pPr algn="r">
              <a:defRPr sz="1800">
                <a:solidFill>
                  <a:schemeClr val="tx1">
                    <a:tint val="75000"/>
                  </a:schemeClr>
                </a:solidFill>
              </a:defRPr>
            </a:lvl1p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3224839600"/>
      </p:ext>
    </p:extLst>
  </p:cSld>
  <p:clrMap bg1="lt1" tx1="dk1" bg2="lt2" tx2="dk2" accent1="accent1" accent2="accent2" accent3="accent3" accent4="accent4" accent5="accent5" accent6="accent6" hlink="hlink" folHlink="folHlink"/>
  <p:sldLayoutIdLst>
    <p:sldLayoutId id="2147484045" r:id="rId1"/>
    <p:sldLayoutId id="2147484046" r:id="rId2"/>
    <p:sldLayoutId id="2147484047" r:id="rId3"/>
    <p:sldLayoutId id="2147484048" r:id="rId4"/>
    <p:sldLayoutId id="2147484049" r:id="rId5"/>
    <p:sldLayoutId id="2147484050" r:id="rId6"/>
    <p:sldLayoutId id="2147484051" r:id="rId7"/>
    <p:sldLayoutId id="2147484052" r:id="rId8"/>
    <p:sldLayoutId id="2147484053" r:id="rId9"/>
    <p:sldLayoutId id="2147484054" r:id="rId10"/>
    <p:sldLayoutId id="2147484055" r:id="rId1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7300" y="547688"/>
            <a:ext cx="15773400" cy="1988344"/>
          </a:xfrm>
          <a:prstGeom prst="rect">
            <a:avLst/>
          </a:prstGeom>
        </p:spPr>
        <p:txBody>
          <a:bodyPr vert="horz" lIns="91440" tIns="45720" rIns="91440" bIns="45720" rtlCol="0" anchor="ctr">
            <a:normAutofit/>
          </a:bodyPr>
          <a:lstStyle/>
          <a:p>
            <a:r>
              <a:rPr lang="en-US" smtClean="0"/>
              <a:t>Click to edit Master title style</a:t>
            </a:r>
            <a:endParaRPr lang="vi-VN"/>
          </a:p>
        </p:txBody>
      </p:sp>
      <p:sp>
        <p:nvSpPr>
          <p:cNvPr id="3" name="Text Placeholder 2"/>
          <p:cNvSpPr>
            <a:spLocks noGrp="1"/>
          </p:cNvSpPr>
          <p:nvPr>
            <p:ph type="body" idx="1"/>
          </p:nvPr>
        </p:nvSpPr>
        <p:spPr>
          <a:xfrm>
            <a:off x="1257300" y="2738438"/>
            <a:ext cx="15773400" cy="652700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2"/>
          </p:nvPr>
        </p:nvSpPr>
        <p:spPr>
          <a:xfrm>
            <a:off x="1257300" y="9534526"/>
            <a:ext cx="4114800" cy="547688"/>
          </a:xfrm>
          <a:prstGeom prst="rect">
            <a:avLst/>
          </a:prstGeom>
        </p:spPr>
        <p:txBody>
          <a:bodyPr vert="horz" lIns="91440" tIns="45720" rIns="91440" bIns="45720" rtlCol="0" anchor="ctr"/>
          <a:lstStyle>
            <a:lvl1pPr algn="l">
              <a:defRPr sz="1800">
                <a:solidFill>
                  <a:schemeClr val="tx1">
                    <a:tint val="75000"/>
                  </a:schemeClr>
                </a:solidFill>
              </a:defRPr>
            </a:lvl1pPr>
          </a:lstStyle>
          <a:p>
            <a:pPr defTabSz="1371600"/>
            <a:fld id="{E45CDA60-81F1-418C-9919-7CC1D0C1CD8E}" type="datetimeFigureOut">
              <a:rPr lang="vi-VN" smtClean="0">
                <a:solidFill>
                  <a:prstClr val="black">
                    <a:tint val="75000"/>
                  </a:prstClr>
                </a:solidFill>
                <a:cs typeface="Arial"/>
                <a:sym typeface="Arial"/>
              </a:rPr>
              <a:pPr defTabSz="1371600"/>
              <a:t>30/03/2024</a:t>
            </a:fld>
            <a:endParaRPr lang="vi-VN" smtClean="0">
              <a:solidFill>
                <a:prstClr val="black">
                  <a:tint val="75000"/>
                </a:prstClr>
              </a:solidFill>
              <a:cs typeface="Arial"/>
              <a:sym typeface="Arial"/>
            </a:endParaRPr>
          </a:p>
        </p:txBody>
      </p:sp>
      <p:sp>
        <p:nvSpPr>
          <p:cNvPr id="5" name="Footer Placeholder 4"/>
          <p:cNvSpPr>
            <a:spLocks noGrp="1"/>
          </p:cNvSpPr>
          <p:nvPr>
            <p:ph type="ftr" sz="quarter" idx="3"/>
          </p:nvPr>
        </p:nvSpPr>
        <p:spPr>
          <a:xfrm>
            <a:off x="6057900" y="9534526"/>
            <a:ext cx="6172200" cy="547688"/>
          </a:xfrm>
          <a:prstGeom prst="rect">
            <a:avLst/>
          </a:prstGeom>
        </p:spPr>
        <p:txBody>
          <a:bodyPr vert="horz" lIns="91440" tIns="45720" rIns="91440" bIns="45720" rtlCol="0" anchor="ctr"/>
          <a:lstStyle>
            <a:lvl1pPr algn="ctr">
              <a:defRPr sz="1800">
                <a:solidFill>
                  <a:schemeClr val="tx1">
                    <a:tint val="75000"/>
                  </a:schemeClr>
                </a:solidFill>
              </a:defRPr>
            </a:lvl1pPr>
          </a:lstStyle>
          <a:p>
            <a:pPr defTabSz="1371600"/>
            <a:endParaRPr lang="vi-VN" smtClean="0">
              <a:solidFill>
                <a:prstClr val="black">
                  <a:tint val="75000"/>
                </a:prstClr>
              </a:solidFill>
              <a:cs typeface="Arial"/>
              <a:sym typeface="Arial"/>
            </a:endParaRPr>
          </a:p>
        </p:txBody>
      </p:sp>
      <p:sp>
        <p:nvSpPr>
          <p:cNvPr id="6" name="Slide Number Placeholder 5"/>
          <p:cNvSpPr>
            <a:spLocks noGrp="1"/>
          </p:cNvSpPr>
          <p:nvPr>
            <p:ph type="sldNum" sz="quarter" idx="4"/>
          </p:nvPr>
        </p:nvSpPr>
        <p:spPr>
          <a:xfrm>
            <a:off x="12915900" y="9534526"/>
            <a:ext cx="4114800" cy="547688"/>
          </a:xfrm>
          <a:prstGeom prst="rect">
            <a:avLst/>
          </a:prstGeom>
        </p:spPr>
        <p:txBody>
          <a:bodyPr vert="horz" lIns="91440" tIns="45720" rIns="91440" bIns="45720" rtlCol="0" anchor="ctr"/>
          <a:lstStyle>
            <a:lvl1pPr algn="r">
              <a:defRPr sz="1800">
                <a:solidFill>
                  <a:schemeClr val="tx1">
                    <a:tint val="75000"/>
                  </a:schemeClr>
                </a:solidFill>
              </a:defRPr>
            </a:lvl1pPr>
          </a:lstStyle>
          <a:p>
            <a:pPr defTabSz="1371600"/>
            <a:fld id="{42489D02-1E76-4141-BB55-6F048F46BC8E}" type="slidenum">
              <a:rPr lang="vi-VN" smtClean="0">
                <a:solidFill>
                  <a:prstClr val="black">
                    <a:tint val="75000"/>
                  </a:prstClr>
                </a:solidFill>
                <a:cs typeface="Arial"/>
                <a:sym typeface="Arial"/>
              </a:rPr>
              <a:pPr defTabSz="1371600"/>
              <a:t>‹#›</a:t>
            </a:fld>
            <a:endParaRPr lang="vi-VN" smtClean="0">
              <a:solidFill>
                <a:prstClr val="black">
                  <a:tint val="75000"/>
                </a:prstClr>
              </a:solidFill>
              <a:cs typeface="Arial"/>
              <a:sym typeface="Arial"/>
            </a:endParaRPr>
          </a:p>
        </p:txBody>
      </p:sp>
    </p:spTree>
    <p:extLst>
      <p:ext uri="{BB962C8B-B14F-4D97-AF65-F5344CB8AC3E}">
        <p14:creationId xmlns:p14="http://schemas.microsoft.com/office/powerpoint/2010/main" val="95771007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vi-VN"/>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7300" y="547688"/>
            <a:ext cx="15773400" cy="1988345"/>
          </a:xfrm>
          <a:prstGeom prst="rect">
            <a:avLst/>
          </a:prstGeom>
        </p:spPr>
        <p:txBody>
          <a:bodyPr vert="horz" lIns="91440" tIns="45720" rIns="91440" bIns="45720" rtlCol="0" anchor="ctr">
            <a:normAutofit/>
          </a:bodyPr>
          <a:lstStyle/>
          <a:p>
            <a:r>
              <a:rPr lang="en-US" smtClean="0"/>
              <a:t>Click to edit Master title style</a:t>
            </a:r>
            <a:endParaRPr lang="vi-VN"/>
          </a:p>
        </p:txBody>
      </p:sp>
      <p:sp>
        <p:nvSpPr>
          <p:cNvPr id="3" name="Text Placeholder 2"/>
          <p:cNvSpPr>
            <a:spLocks noGrp="1"/>
          </p:cNvSpPr>
          <p:nvPr>
            <p:ph type="body" idx="1"/>
          </p:nvPr>
        </p:nvSpPr>
        <p:spPr>
          <a:xfrm>
            <a:off x="1257300" y="2738438"/>
            <a:ext cx="15773400" cy="6527007"/>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2"/>
          </p:nvPr>
        </p:nvSpPr>
        <p:spPr>
          <a:xfrm>
            <a:off x="1257300" y="9534526"/>
            <a:ext cx="4114800" cy="547688"/>
          </a:xfrm>
          <a:prstGeom prst="rect">
            <a:avLst/>
          </a:prstGeom>
        </p:spPr>
        <p:txBody>
          <a:bodyPr vert="horz" lIns="91440" tIns="45720" rIns="91440" bIns="45720" rtlCol="0" anchor="ctr"/>
          <a:lstStyle>
            <a:lvl1pPr algn="l">
              <a:defRPr sz="1800">
                <a:solidFill>
                  <a:schemeClr val="tx1">
                    <a:tint val="75000"/>
                  </a:schemeClr>
                </a:solidFill>
              </a:defRPr>
            </a:lvl1pPr>
          </a:lstStyle>
          <a:p>
            <a:pPr defTabSz="1371600"/>
            <a:fld id="{B4A68E25-027A-401B-9BC3-AEB79717647C}" type="datetimeFigureOut">
              <a:rPr lang="vi-VN" smtClean="0">
                <a:solidFill>
                  <a:prstClr val="black">
                    <a:tint val="75000"/>
                  </a:prstClr>
                </a:solidFill>
              </a:rPr>
              <a:pPr defTabSz="1371600"/>
              <a:t>30/03/2024</a:t>
            </a:fld>
            <a:endParaRPr lang="vi-VN" smtClean="0">
              <a:solidFill>
                <a:prstClr val="black">
                  <a:tint val="75000"/>
                </a:prstClr>
              </a:solidFill>
            </a:endParaRPr>
          </a:p>
        </p:txBody>
      </p:sp>
      <p:sp>
        <p:nvSpPr>
          <p:cNvPr id="5" name="Footer Placeholder 4"/>
          <p:cNvSpPr>
            <a:spLocks noGrp="1"/>
          </p:cNvSpPr>
          <p:nvPr>
            <p:ph type="ftr" sz="quarter" idx="3"/>
          </p:nvPr>
        </p:nvSpPr>
        <p:spPr>
          <a:xfrm>
            <a:off x="6057900" y="9534526"/>
            <a:ext cx="6172200" cy="547688"/>
          </a:xfrm>
          <a:prstGeom prst="rect">
            <a:avLst/>
          </a:prstGeom>
        </p:spPr>
        <p:txBody>
          <a:bodyPr vert="horz" lIns="91440" tIns="45720" rIns="91440" bIns="45720" rtlCol="0" anchor="ctr"/>
          <a:lstStyle>
            <a:lvl1pPr algn="ctr">
              <a:defRPr sz="1800">
                <a:solidFill>
                  <a:schemeClr val="tx1">
                    <a:tint val="75000"/>
                  </a:schemeClr>
                </a:solidFill>
              </a:defRPr>
            </a:lvl1pPr>
          </a:lstStyle>
          <a:p>
            <a:pPr defTabSz="1371600"/>
            <a:endParaRPr lang="vi-VN" smtClean="0">
              <a:solidFill>
                <a:prstClr val="black">
                  <a:tint val="75000"/>
                </a:prstClr>
              </a:solidFill>
            </a:endParaRPr>
          </a:p>
        </p:txBody>
      </p:sp>
      <p:sp>
        <p:nvSpPr>
          <p:cNvPr id="6" name="Slide Number Placeholder 5"/>
          <p:cNvSpPr>
            <a:spLocks noGrp="1"/>
          </p:cNvSpPr>
          <p:nvPr>
            <p:ph type="sldNum" sz="quarter" idx="4"/>
          </p:nvPr>
        </p:nvSpPr>
        <p:spPr>
          <a:xfrm>
            <a:off x="12915900" y="9534526"/>
            <a:ext cx="4114800" cy="547688"/>
          </a:xfrm>
          <a:prstGeom prst="rect">
            <a:avLst/>
          </a:prstGeom>
        </p:spPr>
        <p:txBody>
          <a:bodyPr vert="horz" lIns="91440" tIns="45720" rIns="91440" bIns="45720" rtlCol="0" anchor="ctr"/>
          <a:lstStyle>
            <a:lvl1pPr algn="r">
              <a:defRPr sz="1800">
                <a:solidFill>
                  <a:schemeClr val="tx1">
                    <a:tint val="75000"/>
                  </a:schemeClr>
                </a:solidFill>
              </a:defRPr>
            </a:lvl1pPr>
          </a:lstStyle>
          <a:p>
            <a:pPr defTabSz="1371600"/>
            <a:fld id="{142A81C1-351C-472E-8F3D-831010147AFE}" type="slidenum">
              <a:rPr lang="vi-VN" smtClean="0">
                <a:solidFill>
                  <a:prstClr val="black">
                    <a:tint val="75000"/>
                  </a:prstClr>
                </a:solidFill>
              </a:rPr>
              <a:pPr defTabSz="1371600"/>
              <a:t>‹#›</a:t>
            </a:fld>
            <a:endParaRPr lang="vi-VN" smtClean="0">
              <a:solidFill>
                <a:prstClr val="black">
                  <a:tint val="75000"/>
                </a:prstClr>
              </a:solidFill>
            </a:endParaRPr>
          </a:p>
        </p:txBody>
      </p:sp>
    </p:spTree>
    <p:extLst>
      <p:ext uri="{BB962C8B-B14F-4D97-AF65-F5344CB8AC3E}">
        <p14:creationId xmlns:p14="http://schemas.microsoft.com/office/powerpoint/2010/main" val="330450674"/>
      </p:ext>
    </p:extLst>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vi-VN"/>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7300" y="547688"/>
            <a:ext cx="15773400" cy="1988345"/>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1257300" y="2738438"/>
            <a:ext cx="15773400" cy="6527007"/>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1257300" y="9534526"/>
            <a:ext cx="4114800" cy="547688"/>
          </a:xfrm>
          <a:prstGeom prst="rect">
            <a:avLst/>
          </a:prstGeom>
        </p:spPr>
        <p:txBody>
          <a:bodyPr vert="horz" lIns="91440" tIns="45720" rIns="91440" bIns="45720" rtlCol="0" anchor="ctr"/>
          <a:lstStyle>
            <a:lvl1pPr algn="l">
              <a:defRPr sz="1800">
                <a:solidFill>
                  <a:schemeClr val="tx1">
                    <a:tint val="75000"/>
                  </a:schemeClr>
                </a:solidFill>
              </a:defRPr>
            </a:lvl1p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3"/>
          </p:nvPr>
        </p:nvSpPr>
        <p:spPr>
          <a:xfrm>
            <a:off x="6057900" y="9534526"/>
            <a:ext cx="6172200" cy="547688"/>
          </a:xfrm>
          <a:prstGeom prst="rect">
            <a:avLst/>
          </a:prstGeom>
        </p:spPr>
        <p:txBody>
          <a:bodyPr vert="horz" lIns="91440" tIns="45720" rIns="91440" bIns="45720" rtlCol="0" anchor="ctr"/>
          <a:lstStyle>
            <a:lvl1pPr algn="ctr">
              <a:defRPr sz="1800">
                <a:solidFill>
                  <a:schemeClr val="tx1">
                    <a:tint val="75000"/>
                  </a:schemeClr>
                </a:solidFill>
              </a:defRPr>
            </a:lvl1pPr>
          </a:lstStyle>
          <a:p>
            <a:pPr defTabSz="1371600"/>
            <a:endParaRPr lang="en-US">
              <a:solidFill>
                <a:prstClr val="black">
                  <a:tint val="75000"/>
                </a:prstClr>
              </a:solidFill>
            </a:endParaRPr>
          </a:p>
        </p:txBody>
      </p:sp>
      <p:sp>
        <p:nvSpPr>
          <p:cNvPr id="6" name="Slide Number Placeholder 5"/>
          <p:cNvSpPr>
            <a:spLocks noGrp="1"/>
          </p:cNvSpPr>
          <p:nvPr>
            <p:ph type="sldNum" sz="quarter" idx="4"/>
          </p:nvPr>
        </p:nvSpPr>
        <p:spPr>
          <a:xfrm>
            <a:off x="12915900" y="9534526"/>
            <a:ext cx="4114800" cy="547688"/>
          </a:xfrm>
          <a:prstGeom prst="rect">
            <a:avLst/>
          </a:prstGeom>
        </p:spPr>
        <p:txBody>
          <a:bodyPr vert="horz" lIns="91440" tIns="45720" rIns="91440" bIns="45720" rtlCol="0" anchor="ctr"/>
          <a:lstStyle>
            <a:lvl1pPr algn="r">
              <a:defRPr sz="1800">
                <a:solidFill>
                  <a:schemeClr val="tx1">
                    <a:tint val="75000"/>
                  </a:schemeClr>
                </a:solidFill>
              </a:defRPr>
            </a:lvl1p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1475774705"/>
      </p:ext>
    </p:extLst>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7300" y="547688"/>
            <a:ext cx="15773400" cy="1988345"/>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1257300" y="2738438"/>
            <a:ext cx="15773400" cy="6527007"/>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1257300" y="9534526"/>
            <a:ext cx="4114800" cy="547688"/>
          </a:xfrm>
          <a:prstGeom prst="rect">
            <a:avLst/>
          </a:prstGeom>
        </p:spPr>
        <p:txBody>
          <a:bodyPr vert="horz" lIns="91440" tIns="45720" rIns="91440" bIns="45720" rtlCol="0" anchor="ctr"/>
          <a:lstStyle>
            <a:lvl1pPr algn="l">
              <a:defRPr sz="1800">
                <a:solidFill>
                  <a:schemeClr val="tx1">
                    <a:tint val="75000"/>
                  </a:schemeClr>
                </a:solidFill>
              </a:defRPr>
            </a:lvl1p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3"/>
          </p:nvPr>
        </p:nvSpPr>
        <p:spPr>
          <a:xfrm>
            <a:off x="6057900" y="9534526"/>
            <a:ext cx="6172200" cy="547688"/>
          </a:xfrm>
          <a:prstGeom prst="rect">
            <a:avLst/>
          </a:prstGeom>
        </p:spPr>
        <p:txBody>
          <a:bodyPr vert="horz" lIns="91440" tIns="45720" rIns="91440" bIns="45720" rtlCol="0" anchor="ctr"/>
          <a:lstStyle>
            <a:lvl1pPr algn="ctr">
              <a:defRPr sz="1800">
                <a:solidFill>
                  <a:schemeClr val="tx1">
                    <a:tint val="75000"/>
                  </a:schemeClr>
                </a:solidFill>
              </a:defRPr>
            </a:lvl1pPr>
          </a:lstStyle>
          <a:p>
            <a:pPr defTabSz="1371600"/>
            <a:endParaRPr lang="en-US">
              <a:solidFill>
                <a:prstClr val="black">
                  <a:tint val="75000"/>
                </a:prstClr>
              </a:solidFill>
            </a:endParaRPr>
          </a:p>
        </p:txBody>
      </p:sp>
      <p:sp>
        <p:nvSpPr>
          <p:cNvPr id="6" name="Slide Number Placeholder 5"/>
          <p:cNvSpPr>
            <a:spLocks noGrp="1"/>
          </p:cNvSpPr>
          <p:nvPr>
            <p:ph type="sldNum" sz="quarter" idx="4"/>
          </p:nvPr>
        </p:nvSpPr>
        <p:spPr>
          <a:xfrm>
            <a:off x="12915900" y="9534526"/>
            <a:ext cx="4114800" cy="547688"/>
          </a:xfrm>
          <a:prstGeom prst="rect">
            <a:avLst/>
          </a:prstGeom>
        </p:spPr>
        <p:txBody>
          <a:bodyPr vert="horz" lIns="91440" tIns="45720" rIns="91440" bIns="45720" rtlCol="0" anchor="ctr"/>
          <a:lstStyle>
            <a:lvl1pPr algn="r">
              <a:defRPr sz="1800">
                <a:solidFill>
                  <a:schemeClr val="tx1">
                    <a:tint val="75000"/>
                  </a:schemeClr>
                </a:solidFill>
              </a:defRPr>
            </a:lvl1p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3523749756"/>
      </p:ext>
    </p:extLst>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411957"/>
            <a:ext cx="16459200" cy="171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vi-VN" smtClean="0"/>
              <a:t>Click to edit Master title style</a:t>
            </a:r>
          </a:p>
        </p:txBody>
      </p:sp>
      <p:sp>
        <p:nvSpPr>
          <p:cNvPr id="1027" name="Rectangle 3"/>
          <p:cNvSpPr>
            <a:spLocks noGrp="1" noChangeArrowheads="1"/>
          </p:cNvSpPr>
          <p:nvPr>
            <p:ph type="body" idx="1"/>
          </p:nvPr>
        </p:nvSpPr>
        <p:spPr bwMode="auto">
          <a:xfrm>
            <a:off x="914400" y="2400301"/>
            <a:ext cx="16459200" cy="67889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vi-VN" smtClean="0"/>
              <a:t>Click to edit Master text styles</a:t>
            </a:r>
          </a:p>
          <a:p>
            <a:pPr lvl="1"/>
            <a:r>
              <a:rPr lang="en-US" altLang="vi-VN" smtClean="0"/>
              <a:t>Second level</a:t>
            </a:r>
          </a:p>
          <a:p>
            <a:pPr lvl="2"/>
            <a:r>
              <a:rPr lang="en-US" altLang="vi-VN" smtClean="0"/>
              <a:t>Third level</a:t>
            </a:r>
          </a:p>
          <a:p>
            <a:pPr lvl="3"/>
            <a:r>
              <a:rPr lang="en-US" altLang="vi-VN" smtClean="0"/>
              <a:t>Fourth level</a:t>
            </a:r>
          </a:p>
          <a:p>
            <a:pPr lvl="4"/>
            <a:r>
              <a:rPr lang="en-US" altLang="vi-VN" smtClean="0"/>
              <a:t>Fifth level</a:t>
            </a:r>
          </a:p>
        </p:txBody>
      </p:sp>
      <p:sp>
        <p:nvSpPr>
          <p:cNvPr id="1028" name="Rectangle 4"/>
          <p:cNvSpPr>
            <a:spLocks noGrp="1" noChangeArrowheads="1"/>
          </p:cNvSpPr>
          <p:nvPr>
            <p:ph type="dt" sz="half" idx="2"/>
          </p:nvPr>
        </p:nvSpPr>
        <p:spPr bwMode="auto">
          <a:xfrm>
            <a:off x="914400" y="9367838"/>
            <a:ext cx="4267200"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2100"/>
            </a:lvl1pPr>
          </a:lstStyle>
          <a:p>
            <a:pPr defTabSz="1371600" fontAlgn="base">
              <a:spcBef>
                <a:spcPct val="0"/>
              </a:spcBef>
              <a:spcAft>
                <a:spcPct val="0"/>
              </a:spcAft>
            </a:pPr>
            <a:endParaRPr lang="en-US" altLang="vi-VN" smtClean="0">
              <a:solidFill>
                <a:srgbClr val="000000"/>
              </a:solidFill>
            </a:endParaRPr>
          </a:p>
        </p:txBody>
      </p:sp>
      <p:sp>
        <p:nvSpPr>
          <p:cNvPr id="1029" name="Rectangle 5"/>
          <p:cNvSpPr>
            <a:spLocks noGrp="1" noChangeArrowheads="1"/>
          </p:cNvSpPr>
          <p:nvPr>
            <p:ph type="ftr" sz="quarter" idx="3"/>
          </p:nvPr>
        </p:nvSpPr>
        <p:spPr bwMode="auto">
          <a:xfrm>
            <a:off x="6248400" y="9367838"/>
            <a:ext cx="5791200"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2100"/>
            </a:lvl1pPr>
          </a:lstStyle>
          <a:p>
            <a:pPr defTabSz="1371600" fontAlgn="base">
              <a:spcBef>
                <a:spcPct val="0"/>
              </a:spcBef>
              <a:spcAft>
                <a:spcPct val="0"/>
              </a:spcAft>
            </a:pPr>
            <a:endParaRPr lang="en-US" altLang="vi-VN" smtClean="0">
              <a:solidFill>
                <a:srgbClr val="000000"/>
              </a:solidFill>
            </a:endParaRPr>
          </a:p>
        </p:txBody>
      </p:sp>
      <p:sp>
        <p:nvSpPr>
          <p:cNvPr id="1030" name="Rectangle 6"/>
          <p:cNvSpPr>
            <a:spLocks noGrp="1" noChangeArrowheads="1"/>
          </p:cNvSpPr>
          <p:nvPr>
            <p:ph type="sldNum" sz="quarter" idx="4"/>
          </p:nvPr>
        </p:nvSpPr>
        <p:spPr bwMode="auto">
          <a:xfrm>
            <a:off x="13106400" y="9367838"/>
            <a:ext cx="4267200"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2100"/>
            </a:lvl1pPr>
          </a:lstStyle>
          <a:p>
            <a:pPr defTabSz="1371600" fontAlgn="base">
              <a:spcBef>
                <a:spcPct val="0"/>
              </a:spcBef>
              <a:spcAft>
                <a:spcPct val="0"/>
              </a:spcAft>
            </a:pPr>
            <a:fld id="{4774C545-C1A7-46F4-A2CF-F566778FBF86}" type="slidenum">
              <a:rPr lang="en-US" altLang="vi-VN" smtClean="0">
                <a:solidFill>
                  <a:srgbClr val="000000"/>
                </a:solidFill>
              </a:rPr>
              <a:pPr defTabSz="1371600" fontAlgn="base">
                <a:spcBef>
                  <a:spcPct val="0"/>
                </a:spcBef>
                <a:spcAft>
                  <a:spcPct val="0"/>
                </a:spcAft>
              </a:pPr>
              <a:t>‹#›</a:t>
            </a:fld>
            <a:endParaRPr lang="en-US" altLang="vi-VN" smtClean="0">
              <a:solidFill>
                <a:srgbClr val="000000"/>
              </a:solidFill>
            </a:endParaRPr>
          </a:p>
        </p:txBody>
      </p:sp>
    </p:spTree>
    <p:extLst>
      <p:ext uri="{BB962C8B-B14F-4D97-AF65-F5344CB8AC3E}">
        <p14:creationId xmlns:p14="http://schemas.microsoft.com/office/powerpoint/2010/main" val="2693044591"/>
      </p:ext>
    </p:extLst>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txStyles>
    <p:titleStyle>
      <a:lvl1pPr algn="ctr" rtl="0" fontAlgn="base">
        <a:spcBef>
          <a:spcPct val="0"/>
        </a:spcBef>
        <a:spcAft>
          <a:spcPct val="0"/>
        </a:spcAft>
        <a:defRPr sz="6600" kern="1200">
          <a:solidFill>
            <a:schemeClr val="tx2"/>
          </a:solidFill>
          <a:latin typeface="+mj-lt"/>
          <a:ea typeface="+mj-ea"/>
          <a:cs typeface="+mj-cs"/>
        </a:defRPr>
      </a:lvl1pPr>
      <a:lvl2pPr algn="ctr" rtl="0" fontAlgn="base">
        <a:spcBef>
          <a:spcPct val="0"/>
        </a:spcBef>
        <a:spcAft>
          <a:spcPct val="0"/>
        </a:spcAft>
        <a:defRPr sz="6600">
          <a:solidFill>
            <a:schemeClr val="tx2"/>
          </a:solidFill>
          <a:latin typeface="Arial" panose="020B0604020202020204" pitchFamily="34" charset="0"/>
        </a:defRPr>
      </a:lvl2pPr>
      <a:lvl3pPr algn="ctr" rtl="0" fontAlgn="base">
        <a:spcBef>
          <a:spcPct val="0"/>
        </a:spcBef>
        <a:spcAft>
          <a:spcPct val="0"/>
        </a:spcAft>
        <a:defRPr sz="6600">
          <a:solidFill>
            <a:schemeClr val="tx2"/>
          </a:solidFill>
          <a:latin typeface="Arial" panose="020B0604020202020204" pitchFamily="34" charset="0"/>
        </a:defRPr>
      </a:lvl3pPr>
      <a:lvl4pPr algn="ctr" rtl="0" fontAlgn="base">
        <a:spcBef>
          <a:spcPct val="0"/>
        </a:spcBef>
        <a:spcAft>
          <a:spcPct val="0"/>
        </a:spcAft>
        <a:defRPr sz="6600">
          <a:solidFill>
            <a:schemeClr val="tx2"/>
          </a:solidFill>
          <a:latin typeface="Arial" panose="020B0604020202020204" pitchFamily="34" charset="0"/>
        </a:defRPr>
      </a:lvl4pPr>
      <a:lvl5pPr algn="ctr" rtl="0" fontAlgn="base">
        <a:spcBef>
          <a:spcPct val="0"/>
        </a:spcBef>
        <a:spcAft>
          <a:spcPct val="0"/>
        </a:spcAft>
        <a:defRPr sz="6600">
          <a:solidFill>
            <a:schemeClr val="tx2"/>
          </a:solidFill>
          <a:latin typeface="Arial" panose="020B0604020202020204" pitchFamily="34" charset="0"/>
        </a:defRPr>
      </a:lvl5pPr>
      <a:lvl6pPr marL="685800" algn="ctr" rtl="0" fontAlgn="base">
        <a:spcBef>
          <a:spcPct val="0"/>
        </a:spcBef>
        <a:spcAft>
          <a:spcPct val="0"/>
        </a:spcAft>
        <a:defRPr sz="6600">
          <a:solidFill>
            <a:schemeClr val="tx2"/>
          </a:solidFill>
          <a:latin typeface="Arial" panose="020B0604020202020204" pitchFamily="34" charset="0"/>
        </a:defRPr>
      </a:lvl6pPr>
      <a:lvl7pPr marL="1371600" algn="ctr" rtl="0" fontAlgn="base">
        <a:spcBef>
          <a:spcPct val="0"/>
        </a:spcBef>
        <a:spcAft>
          <a:spcPct val="0"/>
        </a:spcAft>
        <a:defRPr sz="6600">
          <a:solidFill>
            <a:schemeClr val="tx2"/>
          </a:solidFill>
          <a:latin typeface="Arial" panose="020B0604020202020204" pitchFamily="34" charset="0"/>
        </a:defRPr>
      </a:lvl7pPr>
      <a:lvl8pPr marL="2057400" algn="ctr" rtl="0" fontAlgn="base">
        <a:spcBef>
          <a:spcPct val="0"/>
        </a:spcBef>
        <a:spcAft>
          <a:spcPct val="0"/>
        </a:spcAft>
        <a:defRPr sz="6600">
          <a:solidFill>
            <a:schemeClr val="tx2"/>
          </a:solidFill>
          <a:latin typeface="Arial" panose="020B0604020202020204" pitchFamily="34" charset="0"/>
        </a:defRPr>
      </a:lvl8pPr>
      <a:lvl9pPr marL="2743200" algn="ctr" rtl="0" fontAlgn="base">
        <a:spcBef>
          <a:spcPct val="0"/>
        </a:spcBef>
        <a:spcAft>
          <a:spcPct val="0"/>
        </a:spcAft>
        <a:defRPr sz="6600">
          <a:solidFill>
            <a:schemeClr val="tx2"/>
          </a:solidFill>
          <a:latin typeface="Arial" panose="020B0604020202020204" pitchFamily="34" charset="0"/>
        </a:defRPr>
      </a:lvl9pPr>
    </p:titleStyle>
    <p:bodyStyle>
      <a:lvl1pPr marL="514350" indent="-514350" algn="l" rtl="0" fontAlgn="base">
        <a:spcBef>
          <a:spcPct val="20000"/>
        </a:spcBef>
        <a:spcAft>
          <a:spcPct val="0"/>
        </a:spcAft>
        <a:buChar char="•"/>
        <a:defRPr sz="4800" kern="1200">
          <a:solidFill>
            <a:schemeClr val="tx1"/>
          </a:solidFill>
          <a:latin typeface="+mn-lt"/>
          <a:ea typeface="+mn-ea"/>
          <a:cs typeface="+mn-cs"/>
        </a:defRPr>
      </a:lvl1pPr>
      <a:lvl2pPr marL="1114425" indent="-428625" algn="l" rtl="0" fontAlgn="base">
        <a:spcBef>
          <a:spcPct val="20000"/>
        </a:spcBef>
        <a:spcAft>
          <a:spcPct val="0"/>
        </a:spcAft>
        <a:buChar char="–"/>
        <a:defRPr sz="4200" kern="1200">
          <a:solidFill>
            <a:schemeClr val="tx1"/>
          </a:solidFill>
          <a:latin typeface="+mn-lt"/>
          <a:ea typeface="+mn-ea"/>
          <a:cs typeface="+mn-cs"/>
        </a:defRPr>
      </a:lvl2pPr>
      <a:lvl3pPr marL="1714500" indent="-342900" algn="l" rtl="0" fontAlgn="base">
        <a:spcBef>
          <a:spcPct val="20000"/>
        </a:spcBef>
        <a:spcAft>
          <a:spcPct val="0"/>
        </a:spcAft>
        <a:buChar char="•"/>
        <a:defRPr sz="3600" kern="1200">
          <a:solidFill>
            <a:schemeClr val="tx1"/>
          </a:solidFill>
          <a:latin typeface="+mn-lt"/>
          <a:ea typeface="+mn-ea"/>
          <a:cs typeface="+mn-cs"/>
        </a:defRPr>
      </a:lvl3pPr>
      <a:lvl4pPr marL="2400300" indent="-342900" algn="l" rtl="0" fontAlgn="base">
        <a:spcBef>
          <a:spcPct val="20000"/>
        </a:spcBef>
        <a:spcAft>
          <a:spcPct val="0"/>
        </a:spcAft>
        <a:buChar char="–"/>
        <a:defRPr sz="3000" kern="1200">
          <a:solidFill>
            <a:schemeClr val="tx1"/>
          </a:solidFill>
          <a:latin typeface="+mn-lt"/>
          <a:ea typeface="+mn-ea"/>
          <a:cs typeface="+mn-cs"/>
        </a:defRPr>
      </a:lvl4pPr>
      <a:lvl5pPr marL="3086100" indent="-342900" algn="l" rtl="0" fontAlgn="base">
        <a:spcBef>
          <a:spcPct val="20000"/>
        </a:spcBef>
        <a:spcAft>
          <a:spcPct val="0"/>
        </a:spcAft>
        <a:buChar char="»"/>
        <a:defRPr sz="30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vi-VN"/>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7300" y="547688"/>
            <a:ext cx="15773400" cy="1988345"/>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1257300" y="2738438"/>
            <a:ext cx="15773400" cy="6527007"/>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1257300" y="9534526"/>
            <a:ext cx="4114800" cy="547688"/>
          </a:xfrm>
          <a:prstGeom prst="rect">
            <a:avLst/>
          </a:prstGeom>
        </p:spPr>
        <p:txBody>
          <a:bodyPr vert="horz" lIns="91440" tIns="45720" rIns="91440" bIns="45720" rtlCol="0" anchor="ctr"/>
          <a:lstStyle>
            <a:lvl1pPr algn="l">
              <a:defRPr sz="1800">
                <a:solidFill>
                  <a:schemeClr val="tx1">
                    <a:tint val="75000"/>
                  </a:schemeClr>
                </a:solidFill>
              </a:defRPr>
            </a:lvl1p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3"/>
          </p:nvPr>
        </p:nvSpPr>
        <p:spPr>
          <a:xfrm>
            <a:off x="6057900" y="9534526"/>
            <a:ext cx="6172200" cy="547688"/>
          </a:xfrm>
          <a:prstGeom prst="rect">
            <a:avLst/>
          </a:prstGeom>
        </p:spPr>
        <p:txBody>
          <a:bodyPr vert="horz" lIns="91440" tIns="45720" rIns="91440" bIns="45720" rtlCol="0" anchor="ctr"/>
          <a:lstStyle>
            <a:lvl1pPr algn="ctr">
              <a:defRPr sz="1800">
                <a:solidFill>
                  <a:schemeClr val="tx1">
                    <a:tint val="75000"/>
                  </a:schemeClr>
                </a:solidFill>
              </a:defRPr>
            </a:lvl1pPr>
          </a:lstStyle>
          <a:p>
            <a:pPr defTabSz="1371600"/>
            <a:endParaRPr lang="en-US">
              <a:solidFill>
                <a:prstClr val="black">
                  <a:tint val="75000"/>
                </a:prstClr>
              </a:solidFill>
            </a:endParaRPr>
          </a:p>
        </p:txBody>
      </p:sp>
      <p:sp>
        <p:nvSpPr>
          <p:cNvPr id="6" name="Slide Number Placeholder 5"/>
          <p:cNvSpPr>
            <a:spLocks noGrp="1"/>
          </p:cNvSpPr>
          <p:nvPr>
            <p:ph type="sldNum" sz="quarter" idx="4"/>
          </p:nvPr>
        </p:nvSpPr>
        <p:spPr>
          <a:xfrm>
            <a:off x="12915900" y="9534526"/>
            <a:ext cx="4114800" cy="547688"/>
          </a:xfrm>
          <a:prstGeom prst="rect">
            <a:avLst/>
          </a:prstGeom>
        </p:spPr>
        <p:txBody>
          <a:bodyPr vert="horz" lIns="91440" tIns="45720" rIns="91440" bIns="45720" rtlCol="0" anchor="ctr"/>
          <a:lstStyle>
            <a:lvl1pPr algn="r">
              <a:defRPr sz="1800">
                <a:solidFill>
                  <a:schemeClr val="tx1">
                    <a:tint val="75000"/>
                  </a:schemeClr>
                </a:solidFill>
              </a:defRPr>
            </a:lvl1p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3424828621"/>
      </p:ext>
    </p:extLst>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7300" y="547688"/>
            <a:ext cx="15773400" cy="1988345"/>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1257300" y="2738438"/>
            <a:ext cx="15773400" cy="6527007"/>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1257300" y="9534526"/>
            <a:ext cx="4114800" cy="547688"/>
          </a:xfrm>
          <a:prstGeom prst="rect">
            <a:avLst/>
          </a:prstGeom>
        </p:spPr>
        <p:txBody>
          <a:bodyPr vert="horz" lIns="91440" tIns="45720" rIns="91440" bIns="45720" rtlCol="0" anchor="ctr"/>
          <a:lstStyle>
            <a:lvl1pPr algn="l">
              <a:defRPr sz="1800">
                <a:solidFill>
                  <a:schemeClr val="tx1">
                    <a:tint val="75000"/>
                  </a:schemeClr>
                </a:solidFill>
              </a:defRPr>
            </a:lvl1p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3"/>
          </p:nvPr>
        </p:nvSpPr>
        <p:spPr>
          <a:xfrm>
            <a:off x="6057900" y="9534526"/>
            <a:ext cx="6172200" cy="547688"/>
          </a:xfrm>
          <a:prstGeom prst="rect">
            <a:avLst/>
          </a:prstGeom>
        </p:spPr>
        <p:txBody>
          <a:bodyPr vert="horz" lIns="91440" tIns="45720" rIns="91440" bIns="45720" rtlCol="0" anchor="ctr"/>
          <a:lstStyle>
            <a:lvl1pPr algn="ctr">
              <a:defRPr sz="1800">
                <a:solidFill>
                  <a:schemeClr val="tx1">
                    <a:tint val="75000"/>
                  </a:schemeClr>
                </a:solidFill>
              </a:defRPr>
            </a:lvl1pPr>
          </a:lstStyle>
          <a:p>
            <a:pPr defTabSz="1371600"/>
            <a:endParaRPr lang="en-US">
              <a:solidFill>
                <a:prstClr val="black">
                  <a:tint val="75000"/>
                </a:prstClr>
              </a:solidFill>
            </a:endParaRPr>
          </a:p>
        </p:txBody>
      </p:sp>
      <p:sp>
        <p:nvSpPr>
          <p:cNvPr id="6" name="Slide Number Placeholder 5"/>
          <p:cNvSpPr>
            <a:spLocks noGrp="1"/>
          </p:cNvSpPr>
          <p:nvPr>
            <p:ph type="sldNum" sz="quarter" idx="4"/>
          </p:nvPr>
        </p:nvSpPr>
        <p:spPr>
          <a:xfrm>
            <a:off x="12915900" y="9534526"/>
            <a:ext cx="4114800" cy="547688"/>
          </a:xfrm>
          <a:prstGeom prst="rect">
            <a:avLst/>
          </a:prstGeom>
        </p:spPr>
        <p:txBody>
          <a:bodyPr vert="horz" lIns="91440" tIns="45720" rIns="91440" bIns="45720" rtlCol="0" anchor="ctr"/>
          <a:lstStyle>
            <a:lvl1pPr algn="r">
              <a:defRPr sz="1800">
                <a:solidFill>
                  <a:schemeClr val="tx1">
                    <a:tint val="75000"/>
                  </a:schemeClr>
                </a:solidFill>
              </a:defRPr>
            </a:lvl1p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897758418"/>
      </p:ext>
    </p:extLst>
  </p:cSld>
  <p:clrMap bg1="lt1" tx1="dk1" bg2="lt2" tx2="dk2" accent1="accent1" accent2="accent2" accent3="accent3" accent4="accent4" accent5="accent5" accent6="accent6" hlink="hlink" folHlink="folHlink"/>
  <p:sldLayoutIdLst>
    <p:sldLayoutId id="2147483913" r:id="rId1"/>
    <p:sldLayoutId id="2147483914" r:id="rId2"/>
    <p:sldLayoutId id="2147483915" r:id="rId3"/>
    <p:sldLayoutId id="2147483916" r:id="rId4"/>
    <p:sldLayoutId id="2147483917" r:id="rId5"/>
    <p:sldLayoutId id="2147483918" r:id="rId6"/>
    <p:sldLayoutId id="2147483919" r:id="rId7"/>
    <p:sldLayoutId id="2147483920" r:id="rId8"/>
    <p:sldLayoutId id="2147483921" r:id="rId9"/>
    <p:sldLayoutId id="2147483922" r:id="rId10"/>
    <p:sldLayoutId id="2147483923" r:id="rId1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7300" y="547688"/>
            <a:ext cx="15773400" cy="1988345"/>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1257300" y="2738438"/>
            <a:ext cx="15773400" cy="6527007"/>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1257300" y="9534526"/>
            <a:ext cx="4114800" cy="547688"/>
          </a:xfrm>
          <a:prstGeom prst="rect">
            <a:avLst/>
          </a:prstGeom>
        </p:spPr>
        <p:txBody>
          <a:bodyPr vert="horz" lIns="91440" tIns="45720" rIns="91440" bIns="45720" rtlCol="0" anchor="ctr"/>
          <a:lstStyle>
            <a:lvl1pPr algn="l">
              <a:defRPr sz="1800">
                <a:solidFill>
                  <a:schemeClr val="tx1">
                    <a:tint val="75000"/>
                  </a:schemeClr>
                </a:solidFill>
              </a:defRPr>
            </a:lvl1pPr>
          </a:lstStyle>
          <a:p>
            <a:pPr defTabSz="1371600"/>
            <a:fld id="{14D4913E-DE1C-4123-9779-B7B4832D6CCE}" type="datetimeFigureOut">
              <a:rPr lang="en-US" smtClean="0">
                <a:solidFill>
                  <a:prstClr val="black">
                    <a:tint val="75000"/>
                  </a:prstClr>
                </a:solidFill>
              </a:rPr>
              <a:pPr defTabSz="1371600"/>
              <a:t>3/30/2024</a:t>
            </a:fld>
            <a:endParaRPr lang="en-US">
              <a:solidFill>
                <a:prstClr val="black">
                  <a:tint val="75000"/>
                </a:prstClr>
              </a:solidFill>
            </a:endParaRPr>
          </a:p>
        </p:txBody>
      </p:sp>
      <p:sp>
        <p:nvSpPr>
          <p:cNvPr id="5" name="Footer Placeholder 4"/>
          <p:cNvSpPr>
            <a:spLocks noGrp="1"/>
          </p:cNvSpPr>
          <p:nvPr>
            <p:ph type="ftr" sz="quarter" idx="3"/>
          </p:nvPr>
        </p:nvSpPr>
        <p:spPr>
          <a:xfrm>
            <a:off x="6057900" y="9534526"/>
            <a:ext cx="6172200" cy="547688"/>
          </a:xfrm>
          <a:prstGeom prst="rect">
            <a:avLst/>
          </a:prstGeom>
        </p:spPr>
        <p:txBody>
          <a:bodyPr vert="horz" lIns="91440" tIns="45720" rIns="91440" bIns="45720" rtlCol="0" anchor="ctr"/>
          <a:lstStyle>
            <a:lvl1pPr algn="ctr">
              <a:defRPr sz="1800">
                <a:solidFill>
                  <a:schemeClr val="tx1">
                    <a:tint val="75000"/>
                  </a:schemeClr>
                </a:solidFill>
              </a:defRPr>
            </a:lvl1pPr>
          </a:lstStyle>
          <a:p>
            <a:pPr defTabSz="1371600"/>
            <a:endParaRPr lang="en-US">
              <a:solidFill>
                <a:prstClr val="black">
                  <a:tint val="75000"/>
                </a:prstClr>
              </a:solidFill>
            </a:endParaRPr>
          </a:p>
        </p:txBody>
      </p:sp>
      <p:sp>
        <p:nvSpPr>
          <p:cNvPr id="6" name="Slide Number Placeholder 5"/>
          <p:cNvSpPr>
            <a:spLocks noGrp="1"/>
          </p:cNvSpPr>
          <p:nvPr>
            <p:ph type="sldNum" sz="quarter" idx="4"/>
          </p:nvPr>
        </p:nvSpPr>
        <p:spPr>
          <a:xfrm>
            <a:off x="12915900" y="9534526"/>
            <a:ext cx="4114800" cy="547688"/>
          </a:xfrm>
          <a:prstGeom prst="rect">
            <a:avLst/>
          </a:prstGeom>
        </p:spPr>
        <p:txBody>
          <a:bodyPr vert="horz" lIns="91440" tIns="45720" rIns="91440" bIns="45720" rtlCol="0" anchor="ctr"/>
          <a:lstStyle>
            <a:lvl1pPr algn="r">
              <a:defRPr sz="1800">
                <a:solidFill>
                  <a:schemeClr val="tx1">
                    <a:tint val="75000"/>
                  </a:schemeClr>
                </a:solidFill>
              </a:defRPr>
            </a:lvl1pPr>
          </a:lstStyle>
          <a:p>
            <a:pPr defTabSz="1371600"/>
            <a:fld id="{ECCDEE7C-B178-4B09-A5ED-D7A3E54847E0}"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2174746767"/>
      </p:ext>
    </p:extLst>
  </p:cSld>
  <p:clrMap bg1="lt1" tx1="dk1" bg2="lt2" tx2="dk2" accent1="accent1" accent2="accent2" accent3="accent3" accent4="accent4" accent5="accent5" accent6="accent6" hlink="hlink" folHlink="folHlink"/>
  <p:sldLayoutIdLst>
    <p:sldLayoutId id="2147483925" r:id="rId1"/>
    <p:sldLayoutId id="2147483926" r:id="rId2"/>
    <p:sldLayoutId id="2147483927" r:id="rId3"/>
    <p:sldLayoutId id="2147483928" r:id="rId4"/>
    <p:sldLayoutId id="2147483929" r:id="rId5"/>
    <p:sldLayoutId id="2147483930" r:id="rId6"/>
    <p:sldLayoutId id="2147483931" r:id="rId7"/>
    <p:sldLayoutId id="2147483932" r:id="rId8"/>
    <p:sldLayoutId id="2147483933" r:id="rId9"/>
    <p:sldLayoutId id="2147483934" r:id="rId10"/>
    <p:sldLayoutId id="2147483935" r:id="rId1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1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84.xml"/></Relationships>
</file>

<file path=ppt/slides/_rels/slide1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9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7.xml"/></Relationships>
</file>

<file path=ppt/slides/_rels/slide2.xml.rels><?xml version="1.0" encoding="UTF-8" standalone="yes"?>
<Relationships xmlns="http://schemas.openxmlformats.org/package/2006/relationships"><Relationship Id="rId8" Type="http://schemas.openxmlformats.org/officeDocument/2006/relationships/image" Target="../media/image45.svg"/><Relationship Id="rId3" Type="http://schemas.openxmlformats.org/officeDocument/2006/relationships/image" Target="../media/image2.svg"/><Relationship Id="rId7"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1.svg"/><Relationship Id="rId5" Type="http://schemas.openxmlformats.org/officeDocument/2006/relationships/image" Target="../media/image3.png"/><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0.xml"/></Relationships>
</file>

<file path=ppt/slides/_rels/slide2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6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hyperlink" Target="https://vietjack.com/soan-van-lop-8-cd/cam-nghi-sau-khi-hoc-van-ban-quang-trung-dai-pha-quan-thanh.jsp" TargetMode="External"/><Relationship Id="rId2" Type="http://schemas.openxmlformats.org/officeDocument/2006/relationships/image" Target="../media/image8.png"/><Relationship Id="rId1" Type="http://schemas.openxmlformats.org/officeDocument/2006/relationships/slideLayout" Target="../slideLayouts/slideLayout16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78.xml"/></Relationships>
</file>

<file path=ppt/slides/_rels/slide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8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0.xml"/></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png"/><Relationship Id="rId1" Type="http://schemas.openxmlformats.org/officeDocument/2006/relationships/slideLayout" Target="../slideLayouts/slideLayout5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2171701"/>
            <a:ext cx="17830800" cy="5715000"/>
          </a:xfrm>
        </p:spPr>
        <p:txBody>
          <a:bodyPr>
            <a:noAutofit/>
          </a:bodyPr>
          <a:lstStyle/>
          <a:p>
            <a:r>
              <a:rPr lang="en-US" sz="6800" b="1" dirty="0" smtClean="0">
                <a:latin typeface="Times New Roman" panose="02020603050405020304" pitchFamily="18" charset="0"/>
                <a:cs typeface="Times New Roman" panose="02020603050405020304" pitchFamily="18" charset="0"/>
              </a:rPr>
              <a:t>TIẾT 101, 102</a:t>
            </a:r>
          </a:p>
          <a:p>
            <a:r>
              <a:rPr lang="en-US" sz="6800" b="1" dirty="0" smtClean="0">
                <a:latin typeface="Times New Roman" panose="02020603050405020304" pitchFamily="18" charset="0"/>
                <a:cs typeface="Times New Roman" panose="02020603050405020304" pitchFamily="18" charset="0"/>
              </a:rPr>
              <a:t>THỰC HÀNH TIẾNG VIỆT</a:t>
            </a:r>
          </a:p>
          <a:p>
            <a:r>
              <a:rPr lang="en-US" sz="6800" b="1" dirty="0" smtClean="0">
                <a:latin typeface="Times New Roman" panose="02020603050405020304" pitchFamily="18" charset="0"/>
                <a:cs typeface="Times New Roman" panose="02020603050405020304" pitchFamily="18" charset="0"/>
              </a:rPr>
              <a:t>CÂU KHẲNG ĐỊNH VÀ CÂU PHỦ ĐỊNH</a:t>
            </a:r>
            <a:endParaRPr lang="vi-VN" sz="6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9930695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30" name="Group 2"/>
          <p:cNvGrpSpPr>
            <a:grpSpLocks/>
          </p:cNvGrpSpPr>
          <p:nvPr/>
        </p:nvGrpSpPr>
        <p:grpSpPr bwMode="auto">
          <a:xfrm>
            <a:off x="2286001" y="1"/>
            <a:ext cx="13685045" cy="1834758"/>
            <a:chOff x="0" y="-24"/>
            <a:chExt cx="5747" cy="784"/>
          </a:xfrm>
        </p:grpSpPr>
        <p:sp>
          <p:nvSpPr>
            <p:cNvPr id="22531" name="Text Box 3"/>
            <p:cNvSpPr txBox="1">
              <a:spLocks noChangeArrowheads="1"/>
            </p:cNvSpPr>
            <p:nvPr/>
          </p:nvSpPr>
          <p:spPr bwMode="auto">
            <a:xfrm>
              <a:off x="0" y="-24"/>
              <a:ext cx="5747" cy="4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800100" indent="-342900">
                <a:defRPr>
                  <a:solidFill>
                    <a:schemeClr val="tx1"/>
                  </a:solidFill>
                  <a:latin typeface="Arial" panose="020B0604020202020204" pitchFamily="34" charset="0"/>
                </a:defRPr>
              </a:lvl2pPr>
              <a:lvl3pPr marL="1257300" indent="-342900">
                <a:defRPr>
                  <a:solidFill>
                    <a:schemeClr val="tx1"/>
                  </a:solidFill>
                  <a:latin typeface="Arial" panose="020B0604020202020204" pitchFamily="34" charset="0"/>
                </a:defRPr>
              </a:lvl3pPr>
              <a:lvl4pPr marL="1714500" indent="-342900">
                <a:defRPr>
                  <a:solidFill>
                    <a:schemeClr val="tx1"/>
                  </a:solidFill>
                  <a:latin typeface="Arial" panose="020B0604020202020204" pitchFamily="34" charset="0"/>
                </a:defRPr>
              </a:lvl4pPr>
              <a:lvl5pPr marL="2171700" indent="-342900">
                <a:defRPr>
                  <a:solidFill>
                    <a:schemeClr val="tx1"/>
                  </a:solidFill>
                  <a:latin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defRPr>
              </a:lvl9pPr>
            </a:lstStyle>
            <a:p>
              <a:pPr marL="0" marR="0" lvl="0" indent="0" algn="just" defTabSz="1371600" rtl="0" eaLnBrk="1" fontAlgn="base" latinLnBrk="0" hangingPunct="1">
                <a:lnSpc>
                  <a:spcPct val="100000"/>
                </a:lnSpc>
                <a:spcBef>
                  <a:spcPct val="50000"/>
                </a:spcBef>
                <a:spcAft>
                  <a:spcPct val="0"/>
                </a:spcAft>
                <a:buClrTx/>
                <a:buSzTx/>
                <a:buFontTx/>
                <a:buNone/>
                <a:tabLst/>
                <a:defRPr/>
              </a:pPr>
              <a:r>
                <a:rPr kumimoji="0" lang="en-US" altLang="vi-VN" sz="5700" b="1" i="1" u="none" strike="noStrike" kern="1200" cap="none" spc="0" normalizeH="0" baseline="0" noProof="0" dirty="0">
                  <a:ln>
                    <a:noFill/>
                  </a:ln>
                  <a:solidFill>
                    <a:srgbClr val="000000"/>
                  </a:solidFill>
                  <a:effectLst/>
                  <a:uLnTx/>
                  <a:uFillTx/>
                  <a:latin typeface=".VnTime" panose="020B7200000000000000" pitchFamily="34" charset="0"/>
                  <a:ea typeface="+mn-ea"/>
                  <a:cs typeface="+mn-cs"/>
                </a:rPr>
                <a:t>     </a:t>
              </a:r>
            </a:p>
          </p:txBody>
        </p:sp>
        <p:sp>
          <p:nvSpPr>
            <p:cNvPr id="22532" name="Text Box 4"/>
            <p:cNvSpPr txBox="1">
              <a:spLocks noChangeArrowheads="1"/>
            </p:cNvSpPr>
            <p:nvPr/>
          </p:nvSpPr>
          <p:spPr bwMode="auto">
            <a:xfrm>
              <a:off x="1008" y="326"/>
              <a:ext cx="3360" cy="434"/>
            </a:xfrm>
            <a:prstGeom prst="rect">
              <a:avLst/>
            </a:prstGeom>
            <a:solidFill>
              <a:srgbClr val="F7FEA0"/>
            </a:solidFill>
            <a:ln w="9525">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800100" indent="-342900">
                <a:defRPr>
                  <a:solidFill>
                    <a:schemeClr val="tx1"/>
                  </a:solidFill>
                  <a:latin typeface="Arial" panose="020B0604020202020204" pitchFamily="34" charset="0"/>
                </a:defRPr>
              </a:lvl2pPr>
              <a:lvl3pPr marL="1257300" indent="-342900">
                <a:defRPr>
                  <a:solidFill>
                    <a:schemeClr val="tx1"/>
                  </a:solidFill>
                  <a:latin typeface="Arial" panose="020B0604020202020204" pitchFamily="34" charset="0"/>
                </a:defRPr>
              </a:lvl3pPr>
              <a:lvl4pPr marL="1714500" indent="-342900">
                <a:defRPr>
                  <a:solidFill>
                    <a:schemeClr val="tx1"/>
                  </a:solidFill>
                  <a:latin typeface="Arial" panose="020B0604020202020204" pitchFamily="34" charset="0"/>
                </a:defRPr>
              </a:lvl4pPr>
              <a:lvl5pPr marL="2171700" indent="-342900">
                <a:defRPr>
                  <a:solidFill>
                    <a:schemeClr val="tx1"/>
                  </a:solidFill>
                  <a:latin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defRPr>
              </a:lvl9pPr>
            </a:lstStyle>
            <a:p>
              <a:pPr marL="0" marR="0" lvl="0" indent="0" algn="ctr" defTabSz="1371600" rtl="0" eaLnBrk="1" fontAlgn="base" latinLnBrk="0" hangingPunct="1">
                <a:lnSpc>
                  <a:spcPct val="100000"/>
                </a:lnSpc>
                <a:spcBef>
                  <a:spcPct val="50000"/>
                </a:spcBef>
                <a:spcAft>
                  <a:spcPct val="0"/>
                </a:spcAft>
                <a:buClrTx/>
                <a:buSzTx/>
                <a:buFontTx/>
                <a:buNone/>
                <a:tabLst/>
                <a:defRPr/>
              </a:pPr>
              <a:r>
                <a:rPr kumimoji="0" lang="en-US" altLang="vi-VN" sz="6000" b="1" i="0" u="none" strike="noStrike" kern="1200" cap="none" spc="0" normalizeH="0" baseline="0" noProof="0" dirty="0">
                  <a:ln>
                    <a:noFill/>
                  </a:ln>
                  <a:solidFill>
                    <a:srgbClr val="FF0000"/>
                  </a:solidFill>
                  <a:effectLst/>
                  <a:uLnTx/>
                  <a:uFillTx/>
                  <a:latin typeface=".VnTime" panose="020B7200000000000000" pitchFamily="34" charset="0"/>
                  <a:ea typeface="+mn-ea"/>
                  <a:cs typeface="+mn-cs"/>
                </a:rPr>
                <a:t>B¹n </a:t>
              </a:r>
              <a:r>
                <a:rPr kumimoji="0" lang="en-US" altLang="vi-VN" sz="6000" b="1" i="0" u="none" strike="noStrike" kern="1200" cap="none" spc="0" normalizeH="0" baseline="0" noProof="0" dirty="0" err="1">
                  <a:ln>
                    <a:noFill/>
                  </a:ln>
                  <a:solidFill>
                    <a:srgbClr val="FF0000"/>
                  </a:solidFill>
                  <a:effectLst/>
                  <a:uLnTx/>
                  <a:uFillTx/>
                  <a:latin typeface=".VnTime" panose="020B7200000000000000" pitchFamily="34" charset="0"/>
                  <a:ea typeface="+mn-ea"/>
                  <a:cs typeface="+mn-cs"/>
                </a:rPr>
                <a:t>Êy</a:t>
              </a:r>
              <a:r>
                <a:rPr kumimoji="0" lang="en-US" altLang="vi-VN" sz="6000" b="1" i="0" u="none" strike="noStrike" kern="1200" cap="none" spc="0" normalizeH="0" baseline="0" noProof="0" dirty="0">
                  <a:ln>
                    <a:noFill/>
                  </a:ln>
                  <a:solidFill>
                    <a:srgbClr val="FF0000"/>
                  </a:solidFill>
                  <a:effectLst/>
                  <a:uLnTx/>
                  <a:uFillTx/>
                  <a:latin typeface=".VnTime" panose="020B7200000000000000" pitchFamily="34" charset="0"/>
                  <a:ea typeface="+mn-ea"/>
                  <a:cs typeface="+mn-cs"/>
                </a:rPr>
                <a:t> </a:t>
              </a:r>
              <a:r>
                <a:rPr kumimoji="0" lang="en-US" altLang="vi-VN" sz="6000" b="1" i="0" u="none" strike="noStrike" kern="1200" cap="none" spc="0" normalizeH="0" baseline="0" noProof="0" dirty="0" err="1">
                  <a:ln>
                    <a:noFill/>
                  </a:ln>
                  <a:solidFill>
                    <a:srgbClr val="FF0000"/>
                  </a:solidFill>
                  <a:effectLst/>
                  <a:uLnTx/>
                  <a:uFillTx/>
                  <a:latin typeface=".VnTime" panose="020B7200000000000000" pitchFamily="34" charset="0"/>
                  <a:ea typeface="+mn-ea"/>
                  <a:cs typeface="+mn-cs"/>
                </a:rPr>
                <a:t>kh«ng</a:t>
              </a:r>
              <a:r>
                <a:rPr kumimoji="0" lang="en-US" altLang="vi-VN" sz="6000" b="1" i="0" u="none" strike="noStrike" kern="1200" cap="none" spc="0" normalizeH="0" baseline="0" noProof="0" dirty="0">
                  <a:ln>
                    <a:noFill/>
                  </a:ln>
                  <a:solidFill>
                    <a:srgbClr val="FF0000"/>
                  </a:solidFill>
                  <a:effectLst/>
                  <a:uLnTx/>
                  <a:uFillTx/>
                  <a:latin typeface=".VnTime" panose="020B7200000000000000" pitchFamily="34" charset="0"/>
                  <a:ea typeface="+mn-ea"/>
                  <a:cs typeface="+mn-cs"/>
                </a:rPr>
                <a:t> </a:t>
              </a:r>
              <a:r>
                <a:rPr kumimoji="0" lang="en-US" altLang="vi-VN" sz="6000" b="1" i="0" u="none" strike="noStrike" kern="1200" cap="none" spc="0" normalizeH="0" baseline="0" noProof="0" dirty="0" err="1">
                  <a:ln>
                    <a:noFill/>
                  </a:ln>
                  <a:solidFill>
                    <a:srgbClr val="FF0000"/>
                  </a:solidFill>
                  <a:effectLst/>
                  <a:uLnTx/>
                  <a:uFillTx/>
                  <a:latin typeface=".VnTime" panose="020B7200000000000000" pitchFamily="34" charset="0"/>
                  <a:ea typeface="+mn-ea"/>
                  <a:cs typeface="+mn-cs"/>
                </a:rPr>
                <a:t>giái</a:t>
              </a:r>
              <a:r>
                <a:rPr kumimoji="0" lang="en-US" altLang="vi-VN" sz="6000" b="1" i="0" u="none" strike="noStrike" kern="1200" cap="none" spc="0" normalizeH="0" baseline="0" noProof="0" dirty="0">
                  <a:ln>
                    <a:noFill/>
                  </a:ln>
                  <a:solidFill>
                    <a:srgbClr val="FF0000"/>
                  </a:solidFill>
                  <a:effectLst/>
                  <a:uLnTx/>
                  <a:uFillTx/>
                  <a:latin typeface=".VnTime" panose="020B7200000000000000" pitchFamily="34" charset="0"/>
                  <a:ea typeface="+mn-ea"/>
                  <a:cs typeface="+mn-cs"/>
                </a:rPr>
                <a:t> </a:t>
              </a:r>
              <a:r>
                <a:rPr kumimoji="0" lang="en-US" altLang="vi-VN" sz="6000" b="1" i="0" u="none" strike="noStrike" kern="1200" cap="none" spc="0" normalizeH="0" baseline="0" noProof="0" dirty="0" err="1">
                  <a:ln>
                    <a:noFill/>
                  </a:ln>
                  <a:solidFill>
                    <a:srgbClr val="FF0000"/>
                  </a:solidFill>
                  <a:effectLst/>
                  <a:uLnTx/>
                  <a:uFillTx/>
                  <a:latin typeface=".VnTime" panose="020B7200000000000000" pitchFamily="34" charset="0"/>
                  <a:ea typeface="+mn-ea"/>
                  <a:cs typeface="+mn-cs"/>
                </a:rPr>
                <a:t>to¸n</a:t>
              </a:r>
              <a:r>
                <a:rPr kumimoji="0" lang="en-US" altLang="vi-VN" sz="6000" b="1" i="0" u="none" strike="noStrike" kern="1200" cap="none" spc="0" normalizeH="0" baseline="0" noProof="0" dirty="0">
                  <a:ln>
                    <a:noFill/>
                  </a:ln>
                  <a:solidFill>
                    <a:srgbClr val="FF0000"/>
                  </a:solidFill>
                  <a:effectLst/>
                  <a:uLnTx/>
                  <a:uFillTx/>
                  <a:latin typeface=".VnTime" panose="020B7200000000000000" pitchFamily="34" charset="0"/>
                  <a:ea typeface="+mn-ea"/>
                  <a:cs typeface="+mn-cs"/>
                </a:rPr>
                <a:t>.</a:t>
              </a:r>
            </a:p>
          </p:txBody>
        </p:sp>
      </p:grpSp>
      <p:grpSp>
        <p:nvGrpSpPr>
          <p:cNvPr id="22533" name="Group 5"/>
          <p:cNvGrpSpPr>
            <a:grpSpLocks/>
          </p:cNvGrpSpPr>
          <p:nvPr/>
        </p:nvGrpSpPr>
        <p:grpSpPr bwMode="auto">
          <a:xfrm>
            <a:off x="2324967" y="2432287"/>
            <a:ext cx="13573125" cy="5129213"/>
            <a:chOff x="60" y="1382"/>
            <a:chExt cx="5700" cy="2154"/>
          </a:xfrm>
        </p:grpSpPr>
        <p:sp>
          <p:nvSpPr>
            <p:cNvPr id="22537" name="Text Box 9"/>
            <p:cNvSpPr txBox="1">
              <a:spLocks noChangeArrowheads="1"/>
            </p:cNvSpPr>
            <p:nvPr/>
          </p:nvSpPr>
          <p:spPr bwMode="auto">
            <a:xfrm>
              <a:off x="2928" y="3206"/>
              <a:ext cx="2832"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800100" indent="-342900">
                <a:defRPr>
                  <a:solidFill>
                    <a:schemeClr val="tx1"/>
                  </a:solidFill>
                  <a:latin typeface="Arial" panose="020B0604020202020204" pitchFamily="34" charset="0"/>
                </a:defRPr>
              </a:lvl2pPr>
              <a:lvl3pPr marL="1257300" indent="-342900">
                <a:defRPr>
                  <a:solidFill>
                    <a:schemeClr val="tx1"/>
                  </a:solidFill>
                  <a:latin typeface="Arial" panose="020B0604020202020204" pitchFamily="34" charset="0"/>
                </a:defRPr>
              </a:lvl3pPr>
              <a:lvl4pPr marL="1714500" indent="-342900">
                <a:defRPr>
                  <a:solidFill>
                    <a:schemeClr val="tx1"/>
                  </a:solidFill>
                  <a:latin typeface="Arial" panose="020B0604020202020204" pitchFamily="34" charset="0"/>
                </a:defRPr>
              </a:lvl4pPr>
              <a:lvl5pPr marL="2171700" indent="-342900">
                <a:defRPr>
                  <a:solidFill>
                    <a:schemeClr val="tx1"/>
                  </a:solidFill>
                  <a:latin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defRPr>
              </a:lvl9pPr>
            </a:lstStyle>
            <a:p>
              <a:pPr marL="0" marR="0" lvl="0" indent="0" algn="ctr" defTabSz="1371600" rtl="0" eaLnBrk="1" fontAlgn="base" latinLnBrk="0" hangingPunct="1">
                <a:lnSpc>
                  <a:spcPct val="100000"/>
                </a:lnSpc>
                <a:spcBef>
                  <a:spcPct val="50000"/>
                </a:spcBef>
                <a:spcAft>
                  <a:spcPct val="0"/>
                </a:spcAft>
                <a:buClrTx/>
                <a:buSzTx/>
                <a:buFontTx/>
                <a:buNone/>
                <a:tabLst/>
                <a:defRPr/>
              </a:pPr>
              <a:endParaRPr kumimoji="0" lang="en-US" altLang="vi-VN" sz="4500" b="0" i="0" u="none" strike="noStrike" kern="1200" cap="none" spc="0" normalizeH="0" baseline="0" noProof="0" dirty="0">
                <a:ln>
                  <a:noFill/>
                </a:ln>
                <a:solidFill>
                  <a:srgbClr val="000066"/>
                </a:solidFill>
                <a:effectLst/>
                <a:uLnTx/>
                <a:uFillTx/>
                <a:latin typeface="Times New Roman" panose="02020603050405020304" pitchFamily="18" charset="0"/>
                <a:ea typeface="+mn-ea"/>
                <a:cs typeface="Times New Roman" panose="02020603050405020304" pitchFamily="18" charset="0"/>
              </a:endParaRPr>
            </a:p>
          </p:txBody>
        </p:sp>
        <p:grpSp>
          <p:nvGrpSpPr>
            <p:cNvPr id="22538" name="Group 10"/>
            <p:cNvGrpSpPr>
              <a:grpSpLocks/>
            </p:cNvGrpSpPr>
            <p:nvPr/>
          </p:nvGrpSpPr>
          <p:grpSpPr bwMode="auto">
            <a:xfrm>
              <a:off x="60" y="1382"/>
              <a:ext cx="5652" cy="1566"/>
              <a:chOff x="60" y="1382"/>
              <a:chExt cx="5652" cy="1566"/>
            </a:xfrm>
          </p:grpSpPr>
          <p:sp>
            <p:nvSpPr>
              <p:cNvPr id="22539" name="Text Box 11"/>
              <p:cNvSpPr txBox="1">
                <a:spLocks noChangeArrowheads="1"/>
              </p:cNvSpPr>
              <p:nvPr/>
            </p:nvSpPr>
            <p:spPr bwMode="auto">
              <a:xfrm>
                <a:off x="60" y="1746"/>
                <a:ext cx="2832" cy="1202"/>
              </a:xfrm>
              <a:prstGeom prst="rect">
                <a:avLst/>
              </a:prstGeom>
              <a:noFill/>
              <a:ln w="9525">
                <a:solidFill>
                  <a:srgbClr val="0066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800100" indent="-342900">
                  <a:defRPr>
                    <a:solidFill>
                      <a:schemeClr val="tx1"/>
                    </a:solidFill>
                    <a:latin typeface="Arial" panose="020B0604020202020204" pitchFamily="34" charset="0"/>
                  </a:defRPr>
                </a:lvl2pPr>
                <a:lvl3pPr marL="1257300" indent="-342900">
                  <a:defRPr>
                    <a:solidFill>
                      <a:schemeClr val="tx1"/>
                    </a:solidFill>
                    <a:latin typeface="Arial" panose="020B0604020202020204" pitchFamily="34" charset="0"/>
                  </a:defRPr>
                </a:lvl3pPr>
                <a:lvl4pPr marL="1714500" indent="-342900">
                  <a:defRPr>
                    <a:solidFill>
                      <a:schemeClr val="tx1"/>
                    </a:solidFill>
                    <a:latin typeface="Arial" panose="020B0604020202020204" pitchFamily="34" charset="0"/>
                  </a:defRPr>
                </a:lvl4pPr>
                <a:lvl5pPr marL="2171700" indent="-342900">
                  <a:defRPr>
                    <a:solidFill>
                      <a:schemeClr val="tx1"/>
                    </a:solidFill>
                    <a:latin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defRPr>
                </a:lvl9pPr>
              </a:lstStyle>
              <a:p>
                <a:pPr marL="0" marR="0" lvl="0" indent="0" algn="ctr" defTabSz="1371600" rtl="0" eaLnBrk="1" fontAlgn="base" latinLnBrk="0" hangingPunct="1">
                  <a:lnSpc>
                    <a:spcPct val="100000"/>
                  </a:lnSpc>
                  <a:spcBef>
                    <a:spcPct val="50000"/>
                  </a:spcBef>
                  <a:spcAft>
                    <a:spcPct val="0"/>
                  </a:spcAft>
                  <a:buClrTx/>
                  <a:buSzTx/>
                  <a:buFontTx/>
                  <a:buNone/>
                  <a:tabLst/>
                  <a:defRPr/>
                </a:pPr>
                <a:r>
                  <a:rPr kumimoji="0" lang="en-US" altLang="vi-VN" sz="4500" b="1" i="0" u="sng" strike="noStrike" kern="1200" cap="none" spc="0" normalizeH="0" baseline="0" noProof="0" dirty="0" smtClean="0">
                    <a:ln>
                      <a:noFill/>
                    </a:ln>
                    <a:solidFill>
                      <a:srgbClr val="006600"/>
                    </a:solidFill>
                    <a:effectLst/>
                    <a:uLnTx/>
                    <a:uFillTx/>
                    <a:latin typeface=".VnTime" panose="020B7200000000000000" pitchFamily="34" charset="0"/>
                    <a:ea typeface="+mn-ea"/>
                    <a:cs typeface="+mn-cs"/>
                  </a:rPr>
                  <a:t>VD4:</a:t>
                </a:r>
                <a:endParaRPr kumimoji="0" lang="en-US" altLang="vi-VN" sz="4500" b="1" i="0" u="sng" strike="noStrike" kern="1200" cap="none" spc="0" normalizeH="0" baseline="0" noProof="0" dirty="0">
                  <a:ln>
                    <a:noFill/>
                  </a:ln>
                  <a:solidFill>
                    <a:srgbClr val="006600"/>
                  </a:solidFill>
                  <a:effectLst/>
                  <a:uLnTx/>
                  <a:uFillTx/>
                  <a:latin typeface=".VnTime" panose="020B7200000000000000" pitchFamily="34" charset="0"/>
                  <a:ea typeface="+mn-ea"/>
                  <a:cs typeface="+mn-cs"/>
                </a:endParaRPr>
              </a:p>
              <a:p>
                <a:pPr marL="0" marR="0" lvl="0" indent="0" algn="just" defTabSz="1371600" rtl="0" eaLnBrk="1" fontAlgn="base" latinLnBrk="0" hangingPunct="1">
                  <a:lnSpc>
                    <a:spcPct val="100000"/>
                  </a:lnSpc>
                  <a:spcBef>
                    <a:spcPct val="50000"/>
                  </a:spcBef>
                  <a:spcAft>
                    <a:spcPct val="0"/>
                  </a:spcAft>
                  <a:buClrTx/>
                  <a:buSzTx/>
                  <a:buFontTx/>
                  <a:buNone/>
                  <a:tabLst/>
                  <a:defRPr/>
                </a:pPr>
                <a:r>
                  <a:rPr kumimoji="0" lang="en-US" altLang="vi-VN" sz="4500" b="0" i="0" u="none" strike="noStrike" kern="1200" cap="none" spc="0" normalizeH="0" baseline="0" noProof="0" dirty="0">
                    <a:ln>
                      <a:noFill/>
                    </a:ln>
                    <a:solidFill>
                      <a:srgbClr val="006600"/>
                    </a:solidFill>
                    <a:effectLst/>
                    <a:uLnTx/>
                    <a:uFillTx/>
                    <a:latin typeface=".VnTime" panose="020B7200000000000000" pitchFamily="34" charset="0"/>
                    <a:ea typeface="+mn-ea"/>
                    <a:cs typeface="+mn-cs"/>
                  </a:rPr>
                  <a:t>A: Thu </a:t>
                </a:r>
                <a:r>
                  <a:rPr kumimoji="0" lang="en-US" altLang="vi-VN" sz="4500" b="0" i="0" u="none" strike="noStrike" kern="1200" cap="none" spc="0" normalizeH="0" baseline="0" noProof="0" dirty="0" err="1">
                    <a:ln>
                      <a:noFill/>
                    </a:ln>
                    <a:solidFill>
                      <a:srgbClr val="006600"/>
                    </a:solidFill>
                    <a:effectLst/>
                    <a:uLnTx/>
                    <a:uFillTx/>
                    <a:latin typeface=".VnTime" panose="020B7200000000000000" pitchFamily="34" charset="0"/>
                    <a:ea typeface="+mn-ea"/>
                    <a:cs typeface="+mn-cs"/>
                  </a:rPr>
                  <a:t>cã</a:t>
                </a:r>
                <a:r>
                  <a:rPr kumimoji="0" lang="en-US" altLang="vi-VN" sz="4500" b="0" i="0" u="none" strike="noStrike" kern="1200" cap="none" spc="0" normalizeH="0" baseline="0" noProof="0" dirty="0">
                    <a:ln>
                      <a:noFill/>
                    </a:ln>
                    <a:solidFill>
                      <a:srgbClr val="006600"/>
                    </a:solidFill>
                    <a:effectLst/>
                    <a:uLnTx/>
                    <a:uFillTx/>
                    <a:latin typeface=".VnTime" panose="020B7200000000000000" pitchFamily="34" charset="0"/>
                    <a:ea typeface="+mn-ea"/>
                    <a:cs typeface="+mn-cs"/>
                  </a:rPr>
                  <a:t> </a:t>
                </a:r>
                <a:r>
                  <a:rPr kumimoji="0" lang="en-US" altLang="vi-VN" sz="4500" b="0" i="0" u="none" strike="noStrike" kern="1200" cap="none" spc="0" normalizeH="0" baseline="0" noProof="0" dirty="0" err="1">
                    <a:ln>
                      <a:noFill/>
                    </a:ln>
                    <a:solidFill>
                      <a:srgbClr val="006600"/>
                    </a:solidFill>
                    <a:effectLst/>
                    <a:uLnTx/>
                    <a:uFillTx/>
                    <a:latin typeface=".VnTime" panose="020B7200000000000000" pitchFamily="34" charset="0"/>
                    <a:ea typeface="+mn-ea"/>
                    <a:cs typeface="+mn-cs"/>
                  </a:rPr>
                  <a:t>giái</a:t>
                </a:r>
                <a:r>
                  <a:rPr kumimoji="0" lang="en-US" altLang="vi-VN" sz="4500" b="0" i="0" u="none" strike="noStrike" kern="1200" cap="none" spc="0" normalizeH="0" baseline="0" noProof="0" dirty="0">
                    <a:ln>
                      <a:noFill/>
                    </a:ln>
                    <a:solidFill>
                      <a:srgbClr val="006600"/>
                    </a:solidFill>
                    <a:effectLst/>
                    <a:uLnTx/>
                    <a:uFillTx/>
                    <a:latin typeface=".VnTime" panose="020B7200000000000000" pitchFamily="34" charset="0"/>
                    <a:ea typeface="+mn-ea"/>
                    <a:cs typeface="+mn-cs"/>
                  </a:rPr>
                  <a:t> </a:t>
                </a:r>
                <a:r>
                  <a:rPr kumimoji="0" lang="en-US" altLang="vi-VN" sz="4500" b="0" i="0" u="none" strike="noStrike" kern="1200" cap="none" spc="0" normalizeH="0" baseline="0" noProof="0" dirty="0" err="1">
                    <a:ln>
                      <a:noFill/>
                    </a:ln>
                    <a:solidFill>
                      <a:srgbClr val="006600"/>
                    </a:solidFill>
                    <a:effectLst/>
                    <a:uLnTx/>
                    <a:uFillTx/>
                    <a:latin typeface=".VnTime" panose="020B7200000000000000" pitchFamily="34" charset="0"/>
                    <a:ea typeface="+mn-ea"/>
                    <a:cs typeface="+mn-cs"/>
                  </a:rPr>
                  <a:t>to¸n</a:t>
                </a:r>
                <a:r>
                  <a:rPr kumimoji="0" lang="en-US" altLang="vi-VN" sz="4500" b="0" i="0" u="none" strike="noStrike" kern="1200" cap="none" spc="0" normalizeH="0" baseline="0" noProof="0" dirty="0">
                    <a:ln>
                      <a:noFill/>
                    </a:ln>
                    <a:solidFill>
                      <a:srgbClr val="006600"/>
                    </a:solidFill>
                    <a:effectLst/>
                    <a:uLnTx/>
                    <a:uFillTx/>
                    <a:latin typeface=".VnTime" panose="020B7200000000000000" pitchFamily="34" charset="0"/>
                    <a:ea typeface="+mn-ea"/>
                    <a:cs typeface="+mn-cs"/>
                  </a:rPr>
                  <a:t> </a:t>
                </a:r>
                <a:r>
                  <a:rPr kumimoji="0" lang="en-US" altLang="vi-VN" sz="4500" b="0" i="0" u="none" strike="noStrike" kern="1200" cap="none" spc="0" normalizeH="0" baseline="0" noProof="0" dirty="0" err="1">
                    <a:ln>
                      <a:noFill/>
                    </a:ln>
                    <a:solidFill>
                      <a:srgbClr val="006600"/>
                    </a:solidFill>
                    <a:effectLst/>
                    <a:uLnTx/>
                    <a:uFillTx/>
                    <a:latin typeface=".VnTime" panose="020B7200000000000000" pitchFamily="34" charset="0"/>
                    <a:ea typeface="+mn-ea"/>
                    <a:cs typeface="+mn-cs"/>
                  </a:rPr>
                  <a:t>kh«ng</a:t>
                </a:r>
                <a:r>
                  <a:rPr kumimoji="0" lang="en-US" altLang="vi-VN" sz="4500" b="0" i="0" u="none" strike="noStrike" kern="1200" cap="none" spc="0" normalizeH="0" baseline="0" noProof="0" dirty="0">
                    <a:ln>
                      <a:noFill/>
                    </a:ln>
                    <a:solidFill>
                      <a:srgbClr val="006600"/>
                    </a:solidFill>
                    <a:effectLst/>
                    <a:uLnTx/>
                    <a:uFillTx/>
                    <a:latin typeface=".VnTime" panose="020B7200000000000000" pitchFamily="34" charset="0"/>
                    <a:ea typeface="+mn-ea"/>
                    <a:cs typeface="+mn-cs"/>
                  </a:rPr>
                  <a:t>?</a:t>
                </a:r>
              </a:p>
              <a:p>
                <a:pPr marL="0" marR="0" lvl="0" indent="0" algn="just" defTabSz="1371600" rtl="0" eaLnBrk="1" fontAlgn="base" latinLnBrk="0" hangingPunct="1">
                  <a:lnSpc>
                    <a:spcPct val="100000"/>
                  </a:lnSpc>
                  <a:spcBef>
                    <a:spcPct val="50000"/>
                  </a:spcBef>
                  <a:spcAft>
                    <a:spcPct val="0"/>
                  </a:spcAft>
                  <a:buClrTx/>
                  <a:buSzTx/>
                  <a:buFontTx/>
                  <a:buNone/>
                  <a:tabLst/>
                  <a:defRPr/>
                </a:pPr>
                <a:r>
                  <a:rPr kumimoji="0" lang="en-US" altLang="vi-VN" sz="4500" b="0" i="0" u="none" strike="noStrike" kern="1200" cap="none" spc="0" normalizeH="0" baseline="0" noProof="0" dirty="0">
                    <a:ln>
                      <a:noFill/>
                    </a:ln>
                    <a:solidFill>
                      <a:srgbClr val="006600"/>
                    </a:solidFill>
                    <a:effectLst/>
                    <a:uLnTx/>
                    <a:uFillTx/>
                    <a:latin typeface=".VnTime" panose="020B7200000000000000" pitchFamily="34" charset="0"/>
                    <a:ea typeface="+mn-ea"/>
                    <a:cs typeface="+mn-cs"/>
                  </a:rPr>
                  <a:t>B: B¹n </a:t>
                </a:r>
                <a:r>
                  <a:rPr kumimoji="0" lang="en-US" altLang="vi-VN" sz="4500" b="0" i="0" u="none" strike="noStrike" kern="1200" cap="none" spc="0" normalizeH="0" baseline="0" noProof="0" dirty="0" err="1">
                    <a:ln>
                      <a:noFill/>
                    </a:ln>
                    <a:solidFill>
                      <a:srgbClr val="006600"/>
                    </a:solidFill>
                    <a:effectLst/>
                    <a:uLnTx/>
                    <a:uFillTx/>
                    <a:latin typeface=".VnTime" panose="020B7200000000000000" pitchFamily="34" charset="0"/>
                    <a:ea typeface="+mn-ea"/>
                    <a:cs typeface="+mn-cs"/>
                  </a:rPr>
                  <a:t>Êy</a:t>
                </a:r>
                <a:r>
                  <a:rPr kumimoji="0" lang="en-US" altLang="vi-VN" sz="4500" b="0" i="0" u="none" strike="noStrike" kern="1200" cap="none" spc="0" normalizeH="0" baseline="0" noProof="0" dirty="0">
                    <a:ln>
                      <a:noFill/>
                    </a:ln>
                    <a:solidFill>
                      <a:srgbClr val="006600"/>
                    </a:solidFill>
                    <a:effectLst/>
                    <a:uLnTx/>
                    <a:uFillTx/>
                    <a:latin typeface=".VnTime" panose="020B7200000000000000" pitchFamily="34" charset="0"/>
                    <a:ea typeface="+mn-ea"/>
                    <a:cs typeface="+mn-cs"/>
                  </a:rPr>
                  <a:t> </a:t>
                </a:r>
                <a:r>
                  <a:rPr kumimoji="0" lang="en-US" altLang="vi-VN" sz="4500" b="0" i="0" u="none" strike="noStrike" kern="1200" cap="none" spc="0" normalizeH="0" baseline="0" noProof="0" dirty="0" err="1">
                    <a:ln>
                      <a:noFill/>
                    </a:ln>
                    <a:solidFill>
                      <a:srgbClr val="006600"/>
                    </a:solidFill>
                    <a:effectLst/>
                    <a:uLnTx/>
                    <a:uFillTx/>
                    <a:latin typeface=".VnTime" panose="020B7200000000000000" pitchFamily="34" charset="0"/>
                    <a:ea typeface="+mn-ea"/>
                    <a:cs typeface="+mn-cs"/>
                  </a:rPr>
                  <a:t>kh«ng</a:t>
                </a:r>
                <a:r>
                  <a:rPr kumimoji="0" lang="en-US" altLang="vi-VN" sz="4500" b="0" i="0" u="none" strike="noStrike" kern="1200" cap="none" spc="0" normalizeH="0" baseline="0" noProof="0" dirty="0">
                    <a:ln>
                      <a:noFill/>
                    </a:ln>
                    <a:solidFill>
                      <a:srgbClr val="006600"/>
                    </a:solidFill>
                    <a:effectLst/>
                    <a:uLnTx/>
                    <a:uFillTx/>
                    <a:latin typeface=".VnTime" panose="020B7200000000000000" pitchFamily="34" charset="0"/>
                    <a:ea typeface="+mn-ea"/>
                    <a:cs typeface="+mn-cs"/>
                  </a:rPr>
                  <a:t> </a:t>
                </a:r>
                <a:r>
                  <a:rPr kumimoji="0" lang="en-US" altLang="vi-VN" sz="4500" b="0" i="0" u="none" strike="noStrike" kern="1200" cap="none" spc="0" normalizeH="0" baseline="0" noProof="0" dirty="0" err="1">
                    <a:ln>
                      <a:noFill/>
                    </a:ln>
                    <a:solidFill>
                      <a:srgbClr val="006600"/>
                    </a:solidFill>
                    <a:effectLst/>
                    <a:uLnTx/>
                    <a:uFillTx/>
                    <a:latin typeface=".VnTime" panose="020B7200000000000000" pitchFamily="34" charset="0"/>
                    <a:ea typeface="+mn-ea"/>
                    <a:cs typeface="+mn-cs"/>
                  </a:rPr>
                  <a:t>giái</a:t>
                </a:r>
                <a:r>
                  <a:rPr kumimoji="0" lang="en-US" altLang="vi-VN" sz="4500" b="0" i="0" u="none" strike="noStrike" kern="1200" cap="none" spc="0" normalizeH="0" baseline="0" noProof="0" dirty="0">
                    <a:ln>
                      <a:noFill/>
                    </a:ln>
                    <a:solidFill>
                      <a:srgbClr val="006600"/>
                    </a:solidFill>
                    <a:effectLst/>
                    <a:uLnTx/>
                    <a:uFillTx/>
                    <a:latin typeface=".VnTime" panose="020B7200000000000000" pitchFamily="34" charset="0"/>
                    <a:ea typeface="+mn-ea"/>
                    <a:cs typeface="+mn-cs"/>
                  </a:rPr>
                  <a:t> </a:t>
                </a:r>
                <a:r>
                  <a:rPr kumimoji="0" lang="en-US" altLang="vi-VN" sz="4500" b="0" i="0" u="none" strike="noStrike" kern="1200" cap="none" spc="0" normalizeH="0" baseline="0" noProof="0" dirty="0" err="1">
                    <a:ln>
                      <a:noFill/>
                    </a:ln>
                    <a:solidFill>
                      <a:srgbClr val="006600"/>
                    </a:solidFill>
                    <a:effectLst/>
                    <a:uLnTx/>
                    <a:uFillTx/>
                    <a:latin typeface=".VnTime" panose="020B7200000000000000" pitchFamily="34" charset="0"/>
                    <a:ea typeface="+mn-ea"/>
                    <a:cs typeface="+mn-cs"/>
                  </a:rPr>
                  <a:t>to¸n</a:t>
                </a:r>
                <a:r>
                  <a:rPr kumimoji="0" lang="en-US" altLang="vi-VN" sz="4500" b="0" i="0" u="none" strike="noStrike" kern="1200" cap="none" spc="0" normalizeH="0" baseline="0" noProof="0" dirty="0">
                    <a:ln>
                      <a:noFill/>
                    </a:ln>
                    <a:solidFill>
                      <a:srgbClr val="006600"/>
                    </a:solidFill>
                    <a:effectLst/>
                    <a:uLnTx/>
                    <a:uFillTx/>
                    <a:latin typeface=".VnTime" panose="020B7200000000000000" pitchFamily="34" charset="0"/>
                    <a:ea typeface="+mn-ea"/>
                    <a:cs typeface="+mn-cs"/>
                  </a:rPr>
                  <a:t>.</a:t>
                </a:r>
              </a:p>
            </p:txBody>
          </p:sp>
          <p:sp>
            <p:nvSpPr>
              <p:cNvPr id="22540" name="Text Box 12"/>
              <p:cNvSpPr txBox="1">
                <a:spLocks noChangeArrowheads="1"/>
              </p:cNvSpPr>
              <p:nvPr/>
            </p:nvSpPr>
            <p:spPr bwMode="auto">
              <a:xfrm>
                <a:off x="3024" y="1746"/>
                <a:ext cx="2688" cy="1202"/>
              </a:xfrm>
              <a:prstGeom prst="rect">
                <a:avLst/>
              </a:prstGeom>
              <a:noFill/>
              <a:ln w="9525">
                <a:solidFill>
                  <a:srgbClr val="00339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800100" indent="-342900">
                  <a:defRPr>
                    <a:solidFill>
                      <a:schemeClr val="tx1"/>
                    </a:solidFill>
                    <a:latin typeface="Arial" panose="020B0604020202020204" pitchFamily="34" charset="0"/>
                  </a:defRPr>
                </a:lvl2pPr>
                <a:lvl3pPr marL="1257300" indent="-342900">
                  <a:defRPr>
                    <a:solidFill>
                      <a:schemeClr val="tx1"/>
                    </a:solidFill>
                    <a:latin typeface="Arial" panose="020B0604020202020204" pitchFamily="34" charset="0"/>
                  </a:defRPr>
                </a:lvl3pPr>
                <a:lvl4pPr marL="1714500" indent="-342900">
                  <a:defRPr>
                    <a:solidFill>
                      <a:schemeClr val="tx1"/>
                    </a:solidFill>
                    <a:latin typeface="Arial" panose="020B0604020202020204" pitchFamily="34" charset="0"/>
                  </a:defRPr>
                </a:lvl4pPr>
                <a:lvl5pPr marL="2171700" indent="-342900">
                  <a:defRPr>
                    <a:solidFill>
                      <a:schemeClr val="tx1"/>
                    </a:solidFill>
                    <a:latin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defRPr>
                </a:lvl9pPr>
              </a:lstStyle>
              <a:p>
                <a:pPr marL="0" marR="0" lvl="0" indent="0" algn="ctr" defTabSz="1371600" rtl="0" eaLnBrk="1" fontAlgn="base" latinLnBrk="0" hangingPunct="1">
                  <a:lnSpc>
                    <a:spcPct val="100000"/>
                  </a:lnSpc>
                  <a:spcBef>
                    <a:spcPct val="50000"/>
                  </a:spcBef>
                  <a:spcAft>
                    <a:spcPct val="0"/>
                  </a:spcAft>
                  <a:buClrTx/>
                  <a:buSzTx/>
                  <a:buFontTx/>
                  <a:buNone/>
                  <a:tabLst/>
                  <a:defRPr/>
                </a:pPr>
                <a:r>
                  <a:rPr kumimoji="0" lang="en-US" altLang="vi-VN" sz="4500" b="1" i="0" u="sng" strike="noStrike" kern="1200" cap="none" spc="0" normalizeH="0" baseline="0" noProof="0" dirty="0" smtClean="0">
                    <a:ln>
                      <a:noFill/>
                    </a:ln>
                    <a:solidFill>
                      <a:srgbClr val="000066"/>
                    </a:solidFill>
                    <a:effectLst/>
                    <a:uLnTx/>
                    <a:uFillTx/>
                    <a:latin typeface=".VnTime" panose="020B7200000000000000" pitchFamily="34" charset="0"/>
                    <a:ea typeface="+mn-ea"/>
                    <a:cs typeface="+mn-cs"/>
                  </a:rPr>
                  <a:t>VD5:</a:t>
                </a:r>
                <a:endParaRPr kumimoji="0" lang="en-US" altLang="vi-VN" sz="4500" b="1" i="0" u="sng" strike="noStrike" kern="1200" cap="none" spc="0" normalizeH="0" baseline="0" noProof="0" dirty="0">
                  <a:ln>
                    <a:noFill/>
                  </a:ln>
                  <a:solidFill>
                    <a:srgbClr val="000066"/>
                  </a:solidFill>
                  <a:effectLst/>
                  <a:uLnTx/>
                  <a:uFillTx/>
                  <a:latin typeface=".VnTime" panose="020B7200000000000000" pitchFamily="34" charset="0"/>
                  <a:ea typeface="+mn-ea"/>
                  <a:cs typeface="+mn-cs"/>
                </a:endParaRPr>
              </a:p>
              <a:p>
                <a:pPr marL="0" marR="0" lvl="0" indent="0" algn="just" defTabSz="1371600" rtl="0" eaLnBrk="1" fontAlgn="base" latinLnBrk="0" hangingPunct="1">
                  <a:lnSpc>
                    <a:spcPct val="100000"/>
                  </a:lnSpc>
                  <a:spcBef>
                    <a:spcPct val="50000"/>
                  </a:spcBef>
                  <a:spcAft>
                    <a:spcPct val="0"/>
                  </a:spcAft>
                  <a:buClrTx/>
                  <a:buSzTx/>
                  <a:buFontTx/>
                  <a:buNone/>
                  <a:tabLst/>
                  <a:defRPr/>
                </a:pPr>
                <a:r>
                  <a:rPr kumimoji="0" lang="en-US" altLang="vi-VN" sz="4500" b="0" i="0" u="none" strike="noStrike" kern="1200" cap="none" spc="0" normalizeH="0" baseline="0" noProof="0" dirty="0">
                    <a:ln>
                      <a:noFill/>
                    </a:ln>
                    <a:solidFill>
                      <a:srgbClr val="000066"/>
                    </a:solidFill>
                    <a:effectLst/>
                    <a:uLnTx/>
                    <a:uFillTx/>
                    <a:latin typeface=".VnTime" panose="020B7200000000000000" pitchFamily="34" charset="0"/>
                    <a:ea typeface="+mn-ea"/>
                    <a:cs typeface="+mn-cs"/>
                  </a:rPr>
                  <a:t>A: Thu </a:t>
                </a:r>
                <a:r>
                  <a:rPr kumimoji="0" lang="en-US" altLang="vi-VN" sz="4500" b="0" i="0" u="none" strike="noStrike" kern="1200" cap="none" spc="0" normalizeH="0" baseline="0" noProof="0" dirty="0" err="1">
                    <a:ln>
                      <a:noFill/>
                    </a:ln>
                    <a:solidFill>
                      <a:srgbClr val="000066"/>
                    </a:solidFill>
                    <a:effectLst/>
                    <a:uLnTx/>
                    <a:uFillTx/>
                    <a:latin typeface=".VnTime" panose="020B7200000000000000" pitchFamily="34" charset="0"/>
                    <a:ea typeface="+mn-ea"/>
                    <a:cs typeface="+mn-cs"/>
                  </a:rPr>
                  <a:t>rÊt</a:t>
                </a:r>
                <a:r>
                  <a:rPr kumimoji="0" lang="en-US" altLang="vi-VN" sz="4500" b="0" i="0" u="none" strike="noStrike" kern="1200" cap="none" spc="0" normalizeH="0" baseline="0" noProof="0" dirty="0">
                    <a:ln>
                      <a:noFill/>
                    </a:ln>
                    <a:solidFill>
                      <a:srgbClr val="000066"/>
                    </a:solidFill>
                    <a:effectLst/>
                    <a:uLnTx/>
                    <a:uFillTx/>
                    <a:latin typeface=".VnTime" panose="020B7200000000000000" pitchFamily="34" charset="0"/>
                    <a:ea typeface="+mn-ea"/>
                    <a:cs typeface="+mn-cs"/>
                  </a:rPr>
                  <a:t> </a:t>
                </a:r>
                <a:r>
                  <a:rPr kumimoji="0" lang="en-US" altLang="vi-VN" sz="4500" b="0" i="0" u="none" strike="noStrike" kern="1200" cap="none" spc="0" normalizeH="0" baseline="0" noProof="0" dirty="0" err="1">
                    <a:ln>
                      <a:noFill/>
                    </a:ln>
                    <a:solidFill>
                      <a:srgbClr val="000066"/>
                    </a:solidFill>
                    <a:effectLst/>
                    <a:uLnTx/>
                    <a:uFillTx/>
                    <a:latin typeface=".VnTime" panose="020B7200000000000000" pitchFamily="34" charset="0"/>
                    <a:ea typeface="+mn-ea"/>
                    <a:cs typeface="+mn-cs"/>
                  </a:rPr>
                  <a:t>giái</a:t>
                </a:r>
                <a:r>
                  <a:rPr kumimoji="0" lang="en-US" altLang="vi-VN" sz="4500" b="0" i="0" u="none" strike="noStrike" kern="1200" cap="none" spc="0" normalizeH="0" baseline="0" noProof="0" dirty="0">
                    <a:ln>
                      <a:noFill/>
                    </a:ln>
                    <a:solidFill>
                      <a:srgbClr val="000066"/>
                    </a:solidFill>
                    <a:effectLst/>
                    <a:uLnTx/>
                    <a:uFillTx/>
                    <a:latin typeface=".VnTime" panose="020B7200000000000000" pitchFamily="34" charset="0"/>
                    <a:ea typeface="+mn-ea"/>
                    <a:cs typeface="+mn-cs"/>
                  </a:rPr>
                  <a:t> </a:t>
                </a:r>
                <a:r>
                  <a:rPr kumimoji="0" lang="en-US" altLang="vi-VN" sz="4500" b="0" i="0" u="none" strike="noStrike" kern="1200" cap="none" spc="0" normalizeH="0" baseline="0" noProof="0" dirty="0" err="1">
                    <a:ln>
                      <a:noFill/>
                    </a:ln>
                    <a:solidFill>
                      <a:srgbClr val="000066"/>
                    </a:solidFill>
                    <a:effectLst/>
                    <a:uLnTx/>
                    <a:uFillTx/>
                    <a:latin typeface=".VnTime" panose="020B7200000000000000" pitchFamily="34" charset="0"/>
                    <a:ea typeface="+mn-ea"/>
                    <a:cs typeface="+mn-cs"/>
                  </a:rPr>
                  <a:t>to¸n</a:t>
                </a:r>
                <a:r>
                  <a:rPr kumimoji="0" lang="en-US" altLang="vi-VN" sz="4500" b="0" i="0" u="none" strike="noStrike" kern="1200" cap="none" spc="0" normalizeH="0" baseline="0" noProof="0" dirty="0">
                    <a:ln>
                      <a:noFill/>
                    </a:ln>
                    <a:solidFill>
                      <a:srgbClr val="000066"/>
                    </a:solidFill>
                    <a:effectLst/>
                    <a:uLnTx/>
                    <a:uFillTx/>
                    <a:latin typeface=".VnTime" panose="020B7200000000000000" pitchFamily="34" charset="0"/>
                    <a:ea typeface="+mn-ea"/>
                    <a:cs typeface="+mn-cs"/>
                  </a:rPr>
                  <a:t>.</a:t>
                </a:r>
              </a:p>
              <a:p>
                <a:pPr marL="0" marR="0" lvl="0" indent="0" algn="just" defTabSz="1371600" rtl="0" eaLnBrk="1" fontAlgn="base" latinLnBrk="0" hangingPunct="1">
                  <a:lnSpc>
                    <a:spcPct val="100000"/>
                  </a:lnSpc>
                  <a:spcBef>
                    <a:spcPct val="50000"/>
                  </a:spcBef>
                  <a:spcAft>
                    <a:spcPct val="0"/>
                  </a:spcAft>
                  <a:buClrTx/>
                  <a:buSzTx/>
                  <a:buFontTx/>
                  <a:buNone/>
                  <a:tabLst/>
                  <a:defRPr/>
                </a:pPr>
                <a:r>
                  <a:rPr kumimoji="0" lang="en-US" altLang="vi-VN" sz="4500" b="0" i="0" u="none" strike="noStrike" kern="1200" cap="none" spc="0" normalizeH="0" baseline="0" noProof="0" dirty="0">
                    <a:ln>
                      <a:noFill/>
                    </a:ln>
                    <a:solidFill>
                      <a:srgbClr val="000066"/>
                    </a:solidFill>
                    <a:effectLst/>
                    <a:uLnTx/>
                    <a:uFillTx/>
                    <a:latin typeface=".VnTime" panose="020B7200000000000000" pitchFamily="34" charset="0"/>
                    <a:ea typeface="+mn-ea"/>
                    <a:cs typeface="+mn-cs"/>
                  </a:rPr>
                  <a:t>B: B¹n </a:t>
                </a:r>
                <a:r>
                  <a:rPr kumimoji="0" lang="en-US" altLang="vi-VN" sz="4500" b="0" i="0" u="none" strike="noStrike" kern="1200" cap="none" spc="0" normalizeH="0" baseline="0" noProof="0" dirty="0" err="1">
                    <a:ln>
                      <a:noFill/>
                    </a:ln>
                    <a:solidFill>
                      <a:srgbClr val="000066"/>
                    </a:solidFill>
                    <a:effectLst/>
                    <a:uLnTx/>
                    <a:uFillTx/>
                    <a:latin typeface=".VnTime" panose="020B7200000000000000" pitchFamily="34" charset="0"/>
                    <a:ea typeface="+mn-ea"/>
                    <a:cs typeface="+mn-cs"/>
                  </a:rPr>
                  <a:t>Êy</a:t>
                </a:r>
                <a:r>
                  <a:rPr kumimoji="0" lang="en-US" altLang="vi-VN" sz="4500" b="0" i="0" u="none" strike="noStrike" kern="1200" cap="none" spc="0" normalizeH="0" baseline="0" noProof="0" dirty="0">
                    <a:ln>
                      <a:noFill/>
                    </a:ln>
                    <a:solidFill>
                      <a:srgbClr val="000066"/>
                    </a:solidFill>
                    <a:effectLst/>
                    <a:uLnTx/>
                    <a:uFillTx/>
                    <a:latin typeface=".VnTime" panose="020B7200000000000000" pitchFamily="34" charset="0"/>
                    <a:ea typeface="+mn-ea"/>
                    <a:cs typeface="+mn-cs"/>
                  </a:rPr>
                  <a:t> </a:t>
                </a:r>
                <a:r>
                  <a:rPr kumimoji="0" lang="en-US" altLang="vi-VN" sz="4500" b="0" i="0" u="none" strike="noStrike" kern="1200" cap="none" spc="0" normalizeH="0" baseline="0" noProof="0" dirty="0" err="1">
                    <a:ln>
                      <a:noFill/>
                    </a:ln>
                    <a:solidFill>
                      <a:srgbClr val="000066"/>
                    </a:solidFill>
                    <a:effectLst/>
                    <a:uLnTx/>
                    <a:uFillTx/>
                    <a:latin typeface=".VnTime" panose="020B7200000000000000" pitchFamily="34" charset="0"/>
                    <a:ea typeface="+mn-ea"/>
                    <a:cs typeface="+mn-cs"/>
                  </a:rPr>
                  <a:t>kh«ng</a:t>
                </a:r>
                <a:r>
                  <a:rPr kumimoji="0" lang="en-US" altLang="vi-VN" sz="4500" b="0" i="0" u="none" strike="noStrike" kern="1200" cap="none" spc="0" normalizeH="0" baseline="0" noProof="0" dirty="0">
                    <a:ln>
                      <a:noFill/>
                    </a:ln>
                    <a:solidFill>
                      <a:srgbClr val="000066"/>
                    </a:solidFill>
                    <a:effectLst/>
                    <a:uLnTx/>
                    <a:uFillTx/>
                    <a:latin typeface=".VnTime" panose="020B7200000000000000" pitchFamily="34" charset="0"/>
                    <a:ea typeface="+mn-ea"/>
                    <a:cs typeface="+mn-cs"/>
                  </a:rPr>
                  <a:t> </a:t>
                </a:r>
                <a:r>
                  <a:rPr kumimoji="0" lang="en-US" altLang="vi-VN" sz="4500" b="0" i="0" u="none" strike="noStrike" kern="1200" cap="none" spc="0" normalizeH="0" baseline="0" noProof="0" dirty="0" err="1">
                    <a:ln>
                      <a:noFill/>
                    </a:ln>
                    <a:solidFill>
                      <a:srgbClr val="000066"/>
                    </a:solidFill>
                    <a:effectLst/>
                    <a:uLnTx/>
                    <a:uFillTx/>
                    <a:latin typeface=".VnTime" panose="020B7200000000000000" pitchFamily="34" charset="0"/>
                    <a:ea typeface="+mn-ea"/>
                    <a:cs typeface="+mn-cs"/>
                  </a:rPr>
                  <a:t>giái</a:t>
                </a:r>
                <a:r>
                  <a:rPr kumimoji="0" lang="en-US" altLang="vi-VN" sz="4500" b="0" i="0" u="none" strike="noStrike" kern="1200" cap="none" spc="0" normalizeH="0" baseline="0" noProof="0" dirty="0">
                    <a:ln>
                      <a:noFill/>
                    </a:ln>
                    <a:solidFill>
                      <a:srgbClr val="000066"/>
                    </a:solidFill>
                    <a:effectLst/>
                    <a:uLnTx/>
                    <a:uFillTx/>
                    <a:latin typeface=".VnTime" panose="020B7200000000000000" pitchFamily="34" charset="0"/>
                    <a:ea typeface="+mn-ea"/>
                    <a:cs typeface="+mn-cs"/>
                  </a:rPr>
                  <a:t> </a:t>
                </a:r>
                <a:r>
                  <a:rPr kumimoji="0" lang="en-US" altLang="vi-VN" sz="4500" b="0" i="0" u="none" strike="noStrike" kern="1200" cap="none" spc="0" normalizeH="0" baseline="0" noProof="0" dirty="0" err="1">
                    <a:ln>
                      <a:noFill/>
                    </a:ln>
                    <a:solidFill>
                      <a:srgbClr val="000066"/>
                    </a:solidFill>
                    <a:effectLst/>
                    <a:uLnTx/>
                    <a:uFillTx/>
                    <a:latin typeface=".VnTime" panose="020B7200000000000000" pitchFamily="34" charset="0"/>
                    <a:ea typeface="+mn-ea"/>
                    <a:cs typeface="+mn-cs"/>
                  </a:rPr>
                  <a:t>to¸n</a:t>
                </a:r>
                <a:r>
                  <a:rPr kumimoji="0" lang="en-US" altLang="vi-VN" sz="4500" b="0" i="0" u="none" strike="noStrike" kern="1200" cap="none" spc="0" normalizeH="0" baseline="0" noProof="0" dirty="0">
                    <a:ln>
                      <a:noFill/>
                    </a:ln>
                    <a:solidFill>
                      <a:srgbClr val="000066"/>
                    </a:solidFill>
                    <a:effectLst/>
                    <a:uLnTx/>
                    <a:uFillTx/>
                    <a:latin typeface=".VnTime" panose="020B7200000000000000" pitchFamily="34" charset="0"/>
                    <a:ea typeface="+mn-ea"/>
                    <a:cs typeface="+mn-cs"/>
                  </a:rPr>
                  <a:t>.</a:t>
                </a:r>
              </a:p>
            </p:txBody>
          </p:sp>
          <p:sp>
            <p:nvSpPr>
              <p:cNvPr id="22541" name="Line 13"/>
              <p:cNvSpPr>
                <a:spLocks noChangeShapeType="1"/>
              </p:cNvSpPr>
              <p:nvPr/>
            </p:nvSpPr>
            <p:spPr bwMode="auto">
              <a:xfrm flipH="1">
                <a:off x="1344" y="1382"/>
                <a:ext cx="1296" cy="347"/>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1371600" rtl="0" eaLnBrk="1" fontAlgn="base" latinLnBrk="0" hangingPunct="1">
                  <a:lnSpc>
                    <a:spcPct val="100000"/>
                  </a:lnSpc>
                  <a:spcBef>
                    <a:spcPct val="0"/>
                  </a:spcBef>
                  <a:spcAft>
                    <a:spcPct val="0"/>
                  </a:spcAft>
                  <a:buClrTx/>
                  <a:buSzTx/>
                  <a:buFontTx/>
                  <a:buNone/>
                  <a:tabLst/>
                  <a:defRPr/>
                </a:pPr>
                <a:endParaRPr kumimoji="0" lang="vi-VN" sz="27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22542" name="Line 14"/>
              <p:cNvSpPr>
                <a:spLocks noChangeShapeType="1"/>
              </p:cNvSpPr>
              <p:nvPr/>
            </p:nvSpPr>
            <p:spPr bwMode="auto">
              <a:xfrm>
                <a:off x="2640" y="1382"/>
                <a:ext cx="1344" cy="36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1371600" rtl="0" eaLnBrk="1" fontAlgn="base" latinLnBrk="0" hangingPunct="1">
                  <a:lnSpc>
                    <a:spcPct val="100000"/>
                  </a:lnSpc>
                  <a:spcBef>
                    <a:spcPct val="0"/>
                  </a:spcBef>
                  <a:spcAft>
                    <a:spcPct val="0"/>
                  </a:spcAft>
                  <a:buClrTx/>
                  <a:buSzTx/>
                  <a:buFontTx/>
                  <a:buNone/>
                  <a:tabLst/>
                  <a:defRPr/>
                </a:pPr>
                <a:endParaRPr kumimoji="0" lang="vi-VN" sz="27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grpSp>
      </p:grpSp>
    </p:spTree>
    <p:extLst>
      <p:ext uri="{BB962C8B-B14F-4D97-AF65-F5344CB8AC3E}">
        <p14:creationId xmlns:p14="http://schemas.microsoft.com/office/powerpoint/2010/main" val="373612358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blinds(horizontal)">
                                      <p:cBhvr>
                                        <p:cTn id="7" dur="500"/>
                                        <p:tgtEl>
                                          <p:spTgt spid="2253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9" presetClass="entr" presetSubtype="0" fill="hold" nodeType="clickEffect">
                                  <p:stCondLst>
                                    <p:cond delay="0"/>
                                  </p:stCondLst>
                                  <p:childTnLst>
                                    <p:set>
                                      <p:cBhvr>
                                        <p:cTn id="11" dur="1" fill="hold">
                                          <p:stCondLst>
                                            <p:cond delay="0"/>
                                          </p:stCondLst>
                                        </p:cTn>
                                        <p:tgtEl>
                                          <p:spTgt spid="22533"/>
                                        </p:tgtEl>
                                        <p:attrNameLst>
                                          <p:attrName>style.visibility</p:attrName>
                                        </p:attrNameLst>
                                      </p:cBhvr>
                                      <p:to>
                                        <p:strVal val="visible"/>
                                      </p:to>
                                    </p:set>
                                    <p:anim calcmode="lin" valueType="num">
                                      <p:cBhvr>
                                        <p:cTn id="12" dur="1000" fill="hold"/>
                                        <p:tgtEl>
                                          <p:spTgt spid="22533"/>
                                        </p:tgtEl>
                                        <p:attrNameLst>
                                          <p:attrName>ppt_x</p:attrName>
                                        </p:attrNameLst>
                                      </p:cBhvr>
                                      <p:tavLst>
                                        <p:tav tm="0">
                                          <p:val>
                                            <p:strVal val="#ppt_x-.2"/>
                                          </p:val>
                                        </p:tav>
                                        <p:tav tm="100000">
                                          <p:val>
                                            <p:strVal val="#ppt_x"/>
                                          </p:val>
                                        </p:tav>
                                      </p:tavLst>
                                    </p:anim>
                                    <p:anim calcmode="lin" valueType="num">
                                      <p:cBhvr>
                                        <p:cTn id="13" dur="1000" fill="hold"/>
                                        <p:tgtEl>
                                          <p:spTgt spid="2253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225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30" name="Group 2"/>
          <p:cNvGrpSpPr>
            <a:grpSpLocks/>
          </p:cNvGrpSpPr>
          <p:nvPr/>
        </p:nvGrpSpPr>
        <p:grpSpPr bwMode="auto">
          <a:xfrm>
            <a:off x="2286001" y="1"/>
            <a:ext cx="13685045" cy="1834758"/>
            <a:chOff x="0" y="-24"/>
            <a:chExt cx="5747" cy="784"/>
          </a:xfrm>
        </p:grpSpPr>
        <p:sp>
          <p:nvSpPr>
            <p:cNvPr id="22531" name="Text Box 3"/>
            <p:cNvSpPr txBox="1">
              <a:spLocks noChangeArrowheads="1"/>
            </p:cNvSpPr>
            <p:nvPr/>
          </p:nvSpPr>
          <p:spPr bwMode="auto">
            <a:xfrm>
              <a:off x="0" y="-24"/>
              <a:ext cx="5747" cy="4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800100" indent="-342900">
                <a:defRPr>
                  <a:solidFill>
                    <a:schemeClr val="tx1"/>
                  </a:solidFill>
                  <a:latin typeface="Arial" panose="020B0604020202020204" pitchFamily="34" charset="0"/>
                </a:defRPr>
              </a:lvl2pPr>
              <a:lvl3pPr marL="1257300" indent="-342900">
                <a:defRPr>
                  <a:solidFill>
                    <a:schemeClr val="tx1"/>
                  </a:solidFill>
                  <a:latin typeface="Arial" panose="020B0604020202020204" pitchFamily="34" charset="0"/>
                </a:defRPr>
              </a:lvl3pPr>
              <a:lvl4pPr marL="1714500" indent="-342900">
                <a:defRPr>
                  <a:solidFill>
                    <a:schemeClr val="tx1"/>
                  </a:solidFill>
                  <a:latin typeface="Arial" panose="020B0604020202020204" pitchFamily="34" charset="0"/>
                </a:defRPr>
              </a:lvl4pPr>
              <a:lvl5pPr marL="2171700" indent="-342900">
                <a:defRPr>
                  <a:solidFill>
                    <a:schemeClr val="tx1"/>
                  </a:solidFill>
                  <a:latin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defRPr>
              </a:lvl9pPr>
            </a:lstStyle>
            <a:p>
              <a:pPr algn="just" defTabSz="1371600" fontAlgn="base">
                <a:spcBef>
                  <a:spcPct val="50000"/>
                </a:spcBef>
                <a:spcAft>
                  <a:spcPct val="0"/>
                </a:spcAft>
              </a:pPr>
              <a:r>
                <a:rPr lang="en-US" altLang="vi-VN" sz="5700" b="1" i="1" dirty="0">
                  <a:solidFill>
                    <a:srgbClr val="000000"/>
                  </a:solidFill>
                  <a:latin typeface=".VnTime" panose="020B7200000000000000" pitchFamily="34" charset="0"/>
                </a:rPr>
                <a:t>     </a:t>
              </a:r>
            </a:p>
          </p:txBody>
        </p:sp>
        <p:sp>
          <p:nvSpPr>
            <p:cNvPr id="22532" name="Text Box 4"/>
            <p:cNvSpPr txBox="1">
              <a:spLocks noChangeArrowheads="1"/>
            </p:cNvSpPr>
            <p:nvPr/>
          </p:nvSpPr>
          <p:spPr bwMode="auto">
            <a:xfrm>
              <a:off x="1008" y="326"/>
              <a:ext cx="3360" cy="434"/>
            </a:xfrm>
            <a:prstGeom prst="rect">
              <a:avLst/>
            </a:prstGeom>
            <a:solidFill>
              <a:srgbClr val="F7FEA0"/>
            </a:solidFill>
            <a:ln w="9525">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800100" indent="-342900">
                <a:defRPr>
                  <a:solidFill>
                    <a:schemeClr val="tx1"/>
                  </a:solidFill>
                  <a:latin typeface="Arial" panose="020B0604020202020204" pitchFamily="34" charset="0"/>
                </a:defRPr>
              </a:lvl2pPr>
              <a:lvl3pPr marL="1257300" indent="-342900">
                <a:defRPr>
                  <a:solidFill>
                    <a:schemeClr val="tx1"/>
                  </a:solidFill>
                  <a:latin typeface="Arial" panose="020B0604020202020204" pitchFamily="34" charset="0"/>
                </a:defRPr>
              </a:lvl3pPr>
              <a:lvl4pPr marL="1714500" indent="-342900">
                <a:defRPr>
                  <a:solidFill>
                    <a:schemeClr val="tx1"/>
                  </a:solidFill>
                  <a:latin typeface="Arial" panose="020B0604020202020204" pitchFamily="34" charset="0"/>
                </a:defRPr>
              </a:lvl4pPr>
              <a:lvl5pPr marL="2171700" indent="-342900">
                <a:defRPr>
                  <a:solidFill>
                    <a:schemeClr val="tx1"/>
                  </a:solidFill>
                  <a:latin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defRPr>
              </a:lvl9pPr>
            </a:lstStyle>
            <a:p>
              <a:pPr algn="ctr" defTabSz="1371600" fontAlgn="base">
                <a:spcBef>
                  <a:spcPct val="50000"/>
                </a:spcBef>
                <a:spcAft>
                  <a:spcPct val="0"/>
                </a:spcAft>
              </a:pPr>
              <a:r>
                <a:rPr lang="en-US" altLang="vi-VN" sz="6000" b="1" dirty="0">
                  <a:solidFill>
                    <a:srgbClr val="FF0000"/>
                  </a:solidFill>
                  <a:latin typeface=".VnTime" panose="020B7200000000000000" pitchFamily="34" charset="0"/>
                </a:rPr>
                <a:t>B¹n </a:t>
              </a:r>
              <a:r>
                <a:rPr lang="en-US" altLang="vi-VN" sz="6000" b="1" dirty="0" err="1">
                  <a:solidFill>
                    <a:srgbClr val="FF0000"/>
                  </a:solidFill>
                  <a:latin typeface=".VnTime" panose="020B7200000000000000" pitchFamily="34" charset="0"/>
                </a:rPr>
                <a:t>Êy</a:t>
              </a:r>
              <a:r>
                <a:rPr lang="en-US" altLang="vi-VN" sz="6000" b="1" dirty="0">
                  <a:solidFill>
                    <a:srgbClr val="FF0000"/>
                  </a:solidFill>
                  <a:latin typeface=".VnTime" panose="020B7200000000000000" pitchFamily="34" charset="0"/>
                </a:rPr>
                <a:t> </a:t>
              </a:r>
              <a:r>
                <a:rPr lang="en-US" altLang="vi-VN" sz="6000" b="1" dirty="0" err="1">
                  <a:solidFill>
                    <a:srgbClr val="FF0000"/>
                  </a:solidFill>
                  <a:latin typeface=".VnTime" panose="020B7200000000000000" pitchFamily="34" charset="0"/>
                </a:rPr>
                <a:t>kh«ng</a:t>
              </a:r>
              <a:r>
                <a:rPr lang="en-US" altLang="vi-VN" sz="6000" b="1" dirty="0">
                  <a:solidFill>
                    <a:srgbClr val="FF0000"/>
                  </a:solidFill>
                  <a:latin typeface=".VnTime" panose="020B7200000000000000" pitchFamily="34" charset="0"/>
                </a:rPr>
                <a:t> </a:t>
              </a:r>
              <a:r>
                <a:rPr lang="en-US" altLang="vi-VN" sz="6000" b="1" dirty="0" err="1">
                  <a:solidFill>
                    <a:srgbClr val="FF0000"/>
                  </a:solidFill>
                  <a:latin typeface=".VnTime" panose="020B7200000000000000" pitchFamily="34" charset="0"/>
                </a:rPr>
                <a:t>giái</a:t>
              </a:r>
              <a:r>
                <a:rPr lang="en-US" altLang="vi-VN" sz="6000" b="1" dirty="0">
                  <a:solidFill>
                    <a:srgbClr val="FF0000"/>
                  </a:solidFill>
                  <a:latin typeface=".VnTime" panose="020B7200000000000000" pitchFamily="34" charset="0"/>
                </a:rPr>
                <a:t> </a:t>
              </a:r>
              <a:r>
                <a:rPr lang="en-US" altLang="vi-VN" sz="6000" b="1" dirty="0" err="1">
                  <a:solidFill>
                    <a:srgbClr val="FF0000"/>
                  </a:solidFill>
                  <a:latin typeface=".VnTime" panose="020B7200000000000000" pitchFamily="34" charset="0"/>
                </a:rPr>
                <a:t>to¸n</a:t>
              </a:r>
              <a:r>
                <a:rPr lang="en-US" altLang="vi-VN" sz="6000" b="1" dirty="0">
                  <a:solidFill>
                    <a:srgbClr val="FF0000"/>
                  </a:solidFill>
                  <a:latin typeface=".VnTime" panose="020B7200000000000000" pitchFamily="34" charset="0"/>
                </a:rPr>
                <a:t>.</a:t>
              </a:r>
            </a:p>
          </p:txBody>
        </p:sp>
      </p:grpSp>
      <p:grpSp>
        <p:nvGrpSpPr>
          <p:cNvPr id="22533" name="Group 5"/>
          <p:cNvGrpSpPr>
            <a:grpSpLocks/>
          </p:cNvGrpSpPr>
          <p:nvPr/>
        </p:nvGrpSpPr>
        <p:grpSpPr bwMode="auto">
          <a:xfrm>
            <a:off x="2182092" y="2432287"/>
            <a:ext cx="13716000" cy="5819776"/>
            <a:chOff x="0" y="1382"/>
            <a:chExt cx="5760" cy="2444"/>
          </a:xfrm>
        </p:grpSpPr>
        <p:sp>
          <p:nvSpPr>
            <p:cNvPr id="22534" name="AutoShape 6"/>
            <p:cNvSpPr>
              <a:spLocks/>
            </p:cNvSpPr>
            <p:nvPr/>
          </p:nvSpPr>
          <p:spPr bwMode="auto">
            <a:xfrm rot="16200000">
              <a:off x="1409" y="1701"/>
              <a:ext cx="109" cy="2832"/>
            </a:xfrm>
            <a:prstGeom prst="leftBrace">
              <a:avLst>
                <a:gd name="adj1" fmla="val 216514"/>
                <a:gd name="adj2" fmla="val 50000"/>
              </a:avLst>
            </a:prstGeom>
            <a:noFill/>
            <a:ln w="38100">
              <a:solidFill>
                <a:srgbClr val="0066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371600" fontAlgn="base">
                <a:spcBef>
                  <a:spcPct val="0"/>
                </a:spcBef>
                <a:spcAft>
                  <a:spcPct val="0"/>
                </a:spcAft>
              </a:pPr>
              <a:endParaRPr lang="vi-VN" sz="2700">
                <a:solidFill>
                  <a:srgbClr val="000000"/>
                </a:solidFill>
                <a:latin typeface="Arial" panose="020B0604020202020204" pitchFamily="34" charset="0"/>
              </a:endParaRPr>
            </a:p>
          </p:txBody>
        </p:sp>
        <p:sp>
          <p:nvSpPr>
            <p:cNvPr id="22535" name="AutoShape 7"/>
            <p:cNvSpPr>
              <a:spLocks/>
            </p:cNvSpPr>
            <p:nvPr/>
          </p:nvSpPr>
          <p:spPr bwMode="auto">
            <a:xfrm rot="16200000">
              <a:off x="4289" y="1701"/>
              <a:ext cx="109" cy="2832"/>
            </a:xfrm>
            <a:prstGeom prst="leftBrace">
              <a:avLst>
                <a:gd name="adj1" fmla="val 216514"/>
                <a:gd name="adj2" fmla="val 50000"/>
              </a:avLst>
            </a:prstGeom>
            <a:noFill/>
            <a:ln w="38100">
              <a:solidFill>
                <a:srgbClr val="000066"/>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ctr" defTabSz="1371600" fontAlgn="base">
                <a:spcBef>
                  <a:spcPct val="0"/>
                </a:spcBef>
                <a:spcAft>
                  <a:spcPct val="0"/>
                </a:spcAft>
              </a:pPr>
              <a:endParaRPr lang="vi-VN" altLang="vi-VN" sz="2700">
                <a:solidFill>
                  <a:srgbClr val="FF3300"/>
                </a:solidFill>
                <a:latin typeface="Arial" panose="020B0604020202020204" pitchFamily="34" charset="0"/>
              </a:endParaRPr>
            </a:p>
          </p:txBody>
        </p:sp>
        <p:sp>
          <p:nvSpPr>
            <p:cNvPr id="22536" name="Text Box 8"/>
            <p:cNvSpPr txBox="1">
              <a:spLocks noChangeArrowheads="1"/>
            </p:cNvSpPr>
            <p:nvPr/>
          </p:nvSpPr>
          <p:spPr bwMode="auto">
            <a:xfrm>
              <a:off x="0" y="3206"/>
              <a:ext cx="2832" cy="6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800100" indent="-342900">
                <a:defRPr>
                  <a:solidFill>
                    <a:schemeClr val="tx1"/>
                  </a:solidFill>
                  <a:latin typeface="Arial" panose="020B0604020202020204" pitchFamily="34" charset="0"/>
                </a:defRPr>
              </a:lvl2pPr>
              <a:lvl3pPr marL="1257300" indent="-342900">
                <a:defRPr>
                  <a:solidFill>
                    <a:schemeClr val="tx1"/>
                  </a:solidFill>
                  <a:latin typeface="Arial" panose="020B0604020202020204" pitchFamily="34" charset="0"/>
                </a:defRPr>
              </a:lvl3pPr>
              <a:lvl4pPr marL="1714500" indent="-342900">
                <a:defRPr>
                  <a:solidFill>
                    <a:schemeClr val="tx1"/>
                  </a:solidFill>
                  <a:latin typeface="Arial" panose="020B0604020202020204" pitchFamily="34" charset="0"/>
                </a:defRPr>
              </a:lvl4pPr>
              <a:lvl5pPr marL="2171700" indent="-342900">
                <a:defRPr>
                  <a:solidFill>
                    <a:schemeClr val="tx1"/>
                  </a:solidFill>
                  <a:latin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defRPr>
              </a:lvl9pPr>
            </a:lstStyle>
            <a:p>
              <a:pPr algn="ctr" defTabSz="1371600" fontAlgn="base">
                <a:spcBef>
                  <a:spcPct val="50000"/>
                </a:spcBef>
                <a:spcAft>
                  <a:spcPct val="0"/>
                </a:spcAft>
              </a:pPr>
              <a:r>
                <a:rPr lang="en-US" altLang="vi-VN" sz="4500" b="1" dirty="0" err="1">
                  <a:solidFill>
                    <a:srgbClr val="006600"/>
                  </a:solidFill>
                  <a:latin typeface=".VnTime" panose="020B7200000000000000" pitchFamily="34" charset="0"/>
                </a:rPr>
                <a:t>X</a:t>
              </a:r>
              <a:r>
                <a:rPr lang="en-US" altLang="vi-VN" sz="4500" b="1" dirty="0" err="1" smtClean="0">
                  <a:solidFill>
                    <a:srgbClr val="006600"/>
                  </a:solidFill>
                  <a:latin typeface="Times New Roman" panose="02020603050405020304" pitchFamily="18" charset="0"/>
                  <a:cs typeface="Times New Roman" panose="02020603050405020304" pitchFamily="18" charset="0"/>
                </a:rPr>
                <a:t>ác</a:t>
              </a:r>
              <a:r>
                <a:rPr lang="en-US" altLang="vi-VN" sz="4500" b="1" dirty="0" smtClean="0">
                  <a:solidFill>
                    <a:srgbClr val="006600"/>
                  </a:solidFill>
                  <a:latin typeface="Times New Roman" panose="02020603050405020304" pitchFamily="18" charset="0"/>
                  <a:cs typeface="Times New Roman" panose="02020603050405020304" pitchFamily="18" charset="0"/>
                </a:rPr>
                <a:t> </a:t>
              </a:r>
              <a:r>
                <a:rPr lang="en-US" altLang="vi-VN" sz="4500" b="1" dirty="0" err="1" smtClean="0">
                  <a:solidFill>
                    <a:srgbClr val="006600"/>
                  </a:solidFill>
                  <a:latin typeface="Times New Roman" panose="02020603050405020304" pitchFamily="18" charset="0"/>
                  <a:cs typeface="Times New Roman" panose="02020603050405020304" pitchFamily="18" charset="0"/>
                </a:rPr>
                <a:t>nhận</a:t>
              </a:r>
              <a:r>
                <a:rPr lang="en-US" altLang="vi-VN" sz="4500" b="1" dirty="0" smtClean="0">
                  <a:solidFill>
                    <a:srgbClr val="006600"/>
                  </a:solidFill>
                  <a:latin typeface="Times New Roman" panose="02020603050405020304" pitchFamily="18" charset="0"/>
                  <a:cs typeface="Times New Roman" panose="02020603050405020304" pitchFamily="18" charset="0"/>
                </a:rPr>
                <a:t> Thu </a:t>
              </a:r>
              <a:r>
                <a:rPr lang="en-US" altLang="vi-VN" sz="4500" b="1" dirty="0" err="1" smtClean="0">
                  <a:solidFill>
                    <a:srgbClr val="006600"/>
                  </a:solidFill>
                  <a:latin typeface="Times New Roman" panose="02020603050405020304" pitchFamily="18" charset="0"/>
                  <a:cs typeface="Times New Roman" panose="02020603050405020304" pitchFamily="18" charset="0"/>
                </a:rPr>
                <a:t>không</a:t>
              </a:r>
              <a:r>
                <a:rPr lang="en-US" altLang="vi-VN" sz="4500" b="1" dirty="0" smtClean="0">
                  <a:solidFill>
                    <a:srgbClr val="006600"/>
                  </a:solidFill>
                  <a:latin typeface="Times New Roman" panose="02020603050405020304" pitchFamily="18" charset="0"/>
                  <a:cs typeface="Times New Roman" panose="02020603050405020304" pitchFamily="18" charset="0"/>
                </a:rPr>
                <a:t> </a:t>
              </a:r>
              <a:r>
                <a:rPr lang="en-US" altLang="vi-VN" sz="4500" b="1" dirty="0" err="1" smtClean="0">
                  <a:solidFill>
                    <a:srgbClr val="006600"/>
                  </a:solidFill>
                  <a:latin typeface="Times New Roman" panose="02020603050405020304" pitchFamily="18" charset="0"/>
                  <a:cs typeface="Times New Roman" panose="02020603050405020304" pitchFamily="18" charset="0"/>
                </a:rPr>
                <a:t>giỏi</a:t>
              </a:r>
              <a:r>
                <a:rPr lang="en-US" altLang="vi-VN" sz="4500" b="1" dirty="0" smtClean="0">
                  <a:solidFill>
                    <a:srgbClr val="006600"/>
                  </a:solidFill>
                  <a:latin typeface="Times New Roman" panose="02020603050405020304" pitchFamily="18" charset="0"/>
                  <a:cs typeface="Times New Roman" panose="02020603050405020304" pitchFamily="18" charset="0"/>
                </a:rPr>
                <a:t> </a:t>
              </a:r>
              <a:r>
                <a:rPr lang="en-US" altLang="vi-VN" sz="4500" b="1" dirty="0" err="1" smtClean="0">
                  <a:solidFill>
                    <a:srgbClr val="006600"/>
                  </a:solidFill>
                  <a:latin typeface="Times New Roman" panose="02020603050405020304" pitchFamily="18" charset="0"/>
                  <a:cs typeface="Times New Roman" panose="02020603050405020304" pitchFamily="18" charset="0"/>
                </a:rPr>
                <a:t>toán</a:t>
              </a:r>
              <a:r>
                <a:rPr lang="en-US" altLang="vi-VN" sz="4500" b="1" dirty="0" smtClean="0">
                  <a:solidFill>
                    <a:srgbClr val="006600"/>
                  </a:solidFill>
                  <a:latin typeface="Times New Roman" panose="02020603050405020304" pitchFamily="18" charset="0"/>
                  <a:cs typeface="Times New Roman" panose="02020603050405020304" pitchFamily="18" charset="0"/>
                </a:rPr>
                <a:t>.</a:t>
              </a:r>
              <a:endParaRPr lang="en-US" altLang="vi-VN" sz="4500" dirty="0">
                <a:solidFill>
                  <a:srgbClr val="006600"/>
                </a:solidFill>
                <a:latin typeface="Times New Roman" panose="02020603050405020304" pitchFamily="18" charset="0"/>
                <a:cs typeface="Times New Roman" panose="02020603050405020304" pitchFamily="18" charset="0"/>
              </a:endParaRPr>
            </a:p>
          </p:txBody>
        </p:sp>
        <p:sp>
          <p:nvSpPr>
            <p:cNvPr id="22537" name="Text Box 9"/>
            <p:cNvSpPr txBox="1">
              <a:spLocks noChangeArrowheads="1"/>
            </p:cNvSpPr>
            <p:nvPr/>
          </p:nvSpPr>
          <p:spPr bwMode="auto">
            <a:xfrm>
              <a:off x="2928" y="3206"/>
              <a:ext cx="2832" cy="6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800100" indent="-342900">
                <a:defRPr>
                  <a:solidFill>
                    <a:schemeClr val="tx1"/>
                  </a:solidFill>
                  <a:latin typeface="Arial" panose="020B0604020202020204" pitchFamily="34" charset="0"/>
                </a:defRPr>
              </a:lvl2pPr>
              <a:lvl3pPr marL="1257300" indent="-342900">
                <a:defRPr>
                  <a:solidFill>
                    <a:schemeClr val="tx1"/>
                  </a:solidFill>
                  <a:latin typeface="Arial" panose="020B0604020202020204" pitchFamily="34" charset="0"/>
                </a:defRPr>
              </a:lvl3pPr>
              <a:lvl4pPr marL="1714500" indent="-342900">
                <a:defRPr>
                  <a:solidFill>
                    <a:schemeClr val="tx1"/>
                  </a:solidFill>
                  <a:latin typeface="Arial" panose="020B0604020202020204" pitchFamily="34" charset="0"/>
                </a:defRPr>
              </a:lvl4pPr>
              <a:lvl5pPr marL="2171700" indent="-342900">
                <a:defRPr>
                  <a:solidFill>
                    <a:schemeClr val="tx1"/>
                  </a:solidFill>
                  <a:latin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defRPr>
              </a:lvl9pPr>
            </a:lstStyle>
            <a:p>
              <a:pPr algn="ctr" defTabSz="1371600" fontAlgn="base">
                <a:spcBef>
                  <a:spcPct val="50000"/>
                </a:spcBef>
                <a:spcAft>
                  <a:spcPct val="0"/>
                </a:spcAft>
              </a:pPr>
              <a:r>
                <a:rPr lang="en-US" altLang="vi-VN" sz="4500" b="1" dirty="0" err="1" smtClean="0">
                  <a:solidFill>
                    <a:srgbClr val="000066"/>
                  </a:solidFill>
                  <a:latin typeface="Times New Roman" panose="02020603050405020304" pitchFamily="18" charset="0"/>
                  <a:cs typeface="Times New Roman" panose="02020603050405020304" pitchFamily="18" charset="0"/>
                </a:rPr>
                <a:t>Bác</a:t>
              </a:r>
              <a:r>
                <a:rPr lang="en-US" altLang="vi-VN" sz="4500" b="1" dirty="0" smtClean="0">
                  <a:solidFill>
                    <a:srgbClr val="000066"/>
                  </a:solidFill>
                  <a:latin typeface="Times New Roman" panose="02020603050405020304" pitchFamily="18" charset="0"/>
                  <a:cs typeface="Times New Roman" panose="02020603050405020304" pitchFamily="18" charset="0"/>
                </a:rPr>
                <a:t> </a:t>
              </a:r>
              <a:r>
                <a:rPr lang="en-US" altLang="vi-VN" sz="4500" b="1" dirty="0" err="1" smtClean="0">
                  <a:solidFill>
                    <a:srgbClr val="000066"/>
                  </a:solidFill>
                  <a:latin typeface="Times New Roman" panose="02020603050405020304" pitchFamily="18" charset="0"/>
                  <a:cs typeface="Times New Roman" panose="02020603050405020304" pitchFamily="18" charset="0"/>
                </a:rPr>
                <a:t>bỏ</a:t>
              </a:r>
              <a:r>
                <a:rPr lang="en-US" altLang="vi-VN" sz="4500" b="1" dirty="0" smtClean="0">
                  <a:solidFill>
                    <a:srgbClr val="000066"/>
                  </a:solidFill>
                  <a:latin typeface="Times New Roman" panose="02020603050405020304" pitchFamily="18" charset="0"/>
                  <a:cs typeface="Times New Roman" panose="02020603050405020304" pitchFamily="18" charset="0"/>
                </a:rPr>
                <a:t> </a:t>
              </a:r>
              <a:r>
                <a:rPr lang="en-US" altLang="vi-VN" sz="4500" b="1" dirty="0" err="1" smtClean="0">
                  <a:solidFill>
                    <a:srgbClr val="000066"/>
                  </a:solidFill>
                  <a:latin typeface="Times New Roman" panose="02020603050405020304" pitchFamily="18" charset="0"/>
                  <a:cs typeface="Times New Roman" panose="02020603050405020304" pitchFamily="18" charset="0"/>
                </a:rPr>
                <a:t>nhận</a:t>
              </a:r>
              <a:r>
                <a:rPr lang="en-US" altLang="vi-VN" sz="4500" b="1" dirty="0" smtClean="0">
                  <a:solidFill>
                    <a:srgbClr val="000066"/>
                  </a:solidFill>
                  <a:latin typeface="Times New Roman" panose="02020603050405020304" pitchFamily="18" charset="0"/>
                  <a:cs typeface="Times New Roman" panose="02020603050405020304" pitchFamily="18" charset="0"/>
                </a:rPr>
                <a:t> </a:t>
              </a:r>
              <a:r>
                <a:rPr lang="en-US" altLang="vi-VN" sz="4500" b="1" dirty="0" err="1" smtClean="0">
                  <a:solidFill>
                    <a:srgbClr val="000066"/>
                  </a:solidFill>
                  <a:latin typeface="Times New Roman" panose="02020603050405020304" pitchFamily="18" charset="0"/>
                  <a:cs typeface="Times New Roman" panose="02020603050405020304" pitchFamily="18" charset="0"/>
                </a:rPr>
                <a:t>định</a:t>
              </a:r>
              <a:r>
                <a:rPr lang="en-US" altLang="vi-VN" sz="4500" b="1" dirty="0" smtClean="0">
                  <a:solidFill>
                    <a:srgbClr val="000066"/>
                  </a:solidFill>
                  <a:latin typeface="Times New Roman" panose="02020603050405020304" pitchFamily="18" charset="0"/>
                  <a:cs typeface="Times New Roman" panose="02020603050405020304" pitchFamily="18" charset="0"/>
                </a:rPr>
                <a:t> Thu </a:t>
              </a:r>
              <a:r>
                <a:rPr lang="en-US" altLang="vi-VN" sz="4500" b="1" dirty="0" err="1" smtClean="0">
                  <a:solidFill>
                    <a:srgbClr val="000066"/>
                  </a:solidFill>
                  <a:latin typeface="Times New Roman" panose="02020603050405020304" pitchFamily="18" charset="0"/>
                  <a:cs typeface="Times New Roman" panose="02020603050405020304" pitchFamily="18" charset="0"/>
                </a:rPr>
                <a:t>giỏi</a:t>
              </a:r>
              <a:r>
                <a:rPr lang="en-US" altLang="vi-VN" sz="4500" b="1" dirty="0" smtClean="0">
                  <a:solidFill>
                    <a:srgbClr val="000066"/>
                  </a:solidFill>
                  <a:latin typeface="Times New Roman" panose="02020603050405020304" pitchFamily="18" charset="0"/>
                  <a:cs typeface="Times New Roman" panose="02020603050405020304" pitchFamily="18" charset="0"/>
                </a:rPr>
                <a:t> </a:t>
              </a:r>
              <a:r>
                <a:rPr lang="en-US" altLang="vi-VN" sz="4500" b="1" dirty="0" err="1" smtClean="0">
                  <a:solidFill>
                    <a:srgbClr val="000066"/>
                  </a:solidFill>
                  <a:latin typeface="Times New Roman" panose="02020603050405020304" pitchFamily="18" charset="0"/>
                  <a:cs typeface="Times New Roman" panose="02020603050405020304" pitchFamily="18" charset="0"/>
                </a:rPr>
                <a:t>toán</a:t>
              </a:r>
              <a:endParaRPr lang="en-US" altLang="vi-VN" sz="4500" dirty="0">
                <a:solidFill>
                  <a:srgbClr val="000066"/>
                </a:solidFill>
                <a:latin typeface="Times New Roman" panose="02020603050405020304" pitchFamily="18" charset="0"/>
                <a:cs typeface="Times New Roman" panose="02020603050405020304" pitchFamily="18" charset="0"/>
              </a:endParaRPr>
            </a:p>
          </p:txBody>
        </p:sp>
        <p:grpSp>
          <p:nvGrpSpPr>
            <p:cNvPr id="22538" name="Group 10"/>
            <p:cNvGrpSpPr>
              <a:grpSpLocks/>
            </p:cNvGrpSpPr>
            <p:nvPr/>
          </p:nvGrpSpPr>
          <p:grpSpPr bwMode="auto">
            <a:xfrm>
              <a:off x="60" y="1382"/>
              <a:ext cx="5652" cy="1566"/>
              <a:chOff x="60" y="1382"/>
              <a:chExt cx="5652" cy="1566"/>
            </a:xfrm>
          </p:grpSpPr>
          <p:sp>
            <p:nvSpPr>
              <p:cNvPr id="22539" name="Text Box 11"/>
              <p:cNvSpPr txBox="1">
                <a:spLocks noChangeArrowheads="1"/>
              </p:cNvSpPr>
              <p:nvPr/>
            </p:nvSpPr>
            <p:spPr bwMode="auto">
              <a:xfrm>
                <a:off x="60" y="1746"/>
                <a:ext cx="2832" cy="1202"/>
              </a:xfrm>
              <a:prstGeom prst="rect">
                <a:avLst/>
              </a:prstGeom>
              <a:noFill/>
              <a:ln w="9525">
                <a:solidFill>
                  <a:srgbClr val="0066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800100" indent="-342900">
                  <a:defRPr>
                    <a:solidFill>
                      <a:schemeClr val="tx1"/>
                    </a:solidFill>
                    <a:latin typeface="Arial" panose="020B0604020202020204" pitchFamily="34" charset="0"/>
                  </a:defRPr>
                </a:lvl2pPr>
                <a:lvl3pPr marL="1257300" indent="-342900">
                  <a:defRPr>
                    <a:solidFill>
                      <a:schemeClr val="tx1"/>
                    </a:solidFill>
                    <a:latin typeface="Arial" panose="020B0604020202020204" pitchFamily="34" charset="0"/>
                  </a:defRPr>
                </a:lvl3pPr>
                <a:lvl4pPr marL="1714500" indent="-342900">
                  <a:defRPr>
                    <a:solidFill>
                      <a:schemeClr val="tx1"/>
                    </a:solidFill>
                    <a:latin typeface="Arial" panose="020B0604020202020204" pitchFamily="34" charset="0"/>
                  </a:defRPr>
                </a:lvl4pPr>
                <a:lvl5pPr marL="2171700" indent="-342900">
                  <a:defRPr>
                    <a:solidFill>
                      <a:schemeClr val="tx1"/>
                    </a:solidFill>
                    <a:latin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defRPr>
                </a:lvl9pPr>
              </a:lstStyle>
              <a:p>
                <a:pPr algn="ctr" defTabSz="1371600" fontAlgn="base">
                  <a:spcBef>
                    <a:spcPct val="50000"/>
                  </a:spcBef>
                  <a:spcAft>
                    <a:spcPct val="0"/>
                  </a:spcAft>
                </a:pPr>
                <a:r>
                  <a:rPr lang="en-US" altLang="vi-VN" sz="4500" b="1" u="sng" dirty="0" smtClean="0">
                    <a:solidFill>
                      <a:srgbClr val="006600"/>
                    </a:solidFill>
                    <a:latin typeface=".VnTime" panose="020B7200000000000000" pitchFamily="34" charset="0"/>
                  </a:rPr>
                  <a:t>VD4:</a:t>
                </a:r>
                <a:endParaRPr lang="en-US" altLang="vi-VN" sz="4500" b="1" u="sng" dirty="0">
                  <a:solidFill>
                    <a:srgbClr val="006600"/>
                  </a:solidFill>
                  <a:latin typeface=".VnTime" panose="020B7200000000000000" pitchFamily="34" charset="0"/>
                </a:endParaRPr>
              </a:p>
              <a:p>
                <a:pPr algn="just" defTabSz="1371600" fontAlgn="base">
                  <a:spcBef>
                    <a:spcPct val="50000"/>
                  </a:spcBef>
                  <a:spcAft>
                    <a:spcPct val="0"/>
                  </a:spcAft>
                </a:pPr>
                <a:r>
                  <a:rPr lang="en-US" altLang="vi-VN" sz="4500" dirty="0">
                    <a:solidFill>
                      <a:srgbClr val="006600"/>
                    </a:solidFill>
                    <a:latin typeface=".VnTime" panose="020B7200000000000000" pitchFamily="34" charset="0"/>
                  </a:rPr>
                  <a:t>A: Thu </a:t>
                </a:r>
                <a:r>
                  <a:rPr lang="en-US" altLang="vi-VN" sz="4500" dirty="0" err="1">
                    <a:solidFill>
                      <a:srgbClr val="006600"/>
                    </a:solidFill>
                    <a:latin typeface=".VnTime" panose="020B7200000000000000" pitchFamily="34" charset="0"/>
                  </a:rPr>
                  <a:t>cã</a:t>
                </a:r>
                <a:r>
                  <a:rPr lang="en-US" altLang="vi-VN" sz="4500" dirty="0">
                    <a:solidFill>
                      <a:srgbClr val="006600"/>
                    </a:solidFill>
                    <a:latin typeface=".VnTime" panose="020B7200000000000000" pitchFamily="34" charset="0"/>
                  </a:rPr>
                  <a:t> </a:t>
                </a:r>
                <a:r>
                  <a:rPr lang="en-US" altLang="vi-VN" sz="4500" dirty="0" err="1">
                    <a:solidFill>
                      <a:srgbClr val="006600"/>
                    </a:solidFill>
                    <a:latin typeface=".VnTime" panose="020B7200000000000000" pitchFamily="34" charset="0"/>
                  </a:rPr>
                  <a:t>giái</a:t>
                </a:r>
                <a:r>
                  <a:rPr lang="en-US" altLang="vi-VN" sz="4500" dirty="0">
                    <a:solidFill>
                      <a:srgbClr val="006600"/>
                    </a:solidFill>
                    <a:latin typeface=".VnTime" panose="020B7200000000000000" pitchFamily="34" charset="0"/>
                  </a:rPr>
                  <a:t> </a:t>
                </a:r>
                <a:r>
                  <a:rPr lang="en-US" altLang="vi-VN" sz="4500" dirty="0" err="1">
                    <a:solidFill>
                      <a:srgbClr val="006600"/>
                    </a:solidFill>
                    <a:latin typeface=".VnTime" panose="020B7200000000000000" pitchFamily="34" charset="0"/>
                  </a:rPr>
                  <a:t>to¸n</a:t>
                </a:r>
                <a:r>
                  <a:rPr lang="en-US" altLang="vi-VN" sz="4500" dirty="0">
                    <a:solidFill>
                      <a:srgbClr val="006600"/>
                    </a:solidFill>
                    <a:latin typeface=".VnTime" panose="020B7200000000000000" pitchFamily="34" charset="0"/>
                  </a:rPr>
                  <a:t> </a:t>
                </a:r>
                <a:r>
                  <a:rPr lang="en-US" altLang="vi-VN" sz="4500" dirty="0" err="1">
                    <a:solidFill>
                      <a:srgbClr val="006600"/>
                    </a:solidFill>
                    <a:latin typeface=".VnTime" panose="020B7200000000000000" pitchFamily="34" charset="0"/>
                  </a:rPr>
                  <a:t>kh«ng</a:t>
                </a:r>
                <a:r>
                  <a:rPr lang="en-US" altLang="vi-VN" sz="4500" dirty="0">
                    <a:solidFill>
                      <a:srgbClr val="006600"/>
                    </a:solidFill>
                    <a:latin typeface=".VnTime" panose="020B7200000000000000" pitchFamily="34" charset="0"/>
                  </a:rPr>
                  <a:t>?</a:t>
                </a:r>
              </a:p>
              <a:p>
                <a:pPr algn="just" defTabSz="1371600" fontAlgn="base">
                  <a:spcBef>
                    <a:spcPct val="50000"/>
                  </a:spcBef>
                  <a:spcAft>
                    <a:spcPct val="0"/>
                  </a:spcAft>
                </a:pPr>
                <a:r>
                  <a:rPr lang="en-US" altLang="vi-VN" sz="4500" dirty="0">
                    <a:solidFill>
                      <a:srgbClr val="006600"/>
                    </a:solidFill>
                    <a:latin typeface=".VnTime" panose="020B7200000000000000" pitchFamily="34" charset="0"/>
                  </a:rPr>
                  <a:t>B: B¹n </a:t>
                </a:r>
                <a:r>
                  <a:rPr lang="en-US" altLang="vi-VN" sz="4500" dirty="0" err="1">
                    <a:solidFill>
                      <a:srgbClr val="006600"/>
                    </a:solidFill>
                    <a:latin typeface=".VnTime" panose="020B7200000000000000" pitchFamily="34" charset="0"/>
                  </a:rPr>
                  <a:t>Êy</a:t>
                </a:r>
                <a:r>
                  <a:rPr lang="en-US" altLang="vi-VN" sz="4500" dirty="0">
                    <a:solidFill>
                      <a:srgbClr val="006600"/>
                    </a:solidFill>
                    <a:latin typeface=".VnTime" panose="020B7200000000000000" pitchFamily="34" charset="0"/>
                  </a:rPr>
                  <a:t> </a:t>
                </a:r>
                <a:r>
                  <a:rPr lang="en-US" altLang="vi-VN" sz="4500" dirty="0" err="1">
                    <a:solidFill>
                      <a:srgbClr val="006600"/>
                    </a:solidFill>
                    <a:latin typeface=".VnTime" panose="020B7200000000000000" pitchFamily="34" charset="0"/>
                  </a:rPr>
                  <a:t>kh«ng</a:t>
                </a:r>
                <a:r>
                  <a:rPr lang="en-US" altLang="vi-VN" sz="4500" dirty="0">
                    <a:solidFill>
                      <a:srgbClr val="006600"/>
                    </a:solidFill>
                    <a:latin typeface=".VnTime" panose="020B7200000000000000" pitchFamily="34" charset="0"/>
                  </a:rPr>
                  <a:t> </a:t>
                </a:r>
                <a:r>
                  <a:rPr lang="en-US" altLang="vi-VN" sz="4500" dirty="0" err="1">
                    <a:solidFill>
                      <a:srgbClr val="006600"/>
                    </a:solidFill>
                    <a:latin typeface=".VnTime" panose="020B7200000000000000" pitchFamily="34" charset="0"/>
                  </a:rPr>
                  <a:t>giái</a:t>
                </a:r>
                <a:r>
                  <a:rPr lang="en-US" altLang="vi-VN" sz="4500" dirty="0">
                    <a:solidFill>
                      <a:srgbClr val="006600"/>
                    </a:solidFill>
                    <a:latin typeface=".VnTime" panose="020B7200000000000000" pitchFamily="34" charset="0"/>
                  </a:rPr>
                  <a:t> </a:t>
                </a:r>
                <a:r>
                  <a:rPr lang="en-US" altLang="vi-VN" sz="4500" dirty="0" err="1">
                    <a:solidFill>
                      <a:srgbClr val="006600"/>
                    </a:solidFill>
                    <a:latin typeface=".VnTime" panose="020B7200000000000000" pitchFamily="34" charset="0"/>
                  </a:rPr>
                  <a:t>to¸n</a:t>
                </a:r>
                <a:r>
                  <a:rPr lang="en-US" altLang="vi-VN" sz="4500" dirty="0">
                    <a:solidFill>
                      <a:srgbClr val="006600"/>
                    </a:solidFill>
                    <a:latin typeface=".VnTime" panose="020B7200000000000000" pitchFamily="34" charset="0"/>
                  </a:rPr>
                  <a:t>.</a:t>
                </a:r>
              </a:p>
            </p:txBody>
          </p:sp>
          <p:sp>
            <p:nvSpPr>
              <p:cNvPr id="22540" name="Text Box 12"/>
              <p:cNvSpPr txBox="1">
                <a:spLocks noChangeArrowheads="1"/>
              </p:cNvSpPr>
              <p:nvPr/>
            </p:nvSpPr>
            <p:spPr bwMode="auto">
              <a:xfrm>
                <a:off x="3024" y="1746"/>
                <a:ext cx="2688" cy="1202"/>
              </a:xfrm>
              <a:prstGeom prst="rect">
                <a:avLst/>
              </a:prstGeom>
              <a:noFill/>
              <a:ln w="9525">
                <a:solidFill>
                  <a:srgbClr val="00339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800100" indent="-342900">
                  <a:defRPr>
                    <a:solidFill>
                      <a:schemeClr val="tx1"/>
                    </a:solidFill>
                    <a:latin typeface="Arial" panose="020B0604020202020204" pitchFamily="34" charset="0"/>
                  </a:defRPr>
                </a:lvl2pPr>
                <a:lvl3pPr marL="1257300" indent="-342900">
                  <a:defRPr>
                    <a:solidFill>
                      <a:schemeClr val="tx1"/>
                    </a:solidFill>
                    <a:latin typeface="Arial" panose="020B0604020202020204" pitchFamily="34" charset="0"/>
                  </a:defRPr>
                </a:lvl3pPr>
                <a:lvl4pPr marL="1714500" indent="-342900">
                  <a:defRPr>
                    <a:solidFill>
                      <a:schemeClr val="tx1"/>
                    </a:solidFill>
                    <a:latin typeface="Arial" panose="020B0604020202020204" pitchFamily="34" charset="0"/>
                  </a:defRPr>
                </a:lvl4pPr>
                <a:lvl5pPr marL="2171700" indent="-342900">
                  <a:defRPr>
                    <a:solidFill>
                      <a:schemeClr val="tx1"/>
                    </a:solidFill>
                    <a:latin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defRPr>
                </a:lvl9pPr>
              </a:lstStyle>
              <a:p>
                <a:pPr algn="ctr" defTabSz="1371600" fontAlgn="base">
                  <a:spcBef>
                    <a:spcPct val="50000"/>
                  </a:spcBef>
                  <a:spcAft>
                    <a:spcPct val="0"/>
                  </a:spcAft>
                </a:pPr>
                <a:r>
                  <a:rPr lang="en-US" altLang="vi-VN" sz="4500" b="1" u="sng" dirty="0" smtClean="0">
                    <a:solidFill>
                      <a:srgbClr val="000066"/>
                    </a:solidFill>
                    <a:latin typeface=".VnTime" panose="020B7200000000000000" pitchFamily="34" charset="0"/>
                  </a:rPr>
                  <a:t>VD5:</a:t>
                </a:r>
                <a:endParaRPr lang="en-US" altLang="vi-VN" sz="4500" b="1" u="sng" dirty="0">
                  <a:solidFill>
                    <a:srgbClr val="000066"/>
                  </a:solidFill>
                  <a:latin typeface=".VnTime" panose="020B7200000000000000" pitchFamily="34" charset="0"/>
                </a:endParaRPr>
              </a:p>
              <a:p>
                <a:pPr algn="just" defTabSz="1371600" fontAlgn="base">
                  <a:spcBef>
                    <a:spcPct val="50000"/>
                  </a:spcBef>
                  <a:spcAft>
                    <a:spcPct val="0"/>
                  </a:spcAft>
                </a:pPr>
                <a:r>
                  <a:rPr lang="en-US" altLang="vi-VN" sz="4500" dirty="0">
                    <a:solidFill>
                      <a:srgbClr val="000066"/>
                    </a:solidFill>
                    <a:latin typeface=".VnTime" panose="020B7200000000000000" pitchFamily="34" charset="0"/>
                  </a:rPr>
                  <a:t>A: Thu </a:t>
                </a:r>
                <a:r>
                  <a:rPr lang="en-US" altLang="vi-VN" sz="4500" dirty="0" err="1">
                    <a:solidFill>
                      <a:srgbClr val="000066"/>
                    </a:solidFill>
                    <a:latin typeface=".VnTime" panose="020B7200000000000000" pitchFamily="34" charset="0"/>
                  </a:rPr>
                  <a:t>rÊt</a:t>
                </a:r>
                <a:r>
                  <a:rPr lang="en-US" altLang="vi-VN" sz="4500" dirty="0">
                    <a:solidFill>
                      <a:srgbClr val="000066"/>
                    </a:solidFill>
                    <a:latin typeface=".VnTime" panose="020B7200000000000000" pitchFamily="34" charset="0"/>
                  </a:rPr>
                  <a:t> </a:t>
                </a:r>
                <a:r>
                  <a:rPr lang="en-US" altLang="vi-VN" sz="4500" dirty="0" err="1">
                    <a:solidFill>
                      <a:srgbClr val="000066"/>
                    </a:solidFill>
                    <a:latin typeface=".VnTime" panose="020B7200000000000000" pitchFamily="34" charset="0"/>
                  </a:rPr>
                  <a:t>giái</a:t>
                </a:r>
                <a:r>
                  <a:rPr lang="en-US" altLang="vi-VN" sz="4500" dirty="0">
                    <a:solidFill>
                      <a:srgbClr val="000066"/>
                    </a:solidFill>
                    <a:latin typeface=".VnTime" panose="020B7200000000000000" pitchFamily="34" charset="0"/>
                  </a:rPr>
                  <a:t> </a:t>
                </a:r>
                <a:r>
                  <a:rPr lang="en-US" altLang="vi-VN" sz="4500" dirty="0" err="1">
                    <a:solidFill>
                      <a:srgbClr val="000066"/>
                    </a:solidFill>
                    <a:latin typeface=".VnTime" panose="020B7200000000000000" pitchFamily="34" charset="0"/>
                  </a:rPr>
                  <a:t>to¸n</a:t>
                </a:r>
                <a:r>
                  <a:rPr lang="en-US" altLang="vi-VN" sz="4500" dirty="0">
                    <a:solidFill>
                      <a:srgbClr val="000066"/>
                    </a:solidFill>
                    <a:latin typeface=".VnTime" panose="020B7200000000000000" pitchFamily="34" charset="0"/>
                  </a:rPr>
                  <a:t>.</a:t>
                </a:r>
              </a:p>
              <a:p>
                <a:pPr algn="just" defTabSz="1371600" fontAlgn="base">
                  <a:spcBef>
                    <a:spcPct val="50000"/>
                  </a:spcBef>
                  <a:spcAft>
                    <a:spcPct val="0"/>
                  </a:spcAft>
                </a:pPr>
                <a:r>
                  <a:rPr lang="en-US" altLang="vi-VN" sz="4500" dirty="0">
                    <a:solidFill>
                      <a:srgbClr val="000066"/>
                    </a:solidFill>
                    <a:latin typeface=".VnTime" panose="020B7200000000000000" pitchFamily="34" charset="0"/>
                  </a:rPr>
                  <a:t>B: B¹n </a:t>
                </a:r>
                <a:r>
                  <a:rPr lang="en-US" altLang="vi-VN" sz="4500" dirty="0" err="1">
                    <a:solidFill>
                      <a:srgbClr val="000066"/>
                    </a:solidFill>
                    <a:latin typeface=".VnTime" panose="020B7200000000000000" pitchFamily="34" charset="0"/>
                  </a:rPr>
                  <a:t>Êy</a:t>
                </a:r>
                <a:r>
                  <a:rPr lang="en-US" altLang="vi-VN" sz="4500" dirty="0">
                    <a:solidFill>
                      <a:srgbClr val="000066"/>
                    </a:solidFill>
                    <a:latin typeface=".VnTime" panose="020B7200000000000000" pitchFamily="34" charset="0"/>
                  </a:rPr>
                  <a:t> </a:t>
                </a:r>
                <a:r>
                  <a:rPr lang="en-US" altLang="vi-VN" sz="4500" dirty="0" err="1">
                    <a:solidFill>
                      <a:srgbClr val="000066"/>
                    </a:solidFill>
                    <a:latin typeface=".VnTime" panose="020B7200000000000000" pitchFamily="34" charset="0"/>
                  </a:rPr>
                  <a:t>kh«ng</a:t>
                </a:r>
                <a:r>
                  <a:rPr lang="en-US" altLang="vi-VN" sz="4500" dirty="0">
                    <a:solidFill>
                      <a:srgbClr val="000066"/>
                    </a:solidFill>
                    <a:latin typeface=".VnTime" panose="020B7200000000000000" pitchFamily="34" charset="0"/>
                  </a:rPr>
                  <a:t> </a:t>
                </a:r>
                <a:r>
                  <a:rPr lang="en-US" altLang="vi-VN" sz="4500" dirty="0" err="1">
                    <a:solidFill>
                      <a:srgbClr val="000066"/>
                    </a:solidFill>
                    <a:latin typeface=".VnTime" panose="020B7200000000000000" pitchFamily="34" charset="0"/>
                  </a:rPr>
                  <a:t>giái</a:t>
                </a:r>
                <a:r>
                  <a:rPr lang="en-US" altLang="vi-VN" sz="4500" dirty="0">
                    <a:solidFill>
                      <a:srgbClr val="000066"/>
                    </a:solidFill>
                    <a:latin typeface=".VnTime" panose="020B7200000000000000" pitchFamily="34" charset="0"/>
                  </a:rPr>
                  <a:t> </a:t>
                </a:r>
                <a:r>
                  <a:rPr lang="en-US" altLang="vi-VN" sz="4500" dirty="0" err="1">
                    <a:solidFill>
                      <a:srgbClr val="000066"/>
                    </a:solidFill>
                    <a:latin typeface=".VnTime" panose="020B7200000000000000" pitchFamily="34" charset="0"/>
                  </a:rPr>
                  <a:t>to¸n</a:t>
                </a:r>
                <a:r>
                  <a:rPr lang="en-US" altLang="vi-VN" sz="4500" dirty="0">
                    <a:solidFill>
                      <a:srgbClr val="000066"/>
                    </a:solidFill>
                    <a:latin typeface=".VnTime" panose="020B7200000000000000" pitchFamily="34" charset="0"/>
                  </a:rPr>
                  <a:t>.</a:t>
                </a:r>
              </a:p>
            </p:txBody>
          </p:sp>
          <p:sp>
            <p:nvSpPr>
              <p:cNvPr id="22541" name="Line 13"/>
              <p:cNvSpPr>
                <a:spLocks noChangeShapeType="1"/>
              </p:cNvSpPr>
              <p:nvPr/>
            </p:nvSpPr>
            <p:spPr bwMode="auto">
              <a:xfrm flipH="1">
                <a:off x="1344" y="1382"/>
                <a:ext cx="1296" cy="347"/>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371600" fontAlgn="base">
                  <a:spcBef>
                    <a:spcPct val="0"/>
                  </a:spcBef>
                  <a:spcAft>
                    <a:spcPct val="0"/>
                  </a:spcAft>
                </a:pPr>
                <a:endParaRPr lang="vi-VN" sz="2700">
                  <a:solidFill>
                    <a:srgbClr val="000000"/>
                  </a:solidFill>
                  <a:latin typeface="Arial" panose="020B0604020202020204" pitchFamily="34" charset="0"/>
                </a:endParaRPr>
              </a:p>
            </p:txBody>
          </p:sp>
          <p:sp>
            <p:nvSpPr>
              <p:cNvPr id="22542" name="Line 14"/>
              <p:cNvSpPr>
                <a:spLocks noChangeShapeType="1"/>
              </p:cNvSpPr>
              <p:nvPr/>
            </p:nvSpPr>
            <p:spPr bwMode="auto">
              <a:xfrm>
                <a:off x="2640" y="1382"/>
                <a:ext cx="1344" cy="36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371600" fontAlgn="base">
                  <a:spcBef>
                    <a:spcPct val="0"/>
                  </a:spcBef>
                  <a:spcAft>
                    <a:spcPct val="0"/>
                  </a:spcAft>
                </a:pPr>
                <a:endParaRPr lang="vi-VN" sz="2700">
                  <a:solidFill>
                    <a:srgbClr val="000000"/>
                  </a:solidFill>
                  <a:latin typeface="Arial" panose="020B0604020202020204" pitchFamily="34" charset="0"/>
                </a:endParaRPr>
              </a:p>
            </p:txBody>
          </p:sp>
        </p:grpSp>
      </p:grpSp>
      <p:sp>
        <p:nvSpPr>
          <p:cNvPr id="22543" name="Text Box 15"/>
          <p:cNvSpPr txBox="1">
            <a:spLocks noChangeArrowheads="1"/>
          </p:cNvSpPr>
          <p:nvPr/>
        </p:nvSpPr>
        <p:spPr bwMode="auto">
          <a:xfrm>
            <a:off x="2286000" y="8801101"/>
            <a:ext cx="13716000"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800100" indent="-342900">
              <a:defRPr>
                <a:solidFill>
                  <a:schemeClr val="tx1"/>
                </a:solidFill>
                <a:latin typeface="Arial" panose="020B0604020202020204" pitchFamily="34" charset="0"/>
              </a:defRPr>
            </a:lvl2pPr>
            <a:lvl3pPr marL="1257300" indent="-342900">
              <a:defRPr>
                <a:solidFill>
                  <a:schemeClr val="tx1"/>
                </a:solidFill>
                <a:latin typeface="Arial" panose="020B0604020202020204" pitchFamily="34" charset="0"/>
              </a:defRPr>
            </a:lvl3pPr>
            <a:lvl4pPr marL="1714500" indent="-342900">
              <a:defRPr>
                <a:solidFill>
                  <a:schemeClr val="tx1"/>
                </a:solidFill>
                <a:latin typeface="Arial" panose="020B0604020202020204" pitchFamily="34" charset="0"/>
              </a:defRPr>
            </a:lvl4pPr>
            <a:lvl5pPr marL="2171700" indent="-342900">
              <a:defRPr>
                <a:solidFill>
                  <a:schemeClr val="tx1"/>
                </a:solidFill>
                <a:latin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defRPr>
            </a:lvl9pPr>
          </a:lstStyle>
          <a:p>
            <a:pPr algn="just" defTabSz="1371600" fontAlgn="base">
              <a:spcBef>
                <a:spcPct val="50000"/>
              </a:spcBef>
              <a:spcAft>
                <a:spcPct val="0"/>
              </a:spcAft>
            </a:pPr>
            <a:r>
              <a:rPr lang="en-US" altLang="vi-VN" sz="4500" b="1" dirty="0">
                <a:solidFill>
                  <a:srgbClr val="FF3300"/>
                </a:solidFill>
                <a:latin typeface="Times New Roman" panose="02020603050405020304" pitchFamily="18" charset="0"/>
                <a:cs typeface="Times New Roman" panose="02020603050405020304" pitchFamily="18" charset="0"/>
                <a:sym typeface="Wingdings" panose="05000000000000000000" pitchFamily="2" charset="2"/>
              </a:rPr>
              <a:t> </a:t>
            </a:r>
            <a:r>
              <a:rPr lang="en-US" altLang="vi-VN" sz="4500" b="1" dirty="0" err="1" smtClean="0">
                <a:solidFill>
                  <a:srgbClr val="FF3300"/>
                </a:solidFill>
                <a:latin typeface="Times New Roman" panose="02020603050405020304" pitchFamily="18" charset="0"/>
                <a:cs typeface="Times New Roman" panose="02020603050405020304" pitchFamily="18" charset="0"/>
                <a:sym typeface="Wingdings" panose="05000000000000000000" pitchFamily="2" charset="2"/>
              </a:rPr>
              <a:t>Lưu</a:t>
            </a:r>
            <a:r>
              <a:rPr lang="en-US" altLang="vi-VN" sz="4500" b="1" dirty="0" smtClean="0">
                <a:solidFill>
                  <a:srgbClr val="FF3300"/>
                </a:solidFill>
                <a:latin typeface="Times New Roman" panose="02020603050405020304" pitchFamily="18" charset="0"/>
                <a:cs typeface="Times New Roman" panose="02020603050405020304" pitchFamily="18" charset="0"/>
                <a:sym typeface="Wingdings" panose="05000000000000000000" pitchFamily="2" charset="2"/>
              </a:rPr>
              <a:t> ý </a:t>
            </a:r>
            <a:r>
              <a:rPr lang="en-US" altLang="vi-VN" sz="4500" b="1" dirty="0" smtClean="0">
                <a:solidFill>
                  <a:srgbClr val="FF3300"/>
                </a:solidFill>
                <a:latin typeface=".VnTime" panose="020B7200000000000000" pitchFamily="34" charset="0"/>
                <a:sym typeface="Wingdings" panose="05000000000000000000" pitchFamily="2" charset="2"/>
              </a:rPr>
              <a:t>:</a:t>
            </a:r>
            <a:r>
              <a:rPr lang="en-US" altLang="vi-VN" sz="4500" b="1" dirty="0" smtClean="0">
                <a:solidFill>
                  <a:srgbClr val="FF3300"/>
                </a:solidFill>
                <a:latin typeface=".VnTime" panose="020B7200000000000000" pitchFamily="34" charset="0"/>
              </a:rPr>
              <a:t>§Ó </a:t>
            </a:r>
            <a:r>
              <a:rPr lang="en-US" altLang="vi-VN" sz="4500" b="1" dirty="0" err="1">
                <a:solidFill>
                  <a:srgbClr val="FF3300"/>
                </a:solidFill>
                <a:latin typeface=".VnTime" panose="020B7200000000000000" pitchFamily="34" charset="0"/>
              </a:rPr>
              <a:t>ph©n</a:t>
            </a:r>
            <a:r>
              <a:rPr lang="en-US" altLang="vi-VN" sz="4500" b="1" dirty="0">
                <a:solidFill>
                  <a:srgbClr val="FF3300"/>
                </a:solidFill>
                <a:latin typeface=".VnTime" panose="020B7200000000000000" pitchFamily="34" charset="0"/>
              </a:rPr>
              <a:t> </a:t>
            </a:r>
            <a:r>
              <a:rPr lang="en-US" altLang="vi-VN" sz="4500" b="1" dirty="0" err="1">
                <a:solidFill>
                  <a:srgbClr val="FF3300"/>
                </a:solidFill>
                <a:latin typeface=".VnTime" panose="020B7200000000000000" pitchFamily="34" charset="0"/>
              </a:rPr>
              <a:t>biÖt</a:t>
            </a:r>
            <a:r>
              <a:rPr lang="en-US" altLang="vi-VN" sz="4500" b="1" dirty="0">
                <a:solidFill>
                  <a:srgbClr val="FF3300"/>
                </a:solidFill>
                <a:latin typeface=".VnTime" panose="020B7200000000000000" pitchFamily="34" charset="0"/>
              </a:rPr>
              <a:t> </a:t>
            </a:r>
            <a:r>
              <a:rPr lang="en-US" altLang="vi-VN" sz="4500" b="1" dirty="0" err="1">
                <a:solidFill>
                  <a:srgbClr val="FF3300"/>
                </a:solidFill>
                <a:latin typeface=".VnTime" panose="020B7200000000000000" pitchFamily="34" charset="0"/>
              </a:rPr>
              <a:t>chøc</a:t>
            </a:r>
            <a:r>
              <a:rPr lang="en-US" altLang="vi-VN" sz="4500" b="1" dirty="0">
                <a:solidFill>
                  <a:srgbClr val="FF3300"/>
                </a:solidFill>
                <a:latin typeface=".VnTime" panose="020B7200000000000000" pitchFamily="34" charset="0"/>
              </a:rPr>
              <a:t> </a:t>
            </a:r>
            <a:r>
              <a:rPr lang="en-US" altLang="vi-VN" sz="4500" b="1" dirty="0" err="1">
                <a:solidFill>
                  <a:srgbClr val="FF3300"/>
                </a:solidFill>
                <a:latin typeface=".VnTime" panose="020B7200000000000000" pitchFamily="34" charset="0"/>
              </a:rPr>
              <a:t>n¨ng</a:t>
            </a:r>
            <a:r>
              <a:rPr lang="en-US" altLang="vi-VN" sz="4500" b="1" dirty="0">
                <a:solidFill>
                  <a:srgbClr val="FF3300"/>
                </a:solidFill>
                <a:latin typeface=".VnTime" panose="020B7200000000000000" pitchFamily="34" charset="0"/>
              </a:rPr>
              <a:t> </a:t>
            </a:r>
            <a:r>
              <a:rPr lang="en-US" altLang="vi-VN" sz="4500" b="1" dirty="0" err="1">
                <a:solidFill>
                  <a:srgbClr val="FF3300"/>
                </a:solidFill>
                <a:latin typeface=".VnTime" panose="020B7200000000000000" pitchFamily="34" charset="0"/>
              </a:rPr>
              <a:t>c©u</a:t>
            </a:r>
            <a:r>
              <a:rPr lang="en-US" altLang="vi-VN" sz="4500" b="1" dirty="0">
                <a:solidFill>
                  <a:srgbClr val="FF3300"/>
                </a:solidFill>
                <a:latin typeface=".VnTime" panose="020B7200000000000000" pitchFamily="34" charset="0"/>
              </a:rPr>
              <a:t> </a:t>
            </a:r>
            <a:r>
              <a:rPr lang="en-US" altLang="vi-VN" sz="4500" b="1" dirty="0" err="1">
                <a:solidFill>
                  <a:srgbClr val="FF3300"/>
                </a:solidFill>
                <a:latin typeface=".VnTime" panose="020B7200000000000000" pitchFamily="34" charset="0"/>
              </a:rPr>
              <a:t>phñ</a:t>
            </a:r>
            <a:r>
              <a:rPr lang="en-US" altLang="vi-VN" sz="4500" b="1" dirty="0">
                <a:solidFill>
                  <a:srgbClr val="FF3300"/>
                </a:solidFill>
                <a:latin typeface=".VnTime" panose="020B7200000000000000" pitchFamily="34" charset="0"/>
              </a:rPr>
              <a:t> ®</a:t>
            </a:r>
            <a:r>
              <a:rPr lang="en-US" altLang="vi-VN" sz="4500" b="1" dirty="0" err="1">
                <a:solidFill>
                  <a:srgbClr val="FF3300"/>
                </a:solidFill>
                <a:latin typeface=".VnTime" panose="020B7200000000000000" pitchFamily="34" charset="0"/>
              </a:rPr>
              <a:t>Þnh</a:t>
            </a:r>
            <a:r>
              <a:rPr lang="en-US" altLang="vi-VN" sz="4500" b="1" dirty="0">
                <a:solidFill>
                  <a:srgbClr val="FF3300"/>
                </a:solidFill>
                <a:latin typeface=".VnTime" panose="020B7200000000000000" pitchFamily="34" charset="0"/>
              </a:rPr>
              <a:t>, ta </a:t>
            </a:r>
            <a:r>
              <a:rPr lang="en-US" altLang="vi-VN" sz="4500" b="1" dirty="0" err="1">
                <a:solidFill>
                  <a:srgbClr val="FF3300"/>
                </a:solidFill>
                <a:latin typeface=".VnTime" panose="020B7200000000000000" pitchFamily="34" charset="0"/>
              </a:rPr>
              <a:t>cÇn</a:t>
            </a:r>
            <a:r>
              <a:rPr lang="en-US" altLang="vi-VN" sz="4500" b="1" dirty="0">
                <a:solidFill>
                  <a:srgbClr val="FF3300"/>
                </a:solidFill>
                <a:latin typeface=".VnTime" panose="020B7200000000000000" pitchFamily="34" charset="0"/>
              </a:rPr>
              <a:t> </a:t>
            </a:r>
            <a:r>
              <a:rPr lang="en-US" altLang="vi-VN" sz="4500" b="1" dirty="0" err="1">
                <a:solidFill>
                  <a:srgbClr val="FF3300"/>
                </a:solidFill>
                <a:latin typeface=".VnTime" panose="020B7200000000000000" pitchFamily="34" charset="0"/>
              </a:rPr>
              <a:t>ph¶i</a:t>
            </a:r>
            <a:r>
              <a:rPr lang="en-US" altLang="vi-VN" sz="4500" b="1" dirty="0">
                <a:solidFill>
                  <a:srgbClr val="FF3300"/>
                </a:solidFill>
                <a:latin typeface=".VnTime" panose="020B7200000000000000" pitchFamily="34" charset="0"/>
              </a:rPr>
              <a:t> </a:t>
            </a:r>
            <a:r>
              <a:rPr lang="en-US" altLang="vi-VN" sz="4500" b="1" dirty="0" err="1">
                <a:solidFill>
                  <a:srgbClr val="FF3300"/>
                </a:solidFill>
                <a:latin typeface=".VnTime" panose="020B7200000000000000" pitchFamily="34" charset="0"/>
              </a:rPr>
              <a:t>c¨n</a:t>
            </a:r>
            <a:r>
              <a:rPr lang="en-US" altLang="vi-VN" sz="4500" b="1" dirty="0">
                <a:solidFill>
                  <a:srgbClr val="FF3300"/>
                </a:solidFill>
                <a:latin typeface=".VnTime" panose="020B7200000000000000" pitchFamily="34" charset="0"/>
              </a:rPr>
              <a:t> </a:t>
            </a:r>
            <a:r>
              <a:rPr lang="en-US" altLang="vi-VN" sz="4500" b="1" dirty="0" err="1">
                <a:solidFill>
                  <a:srgbClr val="FF3300"/>
                </a:solidFill>
                <a:latin typeface=".VnTime" panose="020B7200000000000000" pitchFamily="34" charset="0"/>
              </a:rPr>
              <a:t>cø</a:t>
            </a:r>
            <a:r>
              <a:rPr lang="en-US" altLang="vi-VN" sz="4500" b="1" dirty="0">
                <a:solidFill>
                  <a:srgbClr val="FF3300"/>
                </a:solidFill>
                <a:latin typeface=".VnTime" panose="020B7200000000000000" pitchFamily="34" charset="0"/>
              </a:rPr>
              <a:t> </a:t>
            </a:r>
            <a:r>
              <a:rPr lang="en-US" altLang="vi-VN" sz="4500" b="1" dirty="0" err="1">
                <a:solidFill>
                  <a:srgbClr val="FF3300"/>
                </a:solidFill>
                <a:latin typeface=".VnTime" panose="020B7200000000000000" pitchFamily="34" charset="0"/>
              </a:rPr>
              <a:t>vµo</a:t>
            </a:r>
            <a:r>
              <a:rPr lang="en-US" altLang="vi-VN" sz="4500" b="1" dirty="0">
                <a:solidFill>
                  <a:srgbClr val="FF3300"/>
                </a:solidFill>
                <a:latin typeface=".VnTime" panose="020B7200000000000000" pitchFamily="34" charset="0"/>
              </a:rPr>
              <a:t> </a:t>
            </a:r>
            <a:r>
              <a:rPr lang="en-US" altLang="vi-VN" sz="4500" b="1" dirty="0" err="1">
                <a:solidFill>
                  <a:srgbClr val="FF3300"/>
                </a:solidFill>
                <a:latin typeface=".VnTime" panose="020B7200000000000000" pitchFamily="34" charset="0"/>
              </a:rPr>
              <a:t>t×nh</a:t>
            </a:r>
            <a:r>
              <a:rPr lang="en-US" altLang="vi-VN" sz="4500" b="1" dirty="0">
                <a:solidFill>
                  <a:srgbClr val="FF3300"/>
                </a:solidFill>
                <a:latin typeface=".VnTime" panose="020B7200000000000000" pitchFamily="34" charset="0"/>
              </a:rPr>
              <a:t> </a:t>
            </a:r>
            <a:r>
              <a:rPr lang="en-US" altLang="vi-VN" sz="4500" b="1" dirty="0" err="1">
                <a:solidFill>
                  <a:srgbClr val="FF3300"/>
                </a:solidFill>
                <a:latin typeface=".VnTime" panose="020B7200000000000000" pitchFamily="34" charset="0"/>
              </a:rPr>
              <a:t>huèng</a:t>
            </a:r>
            <a:r>
              <a:rPr lang="en-US" altLang="vi-VN" sz="4500" b="1" dirty="0">
                <a:solidFill>
                  <a:srgbClr val="FF3300"/>
                </a:solidFill>
                <a:latin typeface=".VnTime" panose="020B7200000000000000" pitchFamily="34" charset="0"/>
              </a:rPr>
              <a:t> </a:t>
            </a:r>
            <a:r>
              <a:rPr lang="en-US" altLang="vi-VN" sz="4500" b="1" dirty="0" err="1">
                <a:solidFill>
                  <a:srgbClr val="FF3300"/>
                </a:solidFill>
                <a:latin typeface=".VnTime" panose="020B7200000000000000" pitchFamily="34" charset="0"/>
              </a:rPr>
              <a:t>giao</a:t>
            </a:r>
            <a:r>
              <a:rPr lang="en-US" altLang="vi-VN" sz="4500" b="1" dirty="0">
                <a:solidFill>
                  <a:srgbClr val="FF3300"/>
                </a:solidFill>
                <a:latin typeface=".VnTime" panose="020B7200000000000000" pitchFamily="34" charset="0"/>
              </a:rPr>
              <a:t> </a:t>
            </a:r>
            <a:r>
              <a:rPr lang="en-US" altLang="vi-VN" sz="4500" b="1" dirty="0" err="1">
                <a:solidFill>
                  <a:srgbClr val="FF3300"/>
                </a:solidFill>
                <a:latin typeface=".VnTime" panose="020B7200000000000000" pitchFamily="34" charset="0"/>
              </a:rPr>
              <a:t>tiÕp</a:t>
            </a:r>
            <a:r>
              <a:rPr lang="en-US" altLang="vi-VN" sz="4500" b="1" dirty="0">
                <a:solidFill>
                  <a:srgbClr val="FF3300"/>
                </a:solidFill>
                <a:latin typeface=".VnTime" panose="020B7200000000000000" pitchFamily="34" charset="0"/>
              </a:rPr>
              <a:t>.</a:t>
            </a:r>
            <a:endParaRPr lang="en-US" altLang="vi-VN" sz="4500" dirty="0">
              <a:solidFill>
                <a:srgbClr val="FF3300"/>
              </a:solidFill>
              <a:latin typeface=".VnTime" panose="020B7200000000000000" pitchFamily="34" charset="0"/>
            </a:endParaRPr>
          </a:p>
        </p:txBody>
      </p:sp>
    </p:spTree>
    <p:extLst>
      <p:ext uri="{BB962C8B-B14F-4D97-AF65-F5344CB8AC3E}">
        <p14:creationId xmlns:p14="http://schemas.microsoft.com/office/powerpoint/2010/main" val="151148100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blinds(horizontal)">
                                      <p:cBhvr>
                                        <p:cTn id="7" dur="500"/>
                                        <p:tgtEl>
                                          <p:spTgt spid="2253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9" presetClass="entr" presetSubtype="0" fill="hold" nodeType="clickEffect">
                                  <p:stCondLst>
                                    <p:cond delay="0"/>
                                  </p:stCondLst>
                                  <p:childTnLst>
                                    <p:set>
                                      <p:cBhvr>
                                        <p:cTn id="11" dur="1" fill="hold">
                                          <p:stCondLst>
                                            <p:cond delay="0"/>
                                          </p:stCondLst>
                                        </p:cTn>
                                        <p:tgtEl>
                                          <p:spTgt spid="22533"/>
                                        </p:tgtEl>
                                        <p:attrNameLst>
                                          <p:attrName>style.visibility</p:attrName>
                                        </p:attrNameLst>
                                      </p:cBhvr>
                                      <p:to>
                                        <p:strVal val="visible"/>
                                      </p:to>
                                    </p:set>
                                    <p:anim calcmode="lin" valueType="num">
                                      <p:cBhvr>
                                        <p:cTn id="12" dur="1000" fill="hold"/>
                                        <p:tgtEl>
                                          <p:spTgt spid="22533"/>
                                        </p:tgtEl>
                                        <p:attrNameLst>
                                          <p:attrName>ppt_x</p:attrName>
                                        </p:attrNameLst>
                                      </p:cBhvr>
                                      <p:tavLst>
                                        <p:tav tm="0">
                                          <p:val>
                                            <p:strVal val="#ppt_x-.2"/>
                                          </p:val>
                                        </p:tav>
                                        <p:tav tm="100000">
                                          <p:val>
                                            <p:strVal val="#ppt_x"/>
                                          </p:val>
                                        </p:tav>
                                      </p:tavLst>
                                    </p:anim>
                                    <p:anim calcmode="lin" valueType="num">
                                      <p:cBhvr>
                                        <p:cTn id="13" dur="1000" fill="hold"/>
                                        <p:tgtEl>
                                          <p:spTgt spid="2253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22533"/>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18" presetClass="entr" presetSubtype="12" fill="hold" grpId="0" nodeType="clickEffect">
                                  <p:stCondLst>
                                    <p:cond delay="0"/>
                                  </p:stCondLst>
                                  <p:childTnLst>
                                    <p:set>
                                      <p:cBhvr>
                                        <p:cTn id="18" dur="1" fill="hold">
                                          <p:stCondLst>
                                            <p:cond delay="0"/>
                                          </p:stCondLst>
                                        </p:cTn>
                                        <p:tgtEl>
                                          <p:spTgt spid="22543"/>
                                        </p:tgtEl>
                                        <p:attrNameLst>
                                          <p:attrName>style.visibility</p:attrName>
                                        </p:attrNameLst>
                                      </p:cBhvr>
                                      <p:to>
                                        <p:strVal val="visible"/>
                                      </p:to>
                                    </p:set>
                                    <p:animEffect transition="in" filter="strips(downLeft)">
                                      <p:cBhvr>
                                        <p:cTn id="19" dur="500"/>
                                        <p:tgtEl>
                                          <p:spTgt spid="225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4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11630" y="495300"/>
            <a:ext cx="17097152" cy="1438053"/>
          </a:xfrm>
        </p:spPr>
        <p:txBody>
          <a:bodyPr>
            <a:normAutofit fontScale="90000"/>
          </a:bodyPr>
          <a:lstStyle/>
          <a:p>
            <a:pPr algn="l"/>
            <a:r>
              <a:rPr lang="en-US" sz="8000" dirty="0" smtClean="0">
                <a:latin typeface="Times New Roman" panose="02020603050405020304" pitchFamily="18" charset="0"/>
                <a:cs typeface="Times New Roman" panose="02020603050405020304" pitchFamily="18" charset="0"/>
              </a:rPr>
              <a:t/>
            </a:r>
            <a:br>
              <a:rPr lang="en-US" sz="8000" dirty="0" smtClean="0">
                <a:latin typeface="Times New Roman" panose="02020603050405020304" pitchFamily="18" charset="0"/>
                <a:cs typeface="Times New Roman" panose="02020603050405020304" pitchFamily="18" charset="0"/>
              </a:rPr>
            </a:br>
            <a:r>
              <a:rPr lang="en-US" sz="8000" dirty="0">
                <a:latin typeface="Times New Roman" panose="02020603050405020304" pitchFamily="18" charset="0"/>
                <a:cs typeface="Times New Roman" panose="02020603050405020304" pitchFamily="18" charset="0"/>
              </a:rPr>
              <a:t/>
            </a:r>
            <a:br>
              <a:rPr lang="en-US" sz="8000" dirty="0">
                <a:latin typeface="Times New Roman" panose="02020603050405020304" pitchFamily="18" charset="0"/>
                <a:cs typeface="Times New Roman" panose="02020603050405020304" pitchFamily="18" charset="0"/>
              </a:rPr>
            </a:br>
            <a:r>
              <a:rPr lang="en-US" sz="8000" dirty="0" smtClean="0">
                <a:latin typeface="Times New Roman" panose="02020603050405020304" pitchFamily="18" charset="0"/>
                <a:cs typeface="Times New Roman" panose="02020603050405020304" pitchFamily="18" charset="0"/>
              </a:rPr>
              <a:t/>
            </a:r>
            <a:br>
              <a:rPr lang="en-US" sz="8000" dirty="0" smtClean="0">
                <a:latin typeface="Times New Roman" panose="02020603050405020304" pitchFamily="18" charset="0"/>
                <a:cs typeface="Times New Roman" panose="02020603050405020304" pitchFamily="18" charset="0"/>
              </a:rPr>
            </a:br>
            <a:r>
              <a:rPr lang="en-US" sz="8000" dirty="0">
                <a:latin typeface="Times New Roman" panose="02020603050405020304" pitchFamily="18" charset="0"/>
                <a:cs typeface="Times New Roman" panose="02020603050405020304" pitchFamily="18" charset="0"/>
              </a:rPr>
              <a:t/>
            </a:r>
            <a:br>
              <a:rPr lang="en-US" sz="8000" dirty="0">
                <a:latin typeface="Times New Roman" panose="02020603050405020304" pitchFamily="18" charset="0"/>
                <a:cs typeface="Times New Roman" panose="02020603050405020304" pitchFamily="18" charset="0"/>
              </a:rPr>
            </a:br>
            <a:r>
              <a:rPr lang="en-US" sz="8000" dirty="0" smtClean="0">
                <a:latin typeface="Times New Roman" panose="02020603050405020304" pitchFamily="18" charset="0"/>
                <a:cs typeface="Times New Roman" panose="02020603050405020304" pitchFamily="18" charset="0"/>
              </a:rPr>
              <a:t/>
            </a:r>
            <a:br>
              <a:rPr lang="en-US" sz="8000" dirty="0" smtClean="0">
                <a:latin typeface="Times New Roman" panose="02020603050405020304" pitchFamily="18" charset="0"/>
                <a:cs typeface="Times New Roman" panose="02020603050405020304" pitchFamily="18" charset="0"/>
              </a:rPr>
            </a:br>
            <a:r>
              <a:rPr lang="en-US" sz="8000" dirty="0">
                <a:latin typeface="Times New Roman" panose="02020603050405020304" pitchFamily="18" charset="0"/>
                <a:cs typeface="Times New Roman" panose="02020603050405020304" pitchFamily="18" charset="0"/>
              </a:rPr>
              <a:t/>
            </a:r>
            <a:br>
              <a:rPr lang="en-US" sz="8000" dirty="0">
                <a:latin typeface="Times New Roman" panose="02020603050405020304" pitchFamily="18" charset="0"/>
                <a:cs typeface="Times New Roman" panose="02020603050405020304" pitchFamily="18" charset="0"/>
              </a:rPr>
            </a:br>
            <a:r>
              <a:rPr lang="en-US" sz="8000" dirty="0" smtClean="0">
                <a:latin typeface="Times New Roman" panose="02020603050405020304" pitchFamily="18" charset="0"/>
                <a:cs typeface="Times New Roman" panose="02020603050405020304" pitchFamily="18" charset="0"/>
              </a:rPr>
              <a:t/>
            </a:r>
            <a:br>
              <a:rPr lang="en-US" sz="8000" dirty="0" smtClean="0">
                <a:latin typeface="Times New Roman" panose="02020603050405020304" pitchFamily="18" charset="0"/>
                <a:cs typeface="Times New Roman" panose="02020603050405020304" pitchFamily="18" charset="0"/>
              </a:rPr>
            </a:br>
            <a:r>
              <a:rPr lang="en-US" sz="8000" dirty="0">
                <a:latin typeface="Times New Roman" panose="02020603050405020304" pitchFamily="18" charset="0"/>
                <a:cs typeface="Times New Roman" panose="02020603050405020304" pitchFamily="18" charset="0"/>
              </a:rPr>
              <a:t/>
            </a:r>
            <a:br>
              <a:rPr lang="en-US" sz="8000" dirty="0">
                <a:latin typeface="Times New Roman" panose="02020603050405020304" pitchFamily="18" charset="0"/>
                <a:cs typeface="Times New Roman" panose="02020603050405020304" pitchFamily="18" charset="0"/>
              </a:rPr>
            </a:br>
            <a:r>
              <a:rPr lang="en-US" sz="8000" dirty="0" smtClean="0">
                <a:latin typeface="Times New Roman" panose="02020603050405020304" pitchFamily="18" charset="0"/>
                <a:cs typeface="Times New Roman" panose="02020603050405020304" pitchFamily="18" charset="0"/>
              </a:rPr>
              <a:t/>
            </a:r>
            <a:br>
              <a:rPr lang="en-US" sz="8000" dirty="0" smtClean="0">
                <a:latin typeface="Times New Roman" panose="02020603050405020304" pitchFamily="18" charset="0"/>
                <a:cs typeface="Times New Roman" panose="02020603050405020304" pitchFamily="18" charset="0"/>
              </a:rPr>
            </a:br>
            <a:r>
              <a:rPr lang="en-US" sz="8000" dirty="0">
                <a:latin typeface="Times New Roman" panose="02020603050405020304" pitchFamily="18" charset="0"/>
                <a:cs typeface="Times New Roman" panose="02020603050405020304" pitchFamily="18" charset="0"/>
              </a:rPr>
              <a:t/>
            </a:r>
            <a:br>
              <a:rPr lang="en-US" sz="8000" dirty="0">
                <a:latin typeface="Times New Roman" panose="02020603050405020304" pitchFamily="18" charset="0"/>
                <a:cs typeface="Times New Roman" panose="02020603050405020304" pitchFamily="18" charset="0"/>
              </a:rPr>
            </a:br>
            <a:r>
              <a:rPr lang="en-US" sz="8000" dirty="0" smtClean="0">
                <a:latin typeface="Times New Roman" panose="02020603050405020304" pitchFamily="18" charset="0"/>
                <a:cs typeface="Times New Roman" panose="02020603050405020304" pitchFamily="18" charset="0"/>
              </a:rPr>
              <a:t/>
            </a:r>
            <a:br>
              <a:rPr lang="en-US" sz="8000" dirty="0" smtClean="0">
                <a:latin typeface="Times New Roman" panose="02020603050405020304" pitchFamily="18" charset="0"/>
                <a:cs typeface="Times New Roman" panose="02020603050405020304" pitchFamily="18" charset="0"/>
              </a:rPr>
            </a:br>
            <a:r>
              <a:rPr lang="en-US" sz="8000" dirty="0">
                <a:latin typeface="Times New Roman" panose="02020603050405020304" pitchFamily="18" charset="0"/>
                <a:cs typeface="Times New Roman" panose="02020603050405020304" pitchFamily="18" charset="0"/>
              </a:rPr>
              <a:t/>
            </a:r>
            <a:br>
              <a:rPr lang="en-US" sz="8000" dirty="0">
                <a:latin typeface="Times New Roman" panose="02020603050405020304" pitchFamily="18" charset="0"/>
                <a:cs typeface="Times New Roman" panose="02020603050405020304" pitchFamily="18" charset="0"/>
              </a:rPr>
            </a:br>
            <a:r>
              <a:rPr lang="en-US" sz="8000" dirty="0" smtClean="0">
                <a:latin typeface="Times New Roman" panose="02020603050405020304" pitchFamily="18" charset="0"/>
                <a:cs typeface="Times New Roman" panose="02020603050405020304" pitchFamily="18" charset="0"/>
              </a:rPr>
              <a:t/>
            </a:r>
            <a:br>
              <a:rPr lang="en-US" sz="8000" dirty="0" smtClean="0">
                <a:latin typeface="Times New Roman" panose="02020603050405020304" pitchFamily="18" charset="0"/>
                <a:cs typeface="Times New Roman" panose="02020603050405020304" pitchFamily="18" charset="0"/>
              </a:rPr>
            </a:br>
            <a:r>
              <a:rPr lang="en-US" sz="8000" dirty="0">
                <a:latin typeface="Times New Roman" panose="02020603050405020304" pitchFamily="18" charset="0"/>
                <a:cs typeface="Times New Roman" panose="02020603050405020304" pitchFamily="18" charset="0"/>
              </a:rPr>
              <a:t/>
            </a:r>
            <a:br>
              <a:rPr lang="en-US" sz="8000" dirty="0">
                <a:latin typeface="Times New Roman" panose="02020603050405020304" pitchFamily="18" charset="0"/>
                <a:cs typeface="Times New Roman" panose="02020603050405020304" pitchFamily="18" charset="0"/>
              </a:rPr>
            </a:br>
            <a:r>
              <a:rPr lang="en-US" sz="8000" dirty="0" smtClean="0">
                <a:latin typeface="Times New Roman" panose="02020603050405020304" pitchFamily="18" charset="0"/>
                <a:cs typeface="Times New Roman" panose="02020603050405020304" pitchFamily="18" charset="0"/>
              </a:rPr>
              <a:t/>
            </a:r>
            <a:br>
              <a:rPr lang="en-US" sz="8000" dirty="0" smtClean="0">
                <a:latin typeface="Times New Roman" panose="02020603050405020304" pitchFamily="18" charset="0"/>
                <a:cs typeface="Times New Roman" panose="02020603050405020304" pitchFamily="18" charset="0"/>
              </a:rPr>
            </a:br>
            <a:endParaRPr lang="vi-VN" sz="8000" dirty="0">
              <a:latin typeface="Times New Roman" panose="02020603050405020304" pitchFamily="18" charset="0"/>
              <a:cs typeface="Times New Roman" panose="02020603050405020304" pitchFamily="18" charset="0"/>
            </a:endParaRPr>
          </a:p>
        </p:txBody>
      </p:sp>
      <p:sp>
        <p:nvSpPr>
          <p:cNvPr id="3" name="Rectangle 2"/>
          <p:cNvSpPr/>
          <p:nvPr/>
        </p:nvSpPr>
        <p:spPr>
          <a:xfrm>
            <a:off x="838200" y="267913"/>
            <a:ext cx="16992600" cy="1803058"/>
          </a:xfrm>
          <a:prstGeom prst="rect">
            <a:avLst/>
          </a:prstGeom>
        </p:spPr>
        <p:txBody>
          <a:bodyPr wrap="square">
            <a:spAutoFit/>
          </a:bodyPr>
          <a:lstStyle/>
          <a:p>
            <a:pPr marL="0" marR="0" lvl="0" indent="0" algn="ctr" defTabSz="914400" rtl="0" eaLnBrk="1" fontAlgn="auto" latinLnBrk="0" hangingPunct="1">
              <a:lnSpc>
                <a:spcPct val="130000"/>
              </a:lnSpc>
              <a:spcBef>
                <a:spcPts val="0"/>
              </a:spcBef>
              <a:spcAft>
                <a:spcPts val="0"/>
              </a:spcAft>
              <a:buClrTx/>
              <a:buSzTx/>
              <a:buFontTx/>
              <a:buNone/>
              <a:tabLst>
                <a:tab pos="90170" algn="l"/>
                <a:tab pos="180340" algn="l"/>
                <a:tab pos="270510" algn="l"/>
              </a:tabLst>
              <a:defRPr/>
            </a:pPr>
            <a:r>
              <a:rPr kumimoji="0" lang="vi-VN" sz="4500" b="1" i="0" u="sng"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PHT số 02:</a:t>
            </a:r>
            <a:r>
              <a:rPr kumimoji="0" lang="vi-VN" sz="45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Phân biệt câu khẳng định và câu phủ </a:t>
            </a:r>
            <a:r>
              <a:rPr kumimoji="0" lang="vi-VN" sz="4500" b="1" i="0" u="none" strike="noStrike" kern="1200" cap="none" spc="0" normalizeH="0" baseline="0" noProof="0" dirty="0" smtClean="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định</a:t>
            </a:r>
          </a:p>
          <a:p>
            <a:pPr marL="0" marR="0" lvl="0" indent="0" algn="l" defTabSz="914400" rtl="0" eaLnBrk="1" fontAlgn="auto" latinLnBrk="0" hangingPunct="1">
              <a:lnSpc>
                <a:spcPct val="130000"/>
              </a:lnSpc>
              <a:spcBef>
                <a:spcPts val="0"/>
              </a:spcBef>
              <a:spcAft>
                <a:spcPts val="0"/>
              </a:spcAft>
              <a:buClrTx/>
              <a:buSzTx/>
              <a:buFontTx/>
              <a:buNone/>
              <a:tabLst>
                <a:tab pos="90170" algn="l"/>
                <a:tab pos="180340" algn="l"/>
                <a:tab pos="270510" algn="l"/>
              </a:tabLst>
              <a:defRPr/>
            </a:pPr>
            <a:endParaRPr kumimoji="0" lang="en-GB" sz="45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4" name="Table 3"/>
          <p:cNvGraphicFramePr>
            <a:graphicFrameLocks noGrp="1"/>
          </p:cNvGraphicFramePr>
          <p:nvPr>
            <p:extLst>
              <p:ext uri="{D42A27DB-BD31-4B8C-83A1-F6EECF244321}">
                <p14:modId xmlns:p14="http://schemas.microsoft.com/office/powerpoint/2010/main" val="3080006584"/>
              </p:ext>
            </p:extLst>
          </p:nvPr>
        </p:nvGraphicFramePr>
        <p:xfrm>
          <a:off x="360219" y="1079500"/>
          <a:ext cx="16937182" cy="8951349"/>
        </p:xfrm>
        <a:graphic>
          <a:graphicData uri="http://schemas.openxmlformats.org/drawingml/2006/table">
            <a:tbl>
              <a:tblPr firstRow="1" bandRow="1">
                <a:tableStyleId>{5C22544A-7EE6-4342-B048-85BDC9FD1C3A}</a:tableStyleId>
              </a:tblPr>
              <a:tblGrid>
                <a:gridCol w="3137066">
                  <a:extLst>
                    <a:ext uri="{9D8B030D-6E8A-4147-A177-3AD203B41FA5}">
                      <a16:colId xmlns:a16="http://schemas.microsoft.com/office/drawing/2014/main" val="918743589"/>
                    </a:ext>
                  </a:extLst>
                </a:gridCol>
                <a:gridCol w="6865915">
                  <a:extLst>
                    <a:ext uri="{9D8B030D-6E8A-4147-A177-3AD203B41FA5}">
                      <a16:colId xmlns:a16="http://schemas.microsoft.com/office/drawing/2014/main" val="3448522169"/>
                    </a:ext>
                  </a:extLst>
                </a:gridCol>
                <a:gridCol w="6934201">
                  <a:extLst>
                    <a:ext uri="{9D8B030D-6E8A-4147-A177-3AD203B41FA5}">
                      <a16:colId xmlns:a16="http://schemas.microsoft.com/office/drawing/2014/main" val="863104073"/>
                    </a:ext>
                  </a:extLst>
                </a:gridCol>
              </a:tblGrid>
              <a:tr h="842890">
                <a:tc>
                  <a:txBody>
                    <a:bodyPr/>
                    <a:lstStyle/>
                    <a:p>
                      <a:endParaRPr lang="vi-VN" sz="5000" dirty="0"/>
                    </a:p>
                  </a:txBody>
                  <a:tcPr/>
                </a:tc>
                <a:tc>
                  <a:txBody>
                    <a:bodyPr/>
                    <a:lstStyle/>
                    <a:p>
                      <a:pPr algn="ctr"/>
                      <a:r>
                        <a:rPr lang="vi-VN" sz="5000" dirty="0" smtClean="0">
                          <a:latin typeface="+mj-lt"/>
                        </a:rPr>
                        <a:t>Hình</a:t>
                      </a:r>
                      <a:r>
                        <a:rPr lang="vi-VN" sz="5000" baseline="0" dirty="0" smtClean="0">
                          <a:latin typeface="+mj-lt"/>
                        </a:rPr>
                        <a:t> thức</a:t>
                      </a:r>
                      <a:endParaRPr lang="vi-VN" sz="5000" dirty="0">
                        <a:latin typeface="+mj-lt"/>
                      </a:endParaRPr>
                    </a:p>
                  </a:txBody>
                  <a:tcPr/>
                </a:tc>
                <a:tc>
                  <a:txBody>
                    <a:bodyPr/>
                    <a:lstStyle/>
                    <a:p>
                      <a:pPr algn="ctr"/>
                      <a:r>
                        <a:rPr lang="vi-VN" sz="5000" dirty="0" smtClean="0">
                          <a:latin typeface="+mj-lt"/>
                        </a:rPr>
                        <a:t>Chức</a:t>
                      </a:r>
                      <a:r>
                        <a:rPr lang="vi-VN" sz="5000" baseline="0" dirty="0" smtClean="0">
                          <a:latin typeface="+mj-lt"/>
                        </a:rPr>
                        <a:t> năng</a:t>
                      </a:r>
                      <a:endParaRPr lang="vi-VN" sz="5000" dirty="0">
                        <a:latin typeface="+mj-lt"/>
                      </a:endParaRPr>
                    </a:p>
                  </a:txBody>
                  <a:tcPr/>
                </a:tc>
                <a:extLst>
                  <a:ext uri="{0D108BD9-81ED-4DB2-BD59-A6C34878D82A}">
                    <a16:rowId xmlns:a16="http://schemas.microsoft.com/office/drawing/2014/main" val="2473317906"/>
                  </a:ext>
                </a:extLst>
              </a:tr>
              <a:tr h="3657319">
                <a:tc>
                  <a:txBody>
                    <a:bodyPr/>
                    <a:lstStyle/>
                    <a:p>
                      <a:r>
                        <a:rPr lang="vi-VN" sz="5000" dirty="0" smtClean="0">
                          <a:latin typeface="+mj-lt"/>
                        </a:rPr>
                        <a:t>Câu</a:t>
                      </a:r>
                      <a:r>
                        <a:rPr lang="vi-VN" sz="5000" baseline="0" dirty="0" smtClean="0">
                          <a:latin typeface="+mj-lt"/>
                        </a:rPr>
                        <a:t> khẳng định</a:t>
                      </a:r>
                      <a:endParaRPr lang="vi-VN" sz="5000" dirty="0">
                        <a:latin typeface="+mj-lt"/>
                      </a:endParaRPr>
                    </a:p>
                  </a:txBody>
                  <a:tcPr/>
                </a:tc>
                <a:tc>
                  <a:txBody>
                    <a:bodyPr/>
                    <a:lstStyle/>
                    <a:p>
                      <a:pPr marL="0" marR="0" lvl="0" indent="0" algn="just" defTabSz="1371600" rtl="0" eaLnBrk="1" fontAlgn="auto" latinLnBrk="0" hangingPunct="1">
                        <a:lnSpc>
                          <a:spcPct val="115000"/>
                        </a:lnSpc>
                        <a:spcBef>
                          <a:spcPts val="0"/>
                        </a:spcBef>
                        <a:spcAft>
                          <a:spcPts val="0"/>
                        </a:spcAft>
                        <a:buClrTx/>
                        <a:buSzTx/>
                        <a:buFontTx/>
                        <a:buNone/>
                        <a:tabLst/>
                        <a:defRPr/>
                      </a:pPr>
                      <a:r>
                        <a:rPr kumimoji="0" lang="vi-VN" sz="5000" b="0" i="0" u="none" strike="noStrike" kern="1200" cap="none" spc="0" normalizeH="0" baseline="0" noProof="0" dirty="0" smtClean="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endParaRPr lang="vi-VN" sz="5000" dirty="0"/>
                    </a:p>
                  </a:txBody>
                  <a:tcPr/>
                </a:tc>
                <a:tc>
                  <a:txBody>
                    <a:bodyPr/>
                    <a:lstStyle/>
                    <a:p>
                      <a:pPr marL="0" marR="0" lvl="0" indent="0" algn="just" defTabSz="1371600" rtl="0" eaLnBrk="1" fontAlgn="auto" latinLnBrk="0" hangingPunct="1">
                        <a:lnSpc>
                          <a:spcPct val="115000"/>
                        </a:lnSpc>
                        <a:spcBef>
                          <a:spcPts val="0"/>
                        </a:spcBef>
                        <a:spcAft>
                          <a:spcPts val="0"/>
                        </a:spcAft>
                        <a:buClrTx/>
                        <a:buSzTx/>
                        <a:buFontTx/>
                        <a:buNone/>
                        <a:tabLst/>
                        <a:defRPr/>
                      </a:pPr>
                      <a:r>
                        <a:rPr kumimoji="0" lang="vi-VN" sz="5000" b="0" i="0" u="none" strike="noStrike" kern="1200" cap="none" spc="0" normalizeH="0" baseline="0" noProof="0" dirty="0" smtClean="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endParaRPr lang="vi-VN" sz="5000" dirty="0"/>
                    </a:p>
                  </a:txBody>
                  <a:tcPr/>
                </a:tc>
                <a:extLst>
                  <a:ext uri="{0D108BD9-81ED-4DB2-BD59-A6C34878D82A}">
                    <a16:rowId xmlns:a16="http://schemas.microsoft.com/office/drawing/2014/main" val="302057472"/>
                  </a:ext>
                </a:extLst>
              </a:tr>
              <a:tr h="4440590">
                <a:tc>
                  <a:txBody>
                    <a:bodyPr/>
                    <a:lstStyle/>
                    <a:p>
                      <a:r>
                        <a:rPr lang="vi-VN" sz="5000" dirty="0" smtClean="0">
                          <a:latin typeface="+mj-lt"/>
                        </a:rPr>
                        <a:t>Câu</a:t>
                      </a:r>
                      <a:r>
                        <a:rPr lang="vi-VN" sz="5000" baseline="0" dirty="0" smtClean="0">
                          <a:latin typeface="+mj-lt"/>
                        </a:rPr>
                        <a:t> Phủ định</a:t>
                      </a:r>
                      <a:endParaRPr lang="vi-VN" sz="5000" dirty="0">
                        <a:latin typeface="+mj-lt"/>
                      </a:endParaRPr>
                    </a:p>
                  </a:txBody>
                  <a:tcPr/>
                </a:tc>
                <a:tc>
                  <a:txBody>
                    <a:bodyPr/>
                    <a:lstStyle/>
                    <a:p>
                      <a:r>
                        <a:rPr kumimoji="0" lang="vi-VN" sz="5000" b="0" i="0" u="none" strike="noStrike" kern="1200" cap="none" spc="0" normalizeH="0" baseline="0" noProof="0" dirty="0" smtClean="0">
                          <a:ln>
                            <a:noFill/>
                          </a:ln>
                          <a:solidFill>
                            <a:srgbClr val="0070C0"/>
                          </a:solidFill>
                          <a:effectLst/>
                          <a:uLnTx/>
                          <a:uFillTx/>
                          <a:latin typeface="Times New Roman" panose="02020603050405020304" pitchFamily="18" charset="0"/>
                          <a:ea typeface="+mn-ea"/>
                          <a:cs typeface="+mn-cs"/>
                        </a:rPr>
                        <a:t>   </a:t>
                      </a:r>
                      <a:endParaRPr lang="vi-VN" sz="5000" dirty="0"/>
                    </a:p>
                  </a:txBody>
                  <a:tcPr/>
                </a:tc>
                <a:tc>
                  <a:txBody>
                    <a:bodyPr/>
                    <a:lstStyle/>
                    <a:p>
                      <a:r>
                        <a:rPr kumimoji="0" lang="vi-VN" sz="5000" b="0" i="0" u="none" strike="noStrike" kern="1200" cap="none" spc="0" normalizeH="0" baseline="0" noProof="0" dirty="0" smtClean="0">
                          <a:ln>
                            <a:noFill/>
                          </a:ln>
                          <a:solidFill>
                            <a:srgbClr val="0070C0"/>
                          </a:solidFill>
                          <a:effectLst/>
                          <a:uLnTx/>
                          <a:uFillTx/>
                          <a:latin typeface="Times New Roman" panose="02020603050405020304" pitchFamily="18" charset="0"/>
                          <a:ea typeface="+mn-ea"/>
                          <a:cs typeface="+mn-cs"/>
                        </a:rPr>
                        <a:t>    </a:t>
                      </a:r>
                      <a:endParaRPr lang="vi-VN" sz="5000" dirty="0"/>
                    </a:p>
                  </a:txBody>
                  <a:tcPr/>
                </a:tc>
                <a:extLst>
                  <a:ext uri="{0D108BD9-81ED-4DB2-BD59-A6C34878D82A}">
                    <a16:rowId xmlns:a16="http://schemas.microsoft.com/office/drawing/2014/main" val="2464613149"/>
                  </a:ext>
                </a:extLst>
              </a:tr>
            </a:tbl>
          </a:graphicData>
        </a:graphic>
      </p:graphicFrame>
    </p:spTree>
    <p:extLst>
      <p:ext uri="{BB962C8B-B14F-4D97-AF65-F5344CB8AC3E}">
        <p14:creationId xmlns:p14="http://schemas.microsoft.com/office/powerpoint/2010/main" val="150321967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11630" y="495300"/>
            <a:ext cx="17097152" cy="1438053"/>
          </a:xfrm>
        </p:spPr>
        <p:txBody>
          <a:bodyPr>
            <a:normAutofit fontScale="90000"/>
          </a:bodyPr>
          <a:lstStyle/>
          <a:p>
            <a:pPr algn="l"/>
            <a:r>
              <a:rPr lang="en-US" sz="8000" dirty="0" smtClean="0">
                <a:latin typeface="Times New Roman" panose="02020603050405020304" pitchFamily="18" charset="0"/>
                <a:cs typeface="Times New Roman" panose="02020603050405020304" pitchFamily="18" charset="0"/>
              </a:rPr>
              <a:t/>
            </a:r>
            <a:br>
              <a:rPr lang="en-US" sz="8000" dirty="0" smtClean="0">
                <a:latin typeface="Times New Roman" panose="02020603050405020304" pitchFamily="18" charset="0"/>
                <a:cs typeface="Times New Roman" panose="02020603050405020304" pitchFamily="18" charset="0"/>
              </a:rPr>
            </a:br>
            <a:r>
              <a:rPr lang="en-US" sz="8000" dirty="0">
                <a:latin typeface="Times New Roman" panose="02020603050405020304" pitchFamily="18" charset="0"/>
                <a:cs typeface="Times New Roman" panose="02020603050405020304" pitchFamily="18" charset="0"/>
              </a:rPr>
              <a:t/>
            </a:r>
            <a:br>
              <a:rPr lang="en-US" sz="8000" dirty="0">
                <a:latin typeface="Times New Roman" panose="02020603050405020304" pitchFamily="18" charset="0"/>
                <a:cs typeface="Times New Roman" panose="02020603050405020304" pitchFamily="18" charset="0"/>
              </a:rPr>
            </a:br>
            <a:r>
              <a:rPr lang="en-US" sz="8000" dirty="0" smtClean="0">
                <a:latin typeface="Times New Roman" panose="02020603050405020304" pitchFamily="18" charset="0"/>
                <a:cs typeface="Times New Roman" panose="02020603050405020304" pitchFamily="18" charset="0"/>
              </a:rPr>
              <a:t/>
            </a:r>
            <a:br>
              <a:rPr lang="en-US" sz="8000" dirty="0" smtClean="0">
                <a:latin typeface="Times New Roman" panose="02020603050405020304" pitchFamily="18" charset="0"/>
                <a:cs typeface="Times New Roman" panose="02020603050405020304" pitchFamily="18" charset="0"/>
              </a:rPr>
            </a:br>
            <a:r>
              <a:rPr lang="en-US" sz="8000" dirty="0">
                <a:latin typeface="Times New Roman" panose="02020603050405020304" pitchFamily="18" charset="0"/>
                <a:cs typeface="Times New Roman" panose="02020603050405020304" pitchFamily="18" charset="0"/>
              </a:rPr>
              <a:t/>
            </a:r>
            <a:br>
              <a:rPr lang="en-US" sz="8000" dirty="0">
                <a:latin typeface="Times New Roman" panose="02020603050405020304" pitchFamily="18" charset="0"/>
                <a:cs typeface="Times New Roman" panose="02020603050405020304" pitchFamily="18" charset="0"/>
              </a:rPr>
            </a:br>
            <a:r>
              <a:rPr lang="en-US" sz="8000" dirty="0" smtClean="0">
                <a:latin typeface="Times New Roman" panose="02020603050405020304" pitchFamily="18" charset="0"/>
                <a:cs typeface="Times New Roman" panose="02020603050405020304" pitchFamily="18" charset="0"/>
              </a:rPr>
              <a:t/>
            </a:r>
            <a:br>
              <a:rPr lang="en-US" sz="8000" dirty="0" smtClean="0">
                <a:latin typeface="Times New Roman" panose="02020603050405020304" pitchFamily="18" charset="0"/>
                <a:cs typeface="Times New Roman" panose="02020603050405020304" pitchFamily="18" charset="0"/>
              </a:rPr>
            </a:br>
            <a:r>
              <a:rPr lang="en-US" sz="8000" dirty="0">
                <a:latin typeface="Times New Roman" panose="02020603050405020304" pitchFamily="18" charset="0"/>
                <a:cs typeface="Times New Roman" panose="02020603050405020304" pitchFamily="18" charset="0"/>
              </a:rPr>
              <a:t/>
            </a:r>
            <a:br>
              <a:rPr lang="en-US" sz="8000" dirty="0">
                <a:latin typeface="Times New Roman" panose="02020603050405020304" pitchFamily="18" charset="0"/>
                <a:cs typeface="Times New Roman" panose="02020603050405020304" pitchFamily="18" charset="0"/>
              </a:rPr>
            </a:br>
            <a:r>
              <a:rPr lang="en-US" sz="8000" dirty="0" smtClean="0">
                <a:latin typeface="Times New Roman" panose="02020603050405020304" pitchFamily="18" charset="0"/>
                <a:cs typeface="Times New Roman" panose="02020603050405020304" pitchFamily="18" charset="0"/>
              </a:rPr>
              <a:t/>
            </a:r>
            <a:br>
              <a:rPr lang="en-US" sz="8000" dirty="0" smtClean="0">
                <a:latin typeface="Times New Roman" panose="02020603050405020304" pitchFamily="18" charset="0"/>
                <a:cs typeface="Times New Roman" panose="02020603050405020304" pitchFamily="18" charset="0"/>
              </a:rPr>
            </a:br>
            <a:r>
              <a:rPr lang="en-US" sz="8000" dirty="0">
                <a:latin typeface="Times New Roman" panose="02020603050405020304" pitchFamily="18" charset="0"/>
                <a:cs typeface="Times New Roman" panose="02020603050405020304" pitchFamily="18" charset="0"/>
              </a:rPr>
              <a:t/>
            </a:r>
            <a:br>
              <a:rPr lang="en-US" sz="8000" dirty="0">
                <a:latin typeface="Times New Roman" panose="02020603050405020304" pitchFamily="18" charset="0"/>
                <a:cs typeface="Times New Roman" panose="02020603050405020304" pitchFamily="18" charset="0"/>
              </a:rPr>
            </a:br>
            <a:r>
              <a:rPr lang="en-US" sz="8000" dirty="0" smtClean="0">
                <a:latin typeface="Times New Roman" panose="02020603050405020304" pitchFamily="18" charset="0"/>
                <a:cs typeface="Times New Roman" panose="02020603050405020304" pitchFamily="18" charset="0"/>
              </a:rPr>
              <a:t/>
            </a:r>
            <a:br>
              <a:rPr lang="en-US" sz="8000" dirty="0" smtClean="0">
                <a:latin typeface="Times New Roman" panose="02020603050405020304" pitchFamily="18" charset="0"/>
                <a:cs typeface="Times New Roman" panose="02020603050405020304" pitchFamily="18" charset="0"/>
              </a:rPr>
            </a:br>
            <a:r>
              <a:rPr lang="en-US" sz="8000" dirty="0">
                <a:latin typeface="Times New Roman" panose="02020603050405020304" pitchFamily="18" charset="0"/>
                <a:cs typeface="Times New Roman" panose="02020603050405020304" pitchFamily="18" charset="0"/>
              </a:rPr>
              <a:t/>
            </a:r>
            <a:br>
              <a:rPr lang="en-US" sz="8000" dirty="0">
                <a:latin typeface="Times New Roman" panose="02020603050405020304" pitchFamily="18" charset="0"/>
                <a:cs typeface="Times New Roman" panose="02020603050405020304" pitchFamily="18" charset="0"/>
              </a:rPr>
            </a:br>
            <a:r>
              <a:rPr lang="en-US" sz="8000" dirty="0" smtClean="0">
                <a:latin typeface="Times New Roman" panose="02020603050405020304" pitchFamily="18" charset="0"/>
                <a:cs typeface="Times New Roman" panose="02020603050405020304" pitchFamily="18" charset="0"/>
              </a:rPr>
              <a:t/>
            </a:r>
            <a:br>
              <a:rPr lang="en-US" sz="8000" dirty="0" smtClean="0">
                <a:latin typeface="Times New Roman" panose="02020603050405020304" pitchFamily="18" charset="0"/>
                <a:cs typeface="Times New Roman" panose="02020603050405020304" pitchFamily="18" charset="0"/>
              </a:rPr>
            </a:br>
            <a:r>
              <a:rPr lang="en-US" sz="8000" dirty="0">
                <a:latin typeface="Times New Roman" panose="02020603050405020304" pitchFamily="18" charset="0"/>
                <a:cs typeface="Times New Roman" panose="02020603050405020304" pitchFamily="18" charset="0"/>
              </a:rPr>
              <a:t/>
            </a:r>
            <a:br>
              <a:rPr lang="en-US" sz="8000" dirty="0">
                <a:latin typeface="Times New Roman" panose="02020603050405020304" pitchFamily="18" charset="0"/>
                <a:cs typeface="Times New Roman" panose="02020603050405020304" pitchFamily="18" charset="0"/>
              </a:rPr>
            </a:br>
            <a:r>
              <a:rPr lang="en-US" sz="8000" dirty="0" smtClean="0">
                <a:latin typeface="Times New Roman" panose="02020603050405020304" pitchFamily="18" charset="0"/>
                <a:cs typeface="Times New Roman" panose="02020603050405020304" pitchFamily="18" charset="0"/>
              </a:rPr>
              <a:t/>
            </a:r>
            <a:br>
              <a:rPr lang="en-US" sz="8000" dirty="0" smtClean="0">
                <a:latin typeface="Times New Roman" panose="02020603050405020304" pitchFamily="18" charset="0"/>
                <a:cs typeface="Times New Roman" panose="02020603050405020304" pitchFamily="18" charset="0"/>
              </a:rPr>
            </a:br>
            <a:r>
              <a:rPr lang="en-US" sz="8000" dirty="0">
                <a:latin typeface="Times New Roman" panose="02020603050405020304" pitchFamily="18" charset="0"/>
                <a:cs typeface="Times New Roman" panose="02020603050405020304" pitchFamily="18" charset="0"/>
              </a:rPr>
              <a:t/>
            </a:r>
            <a:br>
              <a:rPr lang="en-US" sz="8000" dirty="0">
                <a:latin typeface="Times New Roman" panose="02020603050405020304" pitchFamily="18" charset="0"/>
                <a:cs typeface="Times New Roman" panose="02020603050405020304" pitchFamily="18" charset="0"/>
              </a:rPr>
            </a:br>
            <a:r>
              <a:rPr lang="en-US" sz="8000" dirty="0" smtClean="0">
                <a:latin typeface="Times New Roman" panose="02020603050405020304" pitchFamily="18" charset="0"/>
                <a:cs typeface="Times New Roman" panose="02020603050405020304" pitchFamily="18" charset="0"/>
              </a:rPr>
              <a:t/>
            </a:r>
            <a:br>
              <a:rPr lang="en-US" sz="8000" dirty="0" smtClean="0">
                <a:latin typeface="Times New Roman" panose="02020603050405020304" pitchFamily="18" charset="0"/>
                <a:cs typeface="Times New Roman" panose="02020603050405020304" pitchFamily="18" charset="0"/>
              </a:rPr>
            </a:br>
            <a:endParaRPr lang="vi-VN" sz="8000" dirty="0">
              <a:latin typeface="Times New Roman" panose="02020603050405020304" pitchFamily="18" charset="0"/>
              <a:cs typeface="Times New Roman" panose="02020603050405020304" pitchFamily="18" charset="0"/>
            </a:endParaRPr>
          </a:p>
        </p:txBody>
      </p:sp>
      <p:sp>
        <p:nvSpPr>
          <p:cNvPr id="3" name="Rectangle 2"/>
          <p:cNvSpPr/>
          <p:nvPr/>
        </p:nvSpPr>
        <p:spPr>
          <a:xfrm>
            <a:off x="838200" y="267913"/>
            <a:ext cx="16992600" cy="1803058"/>
          </a:xfrm>
          <a:prstGeom prst="rect">
            <a:avLst/>
          </a:prstGeom>
        </p:spPr>
        <p:txBody>
          <a:bodyPr wrap="square">
            <a:spAutoFit/>
          </a:bodyPr>
          <a:lstStyle/>
          <a:p>
            <a:pPr marL="0" marR="0" lvl="0" indent="0" algn="ctr" defTabSz="914400" rtl="0" eaLnBrk="1" fontAlgn="auto" latinLnBrk="0" hangingPunct="1">
              <a:lnSpc>
                <a:spcPct val="130000"/>
              </a:lnSpc>
              <a:spcBef>
                <a:spcPts val="0"/>
              </a:spcBef>
              <a:spcAft>
                <a:spcPts val="0"/>
              </a:spcAft>
              <a:buClrTx/>
              <a:buSzTx/>
              <a:buFontTx/>
              <a:buNone/>
              <a:tabLst>
                <a:tab pos="90170" algn="l"/>
                <a:tab pos="180340" algn="l"/>
                <a:tab pos="270510" algn="l"/>
              </a:tabLst>
              <a:defRPr/>
            </a:pPr>
            <a:r>
              <a:rPr kumimoji="0" lang="vi-VN" sz="4500" b="1" i="0" u="sng"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PHT số 02:</a:t>
            </a:r>
            <a:r>
              <a:rPr kumimoji="0" lang="vi-VN" sz="45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Phân biệt câu khẳng định và câu phủ </a:t>
            </a:r>
            <a:r>
              <a:rPr kumimoji="0" lang="vi-VN" sz="4500" b="1" i="0" u="none" strike="noStrike" kern="1200" cap="none" spc="0" normalizeH="0" baseline="0" noProof="0" dirty="0" smtClean="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định</a:t>
            </a:r>
          </a:p>
          <a:p>
            <a:pPr marL="0" marR="0" lvl="0" indent="0" algn="l" defTabSz="914400" rtl="0" eaLnBrk="1" fontAlgn="auto" latinLnBrk="0" hangingPunct="1">
              <a:lnSpc>
                <a:spcPct val="130000"/>
              </a:lnSpc>
              <a:spcBef>
                <a:spcPts val="0"/>
              </a:spcBef>
              <a:spcAft>
                <a:spcPts val="0"/>
              </a:spcAft>
              <a:buClrTx/>
              <a:buSzTx/>
              <a:buFontTx/>
              <a:buNone/>
              <a:tabLst>
                <a:tab pos="90170" algn="l"/>
                <a:tab pos="180340" algn="l"/>
                <a:tab pos="270510" algn="l"/>
              </a:tabLst>
              <a:defRPr/>
            </a:pPr>
            <a:endParaRPr kumimoji="0" lang="en-GB" sz="45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4" name="Table 3"/>
          <p:cNvGraphicFramePr>
            <a:graphicFrameLocks noGrp="1"/>
          </p:cNvGraphicFramePr>
          <p:nvPr>
            <p:extLst>
              <p:ext uri="{D42A27DB-BD31-4B8C-83A1-F6EECF244321}">
                <p14:modId xmlns:p14="http://schemas.microsoft.com/office/powerpoint/2010/main" val="2433489467"/>
              </p:ext>
            </p:extLst>
          </p:nvPr>
        </p:nvGraphicFramePr>
        <p:xfrm>
          <a:off x="360219" y="1079500"/>
          <a:ext cx="16937182" cy="8999220"/>
        </p:xfrm>
        <a:graphic>
          <a:graphicData uri="http://schemas.openxmlformats.org/drawingml/2006/table">
            <a:tbl>
              <a:tblPr firstRow="1" bandRow="1">
                <a:tableStyleId>{5C22544A-7EE6-4342-B048-85BDC9FD1C3A}</a:tableStyleId>
              </a:tblPr>
              <a:tblGrid>
                <a:gridCol w="3137066">
                  <a:extLst>
                    <a:ext uri="{9D8B030D-6E8A-4147-A177-3AD203B41FA5}">
                      <a16:colId xmlns:a16="http://schemas.microsoft.com/office/drawing/2014/main" val="918743589"/>
                    </a:ext>
                  </a:extLst>
                </a:gridCol>
                <a:gridCol w="6865915">
                  <a:extLst>
                    <a:ext uri="{9D8B030D-6E8A-4147-A177-3AD203B41FA5}">
                      <a16:colId xmlns:a16="http://schemas.microsoft.com/office/drawing/2014/main" val="3448522169"/>
                    </a:ext>
                  </a:extLst>
                </a:gridCol>
                <a:gridCol w="6934201">
                  <a:extLst>
                    <a:ext uri="{9D8B030D-6E8A-4147-A177-3AD203B41FA5}">
                      <a16:colId xmlns:a16="http://schemas.microsoft.com/office/drawing/2014/main" val="863104073"/>
                    </a:ext>
                  </a:extLst>
                </a:gridCol>
              </a:tblGrid>
              <a:tr h="842890">
                <a:tc>
                  <a:txBody>
                    <a:bodyPr/>
                    <a:lstStyle/>
                    <a:p>
                      <a:endParaRPr lang="vi-VN" sz="5000" dirty="0"/>
                    </a:p>
                  </a:txBody>
                  <a:tcPr/>
                </a:tc>
                <a:tc>
                  <a:txBody>
                    <a:bodyPr/>
                    <a:lstStyle/>
                    <a:p>
                      <a:pPr algn="ctr"/>
                      <a:r>
                        <a:rPr lang="vi-VN" sz="5000" dirty="0" smtClean="0">
                          <a:latin typeface="+mj-lt"/>
                        </a:rPr>
                        <a:t>Hình</a:t>
                      </a:r>
                      <a:r>
                        <a:rPr lang="vi-VN" sz="5000" baseline="0" dirty="0" smtClean="0">
                          <a:latin typeface="+mj-lt"/>
                        </a:rPr>
                        <a:t> thức</a:t>
                      </a:r>
                      <a:endParaRPr lang="vi-VN" sz="5000" dirty="0">
                        <a:latin typeface="+mj-lt"/>
                      </a:endParaRPr>
                    </a:p>
                  </a:txBody>
                  <a:tcPr/>
                </a:tc>
                <a:tc>
                  <a:txBody>
                    <a:bodyPr/>
                    <a:lstStyle/>
                    <a:p>
                      <a:pPr algn="ctr"/>
                      <a:r>
                        <a:rPr lang="vi-VN" sz="5000" dirty="0" smtClean="0">
                          <a:latin typeface="+mj-lt"/>
                        </a:rPr>
                        <a:t>Chức</a:t>
                      </a:r>
                      <a:r>
                        <a:rPr lang="vi-VN" sz="5000" baseline="0" dirty="0" smtClean="0">
                          <a:latin typeface="+mj-lt"/>
                        </a:rPr>
                        <a:t> năng</a:t>
                      </a:r>
                      <a:endParaRPr lang="vi-VN" sz="5000" dirty="0">
                        <a:latin typeface="+mj-lt"/>
                      </a:endParaRPr>
                    </a:p>
                  </a:txBody>
                  <a:tcPr/>
                </a:tc>
                <a:extLst>
                  <a:ext uri="{0D108BD9-81ED-4DB2-BD59-A6C34878D82A}">
                    <a16:rowId xmlns:a16="http://schemas.microsoft.com/office/drawing/2014/main" val="2473317906"/>
                  </a:ext>
                </a:extLst>
              </a:tr>
              <a:tr h="3210560">
                <a:tc>
                  <a:txBody>
                    <a:bodyPr/>
                    <a:lstStyle/>
                    <a:p>
                      <a:r>
                        <a:rPr lang="vi-VN" sz="5000" dirty="0" smtClean="0">
                          <a:latin typeface="+mj-lt"/>
                        </a:rPr>
                        <a:t>Câu</a:t>
                      </a:r>
                      <a:r>
                        <a:rPr lang="vi-VN" sz="5000" baseline="0" dirty="0" smtClean="0">
                          <a:latin typeface="+mj-lt"/>
                        </a:rPr>
                        <a:t> khẳng định</a:t>
                      </a:r>
                      <a:endParaRPr lang="vi-VN" sz="5000" dirty="0">
                        <a:latin typeface="+mj-lt"/>
                      </a:endParaRPr>
                    </a:p>
                  </a:txBody>
                  <a:tcPr/>
                </a:tc>
                <a:tc>
                  <a:txBody>
                    <a:bodyPr/>
                    <a:lstStyle/>
                    <a:p>
                      <a:pPr marL="0" marR="0" lvl="0" indent="0" algn="just" defTabSz="1371600" rtl="0" eaLnBrk="1" fontAlgn="auto" latinLnBrk="0" hangingPunct="1">
                        <a:lnSpc>
                          <a:spcPct val="115000"/>
                        </a:lnSpc>
                        <a:spcBef>
                          <a:spcPts val="0"/>
                        </a:spcBef>
                        <a:spcAft>
                          <a:spcPts val="0"/>
                        </a:spcAft>
                        <a:buClrTx/>
                        <a:buSzTx/>
                        <a:buFontTx/>
                        <a:buNone/>
                        <a:tabLst/>
                        <a:defRPr/>
                      </a:pPr>
                      <a:r>
                        <a:rPr kumimoji="0" lang="vi-VN" sz="5000" b="0" i="0" u="none" strike="noStrike" kern="1200" cap="none" spc="0" normalizeH="0" baseline="0" noProof="0" dirty="0" smtClean="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Câu khẳng định </a:t>
                      </a:r>
                      <a:r>
                        <a:rPr kumimoji="0" lang="vi-VN" sz="5000" b="0" i="0" u="sng" strike="noStrike" kern="1200" cap="none" spc="0" normalizeH="0" baseline="0" noProof="0" dirty="0" smtClean="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thường không chứa </a:t>
                      </a:r>
                      <a:r>
                        <a:rPr kumimoji="0" lang="vi-VN" sz="5000" b="0" i="0" u="none" strike="noStrike" kern="1200" cap="none" spc="0" normalizeH="0" baseline="0" noProof="0" dirty="0" smtClean="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các </a:t>
                      </a:r>
                      <a:r>
                        <a:rPr kumimoji="0" lang="vi-VN" sz="5000" b="0" i="0" u="sng" strike="noStrike" kern="1200" cap="none" spc="0" normalizeH="0" baseline="0" noProof="0" dirty="0" smtClean="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từ ngữ mang ý nghĩa phủ định</a:t>
                      </a:r>
                      <a:r>
                        <a:rPr kumimoji="0" lang="vi-VN" sz="5000" b="0" i="0" u="none" strike="noStrike" kern="1200" cap="none" spc="0" normalizeH="0" baseline="0" noProof="0" dirty="0" smtClean="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endParaRPr kumimoji="0" lang="en-US" sz="5000" b="0" i="0" u="none" strike="noStrike" kern="1200" cap="none" spc="0" normalizeH="0" baseline="0" noProof="0" dirty="0" smtClean="0">
                        <a:ln>
                          <a:noFill/>
                        </a:ln>
                        <a:solidFill>
                          <a:srgbClr val="0070C0"/>
                        </a:solidFill>
                        <a:effectLst/>
                        <a:uLnTx/>
                        <a:uFillTx/>
                        <a:latin typeface="Times New Roman" panose="02020603050405020304" pitchFamily="18" charset="0"/>
                        <a:ea typeface="Times New Roman" panose="02020603050405020304" pitchFamily="18" charset="0"/>
                        <a:cs typeface="+mn-cs"/>
                      </a:endParaRPr>
                    </a:p>
                    <a:p>
                      <a:endParaRPr lang="vi-VN" sz="5000" dirty="0"/>
                    </a:p>
                  </a:txBody>
                  <a:tcPr/>
                </a:tc>
                <a:tc>
                  <a:txBody>
                    <a:bodyPr/>
                    <a:lstStyle/>
                    <a:p>
                      <a:pPr marL="0" marR="0" lvl="0" indent="0" algn="just" defTabSz="1371600" rtl="0" eaLnBrk="1" fontAlgn="auto" latinLnBrk="0" hangingPunct="1">
                        <a:lnSpc>
                          <a:spcPct val="115000"/>
                        </a:lnSpc>
                        <a:spcBef>
                          <a:spcPts val="0"/>
                        </a:spcBef>
                        <a:spcAft>
                          <a:spcPts val="0"/>
                        </a:spcAft>
                        <a:buClrTx/>
                        <a:buSzTx/>
                        <a:buFontTx/>
                        <a:buNone/>
                        <a:tabLst/>
                        <a:defRPr/>
                      </a:pPr>
                      <a:r>
                        <a:rPr kumimoji="0" lang="vi-VN" sz="5000" b="0" i="0" u="none" strike="noStrike" kern="1200" cap="none" spc="0" normalizeH="0" baseline="0" noProof="0" dirty="0" smtClean="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vi-VN" sz="4200" b="0" i="0" u="none" strike="noStrike" kern="1200" cap="none" spc="0" normalizeH="0" baseline="0" noProof="0" dirty="0" smtClean="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Câu khẳng định dùng để </a:t>
                      </a:r>
                      <a:r>
                        <a:rPr kumimoji="0" lang="vi-VN" sz="4200" b="0" i="0" u="sng" strike="noStrike" kern="1200" cap="none" spc="0" normalizeH="0" baseline="0" noProof="0" dirty="0" smtClean="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thông báo, xác nhận sự tồn tại</a:t>
                      </a:r>
                      <a:r>
                        <a:rPr kumimoji="0" lang="vi-VN" sz="4200" b="0" i="0" u="none" strike="noStrike" kern="1200" cap="none" spc="0" normalizeH="0" baseline="0" noProof="0" dirty="0" smtClean="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của một sự vật, sự việc nhất định.</a:t>
                      </a:r>
                      <a:endParaRPr kumimoji="0" lang="en-US" sz="4200" b="0" i="0" u="none" strike="noStrike" kern="1200" cap="none" spc="0" normalizeH="0" baseline="0" noProof="0" dirty="0" smtClean="0">
                        <a:ln>
                          <a:noFill/>
                        </a:ln>
                        <a:solidFill>
                          <a:srgbClr val="0070C0"/>
                        </a:solidFill>
                        <a:effectLst/>
                        <a:uLnTx/>
                        <a:uFillTx/>
                        <a:latin typeface="Times New Roman" panose="02020603050405020304" pitchFamily="18" charset="0"/>
                        <a:ea typeface="Times New Roman" panose="02020603050405020304" pitchFamily="18" charset="0"/>
                        <a:cs typeface="+mn-cs"/>
                      </a:endParaRPr>
                    </a:p>
                  </a:txBody>
                  <a:tcPr/>
                </a:tc>
                <a:extLst>
                  <a:ext uri="{0D108BD9-81ED-4DB2-BD59-A6C34878D82A}">
                    <a16:rowId xmlns:a16="http://schemas.microsoft.com/office/drawing/2014/main" val="302057472"/>
                  </a:ext>
                </a:extLst>
              </a:tr>
              <a:tr h="4440590">
                <a:tc>
                  <a:txBody>
                    <a:bodyPr/>
                    <a:lstStyle/>
                    <a:p>
                      <a:r>
                        <a:rPr lang="vi-VN" sz="5000" dirty="0" smtClean="0">
                          <a:latin typeface="+mj-lt"/>
                        </a:rPr>
                        <a:t>Câu</a:t>
                      </a:r>
                      <a:r>
                        <a:rPr lang="vi-VN" sz="5000" baseline="0" dirty="0" smtClean="0">
                          <a:latin typeface="+mj-lt"/>
                        </a:rPr>
                        <a:t> Phủ định</a:t>
                      </a:r>
                      <a:endParaRPr lang="vi-VN" sz="5000" dirty="0">
                        <a:latin typeface="+mj-lt"/>
                      </a:endParaRPr>
                    </a:p>
                  </a:txBody>
                  <a:tcPr/>
                </a:tc>
                <a:tc>
                  <a:txBody>
                    <a:bodyPr/>
                    <a:lstStyle/>
                    <a:p>
                      <a:r>
                        <a:rPr kumimoji="0" lang="vi-VN" sz="5000" b="0" i="0" u="none" strike="noStrike" kern="1200" cap="none" spc="0" normalizeH="0" baseline="0" noProof="0" dirty="0" smtClean="0">
                          <a:ln>
                            <a:noFill/>
                          </a:ln>
                          <a:solidFill>
                            <a:srgbClr val="0070C0"/>
                          </a:solidFill>
                          <a:effectLst/>
                          <a:uLnTx/>
                          <a:uFillTx/>
                          <a:latin typeface="Times New Roman" panose="02020603050405020304" pitchFamily="18" charset="0"/>
                          <a:ea typeface="+mn-ea"/>
                          <a:cs typeface="+mn-cs"/>
                        </a:rPr>
                        <a:t>   Câu phủ định thường có </a:t>
                      </a:r>
                      <a:r>
                        <a:rPr kumimoji="0" lang="vi-VN" sz="5000" b="0" i="0" u="sng" strike="noStrike" kern="1200" cap="none" spc="0" normalizeH="0" baseline="0" noProof="0" dirty="0" smtClean="0">
                          <a:ln>
                            <a:noFill/>
                          </a:ln>
                          <a:solidFill>
                            <a:srgbClr val="0070C0"/>
                          </a:solidFill>
                          <a:effectLst/>
                          <a:uLnTx/>
                          <a:uFillTx/>
                          <a:latin typeface="Times New Roman" panose="02020603050405020304" pitchFamily="18" charset="0"/>
                          <a:ea typeface="+mn-ea"/>
                          <a:cs typeface="+mn-cs"/>
                        </a:rPr>
                        <a:t>các từ ngữ phủ định </a:t>
                      </a:r>
                      <a:r>
                        <a:rPr kumimoji="0" lang="vi-VN" sz="5000" b="0" i="0" u="none" strike="noStrike" kern="1200" cap="none" spc="0" normalizeH="0" baseline="0" noProof="0" dirty="0" smtClean="0">
                          <a:ln>
                            <a:noFill/>
                          </a:ln>
                          <a:solidFill>
                            <a:srgbClr val="0070C0"/>
                          </a:solidFill>
                          <a:effectLst/>
                          <a:uLnTx/>
                          <a:uFillTx/>
                          <a:latin typeface="Times New Roman" panose="02020603050405020304" pitchFamily="18" charset="0"/>
                          <a:ea typeface="+mn-ea"/>
                          <a:cs typeface="+mn-cs"/>
                        </a:rPr>
                        <a:t>như: </a:t>
                      </a:r>
                      <a:r>
                        <a:rPr kumimoji="0" lang="vi-VN" sz="5000" b="0" i="1" u="none" strike="noStrike" kern="1200" cap="none" spc="0" normalizeH="0" baseline="0" noProof="0" dirty="0" smtClean="0">
                          <a:ln>
                            <a:noFill/>
                          </a:ln>
                          <a:solidFill>
                            <a:srgbClr val="0070C0"/>
                          </a:solidFill>
                          <a:effectLst/>
                          <a:uLnTx/>
                          <a:uFillTx/>
                          <a:latin typeface="Times New Roman" panose="02020603050405020304" pitchFamily="18" charset="0"/>
                          <a:ea typeface="+mn-ea"/>
                          <a:cs typeface="+mn-cs"/>
                        </a:rPr>
                        <a:t>không, chưa, chẳng, chả, không phải, chẳng phải, đâu (có), có...đâu, làm gì, làm sao...</a:t>
                      </a:r>
                      <a:endParaRPr lang="vi-VN" sz="5000" dirty="0"/>
                    </a:p>
                  </a:txBody>
                  <a:tcPr/>
                </a:tc>
                <a:tc>
                  <a:txBody>
                    <a:bodyPr/>
                    <a:lstStyle/>
                    <a:p>
                      <a:r>
                        <a:rPr kumimoji="0" lang="vi-VN" sz="5000" b="0" i="0" u="none" strike="noStrike" kern="1200" cap="none" spc="0" normalizeH="0" baseline="0" noProof="0" dirty="0" smtClean="0">
                          <a:ln>
                            <a:noFill/>
                          </a:ln>
                          <a:solidFill>
                            <a:srgbClr val="0070C0"/>
                          </a:solidFill>
                          <a:effectLst/>
                          <a:uLnTx/>
                          <a:uFillTx/>
                          <a:latin typeface="Times New Roman" panose="02020603050405020304" pitchFamily="18" charset="0"/>
                          <a:ea typeface="+mn-ea"/>
                          <a:cs typeface="+mn-cs"/>
                        </a:rPr>
                        <a:t>    Là câu dùng để thông báo, xác nhận </a:t>
                      </a:r>
                      <a:r>
                        <a:rPr kumimoji="0" lang="vi-VN" sz="5000" b="0" i="0" u="sng" strike="noStrike" kern="1200" cap="none" spc="0" normalizeH="0" baseline="0" noProof="0" dirty="0" smtClean="0">
                          <a:ln>
                            <a:noFill/>
                          </a:ln>
                          <a:solidFill>
                            <a:srgbClr val="0070C0"/>
                          </a:solidFill>
                          <a:effectLst/>
                          <a:uLnTx/>
                          <a:uFillTx/>
                          <a:latin typeface="Times New Roman" panose="02020603050405020304" pitchFamily="18" charset="0"/>
                          <a:ea typeface="+mn-ea"/>
                          <a:cs typeface="+mn-cs"/>
                        </a:rPr>
                        <a:t>không có</a:t>
                      </a:r>
                      <a:r>
                        <a:rPr kumimoji="0" lang="vi-VN" sz="5000" b="0" i="0" u="none" strike="noStrike" kern="1200" cap="none" spc="0" normalizeH="0" baseline="0" noProof="0" dirty="0" smtClean="0">
                          <a:ln>
                            <a:noFill/>
                          </a:ln>
                          <a:solidFill>
                            <a:srgbClr val="0070C0"/>
                          </a:solidFill>
                          <a:effectLst/>
                          <a:uLnTx/>
                          <a:uFillTx/>
                          <a:latin typeface="Times New Roman" panose="02020603050405020304" pitchFamily="18" charset="0"/>
                          <a:ea typeface="+mn-ea"/>
                          <a:cs typeface="+mn-cs"/>
                        </a:rPr>
                        <a:t> sự vật, sự việc hoặc </a:t>
                      </a:r>
                      <a:r>
                        <a:rPr kumimoji="0" lang="vi-VN" sz="5000" b="0" i="0" u="sng" strike="noStrike" kern="1200" cap="none" spc="0" normalizeH="0" baseline="0" noProof="0" dirty="0" smtClean="0">
                          <a:ln>
                            <a:noFill/>
                          </a:ln>
                          <a:solidFill>
                            <a:srgbClr val="0070C0"/>
                          </a:solidFill>
                          <a:effectLst/>
                          <a:uLnTx/>
                          <a:uFillTx/>
                          <a:latin typeface="Times New Roman" panose="02020603050405020304" pitchFamily="18" charset="0"/>
                          <a:ea typeface="+mn-ea"/>
                          <a:cs typeface="+mn-cs"/>
                        </a:rPr>
                        <a:t>bác bỏ</a:t>
                      </a:r>
                      <a:r>
                        <a:rPr kumimoji="0" lang="vi-VN" sz="5000" b="0" i="0" u="none" strike="noStrike" kern="1200" cap="none" spc="0" normalizeH="0" baseline="0" noProof="0" dirty="0" smtClean="0">
                          <a:ln>
                            <a:noFill/>
                          </a:ln>
                          <a:solidFill>
                            <a:srgbClr val="0070C0"/>
                          </a:solidFill>
                          <a:effectLst/>
                          <a:uLnTx/>
                          <a:uFillTx/>
                          <a:latin typeface="Times New Roman" panose="02020603050405020304" pitchFamily="18" charset="0"/>
                          <a:ea typeface="+mn-ea"/>
                          <a:cs typeface="+mn-cs"/>
                        </a:rPr>
                        <a:t> một ý kiến, một nhận định nào đó.</a:t>
                      </a:r>
                      <a:endParaRPr lang="vi-VN" sz="5000" dirty="0"/>
                    </a:p>
                  </a:txBody>
                  <a:tcPr/>
                </a:tc>
                <a:extLst>
                  <a:ext uri="{0D108BD9-81ED-4DB2-BD59-A6C34878D82A}">
                    <a16:rowId xmlns:a16="http://schemas.microsoft.com/office/drawing/2014/main" val="2464613149"/>
                  </a:ext>
                </a:extLst>
              </a:tr>
            </a:tbl>
          </a:graphicData>
        </a:graphic>
      </p:graphicFrame>
    </p:spTree>
    <p:extLst>
      <p:ext uri="{BB962C8B-B14F-4D97-AF65-F5344CB8AC3E}">
        <p14:creationId xmlns:p14="http://schemas.microsoft.com/office/powerpoint/2010/main" val="88946547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
          <p:cNvSpPr txBox="1"/>
          <p:nvPr/>
        </p:nvSpPr>
        <p:spPr>
          <a:xfrm>
            <a:off x="4800600" y="1325050"/>
            <a:ext cx="13639800" cy="2954655"/>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96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96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vi-VN" sz="9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THỰC HÀNH</a:t>
            </a:r>
            <a:endParaRPr kumimoji="0" lang="en-GB" sz="9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2359047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1177622247"/>
              </p:ext>
            </p:extLst>
          </p:nvPr>
        </p:nvGraphicFramePr>
        <p:xfrm>
          <a:off x="360218" y="0"/>
          <a:ext cx="17359749" cy="11041380"/>
        </p:xfrm>
        <a:graphic>
          <a:graphicData uri="http://schemas.openxmlformats.org/drawingml/2006/table">
            <a:tbl>
              <a:tblPr firstRow="1" firstCol="1" bandRow="1"/>
              <a:tblGrid>
                <a:gridCol w="10543310">
                  <a:extLst>
                    <a:ext uri="{9D8B030D-6E8A-4147-A177-3AD203B41FA5}">
                      <a16:colId xmlns:a16="http://schemas.microsoft.com/office/drawing/2014/main" val="3904115308"/>
                    </a:ext>
                  </a:extLst>
                </a:gridCol>
                <a:gridCol w="1801091">
                  <a:extLst>
                    <a:ext uri="{9D8B030D-6E8A-4147-A177-3AD203B41FA5}">
                      <a16:colId xmlns:a16="http://schemas.microsoft.com/office/drawing/2014/main" val="1373981129"/>
                    </a:ext>
                  </a:extLst>
                </a:gridCol>
                <a:gridCol w="1440873">
                  <a:extLst>
                    <a:ext uri="{9D8B030D-6E8A-4147-A177-3AD203B41FA5}">
                      <a16:colId xmlns:a16="http://schemas.microsoft.com/office/drawing/2014/main" val="319092139"/>
                    </a:ext>
                  </a:extLst>
                </a:gridCol>
                <a:gridCol w="1856510">
                  <a:extLst>
                    <a:ext uri="{9D8B030D-6E8A-4147-A177-3AD203B41FA5}">
                      <a16:colId xmlns:a16="http://schemas.microsoft.com/office/drawing/2014/main" val="1322345289"/>
                    </a:ext>
                  </a:extLst>
                </a:gridCol>
                <a:gridCol w="1717965">
                  <a:extLst>
                    <a:ext uri="{9D8B030D-6E8A-4147-A177-3AD203B41FA5}">
                      <a16:colId xmlns:a16="http://schemas.microsoft.com/office/drawing/2014/main" val="2587045806"/>
                    </a:ext>
                  </a:extLst>
                </a:gridCol>
              </a:tblGrid>
              <a:tr h="2208276">
                <a:tc gridSpan="5">
                  <a:txBody>
                    <a:bodyPr/>
                    <a:lstStyle/>
                    <a:p>
                      <a:pPr algn="just">
                        <a:lnSpc>
                          <a:spcPct val="115000"/>
                        </a:lnSpc>
                        <a:spcAft>
                          <a:spcPts val="0"/>
                        </a:spcAft>
                        <a:tabLst>
                          <a:tab pos="1386840" algn="l"/>
                        </a:tabLst>
                      </a:pPr>
                      <a:r>
                        <a:rPr lang="vi-VN" sz="4200" b="1" u="sng"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PHT số </a:t>
                      </a:r>
                      <a:r>
                        <a:rPr lang="vi-VN" sz="4200" b="1" u="sng" dirty="0" smtClean="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03:</a:t>
                      </a:r>
                      <a:r>
                        <a:rPr lang="vi-VN" sz="4200" dirty="0" smtClean="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4200" b="1"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Bài</a:t>
                      </a:r>
                      <a:r>
                        <a:rPr lang="en-US" sz="4200" b="1"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b="1"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tập</a:t>
                      </a:r>
                      <a:r>
                        <a:rPr lang="en-US" sz="4200" b="1"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1, </a:t>
                      </a:r>
                      <a:r>
                        <a:rPr lang="en-US" sz="4200" b="1"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trang</a:t>
                      </a:r>
                      <a:r>
                        <a:rPr lang="en-US" sz="4200" b="1"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67 SGK</a:t>
                      </a:r>
                      <a:r>
                        <a:rPr lang="vi-VN" sz="4200" b="1"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4200"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4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115000"/>
                        </a:lnSpc>
                        <a:spcAft>
                          <a:spcPts val="0"/>
                        </a:spcAft>
                        <a:buSzPts val="1400"/>
                        <a:buFont typeface="Times New Roman" panose="02020603050405020304" pitchFamily="18" charset="0"/>
                        <a:buChar char="-"/>
                        <a:tabLst>
                          <a:tab pos="1386840" algn="l"/>
                        </a:tabLst>
                      </a:pPr>
                      <a:r>
                        <a:rPr lang="en-US" sz="4200" b="1"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Tìm</a:t>
                      </a:r>
                      <a:r>
                        <a:rPr lang="en-US" sz="4200" b="1"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b="1"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4200" b="1"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b="1"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khẳng</a:t>
                      </a:r>
                      <a:r>
                        <a:rPr lang="en-US" sz="4200" b="1"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b="1"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định</a:t>
                      </a:r>
                      <a:r>
                        <a:rPr lang="en-US" sz="4200" b="1"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b="1"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va</a:t>
                      </a:r>
                      <a:r>
                        <a:rPr lang="en-US" sz="4200" b="1"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b="1"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4200" b="1"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b="1"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phu</a:t>
                      </a:r>
                      <a:r>
                        <a:rPr lang="en-US" sz="4200" b="1"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b="1"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định</a:t>
                      </a:r>
                      <a:r>
                        <a:rPr lang="en-US" sz="4200" b="1"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b="1"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4200" b="1"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b="1"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những</a:t>
                      </a:r>
                      <a:r>
                        <a:rPr lang="en-US" sz="4200" b="1"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b="1"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4200" b="1"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b="1"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dưới</a:t>
                      </a:r>
                      <a:r>
                        <a:rPr lang="en-US" sz="4200" b="1"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b="1"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đây</a:t>
                      </a:r>
                      <a:r>
                        <a:rPr lang="en-US" sz="4200" b="1"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4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vi-VN" sz="4200" b="1"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4200" b="1"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Chỉ </a:t>
                      </a:r>
                      <a:r>
                        <a:rPr lang="en-US" sz="4200" b="1"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ra</a:t>
                      </a:r>
                      <a:r>
                        <a:rPr lang="en-US" sz="4200" b="1"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b="1"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đặc</a:t>
                      </a:r>
                      <a:r>
                        <a:rPr lang="en-US" sz="4200" b="1"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b="1"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điểm</a:t>
                      </a:r>
                      <a:r>
                        <a:rPr lang="en-US" sz="4200" b="1"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b="1"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vê</a:t>
                      </a:r>
                      <a:r>
                        <a:rPr lang="en-US" sz="4200" b="1"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ý </a:t>
                      </a:r>
                      <a:r>
                        <a:rPr lang="en-US" sz="4200" b="1"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nghĩa</a:t>
                      </a:r>
                      <a:r>
                        <a:rPr lang="en-US" sz="4200" b="1"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b="1"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va</a:t>
                      </a:r>
                      <a:r>
                        <a:rPr lang="en-US" sz="4200" b="1"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b="1"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hình</a:t>
                      </a:r>
                      <a:r>
                        <a:rPr lang="en-US" sz="4200" b="1"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b="1"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thức</a:t>
                      </a:r>
                      <a:r>
                        <a:rPr lang="en-US" sz="4200" b="1"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b="1"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của</a:t>
                      </a:r>
                      <a:r>
                        <a:rPr lang="en-US" sz="4200" b="1"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b="1"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mỗi</a:t>
                      </a:r>
                      <a:r>
                        <a:rPr lang="en-US" sz="4200" b="1"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b="1"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4200" b="1"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4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72592065"/>
                  </a:ext>
                </a:extLst>
              </a:tr>
              <a:tr h="2208276">
                <a:tc>
                  <a:txBody>
                    <a:bodyPr/>
                    <a:lstStyle/>
                    <a:p>
                      <a:pPr algn="just">
                        <a:lnSpc>
                          <a:spcPct val="115000"/>
                        </a:lnSpc>
                        <a:spcAft>
                          <a:spcPts val="0"/>
                        </a:spcAft>
                        <a:tabLst>
                          <a:tab pos="1386840" algn="l"/>
                        </a:tabLst>
                      </a:pPr>
                      <a:r>
                        <a:rPr lang="vi-VN" sz="4200">
                          <a:effectLst/>
                          <a:latin typeface="Times New Roman" panose="02020603050405020304" pitchFamily="18" charset="0"/>
                          <a:ea typeface="Arial" panose="020B0604020202020204" pitchFamily="34" charset="0"/>
                          <a:cs typeface="Times New Roman" panose="02020603050405020304" pitchFamily="18" charset="0"/>
                        </a:rPr>
                        <a:t>Câu</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vi-VN" sz="4200">
                          <a:effectLst/>
                          <a:latin typeface="Times New Roman" panose="02020603050405020304" pitchFamily="18" charset="0"/>
                          <a:ea typeface="Arial" panose="020B0604020202020204" pitchFamily="34" charset="0"/>
                          <a:cs typeface="Times New Roman" panose="02020603050405020304" pitchFamily="18" charset="0"/>
                        </a:rPr>
                        <a:t>Câu khẳng định</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vi-VN" sz="4200">
                          <a:effectLst/>
                          <a:latin typeface="Times New Roman" panose="02020603050405020304" pitchFamily="18" charset="0"/>
                          <a:ea typeface="Arial" panose="020B0604020202020204" pitchFamily="34" charset="0"/>
                          <a:cs typeface="Times New Roman" panose="02020603050405020304" pitchFamily="18" charset="0"/>
                        </a:rPr>
                        <a:t>Câu phủ định</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vi-VN" sz="4200">
                          <a:effectLst/>
                          <a:latin typeface="Times New Roman" panose="02020603050405020304" pitchFamily="18" charset="0"/>
                          <a:ea typeface="Arial" panose="020B0604020202020204" pitchFamily="34" charset="0"/>
                          <a:cs typeface="Times New Roman" panose="02020603050405020304" pitchFamily="18" charset="0"/>
                        </a:rPr>
                        <a:t>Ý nghĩa</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vi-VN" sz="4200">
                          <a:effectLst/>
                          <a:latin typeface="Times New Roman" panose="02020603050405020304" pitchFamily="18" charset="0"/>
                          <a:ea typeface="Arial" panose="020B0604020202020204" pitchFamily="34" charset="0"/>
                          <a:cs typeface="Times New Roman" panose="02020603050405020304" pitchFamily="18" charset="0"/>
                        </a:rPr>
                        <a:t>Hình thức</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37297362"/>
                  </a:ext>
                </a:extLst>
              </a:tr>
              <a:tr h="1472184">
                <a:tc>
                  <a:txBody>
                    <a:bodyPr/>
                    <a:lstStyle/>
                    <a:p>
                      <a:pPr algn="just">
                        <a:lnSpc>
                          <a:spcPct val="115000"/>
                        </a:lnSpc>
                        <a:spcAft>
                          <a:spcPts val="0"/>
                        </a:spcAft>
                        <a:tabLst>
                          <a:tab pos="1386840" algn="l"/>
                        </a:tabLst>
                      </a:pPr>
                      <a:r>
                        <a:rPr lang="vi-VN" sz="4200" dirty="0">
                          <a:effectLst/>
                          <a:latin typeface="Times New Roman" panose="02020603050405020304" pitchFamily="18" charset="0"/>
                          <a:ea typeface="Arial" panose="020B0604020202020204" pitchFamily="34" charset="0"/>
                          <a:cs typeface="Times New Roman" panose="02020603050405020304" pitchFamily="18" charset="0"/>
                        </a:rPr>
                        <a:t>a)</a:t>
                      </a:r>
                      <a:r>
                        <a:rPr lang="vi-VN" sz="4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i="1" dirty="0" err="1">
                          <a:effectLst/>
                          <a:latin typeface="Times New Roman" panose="02020603050405020304" pitchFamily="18" charset="0"/>
                          <a:ea typeface="Arial" panose="020B0604020202020204" pitchFamily="34" charset="0"/>
                          <a:cs typeface="Times New Roman" panose="02020603050405020304" pitchFamily="18" charset="0"/>
                        </a:rPr>
                        <a:t>Tất</a:t>
                      </a:r>
                      <a:r>
                        <a:rPr lang="en-US" sz="4200" i="1" dirty="0">
                          <a:effectLst/>
                          <a:latin typeface="Times New Roman" panose="02020603050405020304" pitchFamily="18" charset="0"/>
                          <a:ea typeface="Arial" panose="020B0604020202020204" pitchFamily="34" charset="0"/>
                          <a:cs typeface="Times New Roman" panose="02020603050405020304" pitchFamily="18" charset="0"/>
                        </a:rPr>
                        <a:t> cả </a:t>
                      </a:r>
                      <a:r>
                        <a:rPr lang="en-US" sz="4200" i="1" dirty="0" err="1">
                          <a:effectLst/>
                          <a:latin typeface="Times New Roman" panose="02020603050405020304" pitchFamily="18" charset="0"/>
                          <a:ea typeface="Arial" panose="020B0604020202020204" pitchFamily="34" charset="0"/>
                          <a:cs typeface="Times New Roman" panose="02020603050405020304" pitchFamily="18" charset="0"/>
                        </a:rPr>
                        <a:t>những</a:t>
                      </a:r>
                      <a:r>
                        <a:rPr lang="en-US" sz="42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4200" i="1" dirty="0" err="1">
                          <a:effectLst/>
                          <a:latin typeface="Times New Roman" panose="02020603050405020304" pitchFamily="18" charset="0"/>
                          <a:ea typeface="Arial" panose="020B0604020202020204" pitchFamily="34" charset="0"/>
                          <a:cs typeface="Times New Roman" panose="02020603050405020304" pitchFamily="18" charset="0"/>
                        </a:rPr>
                        <a:t>điều</a:t>
                      </a:r>
                      <a:r>
                        <a:rPr lang="en-US" sz="42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4200" i="1" dirty="0" err="1">
                          <a:effectLst/>
                          <a:latin typeface="Times New Roman" panose="02020603050405020304" pitchFamily="18" charset="0"/>
                          <a:ea typeface="Arial" panose="020B0604020202020204" pitchFamily="34" charset="0"/>
                          <a:cs typeface="Times New Roman" panose="02020603050405020304" pitchFamily="18" charset="0"/>
                        </a:rPr>
                        <a:t>ấy</a:t>
                      </a:r>
                      <a:r>
                        <a:rPr lang="en-US" sz="4200" i="1" dirty="0">
                          <a:effectLst/>
                          <a:latin typeface="Times New Roman" panose="02020603050405020304" pitchFamily="18" charset="0"/>
                          <a:ea typeface="Arial" panose="020B0604020202020204" pitchFamily="34" charset="0"/>
                          <a:cs typeface="Times New Roman" panose="02020603050405020304" pitchFamily="18" charset="0"/>
                        </a:rPr>
                        <a:t>, họ </a:t>
                      </a:r>
                      <a:r>
                        <a:rPr lang="en-US" sz="4200" i="1" dirty="0" err="1">
                          <a:effectLst/>
                          <a:latin typeface="Times New Roman" panose="02020603050405020304" pitchFamily="18" charset="0"/>
                          <a:ea typeface="Arial" panose="020B0604020202020204" pitchFamily="34" charset="0"/>
                          <a:cs typeface="Times New Roman" panose="02020603050405020304" pitchFamily="18" charset="0"/>
                        </a:rPr>
                        <a:t>làm</a:t>
                      </a:r>
                      <a:r>
                        <a:rPr lang="en-US" sz="42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4200" i="1" dirty="0" err="1">
                          <a:effectLst/>
                          <a:latin typeface="Times New Roman" panose="02020603050405020304" pitchFamily="18" charset="0"/>
                          <a:ea typeface="Arial" panose="020B0604020202020204" pitchFamily="34" charset="0"/>
                          <a:cs typeface="Times New Roman" panose="02020603050405020304" pitchFamily="18" charset="0"/>
                        </a:rPr>
                        <a:t>sao</a:t>
                      </a:r>
                      <a:r>
                        <a:rPr lang="en-US" sz="42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4200" i="1" dirty="0" err="1">
                          <a:effectLst/>
                          <a:latin typeface="Times New Roman" panose="02020603050405020304" pitchFamily="18" charset="0"/>
                          <a:ea typeface="Arial" panose="020B0604020202020204" pitchFamily="34" charset="0"/>
                          <a:cs typeface="Times New Roman" panose="02020603050405020304" pitchFamily="18" charset="0"/>
                        </a:rPr>
                        <a:t>hiểu</a:t>
                      </a:r>
                      <a:r>
                        <a:rPr lang="en-US" sz="42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4200" i="1" dirty="0" err="1">
                          <a:effectLst/>
                          <a:latin typeface="Times New Roman" panose="02020603050405020304" pitchFamily="18" charset="0"/>
                          <a:ea typeface="Arial" panose="020B0604020202020204" pitchFamily="34" charset="0"/>
                          <a:cs typeface="Times New Roman" panose="02020603050405020304" pitchFamily="18" charset="0"/>
                        </a:rPr>
                        <a:t>được</a:t>
                      </a:r>
                      <a:r>
                        <a:rPr lang="en-US" sz="42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4200" i="1" dirty="0" err="1">
                          <a:effectLst/>
                          <a:latin typeface="Times New Roman" panose="02020603050405020304" pitchFamily="18" charset="0"/>
                          <a:ea typeface="Arial" panose="020B0604020202020204" pitchFamily="34" charset="0"/>
                          <a:cs typeface="Times New Roman" panose="02020603050405020304" pitchFamily="18" charset="0"/>
                        </a:rPr>
                        <a:t>ro</a:t>
                      </a:r>
                      <a:r>
                        <a:rPr lang="en-US" sz="42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4200" i="1" dirty="0" err="1">
                          <a:effectLst/>
                          <a:latin typeface="Times New Roman" panose="02020603050405020304" pitchFamily="18" charset="0"/>
                          <a:ea typeface="Arial" panose="020B0604020202020204" pitchFamily="34" charset="0"/>
                          <a:cs typeface="Times New Roman" panose="02020603050405020304" pitchFamily="18" charset="0"/>
                        </a:rPr>
                        <a:t>ràng</a:t>
                      </a:r>
                      <a:r>
                        <a:rPr lang="en-US" sz="42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4200" i="1" dirty="0" err="1">
                          <a:effectLst/>
                          <a:latin typeface="Times New Roman" panose="02020603050405020304" pitchFamily="18" charset="0"/>
                          <a:ea typeface="Arial" panose="020B0604020202020204" pitchFamily="34" charset="0"/>
                          <a:cs typeface="Times New Roman" panose="02020603050405020304" pitchFamily="18" charset="0"/>
                        </a:rPr>
                        <a:t>đích</a:t>
                      </a:r>
                      <a:r>
                        <a:rPr lang="en-US" sz="42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4200" i="1" dirty="0" err="1">
                          <a:effectLst/>
                          <a:latin typeface="Times New Roman" panose="02020603050405020304" pitchFamily="18" charset="0"/>
                          <a:ea typeface="Arial" panose="020B0604020202020204" pitchFamily="34" charset="0"/>
                          <a:cs typeface="Times New Roman" panose="02020603050405020304" pitchFamily="18" charset="0"/>
                        </a:rPr>
                        <a:t>xác</a:t>
                      </a:r>
                      <a:r>
                        <a:rPr lang="en-US" sz="4200" i="1" dirty="0">
                          <a:effectLst/>
                          <a:latin typeface="Times New Roman" panose="02020603050405020304" pitchFamily="18" charset="0"/>
                          <a:ea typeface="Arial" panose="020B0604020202020204" pitchFamily="34" charset="0"/>
                          <a:cs typeface="Times New Roman" panose="02020603050405020304" pitchFamily="18" charset="0"/>
                        </a:rPr>
                        <a:t>.</a:t>
                      </a:r>
                      <a:r>
                        <a:rPr lang="en-US" sz="42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4200" dirty="0" err="1">
                          <a:effectLst/>
                          <a:latin typeface="Times New Roman" panose="02020603050405020304" pitchFamily="18" charset="0"/>
                          <a:ea typeface="Arial" panose="020B0604020202020204" pitchFamily="34" charset="0"/>
                          <a:cs typeface="Times New Roman" panose="02020603050405020304" pitchFamily="18" charset="0"/>
                        </a:rPr>
                        <a:t>Ngô</a:t>
                      </a:r>
                      <a:r>
                        <a:rPr lang="en-US" sz="42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4200" dirty="0" err="1">
                          <a:effectLst/>
                          <a:latin typeface="Times New Roman" panose="02020603050405020304" pitchFamily="18" charset="0"/>
                          <a:ea typeface="Arial" panose="020B0604020202020204" pitchFamily="34" charset="0"/>
                          <a:cs typeface="Times New Roman" panose="02020603050405020304" pitchFamily="18" charset="0"/>
                        </a:rPr>
                        <a:t>gia</a:t>
                      </a:r>
                      <a:r>
                        <a:rPr lang="en-US" sz="42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4200" dirty="0" err="1">
                          <a:effectLst/>
                          <a:latin typeface="Times New Roman" panose="02020603050405020304" pitchFamily="18" charset="0"/>
                          <a:ea typeface="Arial" panose="020B0604020202020204" pitchFamily="34" charset="0"/>
                          <a:cs typeface="Times New Roman" panose="02020603050405020304" pitchFamily="18" charset="0"/>
                        </a:rPr>
                        <a:t>văn</a:t>
                      </a:r>
                      <a:r>
                        <a:rPr lang="en-US" sz="42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4200" dirty="0" err="1">
                          <a:effectLst/>
                          <a:latin typeface="Times New Roman" panose="02020603050405020304" pitchFamily="18" charset="0"/>
                          <a:ea typeface="Arial" panose="020B0604020202020204" pitchFamily="34" charset="0"/>
                          <a:cs typeface="Times New Roman" panose="02020603050405020304" pitchFamily="18" charset="0"/>
                        </a:rPr>
                        <a:t>phái</a:t>
                      </a:r>
                      <a:r>
                        <a:rPr lang="en-US" sz="4200" dirty="0">
                          <a:effectLst/>
                          <a:latin typeface="Times New Roman" panose="02020603050405020304" pitchFamily="18" charset="0"/>
                          <a:ea typeface="Arial" panose="020B0604020202020204" pitchFamily="34" charset="0"/>
                          <a:cs typeface="Times New Roman" panose="02020603050405020304" pitchFamily="18" charset="0"/>
                        </a:rPr>
                        <a:t>)</a:t>
                      </a:r>
                      <a:endParaRPr lang="en-US" sz="4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nl-NL" sz="4200">
                          <a:effectLst/>
                          <a:latin typeface="Times New Roman" panose="02020603050405020304" pitchFamily="18" charset="0"/>
                          <a:ea typeface="Arial" panose="020B0604020202020204" pitchFamily="34" charset="0"/>
                          <a:cs typeface="Times New Roman" panose="02020603050405020304" pitchFamily="18" charset="0"/>
                        </a:rPr>
                        <a:t> </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nl-NL" sz="4200">
                          <a:effectLst/>
                          <a:latin typeface="Times New Roman" panose="02020603050405020304" pitchFamily="18" charset="0"/>
                          <a:ea typeface="Arial" panose="020B0604020202020204" pitchFamily="34" charset="0"/>
                          <a:cs typeface="Times New Roman" panose="02020603050405020304" pitchFamily="18" charset="0"/>
                        </a:rPr>
                        <a:t> </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nl-NL" sz="4200">
                          <a:effectLst/>
                          <a:latin typeface="Times New Roman" panose="02020603050405020304" pitchFamily="18" charset="0"/>
                          <a:ea typeface="Arial" panose="020B0604020202020204" pitchFamily="34" charset="0"/>
                          <a:cs typeface="Times New Roman" panose="02020603050405020304" pitchFamily="18" charset="0"/>
                        </a:rPr>
                        <a:t> </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nl-NL" sz="4200">
                          <a:effectLst/>
                          <a:latin typeface="Times New Roman" panose="02020603050405020304" pitchFamily="18" charset="0"/>
                          <a:ea typeface="Arial" panose="020B0604020202020204" pitchFamily="34" charset="0"/>
                          <a:cs typeface="Times New Roman" panose="02020603050405020304" pitchFamily="18" charset="0"/>
                        </a:rPr>
                        <a:t> </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19403677"/>
                  </a:ext>
                </a:extLst>
              </a:tr>
              <a:tr h="1472184">
                <a:tc>
                  <a:txBody>
                    <a:bodyPr/>
                    <a:lstStyle/>
                    <a:p>
                      <a:pPr algn="just">
                        <a:lnSpc>
                          <a:spcPct val="115000"/>
                        </a:lnSpc>
                        <a:spcAft>
                          <a:spcPts val="0"/>
                        </a:spcAft>
                        <a:tabLst>
                          <a:tab pos="1386840" algn="l"/>
                        </a:tabLst>
                      </a:pPr>
                      <a:r>
                        <a:rPr lang="vi-VN" sz="4200" dirty="0">
                          <a:effectLst/>
                          <a:latin typeface="Times New Roman" panose="02020603050405020304" pitchFamily="18" charset="0"/>
                          <a:ea typeface="Arial" panose="020B0604020202020204" pitchFamily="34" charset="0"/>
                          <a:cs typeface="Times New Roman" panose="02020603050405020304" pitchFamily="18" charset="0"/>
                        </a:rPr>
                        <a:t>b) </a:t>
                      </a:r>
                      <a:r>
                        <a:rPr lang="en-US" sz="4200" i="1" dirty="0" err="1">
                          <a:effectLst/>
                          <a:latin typeface="Times New Roman" panose="02020603050405020304" pitchFamily="18" charset="0"/>
                          <a:ea typeface="Arial" panose="020B0604020202020204" pitchFamily="34" charset="0"/>
                          <a:cs typeface="Times New Roman" panose="02020603050405020304" pitchFamily="18" charset="0"/>
                        </a:rPr>
                        <a:t>Hôm</a:t>
                      </a:r>
                      <a:r>
                        <a:rPr lang="en-US" sz="42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4200" i="1" dirty="0" err="1">
                          <a:effectLst/>
                          <a:latin typeface="Times New Roman" panose="02020603050405020304" pitchFamily="18" charset="0"/>
                          <a:ea typeface="Arial" panose="020B0604020202020204" pitchFamily="34" charset="0"/>
                          <a:cs typeface="Times New Roman" panose="02020603050405020304" pitchFamily="18" charset="0"/>
                        </a:rPr>
                        <a:t>sau</a:t>
                      </a:r>
                      <a:r>
                        <a:rPr lang="en-US" sz="42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4200" i="1" dirty="0" err="1">
                          <a:effectLst/>
                          <a:latin typeface="Times New Roman" panose="02020603050405020304" pitchFamily="18" charset="0"/>
                          <a:ea typeface="Arial" panose="020B0604020202020204" pitchFamily="34" charset="0"/>
                          <a:cs typeface="Times New Roman" panose="02020603050405020304" pitchFamily="18" charset="0"/>
                        </a:rPr>
                        <a:t>vua</a:t>
                      </a:r>
                      <a:r>
                        <a:rPr lang="en-US" sz="42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4200" i="1" dirty="0" err="1">
                          <a:effectLst/>
                          <a:latin typeface="Times New Roman" panose="02020603050405020304" pitchFamily="18" charset="0"/>
                          <a:ea typeface="Arial" panose="020B0604020202020204" pitchFamily="34" charset="0"/>
                          <a:cs typeface="Times New Roman" panose="02020603050405020304" pitchFamily="18" charset="0"/>
                        </a:rPr>
                        <a:t>Quang</a:t>
                      </a:r>
                      <a:r>
                        <a:rPr lang="en-US" sz="42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4200" i="1" dirty="0" err="1">
                          <a:effectLst/>
                          <a:latin typeface="Times New Roman" panose="02020603050405020304" pitchFamily="18" charset="0"/>
                          <a:ea typeface="Arial" panose="020B0604020202020204" pitchFamily="34" charset="0"/>
                          <a:cs typeface="Times New Roman" panose="02020603050405020304" pitchFamily="18" charset="0"/>
                        </a:rPr>
                        <a:t>Trung</a:t>
                      </a:r>
                      <a:r>
                        <a:rPr lang="en-US" sz="4200" i="1" dirty="0">
                          <a:effectLst/>
                          <a:latin typeface="Times New Roman" panose="02020603050405020304" pitchFamily="18" charset="0"/>
                          <a:ea typeface="Arial" panose="020B0604020202020204" pitchFamily="34" charset="0"/>
                          <a:cs typeface="Times New Roman" panose="02020603050405020304" pitchFamily="18" charset="0"/>
                        </a:rPr>
                        <a:t> hạ </a:t>
                      </a:r>
                      <a:r>
                        <a:rPr lang="en-US" sz="4200" i="1" dirty="0" err="1">
                          <a:effectLst/>
                          <a:latin typeface="Times New Roman" panose="02020603050405020304" pitchFamily="18" charset="0"/>
                          <a:ea typeface="Arial" panose="020B0604020202020204" pitchFamily="34" charset="0"/>
                          <a:cs typeface="Times New Roman" panose="02020603050405020304" pitchFamily="18" charset="0"/>
                        </a:rPr>
                        <a:t>lệnh</a:t>
                      </a:r>
                      <a:r>
                        <a:rPr lang="en-US" sz="42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4200" i="1" dirty="0" err="1">
                          <a:effectLst/>
                          <a:latin typeface="Times New Roman" panose="02020603050405020304" pitchFamily="18" charset="0"/>
                          <a:ea typeface="Arial" panose="020B0604020202020204" pitchFamily="34" charset="0"/>
                          <a:cs typeface="Times New Roman" panose="02020603050405020304" pitchFamily="18" charset="0"/>
                        </a:rPr>
                        <a:t>tiến</a:t>
                      </a:r>
                      <a:r>
                        <a:rPr lang="en-US" sz="42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4200" i="1" dirty="0" err="1">
                          <a:effectLst/>
                          <a:latin typeface="Times New Roman" panose="02020603050405020304" pitchFamily="18" charset="0"/>
                          <a:ea typeface="Arial" panose="020B0604020202020204" pitchFamily="34" charset="0"/>
                          <a:cs typeface="Times New Roman" panose="02020603050405020304" pitchFamily="18" charset="0"/>
                        </a:rPr>
                        <a:t>quân</a:t>
                      </a:r>
                      <a:r>
                        <a:rPr lang="vi-VN" sz="4200" dirty="0">
                          <a:effectLst/>
                          <a:latin typeface="Times New Roman" panose="02020603050405020304" pitchFamily="18" charset="0"/>
                          <a:ea typeface="Arial" panose="020B0604020202020204" pitchFamily="34" charset="0"/>
                          <a:cs typeface="Times New Roman" panose="02020603050405020304" pitchFamily="18" charset="0"/>
                        </a:rPr>
                        <a:t>.</a:t>
                      </a:r>
                      <a:r>
                        <a:rPr lang="en-US" sz="42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4200" dirty="0" err="1">
                          <a:effectLst/>
                          <a:latin typeface="Times New Roman" panose="02020603050405020304" pitchFamily="18" charset="0"/>
                          <a:ea typeface="Arial" panose="020B0604020202020204" pitchFamily="34" charset="0"/>
                          <a:cs typeface="Times New Roman" panose="02020603050405020304" pitchFamily="18" charset="0"/>
                        </a:rPr>
                        <a:t>Ngô</a:t>
                      </a:r>
                      <a:r>
                        <a:rPr lang="en-US" sz="42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4200" dirty="0" err="1">
                          <a:effectLst/>
                          <a:latin typeface="Times New Roman" panose="02020603050405020304" pitchFamily="18" charset="0"/>
                          <a:ea typeface="Arial" panose="020B0604020202020204" pitchFamily="34" charset="0"/>
                          <a:cs typeface="Times New Roman" panose="02020603050405020304" pitchFamily="18" charset="0"/>
                        </a:rPr>
                        <a:t>gia</a:t>
                      </a:r>
                      <a:r>
                        <a:rPr lang="en-US" sz="42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4200" dirty="0" err="1">
                          <a:effectLst/>
                          <a:latin typeface="Times New Roman" panose="02020603050405020304" pitchFamily="18" charset="0"/>
                          <a:ea typeface="Arial" panose="020B0604020202020204" pitchFamily="34" charset="0"/>
                          <a:cs typeface="Times New Roman" panose="02020603050405020304" pitchFamily="18" charset="0"/>
                        </a:rPr>
                        <a:t>văn</a:t>
                      </a:r>
                      <a:r>
                        <a:rPr lang="en-US" sz="42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4200" dirty="0" err="1">
                          <a:effectLst/>
                          <a:latin typeface="Times New Roman" panose="02020603050405020304" pitchFamily="18" charset="0"/>
                          <a:ea typeface="Arial" panose="020B0604020202020204" pitchFamily="34" charset="0"/>
                          <a:cs typeface="Times New Roman" panose="02020603050405020304" pitchFamily="18" charset="0"/>
                        </a:rPr>
                        <a:t>phái</a:t>
                      </a:r>
                      <a:r>
                        <a:rPr lang="en-US" sz="4200" dirty="0">
                          <a:effectLst/>
                          <a:latin typeface="Times New Roman" panose="02020603050405020304" pitchFamily="18" charset="0"/>
                          <a:ea typeface="Arial" panose="020B0604020202020204" pitchFamily="34" charset="0"/>
                          <a:cs typeface="Times New Roman" panose="02020603050405020304" pitchFamily="18" charset="0"/>
                        </a:rPr>
                        <a:t>)</a:t>
                      </a:r>
                      <a:endParaRPr lang="en-US" sz="4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nl-NL" sz="4200">
                          <a:effectLst/>
                          <a:latin typeface="Times New Roman" panose="02020603050405020304" pitchFamily="18" charset="0"/>
                          <a:ea typeface="Arial" panose="020B0604020202020204" pitchFamily="34" charset="0"/>
                          <a:cs typeface="Times New Roman" panose="02020603050405020304" pitchFamily="18" charset="0"/>
                        </a:rPr>
                        <a:t> </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nl-NL" sz="4200">
                          <a:effectLst/>
                          <a:latin typeface="Times New Roman" panose="02020603050405020304" pitchFamily="18" charset="0"/>
                          <a:ea typeface="Arial" panose="020B0604020202020204" pitchFamily="34" charset="0"/>
                          <a:cs typeface="Times New Roman" panose="02020603050405020304" pitchFamily="18" charset="0"/>
                        </a:rPr>
                        <a:t> </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nl-NL" sz="4200">
                          <a:effectLst/>
                          <a:latin typeface="Times New Roman" panose="02020603050405020304" pitchFamily="18" charset="0"/>
                          <a:ea typeface="Arial" panose="020B0604020202020204" pitchFamily="34" charset="0"/>
                          <a:cs typeface="Times New Roman" panose="02020603050405020304" pitchFamily="18" charset="0"/>
                        </a:rPr>
                        <a:t> </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nl-NL" sz="4200">
                          <a:effectLst/>
                          <a:latin typeface="Times New Roman" panose="02020603050405020304" pitchFamily="18" charset="0"/>
                          <a:ea typeface="Arial" panose="020B0604020202020204" pitchFamily="34" charset="0"/>
                          <a:cs typeface="Times New Roman" panose="02020603050405020304" pitchFamily="18" charset="0"/>
                        </a:rPr>
                        <a:t> </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26805473"/>
                  </a:ext>
                </a:extLst>
              </a:tr>
              <a:tr h="1472184">
                <a:tc>
                  <a:txBody>
                    <a:bodyPr/>
                    <a:lstStyle/>
                    <a:p>
                      <a:pPr algn="just">
                        <a:lnSpc>
                          <a:spcPct val="115000"/>
                        </a:lnSpc>
                        <a:spcAft>
                          <a:spcPts val="0"/>
                        </a:spcAft>
                        <a:tabLst>
                          <a:tab pos="1386840" algn="l"/>
                        </a:tabLst>
                      </a:pPr>
                      <a:r>
                        <a:rPr lang="vi-VN" sz="4200" dirty="0">
                          <a:effectLst/>
                          <a:latin typeface="Times New Roman" panose="02020603050405020304" pitchFamily="18" charset="0"/>
                          <a:ea typeface="Arial" panose="020B0604020202020204" pitchFamily="34" charset="0"/>
                          <a:cs typeface="Times New Roman" panose="02020603050405020304" pitchFamily="18" charset="0"/>
                        </a:rPr>
                        <a:t>c) </a:t>
                      </a:r>
                      <a:r>
                        <a:rPr lang="en-US" sz="4200" i="1" dirty="0" err="1">
                          <a:effectLst/>
                          <a:latin typeface="Times New Roman" panose="02020603050405020304" pitchFamily="18" charset="0"/>
                          <a:ea typeface="Arial" panose="020B0604020202020204" pitchFamily="34" charset="0"/>
                          <a:cs typeface="Times New Roman" panose="02020603050405020304" pitchFamily="18" charset="0"/>
                        </a:rPr>
                        <a:t>Các</a:t>
                      </a:r>
                      <a:r>
                        <a:rPr lang="en-US" sz="42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4200" i="1" dirty="0" err="1">
                          <a:effectLst/>
                          <a:latin typeface="Times New Roman" panose="02020603050405020304" pitchFamily="18" charset="0"/>
                          <a:ea typeface="Arial" panose="020B0604020202020204" pitchFamily="34" charset="0"/>
                          <a:cs typeface="Times New Roman" panose="02020603050405020304" pitchFamily="18" charset="0"/>
                        </a:rPr>
                        <a:t>quân</a:t>
                      </a:r>
                      <a:r>
                        <a:rPr lang="en-US" sz="42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4200" i="1" dirty="0" err="1">
                          <a:effectLst/>
                          <a:latin typeface="Times New Roman" panose="02020603050405020304" pitchFamily="18" charset="0"/>
                          <a:ea typeface="Arial" panose="020B0604020202020204" pitchFamily="34" charset="0"/>
                          <a:cs typeface="Times New Roman" panose="02020603050405020304" pitchFamily="18" charset="0"/>
                        </a:rPr>
                        <a:t>đều</a:t>
                      </a:r>
                      <a:r>
                        <a:rPr lang="en-US" sz="42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4200" i="1" dirty="0" err="1">
                          <a:effectLst/>
                          <a:latin typeface="Times New Roman" panose="02020603050405020304" pitchFamily="18" charset="0"/>
                          <a:ea typeface="Arial" panose="020B0604020202020204" pitchFamily="34" charset="0"/>
                          <a:cs typeface="Times New Roman" panose="02020603050405020304" pitchFamily="18" charset="0"/>
                        </a:rPr>
                        <a:t>nghiêm</a:t>
                      </a:r>
                      <a:r>
                        <a:rPr lang="en-US" sz="42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4200" i="1" dirty="0" err="1">
                          <a:effectLst/>
                          <a:latin typeface="Times New Roman" panose="02020603050405020304" pitchFamily="18" charset="0"/>
                          <a:ea typeface="Arial" panose="020B0604020202020204" pitchFamily="34" charset="0"/>
                          <a:cs typeface="Times New Roman" panose="02020603050405020304" pitchFamily="18" charset="0"/>
                        </a:rPr>
                        <a:t>chỉnh</a:t>
                      </a:r>
                      <a:r>
                        <a:rPr lang="en-US" sz="42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4200" i="1" dirty="0" err="1">
                          <a:effectLst/>
                          <a:latin typeface="Times New Roman" panose="02020603050405020304" pitchFamily="18" charset="0"/>
                          <a:ea typeface="Arial" panose="020B0604020202020204" pitchFamily="34" charset="0"/>
                          <a:cs typeface="Times New Roman" panose="02020603050405020304" pitchFamily="18" charset="0"/>
                        </a:rPr>
                        <a:t>đội</a:t>
                      </a:r>
                      <a:r>
                        <a:rPr lang="en-US" sz="42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4200" i="1" dirty="0" err="1">
                          <a:effectLst/>
                          <a:latin typeface="Times New Roman" panose="02020603050405020304" pitchFamily="18" charset="0"/>
                          <a:ea typeface="Arial" panose="020B0604020202020204" pitchFamily="34" charset="0"/>
                          <a:cs typeface="Times New Roman" panose="02020603050405020304" pitchFamily="18" charset="0"/>
                        </a:rPr>
                        <a:t>ngu</a:t>
                      </a:r>
                      <a:r>
                        <a:rPr lang="en-US" sz="4200" i="1" dirty="0">
                          <a:effectLst/>
                          <a:latin typeface="Times New Roman" panose="02020603050405020304" pitchFamily="18" charset="0"/>
                          <a:ea typeface="Arial" panose="020B0604020202020204" pitchFamily="34" charset="0"/>
                          <a:cs typeface="Times New Roman" panose="02020603050405020304" pitchFamily="18" charset="0"/>
                        </a:rPr>
                        <a:t>̃ mà </a:t>
                      </a:r>
                      <a:r>
                        <a:rPr lang="en-US" sz="4200" i="1" dirty="0" err="1">
                          <a:effectLst/>
                          <a:latin typeface="Times New Roman" panose="02020603050405020304" pitchFamily="18" charset="0"/>
                          <a:ea typeface="Arial" panose="020B0604020202020204" pitchFamily="34" charset="0"/>
                          <a:cs typeface="Times New Roman" panose="02020603050405020304" pitchFamily="18" charset="0"/>
                        </a:rPr>
                        <a:t>đi</a:t>
                      </a:r>
                      <a:r>
                        <a:rPr lang="vi-VN" sz="4200" i="1" dirty="0">
                          <a:effectLst/>
                          <a:latin typeface="Times New Roman" panose="02020603050405020304" pitchFamily="18" charset="0"/>
                          <a:ea typeface="Arial" panose="020B0604020202020204" pitchFamily="34" charset="0"/>
                          <a:cs typeface="Times New Roman" panose="02020603050405020304" pitchFamily="18" charset="0"/>
                        </a:rPr>
                        <a:t>.</a:t>
                      </a:r>
                      <a:r>
                        <a:rPr lang="en-US" sz="42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4200" dirty="0" err="1">
                          <a:effectLst/>
                          <a:latin typeface="Times New Roman" panose="02020603050405020304" pitchFamily="18" charset="0"/>
                          <a:ea typeface="Arial" panose="020B0604020202020204" pitchFamily="34" charset="0"/>
                          <a:cs typeface="Times New Roman" panose="02020603050405020304" pitchFamily="18" charset="0"/>
                        </a:rPr>
                        <a:t>Ngô</a:t>
                      </a:r>
                      <a:r>
                        <a:rPr lang="en-US" sz="42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4200" dirty="0" err="1">
                          <a:effectLst/>
                          <a:latin typeface="Times New Roman" panose="02020603050405020304" pitchFamily="18" charset="0"/>
                          <a:ea typeface="Arial" panose="020B0604020202020204" pitchFamily="34" charset="0"/>
                          <a:cs typeface="Times New Roman" panose="02020603050405020304" pitchFamily="18" charset="0"/>
                        </a:rPr>
                        <a:t>gia</a:t>
                      </a:r>
                      <a:r>
                        <a:rPr lang="en-US" sz="42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4200" dirty="0" err="1">
                          <a:effectLst/>
                          <a:latin typeface="Times New Roman" panose="02020603050405020304" pitchFamily="18" charset="0"/>
                          <a:ea typeface="Arial" panose="020B0604020202020204" pitchFamily="34" charset="0"/>
                          <a:cs typeface="Times New Roman" panose="02020603050405020304" pitchFamily="18" charset="0"/>
                        </a:rPr>
                        <a:t>văn</a:t>
                      </a:r>
                      <a:r>
                        <a:rPr lang="en-US" sz="42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4200" dirty="0" err="1">
                          <a:effectLst/>
                          <a:latin typeface="Times New Roman" panose="02020603050405020304" pitchFamily="18" charset="0"/>
                          <a:ea typeface="Arial" panose="020B0604020202020204" pitchFamily="34" charset="0"/>
                          <a:cs typeface="Times New Roman" panose="02020603050405020304" pitchFamily="18" charset="0"/>
                        </a:rPr>
                        <a:t>phái</a:t>
                      </a:r>
                      <a:r>
                        <a:rPr lang="en-US" sz="4200" dirty="0">
                          <a:effectLst/>
                          <a:latin typeface="Times New Roman" panose="02020603050405020304" pitchFamily="18" charset="0"/>
                          <a:ea typeface="Arial" panose="020B0604020202020204" pitchFamily="34" charset="0"/>
                          <a:cs typeface="Times New Roman" panose="02020603050405020304" pitchFamily="18" charset="0"/>
                        </a:rPr>
                        <a:t>)</a:t>
                      </a:r>
                      <a:endParaRPr lang="en-US" sz="4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nl-NL" sz="4200">
                          <a:effectLst/>
                          <a:latin typeface="Times New Roman" panose="02020603050405020304" pitchFamily="18" charset="0"/>
                          <a:ea typeface="Arial" panose="020B0604020202020204" pitchFamily="34" charset="0"/>
                          <a:cs typeface="Times New Roman" panose="02020603050405020304" pitchFamily="18" charset="0"/>
                        </a:rPr>
                        <a:t> </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nl-NL" sz="4200">
                          <a:effectLst/>
                          <a:latin typeface="Times New Roman" panose="02020603050405020304" pitchFamily="18" charset="0"/>
                          <a:ea typeface="Arial" panose="020B0604020202020204" pitchFamily="34" charset="0"/>
                          <a:cs typeface="Times New Roman" panose="02020603050405020304" pitchFamily="18" charset="0"/>
                        </a:rPr>
                        <a:t> </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nl-NL" sz="4200">
                          <a:effectLst/>
                          <a:latin typeface="Times New Roman" panose="02020603050405020304" pitchFamily="18" charset="0"/>
                          <a:ea typeface="Arial" panose="020B0604020202020204" pitchFamily="34" charset="0"/>
                          <a:cs typeface="Times New Roman" panose="02020603050405020304" pitchFamily="18" charset="0"/>
                        </a:rPr>
                        <a:t> </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nl-NL" sz="4200">
                          <a:effectLst/>
                          <a:latin typeface="Times New Roman" panose="02020603050405020304" pitchFamily="18" charset="0"/>
                          <a:ea typeface="Arial" panose="020B0604020202020204" pitchFamily="34" charset="0"/>
                          <a:cs typeface="Times New Roman" panose="02020603050405020304" pitchFamily="18" charset="0"/>
                        </a:rPr>
                        <a:t> </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99182380"/>
                  </a:ext>
                </a:extLst>
              </a:tr>
              <a:tr h="1472184">
                <a:tc>
                  <a:txBody>
                    <a:bodyPr/>
                    <a:lstStyle/>
                    <a:p>
                      <a:pPr algn="just">
                        <a:lnSpc>
                          <a:spcPct val="115000"/>
                        </a:lnSpc>
                        <a:spcAft>
                          <a:spcPts val="0"/>
                        </a:spcAft>
                        <a:tabLst>
                          <a:tab pos="1386840" algn="l"/>
                        </a:tabLst>
                      </a:pPr>
                      <a:r>
                        <a:rPr lang="vi-VN" sz="4200" dirty="0">
                          <a:effectLst/>
                          <a:latin typeface="Times New Roman" panose="02020603050405020304" pitchFamily="18" charset="0"/>
                          <a:ea typeface="Arial" panose="020B0604020202020204" pitchFamily="34" charset="0"/>
                          <a:cs typeface="Times New Roman" panose="02020603050405020304" pitchFamily="18" charset="0"/>
                        </a:rPr>
                        <a:t>d)</a:t>
                      </a:r>
                      <a:r>
                        <a:rPr lang="vi-VN" sz="4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i="1" dirty="0">
                          <a:effectLst/>
                          <a:latin typeface="Times New Roman" panose="02020603050405020304" pitchFamily="18" charset="0"/>
                          <a:ea typeface="Arial" panose="020B0604020202020204" pitchFamily="34" charset="0"/>
                          <a:cs typeface="Times New Roman" panose="02020603050405020304" pitchFamily="18" charset="0"/>
                        </a:rPr>
                        <a:t>Chị </a:t>
                      </a:r>
                      <a:r>
                        <a:rPr lang="en-US" sz="4200" i="1" dirty="0" err="1">
                          <a:effectLst/>
                          <a:latin typeface="Times New Roman" panose="02020603050405020304" pitchFamily="18" charset="0"/>
                          <a:ea typeface="Arial" panose="020B0604020202020204" pitchFamily="34" charset="0"/>
                          <a:cs typeface="Times New Roman" panose="02020603050405020304" pitchFamily="18" charset="0"/>
                        </a:rPr>
                        <a:t>Dậu</a:t>
                      </a:r>
                      <a:r>
                        <a:rPr lang="en-US" sz="42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4200" i="1" dirty="0" err="1">
                          <a:effectLst/>
                          <a:latin typeface="Times New Roman" panose="02020603050405020304" pitchFamily="18" charset="0"/>
                          <a:ea typeface="Arial" panose="020B0604020202020204" pitchFamily="34" charset="0"/>
                          <a:cs typeface="Times New Roman" panose="02020603050405020304" pitchFamily="18" charset="0"/>
                        </a:rPr>
                        <a:t>vẫn</a:t>
                      </a:r>
                      <a:r>
                        <a:rPr lang="en-US" sz="42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4200" i="1" dirty="0" err="1">
                          <a:effectLst/>
                          <a:latin typeface="Times New Roman" panose="02020603050405020304" pitchFamily="18" charset="0"/>
                          <a:ea typeface="Arial" panose="020B0604020202020204" pitchFamily="34" charset="0"/>
                          <a:cs typeface="Times New Roman" panose="02020603050405020304" pitchFamily="18" charset="0"/>
                        </a:rPr>
                        <a:t>chưa</a:t>
                      </a:r>
                      <a:r>
                        <a:rPr lang="en-US" sz="42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4200" i="1" dirty="0" err="1">
                          <a:effectLst/>
                          <a:latin typeface="Times New Roman" panose="02020603050405020304" pitchFamily="18" charset="0"/>
                          <a:ea typeface="Arial" panose="020B0604020202020204" pitchFamily="34" charset="0"/>
                          <a:cs typeface="Times New Roman" panose="02020603050405020304" pitchFamily="18" charset="0"/>
                        </a:rPr>
                        <a:t>nguôi</a:t>
                      </a:r>
                      <a:r>
                        <a:rPr lang="en-US" sz="42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4200" i="1" dirty="0" err="1">
                          <a:effectLst/>
                          <a:latin typeface="Times New Roman" panose="02020603050405020304" pitchFamily="18" charset="0"/>
                          <a:ea typeface="Arial" panose="020B0604020202020204" pitchFamily="34" charset="0"/>
                          <a:cs typeface="Times New Roman" panose="02020603050405020304" pitchFamily="18" charset="0"/>
                        </a:rPr>
                        <a:t>cơn</a:t>
                      </a:r>
                      <a:r>
                        <a:rPr lang="en-US" sz="42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4200" i="1" dirty="0" err="1">
                          <a:effectLst/>
                          <a:latin typeface="Times New Roman" panose="02020603050405020304" pitchFamily="18" charset="0"/>
                          <a:ea typeface="Arial" panose="020B0604020202020204" pitchFamily="34" charset="0"/>
                          <a:cs typeface="Times New Roman" panose="02020603050405020304" pitchFamily="18" charset="0"/>
                        </a:rPr>
                        <a:t>giận</a:t>
                      </a:r>
                      <a:r>
                        <a:rPr lang="en-US" sz="42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4200" dirty="0" err="1">
                          <a:effectLst/>
                          <a:latin typeface="Times New Roman" panose="02020603050405020304" pitchFamily="18" charset="0"/>
                          <a:ea typeface="Arial" panose="020B0604020202020204" pitchFamily="34" charset="0"/>
                          <a:cs typeface="Times New Roman" panose="02020603050405020304" pitchFamily="18" charset="0"/>
                        </a:rPr>
                        <a:t>Ngô</a:t>
                      </a:r>
                      <a:r>
                        <a:rPr lang="en-US" sz="42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4200" dirty="0" err="1">
                          <a:effectLst/>
                          <a:latin typeface="Times New Roman" panose="02020603050405020304" pitchFamily="18" charset="0"/>
                          <a:ea typeface="Arial" panose="020B0604020202020204" pitchFamily="34" charset="0"/>
                          <a:cs typeface="Times New Roman" panose="02020603050405020304" pitchFamily="18" charset="0"/>
                        </a:rPr>
                        <a:t>Tất</a:t>
                      </a:r>
                      <a:r>
                        <a:rPr lang="en-US" sz="42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4200" dirty="0" err="1">
                          <a:effectLst/>
                          <a:latin typeface="Times New Roman" panose="02020603050405020304" pitchFamily="18" charset="0"/>
                          <a:ea typeface="Arial" panose="020B0604020202020204" pitchFamily="34" charset="0"/>
                          <a:cs typeface="Times New Roman" panose="02020603050405020304" pitchFamily="18" charset="0"/>
                        </a:rPr>
                        <a:t>Tô</a:t>
                      </a:r>
                      <a:r>
                        <a:rPr lang="en-US" sz="4200" dirty="0">
                          <a:effectLst/>
                          <a:latin typeface="Times New Roman" panose="02020603050405020304" pitchFamily="18" charset="0"/>
                          <a:ea typeface="Arial" panose="020B0604020202020204" pitchFamily="34" charset="0"/>
                          <a:cs typeface="Times New Roman" panose="02020603050405020304" pitchFamily="18" charset="0"/>
                        </a:rPr>
                        <a:t>́)</a:t>
                      </a:r>
                      <a:endParaRPr lang="en-US" sz="4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nl-NL" sz="4200">
                          <a:effectLst/>
                          <a:latin typeface="Times New Roman" panose="02020603050405020304" pitchFamily="18" charset="0"/>
                          <a:ea typeface="Arial" panose="020B0604020202020204" pitchFamily="34" charset="0"/>
                          <a:cs typeface="Times New Roman" panose="02020603050405020304" pitchFamily="18" charset="0"/>
                        </a:rPr>
                        <a:t> </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nl-NL" sz="4200">
                          <a:effectLst/>
                          <a:latin typeface="Times New Roman" panose="02020603050405020304" pitchFamily="18" charset="0"/>
                          <a:ea typeface="Arial" panose="020B0604020202020204" pitchFamily="34" charset="0"/>
                          <a:cs typeface="Times New Roman" panose="02020603050405020304" pitchFamily="18" charset="0"/>
                        </a:rPr>
                        <a:t> </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nl-NL" sz="4200">
                          <a:effectLst/>
                          <a:latin typeface="Times New Roman" panose="02020603050405020304" pitchFamily="18" charset="0"/>
                          <a:ea typeface="Arial" panose="020B0604020202020204" pitchFamily="34" charset="0"/>
                          <a:cs typeface="Times New Roman" panose="02020603050405020304" pitchFamily="18" charset="0"/>
                        </a:rPr>
                        <a:t> </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nl-NL" sz="4200">
                          <a:effectLst/>
                          <a:latin typeface="Times New Roman" panose="02020603050405020304" pitchFamily="18" charset="0"/>
                          <a:ea typeface="Arial" panose="020B0604020202020204" pitchFamily="34" charset="0"/>
                          <a:cs typeface="Times New Roman" panose="02020603050405020304" pitchFamily="18" charset="0"/>
                        </a:rPr>
                        <a:t> </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12509728"/>
                  </a:ext>
                </a:extLst>
              </a:tr>
              <a:tr h="736092">
                <a:tc>
                  <a:txBody>
                    <a:bodyPr/>
                    <a:lstStyle/>
                    <a:p>
                      <a:pPr algn="just">
                        <a:lnSpc>
                          <a:spcPct val="115000"/>
                        </a:lnSpc>
                        <a:spcAft>
                          <a:spcPts val="0"/>
                        </a:spcAft>
                        <a:tabLst>
                          <a:tab pos="1386840" algn="l"/>
                        </a:tabLst>
                      </a:pPr>
                      <a:r>
                        <a:rPr lang="nl-NL" sz="4200" dirty="0">
                          <a:effectLst/>
                          <a:latin typeface="Times New Roman" panose="02020603050405020304" pitchFamily="18" charset="0"/>
                          <a:ea typeface="Arial" panose="020B0604020202020204" pitchFamily="34" charset="0"/>
                          <a:cs typeface="Times New Roman" panose="02020603050405020304" pitchFamily="18" charset="0"/>
                        </a:rPr>
                        <a:t> </a:t>
                      </a:r>
                      <a:endParaRPr lang="en-US" sz="4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nl-NL" sz="4200">
                          <a:effectLst/>
                          <a:latin typeface="Times New Roman" panose="02020603050405020304" pitchFamily="18" charset="0"/>
                          <a:ea typeface="Arial" panose="020B0604020202020204" pitchFamily="34" charset="0"/>
                          <a:cs typeface="Times New Roman" panose="02020603050405020304" pitchFamily="18" charset="0"/>
                        </a:rPr>
                        <a:t> </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nl-NL" sz="4200">
                          <a:effectLst/>
                          <a:latin typeface="Times New Roman" panose="02020603050405020304" pitchFamily="18" charset="0"/>
                          <a:ea typeface="Arial" panose="020B0604020202020204" pitchFamily="34" charset="0"/>
                          <a:cs typeface="Times New Roman" panose="02020603050405020304" pitchFamily="18" charset="0"/>
                        </a:rPr>
                        <a:t> </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nl-NL" sz="4200">
                          <a:effectLst/>
                          <a:latin typeface="Times New Roman" panose="02020603050405020304" pitchFamily="18" charset="0"/>
                          <a:ea typeface="Arial" panose="020B0604020202020204" pitchFamily="34" charset="0"/>
                          <a:cs typeface="Times New Roman" panose="02020603050405020304" pitchFamily="18" charset="0"/>
                        </a:rPr>
                        <a:t> </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nl-NL" sz="4200" dirty="0">
                          <a:effectLst/>
                          <a:latin typeface="Times New Roman" panose="02020603050405020304" pitchFamily="18" charset="0"/>
                          <a:ea typeface="Arial" panose="020B0604020202020204" pitchFamily="34" charset="0"/>
                          <a:cs typeface="Times New Roman" panose="02020603050405020304" pitchFamily="18" charset="0"/>
                        </a:rPr>
                        <a:t> </a:t>
                      </a:r>
                      <a:endParaRPr lang="en-US" sz="4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88192821"/>
                  </a:ext>
                </a:extLst>
              </a:tr>
            </a:tbl>
          </a:graphicData>
        </a:graphic>
      </p:graphicFrame>
    </p:spTree>
    <p:extLst>
      <p:ext uri="{BB962C8B-B14F-4D97-AF65-F5344CB8AC3E}">
        <p14:creationId xmlns:p14="http://schemas.microsoft.com/office/powerpoint/2010/main" val="30586914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6087" y="2800350"/>
            <a:ext cx="8953500" cy="7486650"/>
          </a:xfrm>
          <a:prstGeom prst="rect">
            <a:avLst/>
          </a:prstGeom>
        </p:spPr>
      </p:pic>
      <p:sp>
        <p:nvSpPr>
          <p:cNvPr id="3" name="Rectangle 2"/>
          <p:cNvSpPr/>
          <p:nvPr/>
        </p:nvSpPr>
        <p:spPr>
          <a:xfrm>
            <a:off x="4558145" y="724876"/>
            <a:ext cx="13147964" cy="9011698"/>
          </a:xfrm>
          <a:prstGeom prst="rect">
            <a:avLst/>
          </a:prstGeom>
        </p:spPr>
        <p:txBody>
          <a:bodyPr wrap="square">
            <a:spAutoFit/>
          </a:bodyPr>
          <a:lstStyle/>
          <a:p>
            <a:pPr algn="just" defTabSz="1371600">
              <a:lnSpc>
                <a:spcPct val="115000"/>
              </a:lnSpc>
              <a:tabLst>
                <a:tab pos="2080260" algn="l"/>
              </a:tabLst>
            </a:pPr>
            <a:r>
              <a:rPr lang="en-US" sz="4200" b="1" u="sng" dirty="0">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1. </a:t>
            </a:r>
            <a:r>
              <a:rPr lang="en-US" sz="4200" b="1" u="sng" dirty="0" err="1">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4200" b="1" u="sng" dirty="0">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200" b="1" u="sng" dirty="0" err="1">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tập</a:t>
            </a:r>
            <a:r>
              <a:rPr lang="en-US" sz="4200" b="1" u="sng" dirty="0">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 1, </a:t>
            </a:r>
            <a:r>
              <a:rPr lang="en-US" sz="4200" b="1" u="sng" dirty="0" err="1">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trang</a:t>
            </a:r>
            <a:r>
              <a:rPr lang="en-US" sz="4200" b="1" u="sng" dirty="0">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 67:</a:t>
            </a:r>
            <a:r>
              <a:rPr lang="en-US" sz="4200" b="1" dirty="0">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Tìm</a:t>
            </a:r>
            <a:r>
              <a:rPr lang="en-US" sz="4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câu</a:t>
            </a:r>
            <a:r>
              <a:rPr lang="en-US" sz="4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khẳng</a:t>
            </a:r>
            <a:r>
              <a:rPr lang="en-US" sz="4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định</a:t>
            </a:r>
            <a:r>
              <a:rPr lang="vi-VN" sz="4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và</a:t>
            </a:r>
            <a:r>
              <a:rPr lang="en-US" sz="4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câu</a:t>
            </a:r>
            <a:r>
              <a:rPr lang="en-US" sz="4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phủ</a:t>
            </a:r>
            <a:r>
              <a:rPr lang="en-US" sz="4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định</a:t>
            </a:r>
            <a:r>
              <a:rPr lang="en-US" sz="4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trong</a:t>
            </a:r>
            <a:r>
              <a:rPr lang="en-US" sz="4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những</a:t>
            </a:r>
            <a:r>
              <a:rPr lang="en-US" sz="4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câu</a:t>
            </a:r>
            <a:r>
              <a:rPr lang="en-US" sz="4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đã</a:t>
            </a:r>
            <a:r>
              <a:rPr lang="en-US" sz="4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cho</a:t>
            </a:r>
            <a:r>
              <a:rPr lang="en-US" sz="4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4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chỉ</a:t>
            </a:r>
            <a:r>
              <a:rPr lang="en-US" sz="4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ra</a:t>
            </a:r>
            <a:r>
              <a:rPr lang="en-US" sz="4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đặc</a:t>
            </a:r>
            <a:r>
              <a:rPr lang="en-US" sz="4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điểm</a:t>
            </a:r>
            <a:r>
              <a:rPr lang="en-US" sz="4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ý </a:t>
            </a:r>
            <a:r>
              <a:rPr lang="en-US" sz="4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nghĩa</a:t>
            </a:r>
            <a:r>
              <a:rPr lang="en-US" sz="4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4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và </a:t>
            </a:r>
            <a:r>
              <a:rPr lang="en-US" sz="4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hình</a:t>
            </a:r>
            <a:r>
              <a:rPr lang="en-US" sz="4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thức</a:t>
            </a:r>
            <a:r>
              <a:rPr lang="en-US" sz="4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4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mỗi</a:t>
            </a:r>
            <a:r>
              <a:rPr lang="en-US" sz="4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câu</a:t>
            </a:r>
            <a:r>
              <a:rPr lang="en-US" sz="4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4200" dirty="0">
              <a:solidFill>
                <a:prstClr val="black"/>
              </a:solidFill>
              <a:latin typeface="Times New Roman" panose="02020603050405020304" pitchFamily="18" charset="0"/>
              <a:ea typeface="Times New Roman" panose="02020603050405020304" pitchFamily="18" charset="0"/>
            </a:endParaRPr>
          </a:p>
          <a:p>
            <a:pPr algn="just" defTabSz="1371600">
              <a:lnSpc>
                <a:spcPct val="115000"/>
              </a:lnSpc>
              <a:tabLst>
                <a:tab pos="2080260" algn="l"/>
              </a:tabLst>
            </a:pPr>
            <a:r>
              <a:rPr lang="vi-VN" sz="42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Trả lời:</a:t>
            </a:r>
            <a:endParaRPr lang="en-US" sz="4200" b="1" dirty="0">
              <a:solidFill>
                <a:srgbClr val="FF0000"/>
              </a:solidFill>
              <a:latin typeface="Times New Roman" panose="02020603050405020304" pitchFamily="18" charset="0"/>
              <a:ea typeface="Times New Roman" panose="02020603050405020304" pitchFamily="18" charset="0"/>
            </a:endParaRPr>
          </a:p>
          <a:p>
            <a:pPr algn="just" defTabSz="1371600">
              <a:lnSpc>
                <a:spcPct val="115000"/>
              </a:lnSpc>
              <a:buSzPts val="1400"/>
              <a:tabLst>
                <a:tab pos="2080260" algn="l"/>
              </a:tabLst>
            </a:pPr>
            <a:r>
              <a:rPr lang="en-US" sz="4200" b="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4200" b="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Câu khẳng định:</a:t>
            </a:r>
            <a:r>
              <a:rPr lang="vi-VN" sz="4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các câu </a:t>
            </a:r>
            <a:r>
              <a:rPr lang="vi-VN" sz="4200" b="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b,c.</a:t>
            </a:r>
            <a:r>
              <a:rPr lang="vi-VN" sz="4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4200" dirty="0">
              <a:solidFill>
                <a:prstClr val="black"/>
              </a:solidFill>
              <a:latin typeface="Times New Roman" panose="02020603050405020304" pitchFamily="18" charset="0"/>
              <a:ea typeface="Times New Roman" panose="02020603050405020304" pitchFamily="18" charset="0"/>
            </a:endParaRPr>
          </a:p>
          <a:p>
            <a:pPr algn="just" defTabSz="1371600">
              <a:lnSpc>
                <a:spcPct val="115000"/>
              </a:lnSpc>
              <a:tabLst>
                <a:tab pos="2080260" algn="l"/>
              </a:tabLst>
            </a:pPr>
            <a:r>
              <a:rPr lang="vi-VN" sz="4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Về nghĩa: các câu này đã xác nhận sự tồn tại của sự việc nêu trong câu.</a:t>
            </a:r>
            <a:endParaRPr lang="en-US" sz="4200" dirty="0">
              <a:solidFill>
                <a:prstClr val="black"/>
              </a:solidFill>
              <a:latin typeface="Times New Roman" panose="02020603050405020304" pitchFamily="18" charset="0"/>
              <a:ea typeface="Times New Roman" panose="02020603050405020304" pitchFamily="18" charset="0"/>
            </a:endParaRPr>
          </a:p>
          <a:p>
            <a:pPr algn="just" defTabSz="1371600">
              <a:lnSpc>
                <a:spcPct val="115000"/>
              </a:lnSpc>
              <a:tabLst>
                <a:tab pos="2080260" algn="l"/>
              </a:tabLst>
            </a:pPr>
            <a:r>
              <a:rPr lang="vi-VN" sz="4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 Ở câu b: xác nhận sự tồn tại của sự việc </a:t>
            </a:r>
            <a:r>
              <a:rPr lang="vi-VN" sz="4200" i="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Quang Trung hạ lệnh tiến quân.</a:t>
            </a:r>
            <a:r>
              <a:rPr lang="en-US" sz="4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4200" dirty="0">
              <a:solidFill>
                <a:prstClr val="black"/>
              </a:solidFill>
              <a:latin typeface="Times New Roman" panose="02020603050405020304" pitchFamily="18" charset="0"/>
              <a:ea typeface="Times New Roman" panose="02020603050405020304" pitchFamily="18" charset="0"/>
            </a:endParaRPr>
          </a:p>
          <a:p>
            <a:pPr algn="just" defTabSz="1371600">
              <a:lnSpc>
                <a:spcPct val="115000"/>
              </a:lnSpc>
              <a:tabLst>
                <a:tab pos="2080260" algn="l"/>
              </a:tabLst>
            </a:pPr>
            <a:r>
              <a:rPr lang="vi-VN" sz="4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 Ở câu c: xác nhận sự tồn tại của sự việc</a:t>
            </a:r>
            <a:r>
              <a:rPr lang="vi-VN" sz="4200" i="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Các quân đều nghiêm chỉnh đội ngũ mà đi</a:t>
            </a:r>
            <a:r>
              <a:rPr lang="vi-VN" sz="4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4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4200" dirty="0">
              <a:solidFill>
                <a:prstClr val="black"/>
              </a:solidFill>
              <a:latin typeface="Times New Roman" panose="02020603050405020304" pitchFamily="18" charset="0"/>
              <a:ea typeface="Times New Roman" panose="02020603050405020304" pitchFamily="18" charset="0"/>
            </a:endParaRPr>
          </a:p>
          <a:p>
            <a:pPr algn="just" defTabSz="1371600">
              <a:lnSpc>
                <a:spcPct val="115000"/>
              </a:lnSpc>
              <a:tabLst>
                <a:tab pos="2080260" algn="l"/>
              </a:tabLst>
            </a:pPr>
            <a:r>
              <a:rPr lang="vi-VN" sz="4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Về hình thức: các câu b,c đều </a:t>
            </a:r>
            <a:r>
              <a:rPr lang="vi-VN" sz="4200" b="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không </a:t>
            </a:r>
            <a:r>
              <a:rPr lang="vi-VN" sz="4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có từ phủ định.</a:t>
            </a:r>
            <a:r>
              <a:rPr lang="en-US" sz="4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4200" dirty="0">
              <a:solidFill>
                <a:prstClr val="black"/>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9105802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Vertical)">
                                      <p:cBhvr>
                                        <p:cTn id="22" dur="500"/>
                                        <p:tgtEl>
                                          <p:spTgt spid="3">
                                            <p:txEl>
                                              <p:pRg st="3" end="3"/>
                                            </p:txEl>
                                          </p:spTgt>
                                        </p:tgtEl>
                                      </p:cBhvr>
                                    </p:animEffect>
                                  </p:childTnLst>
                                </p:cTn>
                              </p:par>
                              <p:par>
                                <p:cTn id="23" presetID="16" presetClass="entr" presetSubtype="21"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barn(inVertical)">
                                      <p:cBhvr>
                                        <p:cTn id="25" dur="500"/>
                                        <p:tgtEl>
                                          <p:spTgt spid="3">
                                            <p:txEl>
                                              <p:pRg st="4" end="4"/>
                                            </p:txEl>
                                          </p:spTgt>
                                        </p:tgtEl>
                                      </p:cBhvr>
                                    </p:animEffect>
                                  </p:childTnLst>
                                </p:cTn>
                              </p:par>
                              <p:par>
                                <p:cTn id="26" presetID="16" presetClass="entr" presetSubtype="21" fill="hold" nodeType="with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barn(inVertical)">
                                      <p:cBhvr>
                                        <p:cTn id="28" dur="500"/>
                                        <p:tgtEl>
                                          <p:spTgt spid="3">
                                            <p:txEl>
                                              <p:pRg st="5" end="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Effect transition="in" filter="barn(inVertical)">
                                      <p:cBhvr>
                                        <p:cTn id="33"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6087" y="2800350"/>
            <a:ext cx="8953500" cy="7486650"/>
          </a:xfrm>
          <a:prstGeom prst="rect">
            <a:avLst/>
          </a:prstGeom>
        </p:spPr>
      </p:pic>
      <p:sp>
        <p:nvSpPr>
          <p:cNvPr id="3" name="Rectangle 2"/>
          <p:cNvSpPr/>
          <p:nvPr/>
        </p:nvSpPr>
        <p:spPr>
          <a:xfrm>
            <a:off x="4558145" y="724875"/>
            <a:ext cx="13147964" cy="8236101"/>
          </a:xfrm>
          <a:prstGeom prst="rect">
            <a:avLst/>
          </a:prstGeom>
        </p:spPr>
        <p:txBody>
          <a:bodyPr wrap="square">
            <a:spAutoFit/>
          </a:bodyPr>
          <a:lstStyle/>
          <a:p>
            <a:pPr algn="just" defTabSz="1371600">
              <a:lnSpc>
                <a:spcPct val="115000"/>
              </a:lnSpc>
              <a:tabLst>
                <a:tab pos="2080260" algn="l"/>
              </a:tabLst>
            </a:pPr>
            <a:r>
              <a:rPr lang="en-US" sz="4200" b="1" u="sng" dirty="0">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1. </a:t>
            </a:r>
            <a:r>
              <a:rPr lang="en-US" sz="4200" b="1" u="sng" dirty="0" err="1">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4200" b="1" u="sng" dirty="0">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200" b="1" u="sng" dirty="0" err="1">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tập</a:t>
            </a:r>
            <a:r>
              <a:rPr lang="en-US" sz="4200" b="1" u="sng" dirty="0">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 1, </a:t>
            </a:r>
            <a:r>
              <a:rPr lang="en-US" sz="4200" b="1" u="sng" dirty="0" err="1">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trang</a:t>
            </a:r>
            <a:r>
              <a:rPr lang="en-US" sz="4200" b="1" u="sng" dirty="0">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 67:</a:t>
            </a:r>
            <a:r>
              <a:rPr lang="en-US" sz="4200" b="1" dirty="0">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Tìm</a:t>
            </a:r>
            <a:r>
              <a:rPr lang="en-US" sz="4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câu</a:t>
            </a:r>
            <a:r>
              <a:rPr lang="en-US" sz="4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khẳng</a:t>
            </a:r>
            <a:r>
              <a:rPr lang="en-US" sz="4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định</a:t>
            </a:r>
            <a:r>
              <a:rPr lang="vi-VN" sz="4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và</a:t>
            </a:r>
            <a:r>
              <a:rPr lang="en-US" sz="4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câu</a:t>
            </a:r>
            <a:r>
              <a:rPr lang="en-US" sz="4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phủ</a:t>
            </a:r>
            <a:r>
              <a:rPr lang="en-US" sz="4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định</a:t>
            </a:r>
            <a:r>
              <a:rPr lang="en-US" sz="4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trong</a:t>
            </a:r>
            <a:r>
              <a:rPr lang="en-US" sz="4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những</a:t>
            </a:r>
            <a:r>
              <a:rPr lang="en-US" sz="4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câu</a:t>
            </a:r>
            <a:r>
              <a:rPr lang="en-US" sz="4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đã</a:t>
            </a:r>
            <a:r>
              <a:rPr lang="en-US" sz="4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cho</a:t>
            </a:r>
            <a:r>
              <a:rPr lang="en-US" sz="4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4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chỉ</a:t>
            </a:r>
            <a:r>
              <a:rPr lang="en-US" sz="4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ra</a:t>
            </a:r>
            <a:r>
              <a:rPr lang="en-US" sz="4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đặc</a:t>
            </a:r>
            <a:r>
              <a:rPr lang="en-US" sz="4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điểm</a:t>
            </a:r>
            <a:r>
              <a:rPr lang="en-US" sz="4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ý </a:t>
            </a:r>
            <a:r>
              <a:rPr lang="en-US" sz="4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nghĩa</a:t>
            </a:r>
            <a:r>
              <a:rPr lang="en-US" sz="4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4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và </a:t>
            </a:r>
            <a:r>
              <a:rPr lang="en-US" sz="4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hình</a:t>
            </a:r>
            <a:r>
              <a:rPr lang="en-US" sz="4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thức</a:t>
            </a:r>
            <a:r>
              <a:rPr lang="en-US" sz="4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4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mỗi</a:t>
            </a:r>
            <a:r>
              <a:rPr lang="en-US" sz="4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câu</a:t>
            </a:r>
            <a:r>
              <a:rPr lang="en-US" sz="4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4200" dirty="0">
              <a:solidFill>
                <a:prstClr val="black"/>
              </a:solidFill>
              <a:latin typeface="Times New Roman" panose="02020603050405020304" pitchFamily="18" charset="0"/>
              <a:ea typeface="Times New Roman" panose="02020603050405020304" pitchFamily="18" charset="0"/>
            </a:endParaRPr>
          </a:p>
          <a:p>
            <a:pPr algn="just" defTabSz="1371600">
              <a:lnSpc>
                <a:spcPct val="115000"/>
              </a:lnSpc>
              <a:tabLst>
                <a:tab pos="2080260" algn="l"/>
              </a:tabLst>
            </a:pPr>
            <a:r>
              <a:rPr lang="vi-VN" sz="42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Trả lời:</a:t>
            </a:r>
            <a:endParaRPr lang="en-US" sz="4200" b="1" dirty="0">
              <a:solidFill>
                <a:srgbClr val="FF0000"/>
              </a:solidFill>
              <a:latin typeface="Times New Roman" panose="02020603050405020304" pitchFamily="18" charset="0"/>
              <a:ea typeface="Times New Roman" panose="02020603050405020304" pitchFamily="18" charset="0"/>
            </a:endParaRPr>
          </a:p>
          <a:p>
            <a:pPr defTabSz="1371600"/>
            <a:r>
              <a:rPr lang="vi-VN" sz="4200" b="1" dirty="0">
                <a:solidFill>
                  <a:prstClr val="black"/>
                </a:solidFill>
                <a:latin typeface="Times New Roman" panose="02020603050405020304" pitchFamily="18" charset="0"/>
              </a:rPr>
              <a:t>Câu phủ định</a:t>
            </a:r>
            <a:r>
              <a:rPr lang="vi-VN" sz="4200" dirty="0">
                <a:solidFill>
                  <a:prstClr val="black"/>
                </a:solidFill>
                <a:latin typeface="Times New Roman" panose="02020603050405020304" pitchFamily="18" charset="0"/>
              </a:rPr>
              <a:t> các câu </a:t>
            </a:r>
            <a:r>
              <a:rPr lang="vi-VN" sz="4200" b="1" dirty="0">
                <a:solidFill>
                  <a:prstClr val="black"/>
                </a:solidFill>
                <a:latin typeface="Times New Roman" panose="02020603050405020304" pitchFamily="18" charset="0"/>
              </a:rPr>
              <a:t>a, d.</a:t>
            </a:r>
            <a:r>
              <a:rPr lang="en-US" sz="4200" dirty="0">
                <a:solidFill>
                  <a:prstClr val="black"/>
                </a:solidFill>
                <a:latin typeface="Calibri Light" panose="020F0302020204030204"/>
              </a:rPr>
              <a:t> </a:t>
            </a:r>
          </a:p>
          <a:p>
            <a:pPr defTabSz="1371600"/>
            <a:r>
              <a:rPr lang="vi-VN" sz="4200" dirty="0">
                <a:solidFill>
                  <a:prstClr val="black"/>
                </a:solidFill>
                <a:latin typeface="Times New Roman" panose="02020603050405020304" pitchFamily="18" charset="0"/>
              </a:rPr>
              <a:t>+ Về nghĩa: các câu này đều xác nhận </a:t>
            </a:r>
            <a:r>
              <a:rPr lang="vi-VN" sz="4200" b="1" dirty="0">
                <a:solidFill>
                  <a:prstClr val="black"/>
                </a:solidFill>
                <a:latin typeface="Times New Roman" panose="02020603050405020304" pitchFamily="18" charset="0"/>
              </a:rPr>
              <a:t>không</a:t>
            </a:r>
            <a:r>
              <a:rPr lang="vi-VN" sz="4200" dirty="0">
                <a:solidFill>
                  <a:prstClr val="black"/>
                </a:solidFill>
                <a:latin typeface="Times New Roman" panose="02020603050405020304" pitchFamily="18" charset="0"/>
              </a:rPr>
              <a:t> tồn tại sự việc nêu trong câu ở vị ngữ</a:t>
            </a:r>
            <a:r>
              <a:rPr lang="en-US" sz="4200" dirty="0">
                <a:solidFill>
                  <a:prstClr val="black"/>
                </a:solidFill>
                <a:latin typeface="Calibri Light" panose="020F0302020204030204"/>
              </a:rPr>
              <a:t>. </a:t>
            </a:r>
          </a:p>
          <a:p>
            <a:pPr defTabSz="1371600"/>
            <a:r>
              <a:rPr lang="vi-VN" sz="4200" dirty="0">
                <a:solidFill>
                  <a:prstClr val="black"/>
                </a:solidFill>
                <a:latin typeface="Times New Roman" panose="02020603050405020304" pitchFamily="18" charset="0"/>
              </a:rPr>
              <a:t>+ Về hình thức: các câu này đều chứa các từ ngữ </a:t>
            </a:r>
            <a:r>
              <a:rPr lang="vi-VN" sz="4200" b="1" dirty="0">
                <a:solidFill>
                  <a:prstClr val="black"/>
                </a:solidFill>
                <a:latin typeface="Times New Roman" panose="02020603050405020304" pitchFamily="18" charset="0"/>
              </a:rPr>
              <a:t>phủ định</a:t>
            </a:r>
            <a:r>
              <a:rPr lang="vi-VN" sz="4200" dirty="0">
                <a:solidFill>
                  <a:prstClr val="black"/>
                </a:solidFill>
                <a:latin typeface="Times New Roman" panose="02020603050405020304" pitchFamily="18" charset="0"/>
              </a:rPr>
              <a:t> </a:t>
            </a:r>
            <a:r>
              <a:rPr lang="vi-VN" sz="4200" i="1" dirty="0">
                <a:solidFill>
                  <a:prstClr val="black"/>
                </a:solidFill>
                <a:latin typeface="Times New Roman" panose="02020603050405020304" pitchFamily="18" charset="0"/>
              </a:rPr>
              <a:t>làm sao</a:t>
            </a:r>
            <a:r>
              <a:rPr lang="vi-VN" sz="4200" dirty="0">
                <a:solidFill>
                  <a:prstClr val="black"/>
                </a:solidFill>
                <a:latin typeface="Times New Roman" panose="02020603050405020304" pitchFamily="18" charset="0"/>
              </a:rPr>
              <a:t> ở câu a, </a:t>
            </a:r>
            <a:r>
              <a:rPr lang="vi-VN" sz="4200" i="1" dirty="0">
                <a:solidFill>
                  <a:prstClr val="black"/>
                </a:solidFill>
                <a:latin typeface="Times New Roman" panose="02020603050405020304" pitchFamily="18" charset="0"/>
              </a:rPr>
              <a:t>chưa</a:t>
            </a:r>
            <a:r>
              <a:rPr lang="vi-VN" sz="4200" dirty="0">
                <a:solidFill>
                  <a:prstClr val="black"/>
                </a:solidFill>
                <a:latin typeface="Times New Roman" panose="02020603050405020304" pitchFamily="18" charset="0"/>
              </a:rPr>
              <a:t> ở câu d.</a:t>
            </a:r>
            <a:r>
              <a:rPr lang="en-US" sz="4200" dirty="0">
                <a:solidFill>
                  <a:prstClr val="black"/>
                </a:solidFill>
                <a:latin typeface="Calibri Light" panose="020F0302020204030204"/>
              </a:rPr>
              <a:t> </a:t>
            </a:r>
          </a:p>
          <a:p>
            <a:pPr defTabSz="1371600"/>
            <a:r>
              <a:rPr lang="vi-VN" sz="4200" dirty="0">
                <a:solidFill>
                  <a:prstClr val="black"/>
                </a:solidFill>
                <a:latin typeface="Times New Roman" panose="02020603050405020304" pitchFamily="18" charset="0"/>
              </a:rPr>
              <a:t>a) </a:t>
            </a:r>
            <a:r>
              <a:rPr lang="en-US" sz="4200" i="1" dirty="0" err="1">
                <a:solidFill>
                  <a:prstClr val="black"/>
                </a:solidFill>
                <a:latin typeface="Times New Roman" panose="02020603050405020304" pitchFamily="18" charset="0"/>
                <a:cs typeface="Times New Roman" panose="02020603050405020304" pitchFamily="18" charset="0"/>
              </a:rPr>
              <a:t>Tất</a:t>
            </a:r>
            <a:r>
              <a:rPr lang="en-US" sz="4200" i="1" dirty="0">
                <a:solidFill>
                  <a:prstClr val="black"/>
                </a:solidFill>
                <a:latin typeface="Times New Roman" panose="02020603050405020304" pitchFamily="18" charset="0"/>
                <a:cs typeface="Times New Roman" panose="02020603050405020304" pitchFamily="18" charset="0"/>
              </a:rPr>
              <a:t> cả </a:t>
            </a:r>
            <a:r>
              <a:rPr lang="en-US" sz="4200" i="1" dirty="0" err="1">
                <a:solidFill>
                  <a:prstClr val="black"/>
                </a:solidFill>
                <a:latin typeface="Times New Roman" panose="02020603050405020304" pitchFamily="18" charset="0"/>
                <a:cs typeface="Times New Roman" panose="02020603050405020304" pitchFamily="18" charset="0"/>
              </a:rPr>
              <a:t>những</a:t>
            </a:r>
            <a:r>
              <a:rPr lang="en-US" sz="4200" i="1" dirty="0">
                <a:solidFill>
                  <a:prstClr val="black"/>
                </a:solidFill>
                <a:latin typeface="Times New Roman" panose="02020603050405020304" pitchFamily="18" charset="0"/>
                <a:cs typeface="Times New Roman" panose="02020603050405020304" pitchFamily="18" charset="0"/>
              </a:rPr>
              <a:t> </a:t>
            </a:r>
            <a:r>
              <a:rPr lang="en-US" sz="4200" i="1" dirty="0" err="1">
                <a:solidFill>
                  <a:prstClr val="black"/>
                </a:solidFill>
                <a:latin typeface="Times New Roman" panose="02020603050405020304" pitchFamily="18" charset="0"/>
                <a:cs typeface="Times New Roman" panose="02020603050405020304" pitchFamily="18" charset="0"/>
              </a:rPr>
              <a:t>điều</a:t>
            </a:r>
            <a:r>
              <a:rPr lang="en-US" sz="4200" i="1" dirty="0">
                <a:solidFill>
                  <a:prstClr val="black"/>
                </a:solidFill>
                <a:latin typeface="Times New Roman" panose="02020603050405020304" pitchFamily="18" charset="0"/>
                <a:cs typeface="Times New Roman" panose="02020603050405020304" pitchFamily="18" charset="0"/>
              </a:rPr>
              <a:t> </a:t>
            </a:r>
            <a:r>
              <a:rPr lang="en-US" sz="4200" i="1" dirty="0" err="1">
                <a:solidFill>
                  <a:prstClr val="black"/>
                </a:solidFill>
                <a:latin typeface="Times New Roman" panose="02020603050405020304" pitchFamily="18" charset="0"/>
                <a:cs typeface="Times New Roman" panose="02020603050405020304" pitchFamily="18" charset="0"/>
              </a:rPr>
              <a:t>ấy</a:t>
            </a:r>
            <a:r>
              <a:rPr lang="en-US" sz="4200" i="1" dirty="0">
                <a:solidFill>
                  <a:prstClr val="black"/>
                </a:solidFill>
                <a:latin typeface="Times New Roman" panose="02020603050405020304" pitchFamily="18" charset="0"/>
                <a:cs typeface="Times New Roman" panose="02020603050405020304" pitchFamily="18" charset="0"/>
              </a:rPr>
              <a:t>, họ </a:t>
            </a:r>
            <a:r>
              <a:rPr lang="en-US" sz="4200" b="1" i="1" dirty="0" err="1">
                <a:solidFill>
                  <a:prstClr val="black"/>
                </a:solidFill>
                <a:latin typeface="Times New Roman" panose="02020603050405020304" pitchFamily="18" charset="0"/>
                <a:cs typeface="Times New Roman" panose="02020603050405020304" pitchFamily="18" charset="0"/>
              </a:rPr>
              <a:t>làm</a:t>
            </a:r>
            <a:r>
              <a:rPr lang="en-US" sz="4200" b="1" i="1" dirty="0">
                <a:solidFill>
                  <a:prstClr val="black"/>
                </a:solidFill>
                <a:latin typeface="Times New Roman" panose="02020603050405020304" pitchFamily="18" charset="0"/>
                <a:cs typeface="Times New Roman" panose="02020603050405020304" pitchFamily="18" charset="0"/>
              </a:rPr>
              <a:t> </a:t>
            </a:r>
            <a:r>
              <a:rPr lang="en-US" sz="4200" b="1" i="1" dirty="0" err="1">
                <a:solidFill>
                  <a:prstClr val="black"/>
                </a:solidFill>
                <a:latin typeface="Times New Roman" panose="02020603050405020304" pitchFamily="18" charset="0"/>
                <a:cs typeface="Times New Roman" panose="02020603050405020304" pitchFamily="18" charset="0"/>
              </a:rPr>
              <a:t>sao</a:t>
            </a:r>
            <a:r>
              <a:rPr lang="en-US" sz="4200" i="1" dirty="0">
                <a:solidFill>
                  <a:prstClr val="black"/>
                </a:solidFill>
                <a:latin typeface="Times New Roman" panose="02020603050405020304" pitchFamily="18" charset="0"/>
                <a:cs typeface="Times New Roman" panose="02020603050405020304" pitchFamily="18" charset="0"/>
              </a:rPr>
              <a:t> </a:t>
            </a:r>
            <a:r>
              <a:rPr lang="en-US" sz="4200" i="1" dirty="0" err="1">
                <a:solidFill>
                  <a:prstClr val="black"/>
                </a:solidFill>
                <a:latin typeface="Times New Roman" panose="02020603050405020304" pitchFamily="18" charset="0"/>
                <a:cs typeface="Times New Roman" panose="02020603050405020304" pitchFamily="18" charset="0"/>
              </a:rPr>
              <a:t>hiểu</a:t>
            </a:r>
            <a:r>
              <a:rPr lang="en-US" sz="4200" i="1" dirty="0">
                <a:solidFill>
                  <a:prstClr val="black"/>
                </a:solidFill>
                <a:latin typeface="Times New Roman" panose="02020603050405020304" pitchFamily="18" charset="0"/>
                <a:cs typeface="Times New Roman" panose="02020603050405020304" pitchFamily="18" charset="0"/>
              </a:rPr>
              <a:t> </a:t>
            </a:r>
            <a:r>
              <a:rPr lang="en-US" sz="4200" i="1" dirty="0" err="1">
                <a:solidFill>
                  <a:prstClr val="black"/>
                </a:solidFill>
                <a:latin typeface="Times New Roman" panose="02020603050405020304" pitchFamily="18" charset="0"/>
                <a:cs typeface="Times New Roman" panose="02020603050405020304" pitchFamily="18" charset="0"/>
              </a:rPr>
              <a:t>được</a:t>
            </a:r>
            <a:r>
              <a:rPr lang="en-US" sz="4200" i="1" dirty="0">
                <a:solidFill>
                  <a:prstClr val="black"/>
                </a:solidFill>
                <a:latin typeface="Times New Roman" panose="02020603050405020304" pitchFamily="18" charset="0"/>
                <a:cs typeface="Times New Roman" panose="02020603050405020304" pitchFamily="18" charset="0"/>
              </a:rPr>
              <a:t> </a:t>
            </a:r>
            <a:r>
              <a:rPr lang="en-US" sz="4200" i="1" dirty="0" err="1">
                <a:solidFill>
                  <a:prstClr val="black"/>
                </a:solidFill>
                <a:latin typeface="Times New Roman" panose="02020603050405020304" pitchFamily="18" charset="0"/>
                <a:cs typeface="Times New Roman" panose="02020603050405020304" pitchFamily="18" charset="0"/>
              </a:rPr>
              <a:t>ro</a:t>
            </a:r>
            <a:r>
              <a:rPr lang="en-US" sz="4200" i="1" dirty="0">
                <a:solidFill>
                  <a:prstClr val="black"/>
                </a:solidFill>
                <a:latin typeface="Times New Roman" panose="02020603050405020304" pitchFamily="18" charset="0"/>
                <a:cs typeface="Times New Roman" panose="02020603050405020304" pitchFamily="18" charset="0"/>
              </a:rPr>
              <a:t>̃ </a:t>
            </a:r>
            <a:r>
              <a:rPr lang="en-US" sz="4200" i="1" dirty="0" err="1">
                <a:solidFill>
                  <a:prstClr val="black"/>
                </a:solidFill>
                <a:latin typeface="Times New Roman" panose="02020603050405020304" pitchFamily="18" charset="0"/>
                <a:cs typeface="Times New Roman" panose="02020603050405020304" pitchFamily="18" charset="0"/>
              </a:rPr>
              <a:t>ràng</a:t>
            </a:r>
            <a:r>
              <a:rPr lang="en-US" sz="4200" i="1" dirty="0">
                <a:solidFill>
                  <a:prstClr val="black"/>
                </a:solidFill>
                <a:latin typeface="Times New Roman" panose="02020603050405020304" pitchFamily="18" charset="0"/>
                <a:cs typeface="Times New Roman" panose="02020603050405020304" pitchFamily="18" charset="0"/>
              </a:rPr>
              <a:t>, </a:t>
            </a:r>
            <a:r>
              <a:rPr lang="en-US" sz="4200" i="1" dirty="0" err="1">
                <a:solidFill>
                  <a:prstClr val="black"/>
                </a:solidFill>
                <a:latin typeface="Times New Roman" panose="02020603050405020304" pitchFamily="18" charset="0"/>
                <a:cs typeface="Times New Roman" panose="02020603050405020304" pitchFamily="18" charset="0"/>
              </a:rPr>
              <a:t>đích</a:t>
            </a:r>
            <a:r>
              <a:rPr lang="en-US" sz="4200" i="1" dirty="0">
                <a:solidFill>
                  <a:prstClr val="black"/>
                </a:solidFill>
                <a:latin typeface="Times New Roman" panose="02020603050405020304" pitchFamily="18" charset="0"/>
                <a:cs typeface="Times New Roman" panose="02020603050405020304" pitchFamily="18" charset="0"/>
              </a:rPr>
              <a:t> </a:t>
            </a:r>
            <a:r>
              <a:rPr lang="en-US" sz="4200" i="1" dirty="0" err="1">
                <a:solidFill>
                  <a:prstClr val="black"/>
                </a:solidFill>
                <a:latin typeface="Times New Roman" panose="02020603050405020304" pitchFamily="18" charset="0"/>
                <a:cs typeface="Times New Roman" panose="02020603050405020304" pitchFamily="18" charset="0"/>
              </a:rPr>
              <a:t>xác</a:t>
            </a:r>
            <a:r>
              <a:rPr lang="en-US" sz="4200" i="1" dirty="0">
                <a:solidFill>
                  <a:prstClr val="black"/>
                </a:solidFill>
                <a:latin typeface="Times New Roman" panose="02020603050405020304" pitchFamily="18" charset="0"/>
                <a:cs typeface="Times New Roman" panose="02020603050405020304" pitchFamily="18" charset="0"/>
              </a:rPr>
              <a:t>.</a:t>
            </a:r>
            <a:r>
              <a:rPr lang="en-US" sz="4200" dirty="0">
                <a:solidFill>
                  <a:prstClr val="black"/>
                </a:solidFill>
                <a:latin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cs typeface="Times New Roman" panose="02020603050405020304" pitchFamily="18" charset="0"/>
              </a:rPr>
              <a:t>Ngô</a:t>
            </a:r>
            <a:r>
              <a:rPr lang="en-US" sz="4200" dirty="0">
                <a:solidFill>
                  <a:prstClr val="black"/>
                </a:solidFill>
                <a:latin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cs typeface="Times New Roman" panose="02020603050405020304" pitchFamily="18" charset="0"/>
              </a:rPr>
              <a:t>gia</a:t>
            </a:r>
            <a:r>
              <a:rPr lang="en-US" sz="4200" dirty="0">
                <a:solidFill>
                  <a:prstClr val="black"/>
                </a:solidFill>
                <a:latin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cs typeface="Times New Roman" panose="02020603050405020304" pitchFamily="18" charset="0"/>
              </a:rPr>
              <a:t>văn</a:t>
            </a:r>
            <a:r>
              <a:rPr lang="en-US" sz="4200" dirty="0">
                <a:solidFill>
                  <a:prstClr val="black"/>
                </a:solidFill>
                <a:latin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cs typeface="Times New Roman" panose="02020603050405020304" pitchFamily="18" charset="0"/>
              </a:rPr>
              <a:t>phái</a:t>
            </a:r>
            <a:r>
              <a:rPr lang="en-US" sz="4200" dirty="0">
                <a:solidFill>
                  <a:prstClr val="black"/>
                </a:solidFill>
                <a:latin typeface="Times New Roman" panose="02020603050405020304" pitchFamily="18" charset="0"/>
                <a:cs typeface="Times New Roman" panose="02020603050405020304" pitchFamily="18" charset="0"/>
              </a:rPr>
              <a:t>).</a:t>
            </a:r>
          </a:p>
          <a:p>
            <a:pPr defTabSz="1371600"/>
            <a:r>
              <a:rPr lang="vi-VN" sz="4200" dirty="0">
                <a:solidFill>
                  <a:prstClr val="black"/>
                </a:solidFill>
                <a:latin typeface="Times New Roman" panose="02020603050405020304" pitchFamily="18" charset="0"/>
              </a:rPr>
              <a:t>d) </a:t>
            </a:r>
            <a:r>
              <a:rPr lang="en-US" sz="4200" i="1" dirty="0">
                <a:solidFill>
                  <a:prstClr val="black"/>
                </a:solidFill>
                <a:latin typeface="Times New Roman" panose="02020603050405020304" pitchFamily="18" charset="0"/>
                <a:cs typeface="Times New Roman" panose="02020603050405020304" pitchFamily="18" charset="0"/>
              </a:rPr>
              <a:t>Chị </a:t>
            </a:r>
            <a:r>
              <a:rPr lang="en-US" sz="4200" i="1" dirty="0" err="1">
                <a:solidFill>
                  <a:prstClr val="black"/>
                </a:solidFill>
                <a:latin typeface="Times New Roman" panose="02020603050405020304" pitchFamily="18" charset="0"/>
                <a:cs typeface="Times New Roman" panose="02020603050405020304" pitchFamily="18" charset="0"/>
              </a:rPr>
              <a:t>Dậu</a:t>
            </a:r>
            <a:r>
              <a:rPr lang="en-US" sz="4200" i="1" dirty="0">
                <a:solidFill>
                  <a:prstClr val="black"/>
                </a:solidFill>
                <a:latin typeface="Times New Roman" panose="02020603050405020304" pitchFamily="18" charset="0"/>
                <a:cs typeface="Times New Roman" panose="02020603050405020304" pitchFamily="18" charset="0"/>
              </a:rPr>
              <a:t> </a:t>
            </a:r>
            <a:r>
              <a:rPr lang="en-US" sz="4200" i="1" dirty="0" err="1">
                <a:solidFill>
                  <a:prstClr val="black"/>
                </a:solidFill>
                <a:latin typeface="Times New Roman" panose="02020603050405020304" pitchFamily="18" charset="0"/>
                <a:cs typeface="Times New Roman" panose="02020603050405020304" pitchFamily="18" charset="0"/>
              </a:rPr>
              <a:t>vẫn</a:t>
            </a:r>
            <a:r>
              <a:rPr lang="en-US" sz="4200" i="1" dirty="0">
                <a:solidFill>
                  <a:prstClr val="black"/>
                </a:solidFill>
                <a:latin typeface="Times New Roman" panose="02020603050405020304" pitchFamily="18" charset="0"/>
                <a:cs typeface="Times New Roman" panose="02020603050405020304" pitchFamily="18" charset="0"/>
              </a:rPr>
              <a:t> </a:t>
            </a:r>
            <a:r>
              <a:rPr lang="en-US" sz="4200" b="1" i="1" dirty="0" err="1">
                <a:solidFill>
                  <a:prstClr val="black"/>
                </a:solidFill>
                <a:latin typeface="Times New Roman" panose="02020603050405020304" pitchFamily="18" charset="0"/>
                <a:cs typeface="Times New Roman" panose="02020603050405020304" pitchFamily="18" charset="0"/>
              </a:rPr>
              <a:t>chưa</a:t>
            </a:r>
            <a:r>
              <a:rPr lang="en-US" sz="4200" i="1" dirty="0">
                <a:solidFill>
                  <a:prstClr val="black"/>
                </a:solidFill>
                <a:latin typeface="Times New Roman" panose="02020603050405020304" pitchFamily="18" charset="0"/>
                <a:cs typeface="Times New Roman" panose="02020603050405020304" pitchFamily="18" charset="0"/>
              </a:rPr>
              <a:t> </a:t>
            </a:r>
            <a:r>
              <a:rPr lang="en-US" sz="4200" i="1" dirty="0" err="1">
                <a:solidFill>
                  <a:prstClr val="black"/>
                </a:solidFill>
                <a:latin typeface="Times New Roman" panose="02020603050405020304" pitchFamily="18" charset="0"/>
                <a:cs typeface="Times New Roman" panose="02020603050405020304" pitchFamily="18" charset="0"/>
              </a:rPr>
              <a:t>nguôi</a:t>
            </a:r>
            <a:r>
              <a:rPr lang="en-US" sz="4200" i="1" dirty="0">
                <a:solidFill>
                  <a:prstClr val="black"/>
                </a:solidFill>
                <a:latin typeface="Times New Roman" panose="02020603050405020304" pitchFamily="18" charset="0"/>
                <a:cs typeface="Times New Roman" panose="02020603050405020304" pitchFamily="18" charset="0"/>
              </a:rPr>
              <a:t> </a:t>
            </a:r>
            <a:r>
              <a:rPr lang="en-US" sz="4200" i="1" dirty="0" err="1">
                <a:solidFill>
                  <a:prstClr val="black"/>
                </a:solidFill>
                <a:latin typeface="Times New Roman" panose="02020603050405020304" pitchFamily="18" charset="0"/>
                <a:cs typeface="Times New Roman" panose="02020603050405020304" pitchFamily="18" charset="0"/>
              </a:rPr>
              <a:t>cơn</a:t>
            </a:r>
            <a:r>
              <a:rPr lang="en-US" sz="4200" i="1" dirty="0">
                <a:solidFill>
                  <a:prstClr val="black"/>
                </a:solidFill>
                <a:latin typeface="Times New Roman" panose="02020603050405020304" pitchFamily="18" charset="0"/>
                <a:cs typeface="Times New Roman" panose="02020603050405020304" pitchFamily="18" charset="0"/>
              </a:rPr>
              <a:t> </a:t>
            </a:r>
            <a:r>
              <a:rPr lang="en-US" sz="4200" i="1" dirty="0" err="1">
                <a:solidFill>
                  <a:prstClr val="black"/>
                </a:solidFill>
                <a:latin typeface="Times New Roman" panose="02020603050405020304" pitchFamily="18" charset="0"/>
                <a:cs typeface="Times New Roman" panose="02020603050405020304" pitchFamily="18" charset="0"/>
              </a:rPr>
              <a:t>giận</a:t>
            </a:r>
            <a:r>
              <a:rPr lang="en-US" sz="4200" dirty="0">
                <a:solidFill>
                  <a:prstClr val="black"/>
                </a:solidFill>
                <a:latin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cs typeface="Times New Roman" panose="02020603050405020304" pitchFamily="18" charset="0"/>
              </a:rPr>
              <a:t>Ngô</a:t>
            </a:r>
            <a:r>
              <a:rPr lang="en-US" sz="4200" dirty="0">
                <a:solidFill>
                  <a:prstClr val="black"/>
                </a:solidFill>
                <a:latin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cs typeface="Times New Roman" panose="02020603050405020304" pitchFamily="18" charset="0"/>
              </a:rPr>
              <a:t>Tất</a:t>
            </a:r>
            <a:r>
              <a:rPr lang="en-US" sz="4200" dirty="0">
                <a:solidFill>
                  <a:prstClr val="black"/>
                </a:solidFill>
                <a:latin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cs typeface="Times New Roman" panose="02020603050405020304" pitchFamily="18" charset="0"/>
              </a:rPr>
              <a:t>Tô</a:t>
            </a:r>
            <a:r>
              <a:rPr lang="en-US" sz="4200" dirty="0">
                <a:solidFill>
                  <a:prstClr val="black"/>
                </a:solidFill>
                <a:latin typeface="Times New Roman" panose="02020603050405020304" pitchFamily="18" charset="0"/>
                <a:cs typeface="Times New Roman" panose="02020603050405020304" pitchFamily="18" charset="0"/>
              </a:rPr>
              <a:t>́).</a:t>
            </a:r>
            <a:r>
              <a:rPr lang="en-US" sz="4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3181649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Vertic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arn(inVertic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arn(inVertical)">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arn(inVertical)">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219549873"/>
              </p:ext>
            </p:extLst>
          </p:nvPr>
        </p:nvGraphicFramePr>
        <p:xfrm>
          <a:off x="471054" y="293178"/>
          <a:ext cx="17290473" cy="9464040"/>
        </p:xfrm>
        <a:graphic>
          <a:graphicData uri="http://schemas.openxmlformats.org/drawingml/2006/table">
            <a:tbl>
              <a:tblPr firstRow="1" firstCol="1" bandRow="1"/>
              <a:tblGrid>
                <a:gridCol w="17290473">
                  <a:extLst>
                    <a:ext uri="{9D8B030D-6E8A-4147-A177-3AD203B41FA5}">
                      <a16:colId xmlns:a16="http://schemas.microsoft.com/office/drawing/2014/main" val="3218882883"/>
                    </a:ext>
                  </a:extLst>
                </a:gridCol>
              </a:tblGrid>
              <a:tr h="6309360">
                <a:tc>
                  <a:txBody>
                    <a:bodyPr/>
                    <a:lstStyle/>
                    <a:p>
                      <a:pPr algn="just">
                        <a:lnSpc>
                          <a:spcPct val="115000"/>
                        </a:lnSpc>
                        <a:spcAft>
                          <a:spcPts val="0"/>
                        </a:spcAft>
                        <a:tabLst>
                          <a:tab pos="1386840" algn="l"/>
                        </a:tabLst>
                      </a:pPr>
                      <a:r>
                        <a:rPr lang="vi-VN" sz="3600" b="1" u="sng"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PHT số </a:t>
                      </a:r>
                      <a:r>
                        <a:rPr lang="vi-VN" sz="3600" b="1" u="sng" dirty="0" smtClean="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04:</a:t>
                      </a:r>
                      <a:r>
                        <a:rPr lang="vi-VN" sz="3600" dirty="0" smtClean="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3600" b="1"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Bài</a:t>
                      </a:r>
                      <a:r>
                        <a:rPr lang="en-US" sz="3600" b="1"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tập</a:t>
                      </a:r>
                      <a:r>
                        <a:rPr lang="en-US" sz="3600" b="1"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2, </a:t>
                      </a:r>
                      <a:r>
                        <a:rPr lang="en-US" sz="3600" b="1"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trang</a:t>
                      </a:r>
                      <a:r>
                        <a:rPr lang="en-US" sz="3600" b="1"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67 SGK</a:t>
                      </a:r>
                      <a:r>
                        <a:rPr lang="vi-VN" sz="3600" b="1"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3600"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hai</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đoạn</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dưới</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đây</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trích</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bản</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Quang</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Trung</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đại</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pha</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quân</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Thanh</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của</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Ngô</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gia</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phái</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nào</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được</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dùng</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đê</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hỏi</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nào</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được</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dùng</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đê</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khẳng</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định</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đê</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phu</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định</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Vì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sao</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36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Tổng</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đốc</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họ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Tôn</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đem</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thư</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quân</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nhơ</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nha</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kia</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mà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chống</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chọi</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thi</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địch</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sao</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cho</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nổi</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Họ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chẳng</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qua chỉ là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người</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khách</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chuyến</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này</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sang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cũng</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cốt</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xem</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sư</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thê</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kho</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hay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dê</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đê</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liệu</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bê</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tiến</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lui</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mà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thôi</a:t>
                      </a:r>
                      <a:r>
                        <a:rPr lang="vi-VN"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Nhưng</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còn</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nha</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nước</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của</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ta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thi</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sao</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Thái</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hậu</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có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thê</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chạy</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sang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đất</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Trung</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Hoa</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một</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chuyến</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nữa</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chăng</a:t>
                      </a:r>
                      <a:r>
                        <a:rPr lang="vi-VN"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36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Tư</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vương</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tre</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tuổi</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chưa</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từng</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trải</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công</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việc</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trước</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đây</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tới</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đón</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chào</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ta ở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Lạng</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Sơn</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sao</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không</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nói</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cho</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ro</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Bấy</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giơ</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nhân</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khi</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ta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thắng</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đe</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bẹp</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ngay</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lúc</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chúng</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đang</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khốn</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đốn</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há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chẳng</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dê</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dàng</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hơn</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hay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sao</a:t>
                      </a:r>
                      <a:r>
                        <a:rPr lang="en-US" sz="3600" i="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3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4408706"/>
                  </a:ext>
                </a:extLst>
              </a:tr>
              <a:tr h="3154680">
                <a:tc>
                  <a:txBody>
                    <a:bodyPr/>
                    <a:lstStyle/>
                    <a:p>
                      <a:pPr algn="just">
                        <a:lnSpc>
                          <a:spcPct val="115000"/>
                        </a:lnSpc>
                        <a:spcAft>
                          <a:spcPts val="0"/>
                        </a:spcAft>
                        <a:tabLst>
                          <a:tab pos="1386840" algn="l"/>
                        </a:tabLst>
                      </a:pPr>
                      <a:r>
                        <a:rPr lang="vi-VN" sz="3600" b="1" dirty="0">
                          <a:solidFill>
                            <a:srgbClr val="2F5496"/>
                          </a:solidFill>
                          <a:effectLst/>
                          <a:latin typeface="Times New Roman" panose="02020603050405020304" pitchFamily="18" charset="0"/>
                          <a:ea typeface="Arial" panose="020B0604020202020204" pitchFamily="34" charset="0"/>
                          <a:cs typeface="Times New Roman" panose="02020603050405020304" pitchFamily="18" charset="0"/>
                        </a:rPr>
                        <a:t>Trả lời: HS xác định lần lượt từng câu của mỗi phần theo trình tự:</a:t>
                      </a:r>
                      <a:endParaRPr lang="en-US" sz="36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vi-VN" sz="3600" b="1" dirty="0">
                          <a:solidFill>
                            <a:srgbClr val="2F5496"/>
                          </a:solidFill>
                          <a:effectLst/>
                          <a:latin typeface="Times New Roman" panose="02020603050405020304" pitchFamily="18" charset="0"/>
                          <a:ea typeface="Arial" panose="020B0604020202020204" pitchFamily="34" charset="0"/>
                          <a:cs typeface="Times New Roman" panose="02020603050405020304" pitchFamily="18" charset="0"/>
                        </a:rPr>
                        <a:t>a) </a:t>
                      </a:r>
                      <a:r>
                        <a:rPr lang="vi-VN" sz="3600" b="1" dirty="0">
                          <a:effectLst/>
                          <a:latin typeface="Times New Roman" panose="02020603050405020304" pitchFamily="18" charset="0"/>
                          <a:ea typeface="Arial" panose="020B0604020202020204" pitchFamily="34" charset="0"/>
                          <a:cs typeface="Times New Roman" panose="02020603050405020304" pitchFamily="18" charset="0"/>
                        </a:rPr>
                        <a:t>Câu ..... dùng để......:</a:t>
                      </a:r>
                      <a:endParaRPr lang="en-US" sz="36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vi-VN" sz="3600" dirty="0">
                          <a:effectLst/>
                          <a:latin typeface="Times New Roman" panose="02020603050405020304" pitchFamily="18" charset="0"/>
                          <a:ea typeface="Arial" panose="020B0604020202020204" pitchFamily="34" charset="0"/>
                          <a:cs typeface="Times New Roman" panose="02020603050405020304" pitchFamily="18" charset="0"/>
                        </a:rPr>
                        <a:t>Lí giải:...........................................................................................................................</a:t>
                      </a:r>
                      <a:endParaRPr lang="en-US" sz="36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vi-VN" sz="3600" dirty="0">
                          <a:effectLst/>
                          <a:latin typeface="Times New Roman" panose="02020603050405020304" pitchFamily="18" charset="0"/>
                          <a:ea typeface="Arial" panose="020B0604020202020204" pitchFamily="34" charset="0"/>
                          <a:cs typeface="Times New Roman" panose="02020603050405020304" pitchFamily="18" charset="0"/>
                        </a:rPr>
                        <a:t>+ về ý nghĩa:..................................................................................................................</a:t>
                      </a:r>
                      <a:endParaRPr lang="en-US" sz="36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vi-VN" sz="3600" dirty="0">
                          <a:effectLst/>
                          <a:latin typeface="Times New Roman" panose="02020603050405020304" pitchFamily="18" charset="0"/>
                          <a:ea typeface="Arial" panose="020B0604020202020204" pitchFamily="34" charset="0"/>
                          <a:cs typeface="Times New Roman" panose="02020603050405020304" pitchFamily="18" charset="0"/>
                        </a:rPr>
                        <a:t>+ về hình thức: </a:t>
                      </a:r>
                      <a:r>
                        <a:rPr lang="vi-VN" sz="3600" dirty="0" smtClean="0">
                          <a:effectLst/>
                          <a:latin typeface="Times New Roman" panose="02020603050405020304" pitchFamily="18" charset="0"/>
                          <a:ea typeface="Arial" panose="020B0604020202020204" pitchFamily="34" charset="0"/>
                          <a:cs typeface="Times New Roman" panose="02020603050405020304" pitchFamily="18" charset="0"/>
                        </a:rPr>
                        <a:t>..............................................................................................................</a:t>
                      </a:r>
                      <a:endParaRPr lang="en-US" sz="3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08570893"/>
                  </a:ext>
                </a:extLst>
              </a:tr>
            </a:tbl>
          </a:graphicData>
        </a:graphic>
      </p:graphicFrame>
    </p:spTree>
    <p:extLst>
      <p:ext uri="{BB962C8B-B14F-4D97-AF65-F5344CB8AC3E}">
        <p14:creationId xmlns:p14="http://schemas.microsoft.com/office/powerpoint/2010/main" val="35275333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4106611154"/>
              </p:ext>
            </p:extLst>
          </p:nvPr>
        </p:nvGraphicFramePr>
        <p:xfrm>
          <a:off x="581892" y="429491"/>
          <a:ext cx="17054944" cy="10479024"/>
        </p:xfrm>
        <a:graphic>
          <a:graphicData uri="http://schemas.openxmlformats.org/drawingml/2006/table">
            <a:tbl>
              <a:tblPr firstRow="1" firstCol="1" bandRow="1"/>
              <a:tblGrid>
                <a:gridCol w="118290">
                  <a:extLst>
                    <a:ext uri="{9D8B030D-6E8A-4147-A177-3AD203B41FA5}">
                      <a16:colId xmlns:a16="http://schemas.microsoft.com/office/drawing/2014/main" val="3318743163"/>
                    </a:ext>
                  </a:extLst>
                </a:gridCol>
                <a:gridCol w="1682801">
                  <a:extLst>
                    <a:ext uri="{9D8B030D-6E8A-4147-A177-3AD203B41FA5}">
                      <a16:colId xmlns:a16="http://schemas.microsoft.com/office/drawing/2014/main" val="2334203445"/>
                    </a:ext>
                  </a:extLst>
                </a:gridCol>
                <a:gridCol w="4336472">
                  <a:extLst>
                    <a:ext uri="{9D8B030D-6E8A-4147-A177-3AD203B41FA5}">
                      <a16:colId xmlns:a16="http://schemas.microsoft.com/office/drawing/2014/main" val="2994177733"/>
                    </a:ext>
                  </a:extLst>
                </a:gridCol>
                <a:gridCol w="5001492">
                  <a:extLst>
                    <a:ext uri="{9D8B030D-6E8A-4147-A177-3AD203B41FA5}">
                      <a16:colId xmlns:a16="http://schemas.microsoft.com/office/drawing/2014/main" val="4160644380"/>
                    </a:ext>
                  </a:extLst>
                </a:gridCol>
                <a:gridCol w="5915889">
                  <a:extLst>
                    <a:ext uri="{9D8B030D-6E8A-4147-A177-3AD203B41FA5}">
                      <a16:colId xmlns:a16="http://schemas.microsoft.com/office/drawing/2014/main" val="734810668"/>
                    </a:ext>
                  </a:extLst>
                </a:gridCol>
              </a:tblGrid>
              <a:tr h="683514">
                <a:tc gridSpan="5">
                  <a:txBody>
                    <a:bodyPr/>
                    <a:lstStyle/>
                    <a:p>
                      <a:pPr algn="just">
                        <a:lnSpc>
                          <a:spcPct val="115000"/>
                        </a:lnSpc>
                        <a:spcAft>
                          <a:spcPts val="0"/>
                        </a:spcAft>
                      </a:pPr>
                      <a:r>
                        <a:rPr lang="en-US" sz="3900" b="1"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900" b="1" dirty="0" err="1"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Bài</a:t>
                      </a:r>
                      <a:r>
                        <a:rPr lang="en-US" sz="3900" b="1" dirty="0"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900" b="1" dirty="0" err="1"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tập</a:t>
                      </a:r>
                      <a:r>
                        <a:rPr lang="en-US" sz="3900" b="1" dirty="0"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2 - </a:t>
                      </a:r>
                      <a:r>
                        <a:rPr lang="en-US" sz="3900" b="1" dirty="0" err="1"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3900" b="1" baseline="0" dirty="0"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a:t>
                      </a:r>
                      <a:endParaRPr lang="en-US" sz="39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0095" marR="40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676049449"/>
                  </a:ext>
                </a:extLst>
              </a:tr>
              <a:tr h="683514">
                <a:tc>
                  <a:txBody>
                    <a:bodyPr/>
                    <a:lstStyle/>
                    <a:p>
                      <a:pPr algn="just">
                        <a:lnSpc>
                          <a:spcPct val="115000"/>
                        </a:lnSpc>
                        <a:spcAft>
                          <a:spcPts val="0"/>
                        </a:spcAft>
                      </a:pPr>
                      <a:endParaRPr lang="en-US" sz="39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0095" marR="40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900" b="1" dirty="0"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C</a:t>
                      </a:r>
                      <a:r>
                        <a:rPr lang="vi-VN" sz="3900" b="1" dirty="0"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âu</a:t>
                      </a:r>
                      <a:endParaRPr lang="en-US" sz="39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0095" marR="40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900" b="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Câu văn cụ thể</a:t>
                      </a:r>
                      <a:endParaRPr lang="en-US" sz="3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0095" marR="40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900" b="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Về ý nghĩa</a:t>
                      </a:r>
                      <a:endParaRPr lang="en-US" sz="3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0095" marR="40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900" b="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Về hình thức</a:t>
                      </a:r>
                      <a:endParaRPr lang="en-US" sz="3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0095" marR="40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60602946"/>
                  </a:ext>
                </a:extLst>
              </a:tr>
              <a:tr h="4101084">
                <a:tc rowSpan="3">
                  <a:txBody>
                    <a:bodyPr/>
                    <a:lstStyle/>
                    <a:p>
                      <a:pPr algn="just">
                        <a:lnSpc>
                          <a:spcPct val="115000"/>
                        </a:lnSpc>
                        <a:spcAft>
                          <a:spcPts val="0"/>
                        </a:spcAft>
                      </a:pPr>
                      <a:r>
                        <a:rPr lang="vi-VN" sz="3900" b="1"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39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0095" marR="40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900" b="1" dirty="0">
                          <a:effectLst/>
                          <a:latin typeface="Times New Roman" panose="02020603050405020304" pitchFamily="18" charset="0"/>
                          <a:ea typeface="Times New Roman" panose="02020603050405020304" pitchFamily="18" charset="0"/>
                          <a:cs typeface="Times New Roman" panose="02020603050405020304" pitchFamily="18" charset="0"/>
                        </a:rPr>
                        <a:t>Câu khẳng định</a:t>
                      </a:r>
                      <a:endParaRPr lang="en-US" sz="39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0095" marR="40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en-US" sz="39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Họ </a:t>
                      </a:r>
                      <a:r>
                        <a:rPr lang="en-US" sz="39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chẳng</a:t>
                      </a:r>
                      <a:r>
                        <a:rPr lang="en-US" sz="39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qua chỉ là </a:t>
                      </a:r>
                      <a:r>
                        <a:rPr lang="en-US" sz="39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người</a:t>
                      </a:r>
                      <a:r>
                        <a:rPr lang="en-US" sz="39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9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khách</a:t>
                      </a:r>
                      <a:r>
                        <a:rPr lang="en-US" sz="39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9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chuyến</a:t>
                      </a:r>
                      <a:r>
                        <a:rPr lang="en-US" sz="39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9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này</a:t>
                      </a:r>
                      <a:r>
                        <a:rPr lang="en-US" sz="39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sang </a:t>
                      </a:r>
                      <a:r>
                        <a:rPr lang="en-US" sz="39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cũng</a:t>
                      </a:r>
                      <a:r>
                        <a:rPr lang="en-US" sz="39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9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cốt</a:t>
                      </a:r>
                      <a:r>
                        <a:rPr lang="en-US" sz="39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9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xem</a:t>
                      </a:r>
                      <a:r>
                        <a:rPr lang="en-US" sz="39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9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sư</a:t>
                      </a:r>
                      <a:r>
                        <a:rPr lang="en-US" sz="39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9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thê</a:t>
                      </a:r>
                      <a:r>
                        <a:rPr lang="en-US" sz="39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9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kho</a:t>
                      </a:r>
                      <a:r>
                        <a:rPr lang="en-US" sz="39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hay </a:t>
                      </a:r>
                      <a:r>
                        <a:rPr lang="en-US" sz="39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dê</a:t>
                      </a:r>
                      <a:r>
                        <a:rPr lang="en-US" sz="39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9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đê</a:t>
                      </a:r>
                      <a:r>
                        <a:rPr lang="en-US" sz="39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9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liệu</a:t>
                      </a:r>
                      <a:r>
                        <a:rPr lang="en-US" sz="39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9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bê</a:t>
                      </a:r>
                      <a:r>
                        <a:rPr lang="en-US" sz="39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9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tiến</a:t>
                      </a:r>
                      <a:r>
                        <a:rPr lang="en-US" sz="39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9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lui</a:t>
                      </a:r>
                      <a:r>
                        <a:rPr lang="en-US" sz="39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mà </a:t>
                      </a:r>
                      <a:r>
                        <a:rPr lang="en-US" sz="39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thôi</a:t>
                      </a:r>
                      <a:r>
                        <a:rPr lang="en-US" sz="3900" i="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39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0095" marR="40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vi-VN" sz="3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xác nhận sự tồn tại của sự việc nêu trong câu. </a:t>
                      </a:r>
                      <a:endParaRPr lang="en-US" sz="39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3900" b="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3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0095" marR="40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9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không chứa từ ngữ có ý nghĩa phủ định, </a:t>
                      </a:r>
                      <a:r>
                        <a:rPr lang="vi-VN" sz="39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3900" i="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chẳng </a:t>
                      </a:r>
                      <a:r>
                        <a:rPr lang="vi-VN" sz="3900" i="1"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qua)</a:t>
                      </a:r>
                      <a:r>
                        <a:rPr lang="vi-VN" sz="3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39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không phải là từ phủ định mà là một từ </a:t>
                      </a:r>
                      <a:r>
                        <a:rPr lang="vi-VN" sz="390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biểu </a:t>
                      </a:r>
                      <a:r>
                        <a:rPr lang="vi-VN" sz="39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thị mức độ hạn chế của sự việc nêu sau đó.</a:t>
                      </a:r>
                      <a:endParaRPr lang="en-US" sz="39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0095" marR="40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00007305"/>
                  </a:ext>
                </a:extLst>
              </a:tr>
              <a:tr h="4416552">
                <a:tc vMerge="1">
                  <a:txBody>
                    <a:bodyPr/>
                    <a:lstStyle/>
                    <a:p>
                      <a:endParaRPr lang="en-US"/>
                    </a:p>
                  </a:txBody>
                  <a:tcPr/>
                </a:tc>
                <a:tc>
                  <a:txBody>
                    <a:bodyPr/>
                    <a:lstStyle/>
                    <a:p>
                      <a:pPr algn="just">
                        <a:lnSpc>
                          <a:spcPct val="115000"/>
                        </a:lnSpc>
                        <a:spcAft>
                          <a:spcPts val="0"/>
                        </a:spcAft>
                      </a:pPr>
                      <a:r>
                        <a:rPr lang="vi-VN" sz="39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 phủ định</a:t>
                      </a:r>
                      <a:endParaRPr lang="en-US" sz="3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0095" marR="40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Tổng</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đốc</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họ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Tôn</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đem</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thư</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quân</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nhơ</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nha</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kia</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mà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chống</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chọi</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thi</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địch</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sao</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cho</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nổi</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3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0095" marR="40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600" dirty="0" err="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Mặc</a:t>
                      </a:r>
                      <a:r>
                        <a:rPr lang="en-US" sz="360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dù</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đặc</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điểm</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hình</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thức</a:t>
                      </a:r>
                      <a:r>
                        <a:rPr lang="en-US" sz="360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hỏi</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360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ưng</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về</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nghĩa</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không</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được</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dùng</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để</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hỏi</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mà</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dùng</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để</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phủ</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định</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khả</a:t>
                      </a:r>
                      <a:r>
                        <a:rPr lang="en-US" sz="360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năng</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chống</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chọi</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quân</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tổng</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đốc</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họ</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Tôn</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đối</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với</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quân</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Tây</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Sơn</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3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0095" marR="40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600" dirty="0" err="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360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thể</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chuyển</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thành</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cùng</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nghĩa</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hình</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thức</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phủ</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định</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Ví</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dụ</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ổng</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đốc</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họ</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tôn</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đem</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thứ</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quân</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nhớ</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nhà</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kia</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mà</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chống</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chọi</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thì</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không</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thể</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địch</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nổi</a:t>
                      </a:r>
                      <a:r>
                        <a:rPr lang="vi-VN"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3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0095" marR="40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22286013"/>
                  </a:ext>
                </a:extLst>
              </a:tr>
              <a:tr h="594360">
                <a:tc vMerge="1">
                  <a:txBody>
                    <a:bodyPr/>
                    <a:lstStyle/>
                    <a:p>
                      <a:endParaRPr lang="en-US"/>
                    </a:p>
                  </a:txBody>
                  <a:tcPr/>
                </a:tc>
                <a:tc>
                  <a:txBody>
                    <a:bodyPr/>
                    <a:lstStyle/>
                    <a:p>
                      <a:endParaRPr lang="en-US" sz="3900" dirty="0"/>
                    </a:p>
                  </a:txBody>
                  <a:tcPr marL="40095" marR="40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3900"/>
                    </a:p>
                  </a:txBody>
                  <a:tcPr marL="40095" marR="40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3900"/>
                    </a:p>
                  </a:txBody>
                  <a:tcPr marL="40095" marR="40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3900" dirty="0"/>
                    </a:p>
                  </a:txBody>
                  <a:tcPr marL="40095" marR="40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15789648"/>
                  </a:ext>
                </a:extLst>
              </a:tr>
            </a:tbl>
          </a:graphicData>
        </a:graphic>
      </p:graphicFrame>
    </p:spTree>
    <p:extLst>
      <p:ext uri="{BB962C8B-B14F-4D97-AF65-F5344CB8AC3E}">
        <p14:creationId xmlns:p14="http://schemas.microsoft.com/office/powerpoint/2010/main" val="26432825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294809" y="-810045"/>
            <a:ext cx="21288367" cy="12155963"/>
            <a:chOff x="0" y="0"/>
            <a:chExt cx="28384489" cy="16207951"/>
          </a:xfrm>
        </p:grpSpPr>
        <p:sp>
          <p:nvSpPr>
            <p:cNvPr id="3" name="Freeform 3"/>
            <p:cNvSpPr/>
            <p:nvPr/>
          </p:nvSpPr>
          <p:spPr>
            <a:xfrm>
              <a:off x="0" y="11689158"/>
              <a:ext cx="28384489" cy="4518793"/>
            </a:xfrm>
            <a:custGeom>
              <a:avLst/>
              <a:gdLst/>
              <a:ahLst/>
              <a:cxnLst/>
              <a:rect l="l" t="t" r="r" b="b"/>
              <a:pathLst>
                <a:path w="28384489" h="4518793">
                  <a:moveTo>
                    <a:pt x="0" y="0"/>
                  </a:moveTo>
                  <a:lnTo>
                    <a:pt x="28384489" y="0"/>
                  </a:lnTo>
                  <a:lnTo>
                    <a:pt x="28384489" y="4518793"/>
                  </a:lnTo>
                  <a:lnTo>
                    <a:pt x="0" y="4518793"/>
                  </a:lnTo>
                  <a:lnTo>
                    <a:pt x="0" y="0"/>
                  </a:lnTo>
                  <a:close/>
                </a:path>
              </a:pathLst>
            </a:custGeom>
            <a:blipFill>
              <a:blip r:embed="rId2">
                <a:extLst>
                  <a:ext uri="{96DAC541-7B7A-43D3-8B79-37D633B846F1}">
                    <asvg:svgBlip xmlns:asvg="http://schemas.microsoft.com/office/drawing/2016/SVG/main" xmlns="" r:embed="rId3"/>
                  </a:ext>
                </a:extLst>
              </a:blip>
              <a:stretch>
                <a:fillRect t="-48685" r="-145"/>
              </a:stretch>
            </a:blipFill>
          </p:spPr>
        </p:sp>
        <p:sp>
          <p:nvSpPr>
            <p:cNvPr id="4" name="Freeform 4"/>
            <p:cNvSpPr/>
            <p:nvPr/>
          </p:nvSpPr>
          <p:spPr>
            <a:xfrm>
              <a:off x="487470" y="0"/>
              <a:ext cx="27409550" cy="12024904"/>
            </a:xfrm>
            <a:custGeom>
              <a:avLst/>
              <a:gdLst/>
              <a:ahLst/>
              <a:cxnLst/>
              <a:rect l="l" t="t" r="r" b="b"/>
              <a:pathLst>
                <a:path w="27409550" h="12024904">
                  <a:moveTo>
                    <a:pt x="0" y="0"/>
                  </a:moveTo>
                  <a:lnTo>
                    <a:pt x="27409550" y="0"/>
                  </a:lnTo>
                  <a:lnTo>
                    <a:pt x="27409550" y="12024904"/>
                  </a:lnTo>
                  <a:lnTo>
                    <a:pt x="0" y="12024904"/>
                  </a:lnTo>
                  <a:lnTo>
                    <a:pt x="0" y="0"/>
                  </a:lnTo>
                  <a:close/>
                </a:path>
              </a:pathLst>
            </a:custGeom>
            <a:blipFill>
              <a:blip r:embed="rId4"/>
              <a:stretch>
                <a:fillRect t="-30307" b="-21557"/>
              </a:stretch>
            </a:blipFill>
          </p:spPr>
        </p:sp>
      </p:grpSp>
      <p:sp>
        <p:nvSpPr>
          <p:cNvPr id="5" name="Freeform 5"/>
          <p:cNvSpPr/>
          <p:nvPr/>
        </p:nvSpPr>
        <p:spPr>
          <a:xfrm>
            <a:off x="-1643184" y="-1447819"/>
            <a:ext cx="11446095" cy="2476519"/>
          </a:xfrm>
          <a:custGeom>
            <a:avLst/>
            <a:gdLst/>
            <a:ahLst/>
            <a:cxnLst/>
            <a:rect l="l" t="t" r="r" b="b"/>
            <a:pathLst>
              <a:path w="11446095" h="2476519">
                <a:moveTo>
                  <a:pt x="0" y="0"/>
                </a:moveTo>
                <a:lnTo>
                  <a:pt x="11446096" y="0"/>
                </a:lnTo>
                <a:lnTo>
                  <a:pt x="11446096" y="2476519"/>
                </a:lnTo>
                <a:lnTo>
                  <a:pt x="0" y="2476519"/>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6" name="Freeform 6"/>
          <p:cNvSpPr/>
          <p:nvPr/>
        </p:nvSpPr>
        <p:spPr>
          <a:xfrm>
            <a:off x="8547463" y="-1447819"/>
            <a:ext cx="11446095" cy="2476519"/>
          </a:xfrm>
          <a:custGeom>
            <a:avLst/>
            <a:gdLst/>
            <a:ahLst/>
            <a:cxnLst/>
            <a:rect l="l" t="t" r="r" b="b"/>
            <a:pathLst>
              <a:path w="11446095" h="2476519">
                <a:moveTo>
                  <a:pt x="0" y="0"/>
                </a:moveTo>
                <a:lnTo>
                  <a:pt x="11446095" y="0"/>
                </a:lnTo>
                <a:lnTo>
                  <a:pt x="11446095" y="2476519"/>
                </a:lnTo>
                <a:lnTo>
                  <a:pt x="0" y="2476519"/>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7" name="TextBox 7"/>
          <p:cNvSpPr txBox="1"/>
          <p:nvPr/>
        </p:nvSpPr>
        <p:spPr>
          <a:xfrm>
            <a:off x="2667000" y="1325050"/>
            <a:ext cx="15773400" cy="2954655"/>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96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96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KIẾN THỨC NGỮ VĂN</a:t>
            </a:r>
            <a:endParaRPr kumimoji="0" lang="en-GB" sz="9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8" name="Freeform 8"/>
          <p:cNvSpPr/>
          <p:nvPr/>
        </p:nvSpPr>
        <p:spPr>
          <a:xfrm>
            <a:off x="4079864" y="4489744"/>
            <a:ext cx="9783148" cy="6581390"/>
          </a:xfrm>
          <a:custGeom>
            <a:avLst/>
            <a:gdLst/>
            <a:ahLst/>
            <a:cxnLst/>
            <a:rect l="l" t="t" r="r" b="b"/>
            <a:pathLst>
              <a:path w="9783148" h="6581390">
                <a:moveTo>
                  <a:pt x="0" y="0"/>
                </a:moveTo>
                <a:lnTo>
                  <a:pt x="9783148" y="0"/>
                </a:lnTo>
                <a:lnTo>
                  <a:pt x="9783148" y="6581391"/>
                </a:lnTo>
                <a:lnTo>
                  <a:pt x="0" y="6581391"/>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Tree>
    <p:extLst>
      <p:ext uri="{BB962C8B-B14F-4D97-AF65-F5344CB8AC3E}">
        <p14:creationId xmlns:p14="http://schemas.microsoft.com/office/powerpoint/2010/main" val="2422099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nvPr>
        </p:nvGraphicFramePr>
        <p:xfrm>
          <a:off x="581892" y="429491"/>
          <a:ext cx="17054943" cy="7721004"/>
        </p:xfrm>
        <a:graphic>
          <a:graphicData uri="http://schemas.openxmlformats.org/drawingml/2006/table">
            <a:tbl>
              <a:tblPr firstRow="1" firstCol="1" bandRow="1"/>
              <a:tblGrid>
                <a:gridCol w="118290">
                  <a:extLst>
                    <a:ext uri="{9D8B030D-6E8A-4147-A177-3AD203B41FA5}">
                      <a16:colId xmlns:a16="http://schemas.microsoft.com/office/drawing/2014/main" val="3318743163"/>
                    </a:ext>
                  </a:extLst>
                </a:gridCol>
                <a:gridCol w="2333964">
                  <a:extLst>
                    <a:ext uri="{9D8B030D-6E8A-4147-A177-3AD203B41FA5}">
                      <a16:colId xmlns:a16="http://schemas.microsoft.com/office/drawing/2014/main" val="2334203445"/>
                    </a:ext>
                  </a:extLst>
                </a:gridCol>
                <a:gridCol w="4294908">
                  <a:extLst>
                    <a:ext uri="{9D8B030D-6E8A-4147-A177-3AD203B41FA5}">
                      <a16:colId xmlns:a16="http://schemas.microsoft.com/office/drawing/2014/main" val="2994177733"/>
                    </a:ext>
                  </a:extLst>
                </a:gridCol>
                <a:gridCol w="4391892">
                  <a:extLst>
                    <a:ext uri="{9D8B030D-6E8A-4147-A177-3AD203B41FA5}">
                      <a16:colId xmlns:a16="http://schemas.microsoft.com/office/drawing/2014/main" val="4160644380"/>
                    </a:ext>
                  </a:extLst>
                </a:gridCol>
                <a:gridCol w="5915889">
                  <a:extLst>
                    <a:ext uri="{9D8B030D-6E8A-4147-A177-3AD203B41FA5}">
                      <a16:colId xmlns:a16="http://schemas.microsoft.com/office/drawing/2014/main" val="734810668"/>
                    </a:ext>
                  </a:extLst>
                </a:gridCol>
              </a:tblGrid>
              <a:tr h="1027386">
                <a:tc gridSpan="5">
                  <a:txBody>
                    <a:bodyPr/>
                    <a:lstStyle/>
                    <a:p>
                      <a:pPr algn="just">
                        <a:lnSpc>
                          <a:spcPct val="115000"/>
                        </a:lnSpc>
                        <a:spcAft>
                          <a:spcPts val="0"/>
                        </a:spcAft>
                      </a:pPr>
                      <a:r>
                        <a:rPr lang="en-US" sz="3000" b="1"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b="1" dirty="0" err="1"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Bài</a:t>
                      </a:r>
                      <a:r>
                        <a:rPr lang="en-US" sz="4200" b="1" dirty="0"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b="1" dirty="0" err="1"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tập</a:t>
                      </a:r>
                      <a:r>
                        <a:rPr lang="en-US" sz="4200" b="1" dirty="0"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2 - </a:t>
                      </a:r>
                      <a:r>
                        <a:rPr lang="en-US" sz="4200" b="1" dirty="0" err="1"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4200" b="1" baseline="0" dirty="0"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a:t>
                      </a:r>
                      <a:endParaRPr lang="en-US" sz="4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0095" marR="40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676049449"/>
                  </a:ext>
                </a:extLst>
              </a:tr>
              <a:tr h="1027386">
                <a:tc>
                  <a:txBody>
                    <a:bodyPr/>
                    <a:lstStyle/>
                    <a:p>
                      <a:pPr algn="just">
                        <a:lnSpc>
                          <a:spcPct val="115000"/>
                        </a:lnSpc>
                        <a:spcAft>
                          <a:spcPts val="0"/>
                        </a:spcAft>
                      </a:pPr>
                      <a:endParaRPr lang="en-US" sz="3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0095" marR="40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4200" b="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Dạng câu</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0095" marR="40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4200" b="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Câu văn cụ thể</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0095" marR="40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4200" b="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Về ý nghĩa</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0095" marR="40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4200" b="1"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Về hình thức</a:t>
                      </a:r>
                      <a:endParaRPr lang="en-US" sz="4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0095" marR="40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60602946"/>
                  </a:ext>
                </a:extLst>
              </a:tr>
              <a:tr h="617220">
                <a:tc rowSpan="3">
                  <a:txBody>
                    <a:bodyPr/>
                    <a:lstStyle/>
                    <a:p>
                      <a:pPr algn="just">
                        <a:lnSpc>
                          <a:spcPct val="115000"/>
                        </a:lnSpc>
                        <a:spcAft>
                          <a:spcPts val="0"/>
                        </a:spcAft>
                      </a:pPr>
                      <a:r>
                        <a:rPr lang="vi-VN" sz="3000" b="1"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3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0095" marR="40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4100" dirty="0"/>
                    </a:p>
                  </a:txBody>
                  <a:tcPr marL="40095" marR="40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4100" dirty="0"/>
                    </a:p>
                  </a:txBody>
                  <a:tcPr marL="40095" marR="40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4100" dirty="0"/>
                    </a:p>
                  </a:txBody>
                  <a:tcPr marL="40095" marR="40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4100" dirty="0"/>
                    </a:p>
                  </a:txBody>
                  <a:tcPr marL="40095" marR="40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00007305"/>
                  </a:ext>
                </a:extLst>
              </a:tr>
              <a:tr h="617220">
                <a:tc vMerge="1">
                  <a:txBody>
                    <a:bodyPr/>
                    <a:lstStyle/>
                    <a:p>
                      <a:endParaRPr lang="en-US"/>
                    </a:p>
                  </a:txBody>
                  <a:tcPr/>
                </a:tc>
                <a:tc>
                  <a:txBody>
                    <a:bodyPr/>
                    <a:lstStyle/>
                    <a:p>
                      <a:endParaRPr lang="en-US" sz="4100"/>
                    </a:p>
                  </a:txBody>
                  <a:tcPr marL="40095" marR="40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4100" dirty="0"/>
                    </a:p>
                  </a:txBody>
                  <a:tcPr marL="40095" marR="40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4100" dirty="0"/>
                    </a:p>
                  </a:txBody>
                  <a:tcPr marL="40095" marR="40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4100" dirty="0"/>
                    </a:p>
                  </a:txBody>
                  <a:tcPr marL="40095" marR="40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22286013"/>
                  </a:ext>
                </a:extLst>
              </a:tr>
              <a:tr h="4416552">
                <a:tc vMerge="1">
                  <a:txBody>
                    <a:bodyPr/>
                    <a:lstStyle/>
                    <a:p>
                      <a:endParaRPr lang="en-US"/>
                    </a:p>
                  </a:txBody>
                  <a:tcPr/>
                </a:tc>
                <a:tc>
                  <a:txBody>
                    <a:bodyPr/>
                    <a:lstStyle/>
                    <a:p>
                      <a:pPr algn="just">
                        <a:lnSpc>
                          <a:spcPct val="115000"/>
                        </a:lnSpc>
                        <a:spcAft>
                          <a:spcPts val="0"/>
                        </a:spcAft>
                      </a:pPr>
                      <a:r>
                        <a:rPr lang="vi-VN" sz="42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 hỏi</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0095" marR="40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42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Nhưng còn nhà nước của ta thì sao? Thái hậu có thể chạy sang đất Trung Hoa một chuyến nữa chăng</a:t>
                      </a:r>
                      <a:r>
                        <a:rPr lang="vi-VN" sz="42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0095" marR="40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4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Hai câu này đều được dùng với mục đích hỏi</a:t>
                      </a:r>
                      <a:r>
                        <a:rPr lang="en-US" sz="4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0095" marR="40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Hai câu đều có đặc điểm của câu hỏi (các từ nghi vấn </a:t>
                      </a:r>
                      <a:r>
                        <a:rPr lang="vi-VN" sz="42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sao, chăng</a:t>
                      </a:r>
                      <a:r>
                        <a:rPr lang="vi-VN"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và dấu chấm hỏi).</a:t>
                      </a:r>
                      <a:endParaRPr lang="en-US" sz="4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0095" marR="40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05754699"/>
                  </a:ext>
                </a:extLst>
              </a:tr>
            </a:tbl>
          </a:graphicData>
        </a:graphic>
      </p:graphicFrame>
    </p:spTree>
    <p:extLst>
      <p:ext uri="{BB962C8B-B14F-4D97-AF65-F5344CB8AC3E}">
        <p14:creationId xmlns:p14="http://schemas.microsoft.com/office/powerpoint/2010/main" val="28493284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4192932595"/>
              </p:ext>
            </p:extLst>
          </p:nvPr>
        </p:nvGraphicFramePr>
        <p:xfrm>
          <a:off x="471055" y="152403"/>
          <a:ext cx="17429022" cy="9464040"/>
        </p:xfrm>
        <a:graphic>
          <a:graphicData uri="http://schemas.openxmlformats.org/drawingml/2006/table">
            <a:tbl>
              <a:tblPr firstRow="1" firstCol="1" bandRow="1"/>
              <a:tblGrid>
                <a:gridCol w="118290">
                  <a:extLst>
                    <a:ext uri="{9D8B030D-6E8A-4147-A177-3AD203B41FA5}">
                      <a16:colId xmlns:a16="http://schemas.microsoft.com/office/drawing/2014/main" val="3318743163"/>
                    </a:ext>
                  </a:extLst>
                </a:gridCol>
                <a:gridCol w="2209274">
                  <a:extLst>
                    <a:ext uri="{9D8B030D-6E8A-4147-A177-3AD203B41FA5}">
                      <a16:colId xmlns:a16="http://schemas.microsoft.com/office/drawing/2014/main" val="2334203445"/>
                    </a:ext>
                  </a:extLst>
                </a:gridCol>
                <a:gridCol w="5084619">
                  <a:extLst>
                    <a:ext uri="{9D8B030D-6E8A-4147-A177-3AD203B41FA5}">
                      <a16:colId xmlns:a16="http://schemas.microsoft.com/office/drawing/2014/main" val="2994177733"/>
                    </a:ext>
                  </a:extLst>
                </a:gridCol>
                <a:gridCol w="5070764">
                  <a:extLst>
                    <a:ext uri="{9D8B030D-6E8A-4147-A177-3AD203B41FA5}">
                      <a16:colId xmlns:a16="http://schemas.microsoft.com/office/drawing/2014/main" val="4160644380"/>
                    </a:ext>
                  </a:extLst>
                </a:gridCol>
                <a:gridCol w="4946075">
                  <a:extLst>
                    <a:ext uri="{9D8B030D-6E8A-4147-A177-3AD203B41FA5}">
                      <a16:colId xmlns:a16="http://schemas.microsoft.com/office/drawing/2014/main" val="734810668"/>
                    </a:ext>
                  </a:extLst>
                </a:gridCol>
              </a:tblGrid>
              <a:tr h="630936">
                <a:tc gridSpan="5">
                  <a:txBody>
                    <a:bodyPr/>
                    <a:lstStyle/>
                    <a:p>
                      <a:pPr algn="just">
                        <a:lnSpc>
                          <a:spcPct val="115000"/>
                        </a:lnSpc>
                        <a:spcAft>
                          <a:spcPts val="0"/>
                        </a:spcAft>
                      </a:pPr>
                      <a:r>
                        <a:rPr lang="en-US" sz="3600" b="1"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Bài</a:t>
                      </a:r>
                      <a:r>
                        <a:rPr lang="en-US" sz="3600" b="1" dirty="0"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tập</a:t>
                      </a:r>
                      <a:r>
                        <a:rPr lang="en-US" sz="3600" b="1" dirty="0"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2 - </a:t>
                      </a:r>
                      <a:r>
                        <a:rPr lang="en-US" sz="3600" b="1" dirty="0" err="1"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3600" b="1" baseline="0" dirty="0"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b</a:t>
                      </a:r>
                      <a:endParaRPr lang="en-US" sz="3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0095" marR="40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676049449"/>
                  </a:ext>
                </a:extLst>
              </a:tr>
              <a:tr h="630936">
                <a:tc>
                  <a:txBody>
                    <a:bodyPr/>
                    <a:lstStyle/>
                    <a:p>
                      <a:endParaRPr lang="en-US" sz="4100"/>
                    </a:p>
                  </a:txBody>
                  <a:tcPr marL="40095" marR="40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600" b="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Dạng câu</a:t>
                      </a:r>
                      <a:endParaRPr lang="en-US"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0095" marR="40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600" b="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Câu văn cụ thể</a:t>
                      </a:r>
                      <a:endParaRPr lang="en-US"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0095" marR="40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600" b="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Về ý nghĩa</a:t>
                      </a:r>
                      <a:endParaRPr lang="en-US"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0095" marR="40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600" b="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Về hình thức</a:t>
                      </a:r>
                      <a:endParaRPr lang="en-US"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0095" marR="40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60602946"/>
                  </a:ext>
                </a:extLst>
              </a:tr>
              <a:tr h="2523744">
                <a:tc rowSpan="2">
                  <a:txBody>
                    <a:bodyPr/>
                    <a:lstStyle/>
                    <a:p>
                      <a:endParaRPr lang="en-US" sz="4100" dirty="0"/>
                    </a:p>
                  </a:txBody>
                  <a:tcPr marL="40095" marR="40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6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 hỏi</a:t>
                      </a:r>
                      <a:endParaRPr lang="en-US"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0095" marR="40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Tư</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vương</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tre</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tuổi</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chưa</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từng</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trải</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công</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việc</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trước</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đây</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tới</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đón</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chào</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ta ở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Lạng</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Sơn</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sao</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không</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nói</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cho</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ro</a:t>
                      </a:r>
                      <a:r>
                        <a:rPr lang="en-US"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3600" i="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3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0095" marR="40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a:t>
                      </a: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âu này được dùng với mục đích hỏi.</a:t>
                      </a:r>
                      <a:endParaRPr lang="en-US"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0095" marR="40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a:t>
                      </a: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ó từ nghi vấn </a:t>
                      </a:r>
                      <a:r>
                        <a:rPr lang="vi-VN" sz="36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sao </a:t>
                      </a: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và dấu chấm hỏi.</a:t>
                      </a:r>
                      <a:endParaRPr lang="en-US"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0095" marR="40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97028114"/>
                  </a:ext>
                </a:extLst>
              </a:tr>
              <a:tr h="5678424">
                <a:tc vMerge="1">
                  <a:txBody>
                    <a:bodyPr/>
                    <a:lstStyle/>
                    <a:p>
                      <a:endParaRPr lang="en-US"/>
                    </a:p>
                  </a:txBody>
                  <a:tcPr/>
                </a:tc>
                <a:tc>
                  <a:txBody>
                    <a:bodyPr/>
                    <a:lstStyle/>
                    <a:p>
                      <a:pPr algn="just">
                        <a:lnSpc>
                          <a:spcPct val="115000"/>
                        </a:lnSpc>
                        <a:spcAft>
                          <a:spcPts val="0"/>
                        </a:spcAft>
                      </a:pPr>
                      <a:r>
                        <a:rPr lang="vi-VN" sz="36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 khẳng định</a:t>
                      </a:r>
                      <a:endParaRPr lang="en-US" sz="3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0095" marR="40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6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Bấy giờ, nhân khi ta thắng, đè bẹp ngay lúc chúng đang khốn đốn, há chẳng dễ dàng hơn hay sao?</a:t>
                      </a:r>
                      <a:endParaRPr lang="en-US"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0095" marR="40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a:t>
                      </a:r>
                      <a:r>
                        <a:rPr lang="vi-VN"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âu này không được dùng để hỏi và để xác nhận khẳng định sự tồn tại của sự việc nêu trong câu. Mặc dù câu này có đặc điểm hình thức là câu hỏi (các từ có </a:t>
                      </a:r>
                      <a:r>
                        <a:rPr lang="vi-VN" sz="360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nghữ</a:t>
                      </a:r>
                      <a:r>
                        <a:rPr lang="vi-VN" sz="3600" baseline="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360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nghi </a:t>
                      </a:r>
                      <a:r>
                        <a:rPr lang="vi-VN"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vấn </a:t>
                      </a:r>
                      <a:r>
                        <a:rPr lang="vi-VN" sz="3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há chẳng ...hay sao</a:t>
                      </a:r>
                      <a:r>
                        <a:rPr lang="vi-VN"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và dấu chấm hỏi.</a:t>
                      </a:r>
                      <a:endParaRPr lang="en-US" sz="3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0095" marR="40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này</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thể</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chuyển</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thành</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cùng</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nghĩa</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hình</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thức</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của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khẳng</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định</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Ví</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dụ</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ây</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giờ</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nhân</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khi</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ta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thắng</a:t>
                      </a:r>
                      <a:r>
                        <a:rPr lang="vi-VN"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đè</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bẹp</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ngay</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lúc</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chúng</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còn</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đang</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khốn</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đốn</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chắc</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chắn</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sẽ</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dễ</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dàng</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hơn</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3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0095" marR="40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42997958"/>
                  </a:ext>
                </a:extLst>
              </a:tr>
            </a:tbl>
          </a:graphicData>
        </a:graphic>
      </p:graphicFrame>
    </p:spTree>
    <p:extLst>
      <p:ext uri="{BB962C8B-B14F-4D97-AF65-F5344CB8AC3E}">
        <p14:creationId xmlns:p14="http://schemas.microsoft.com/office/powerpoint/2010/main" val="13068514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4240130462"/>
              </p:ext>
            </p:extLst>
          </p:nvPr>
        </p:nvGraphicFramePr>
        <p:xfrm>
          <a:off x="734292" y="290945"/>
          <a:ext cx="17082652" cy="9569196"/>
        </p:xfrm>
        <a:graphic>
          <a:graphicData uri="http://schemas.openxmlformats.org/drawingml/2006/table">
            <a:tbl>
              <a:tblPr firstRow="1" firstCol="1" bandRow="1"/>
              <a:tblGrid>
                <a:gridCol w="1546652">
                  <a:extLst>
                    <a:ext uri="{9D8B030D-6E8A-4147-A177-3AD203B41FA5}">
                      <a16:colId xmlns:a16="http://schemas.microsoft.com/office/drawing/2014/main" val="1504519751"/>
                    </a:ext>
                  </a:extLst>
                </a:gridCol>
                <a:gridCol w="7250984">
                  <a:extLst>
                    <a:ext uri="{9D8B030D-6E8A-4147-A177-3AD203B41FA5}">
                      <a16:colId xmlns:a16="http://schemas.microsoft.com/office/drawing/2014/main" val="159149878"/>
                    </a:ext>
                  </a:extLst>
                </a:gridCol>
                <a:gridCol w="8285016">
                  <a:extLst>
                    <a:ext uri="{9D8B030D-6E8A-4147-A177-3AD203B41FA5}">
                      <a16:colId xmlns:a16="http://schemas.microsoft.com/office/drawing/2014/main" val="1552040250"/>
                    </a:ext>
                  </a:extLst>
                </a:gridCol>
              </a:tblGrid>
              <a:tr h="2208276">
                <a:tc gridSpan="3">
                  <a:txBody>
                    <a:bodyPr/>
                    <a:lstStyle/>
                    <a:p>
                      <a:pPr algn="just">
                        <a:lnSpc>
                          <a:spcPct val="115000"/>
                        </a:lnSpc>
                        <a:spcAft>
                          <a:spcPts val="0"/>
                        </a:spcAft>
                        <a:tabLst>
                          <a:tab pos="1386840" algn="l"/>
                        </a:tabLst>
                      </a:pPr>
                      <a:r>
                        <a:rPr lang="vi-VN" sz="4200" b="1" u="sng"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PHT số </a:t>
                      </a:r>
                      <a:r>
                        <a:rPr lang="vi-VN" sz="4200" b="1" u="sng" dirty="0" smtClean="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5:</a:t>
                      </a:r>
                      <a:r>
                        <a:rPr lang="vi-VN" sz="4200" dirty="0" smtClean="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4200" b="1" dirty="0" err="1">
                          <a:solidFill>
                            <a:srgbClr val="1F4E79"/>
                          </a:solidFill>
                          <a:effectLst/>
                          <a:latin typeface="Times New Roman" panose="02020603050405020304" pitchFamily="18" charset="0"/>
                          <a:ea typeface="Times New Roman" panose="02020603050405020304" pitchFamily="18" charset="0"/>
                          <a:cs typeface="Times New Roman" panose="02020603050405020304" pitchFamily="18" charset="0"/>
                        </a:rPr>
                        <a:t>Bài</a:t>
                      </a:r>
                      <a:r>
                        <a:rPr lang="en-US" sz="4200" b="1" dirty="0">
                          <a:solidFill>
                            <a:srgbClr val="1F4E79"/>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b="1" dirty="0" err="1">
                          <a:solidFill>
                            <a:srgbClr val="1F4E79"/>
                          </a:solidFill>
                          <a:effectLst/>
                          <a:latin typeface="Times New Roman" panose="02020603050405020304" pitchFamily="18" charset="0"/>
                          <a:ea typeface="Times New Roman" panose="02020603050405020304" pitchFamily="18" charset="0"/>
                          <a:cs typeface="Times New Roman" panose="02020603050405020304" pitchFamily="18" charset="0"/>
                        </a:rPr>
                        <a:t>tập</a:t>
                      </a:r>
                      <a:r>
                        <a:rPr lang="en-US" sz="4200" b="1" dirty="0">
                          <a:solidFill>
                            <a:srgbClr val="1F4E79"/>
                          </a:solidFill>
                          <a:effectLst/>
                          <a:latin typeface="Times New Roman" panose="02020603050405020304" pitchFamily="18" charset="0"/>
                          <a:ea typeface="Times New Roman" panose="02020603050405020304" pitchFamily="18" charset="0"/>
                          <a:cs typeface="Times New Roman" panose="02020603050405020304" pitchFamily="18" charset="0"/>
                        </a:rPr>
                        <a:t> 3, </a:t>
                      </a:r>
                      <a:r>
                        <a:rPr lang="en-US" sz="4200" b="1" dirty="0" err="1">
                          <a:solidFill>
                            <a:srgbClr val="1F4E79"/>
                          </a:solidFill>
                          <a:effectLst/>
                          <a:latin typeface="Times New Roman" panose="02020603050405020304" pitchFamily="18" charset="0"/>
                          <a:ea typeface="Times New Roman" panose="02020603050405020304" pitchFamily="18" charset="0"/>
                          <a:cs typeface="Times New Roman" panose="02020603050405020304" pitchFamily="18" charset="0"/>
                        </a:rPr>
                        <a:t>trang</a:t>
                      </a:r>
                      <a:r>
                        <a:rPr lang="en-US" sz="4200" b="1" dirty="0">
                          <a:solidFill>
                            <a:srgbClr val="1F4E79"/>
                          </a:solidFill>
                          <a:effectLst/>
                          <a:latin typeface="Times New Roman" panose="02020603050405020304" pitchFamily="18" charset="0"/>
                          <a:ea typeface="Times New Roman" panose="02020603050405020304" pitchFamily="18" charset="0"/>
                          <a:cs typeface="Times New Roman" panose="02020603050405020304" pitchFamily="18" charset="0"/>
                        </a:rPr>
                        <a:t> 67, </a:t>
                      </a:r>
                      <a:r>
                        <a:rPr lang="en-US" sz="4200" b="1" dirty="0" smtClean="0">
                          <a:solidFill>
                            <a:srgbClr val="1F4E79"/>
                          </a:solidFill>
                          <a:effectLst/>
                          <a:latin typeface="Times New Roman" panose="02020603050405020304" pitchFamily="18" charset="0"/>
                          <a:ea typeface="Times New Roman" panose="02020603050405020304" pitchFamily="18" charset="0"/>
                          <a:cs typeface="Times New Roman" panose="02020603050405020304" pitchFamily="18" charset="0"/>
                        </a:rPr>
                        <a:t>68:</a:t>
                      </a:r>
                      <a:r>
                        <a:rPr lang="en-US" sz="4200" b="0" baseline="0" dirty="0" smtClean="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p>
                    <a:p>
                      <a:pPr algn="just">
                        <a:lnSpc>
                          <a:spcPct val="115000"/>
                        </a:lnSpc>
                        <a:spcAft>
                          <a:spcPts val="0"/>
                        </a:spcAft>
                        <a:tabLst>
                          <a:tab pos="1386840" algn="l"/>
                        </a:tabLst>
                      </a:pPr>
                      <a:r>
                        <a:rPr lang="en-US" sz="42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Chuyển</a:t>
                      </a:r>
                      <a:r>
                        <a:rPr lang="en-US" sz="420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effectLst/>
                          <a:latin typeface="Times New Roman" panose="02020603050405020304" pitchFamily="18" charset="0"/>
                          <a:ea typeface="Times New Roman" panose="02020603050405020304" pitchFamily="18" charset="0"/>
                          <a:cs typeface="Times New Roman" panose="02020603050405020304" pitchFamily="18" charset="0"/>
                        </a:rPr>
                        <a:t>những</a:t>
                      </a:r>
                      <a:r>
                        <a:rPr lang="en-US" sz="4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4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effectLst/>
                          <a:latin typeface="Times New Roman" panose="02020603050405020304" pitchFamily="18" charset="0"/>
                          <a:ea typeface="Times New Roman" panose="02020603050405020304" pitchFamily="18" charset="0"/>
                          <a:cs typeface="Times New Roman" panose="02020603050405020304" pitchFamily="18" charset="0"/>
                        </a:rPr>
                        <a:t>khẳng</a:t>
                      </a:r>
                      <a:r>
                        <a:rPr lang="en-US" sz="4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effectLst/>
                          <a:latin typeface="Times New Roman" panose="02020603050405020304" pitchFamily="18" charset="0"/>
                          <a:ea typeface="Times New Roman" panose="02020603050405020304" pitchFamily="18" charset="0"/>
                          <a:cs typeface="Times New Roman" panose="02020603050405020304" pitchFamily="18" charset="0"/>
                        </a:rPr>
                        <a:t>định</a:t>
                      </a:r>
                      <a:r>
                        <a:rPr lang="en-US" sz="4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effectLst/>
                          <a:latin typeface="Times New Roman" panose="02020603050405020304" pitchFamily="18" charset="0"/>
                          <a:ea typeface="Times New Roman" panose="02020603050405020304" pitchFamily="18" charset="0"/>
                          <a:cs typeface="Times New Roman" panose="02020603050405020304" pitchFamily="18" charset="0"/>
                        </a:rPr>
                        <a:t>dưới</a:t>
                      </a:r>
                      <a:r>
                        <a:rPr lang="en-US" sz="4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effectLst/>
                          <a:latin typeface="Times New Roman" panose="02020603050405020304" pitchFamily="18" charset="0"/>
                          <a:ea typeface="Times New Roman" panose="02020603050405020304" pitchFamily="18" charset="0"/>
                          <a:cs typeface="Times New Roman" panose="02020603050405020304" pitchFamily="18" charset="0"/>
                        </a:rPr>
                        <a:t>đây</a:t>
                      </a:r>
                      <a:r>
                        <a:rPr lang="en-US" sz="4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effectLst/>
                          <a:latin typeface="Times New Roman" panose="02020603050405020304" pitchFamily="18" charset="0"/>
                          <a:ea typeface="Times New Roman" panose="02020603050405020304" pitchFamily="18" charset="0"/>
                          <a:cs typeface="Times New Roman" panose="02020603050405020304" pitchFamily="18" charset="0"/>
                        </a:rPr>
                        <a:t>thành</a:t>
                      </a:r>
                      <a:r>
                        <a:rPr lang="en-US" sz="4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effectLst/>
                          <a:latin typeface="Times New Roman" panose="02020603050405020304" pitchFamily="18" charset="0"/>
                          <a:ea typeface="Times New Roman" panose="02020603050405020304" pitchFamily="18" charset="0"/>
                          <a:cs typeface="Times New Roman" panose="02020603050405020304" pitchFamily="18" charset="0"/>
                        </a:rPr>
                        <a:t>những</a:t>
                      </a:r>
                      <a:r>
                        <a:rPr lang="en-US" sz="4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4200" dirty="0">
                          <a:effectLst/>
                          <a:latin typeface="Times New Roman" panose="02020603050405020304" pitchFamily="18" charset="0"/>
                          <a:ea typeface="Times New Roman" panose="02020603050405020304" pitchFamily="18" charset="0"/>
                          <a:cs typeface="Times New Roman" panose="02020603050405020304" pitchFamily="18" charset="0"/>
                        </a:rPr>
                        <a:t> có ý </a:t>
                      </a:r>
                      <a:r>
                        <a:rPr lang="en-US" sz="4200" dirty="0" err="1">
                          <a:effectLst/>
                          <a:latin typeface="Times New Roman" panose="02020603050405020304" pitchFamily="18" charset="0"/>
                          <a:ea typeface="Times New Roman" panose="02020603050405020304" pitchFamily="18" charset="0"/>
                          <a:cs typeface="Times New Roman" panose="02020603050405020304" pitchFamily="18" charset="0"/>
                        </a:rPr>
                        <a:t>nghĩa</a:t>
                      </a:r>
                      <a:r>
                        <a:rPr lang="en-US" sz="4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effectLst/>
                          <a:latin typeface="Times New Roman" panose="02020603050405020304" pitchFamily="18" charset="0"/>
                          <a:ea typeface="Times New Roman" panose="02020603050405020304" pitchFamily="18" charset="0"/>
                          <a:cs typeface="Times New Roman" panose="02020603050405020304" pitchFamily="18" charset="0"/>
                        </a:rPr>
                        <a:t>tương</a:t>
                      </a:r>
                      <a:r>
                        <a:rPr lang="en-US" sz="4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effectLst/>
                          <a:latin typeface="Times New Roman" panose="02020603050405020304" pitchFamily="18" charset="0"/>
                          <a:ea typeface="Times New Roman" panose="02020603050405020304" pitchFamily="18" charset="0"/>
                          <a:cs typeface="Times New Roman" panose="02020603050405020304" pitchFamily="18" charset="0"/>
                        </a:rPr>
                        <a:t>đương</a:t>
                      </a:r>
                      <a:r>
                        <a:rPr lang="en-US" sz="4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4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effectLst/>
                          <a:latin typeface="Times New Roman" panose="02020603050405020304" pitchFamily="18" charset="0"/>
                          <a:ea typeface="Times New Roman" panose="02020603050405020304" pitchFamily="18" charset="0"/>
                          <a:cs typeface="Times New Roman" panose="02020603050405020304" pitchFamily="18" charset="0"/>
                        </a:rPr>
                        <a:t>đo</a:t>
                      </a:r>
                      <a:r>
                        <a:rPr lang="en-US" sz="4200" dirty="0">
                          <a:effectLst/>
                          <a:latin typeface="Times New Roman" panose="02020603050405020304" pitchFamily="18" charset="0"/>
                          <a:ea typeface="Times New Roman" panose="02020603050405020304" pitchFamily="18" charset="0"/>
                          <a:cs typeface="Times New Roman" panose="02020603050405020304" pitchFamily="18" charset="0"/>
                        </a:rPr>
                        <a:t>́ có </a:t>
                      </a:r>
                      <a:r>
                        <a:rPr lang="en-US" sz="4200" dirty="0" err="1">
                          <a:effectLst/>
                          <a:latin typeface="Times New Roman" panose="02020603050405020304" pitchFamily="18" charset="0"/>
                          <a:ea typeface="Times New Roman" panose="02020603050405020304" pitchFamily="18" charset="0"/>
                          <a:cs typeface="Times New Roman" panose="02020603050405020304" pitchFamily="18" charset="0"/>
                        </a:rPr>
                        <a:t>sư</a:t>
                      </a:r>
                      <a:r>
                        <a:rPr lang="en-US" sz="4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effectLst/>
                          <a:latin typeface="Times New Roman" panose="02020603050405020304" pitchFamily="18" charset="0"/>
                          <a:ea typeface="Times New Roman" panose="02020603050405020304" pitchFamily="18" charset="0"/>
                          <a:cs typeface="Times New Roman" panose="02020603050405020304" pitchFamily="18" charset="0"/>
                        </a:rPr>
                        <a:t>dụng</a:t>
                      </a:r>
                      <a:r>
                        <a:rPr lang="en-US" sz="4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effectLst/>
                          <a:latin typeface="Times New Roman" panose="02020603050405020304" pitchFamily="18" charset="0"/>
                          <a:ea typeface="Times New Roman" panose="02020603050405020304" pitchFamily="18" charset="0"/>
                          <a:cs typeface="Times New Roman" panose="02020603050405020304" pitchFamily="18" charset="0"/>
                        </a:rPr>
                        <a:t>hai</a:t>
                      </a:r>
                      <a:r>
                        <a:rPr lang="en-US" sz="4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effectLst/>
                          <a:latin typeface="Times New Roman" panose="02020603050405020304" pitchFamily="18" charset="0"/>
                          <a:ea typeface="Times New Roman" panose="02020603050405020304" pitchFamily="18" charset="0"/>
                          <a:cs typeface="Times New Roman" panose="02020603050405020304" pitchFamily="18" charset="0"/>
                        </a:rPr>
                        <a:t>lần</a:t>
                      </a:r>
                      <a:r>
                        <a:rPr lang="en-US" sz="4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effectLst/>
                          <a:latin typeface="Times New Roman" panose="02020603050405020304" pitchFamily="18" charset="0"/>
                          <a:ea typeface="Times New Roman" panose="02020603050405020304" pitchFamily="18" charset="0"/>
                          <a:cs typeface="Times New Roman" panose="02020603050405020304" pitchFamily="18" charset="0"/>
                        </a:rPr>
                        <a:t>tư</a:t>
                      </a:r>
                      <a:r>
                        <a:rPr lang="en-US" sz="4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effectLst/>
                          <a:latin typeface="Times New Roman" panose="02020603050405020304" pitchFamily="18" charset="0"/>
                          <a:ea typeface="Times New Roman" panose="02020603050405020304" pitchFamily="18" charset="0"/>
                          <a:cs typeface="Times New Roman" panose="02020603050405020304" pitchFamily="18" charset="0"/>
                        </a:rPr>
                        <a:t>phu</a:t>
                      </a:r>
                      <a:r>
                        <a:rPr lang="en-US" sz="4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effectLst/>
                          <a:latin typeface="Times New Roman" panose="02020603050405020304" pitchFamily="18" charset="0"/>
                          <a:ea typeface="Times New Roman" panose="02020603050405020304" pitchFamily="18" charset="0"/>
                          <a:cs typeface="Times New Roman" panose="02020603050405020304" pitchFamily="18" charset="0"/>
                        </a:rPr>
                        <a:t>định</a:t>
                      </a:r>
                      <a:r>
                        <a:rPr lang="en-US" sz="4200" dirty="0">
                          <a:effectLst/>
                          <a:latin typeface="Times New Roman" panose="02020603050405020304" pitchFamily="18" charset="0"/>
                          <a:ea typeface="Times New Roman" panose="02020603050405020304" pitchFamily="18" charset="0"/>
                          <a:cs typeface="Times New Roman" panose="02020603050405020304" pitchFamily="18" charset="0"/>
                        </a:rPr>
                        <a:t>.</a:t>
                      </a: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21825569"/>
                  </a:ext>
                </a:extLst>
              </a:tr>
              <a:tr h="1472184">
                <a:tc>
                  <a:txBody>
                    <a:bodyPr/>
                    <a:lstStyle/>
                    <a:p>
                      <a:pPr algn="just">
                        <a:lnSpc>
                          <a:spcPct val="115000"/>
                        </a:lnSpc>
                        <a:spcAft>
                          <a:spcPts val="0"/>
                        </a:spcAft>
                        <a:tabLst>
                          <a:tab pos="1386840" algn="l"/>
                        </a:tabLst>
                      </a:pPr>
                      <a:r>
                        <a:rPr lang="vi-VN" sz="4200">
                          <a:effectLst/>
                          <a:latin typeface="Times New Roman" panose="02020603050405020304" pitchFamily="18" charset="0"/>
                          <a:ea typeface="Arial" panose="020B0604020202020204" pitchFamily="34" charset="0"/>
                          <a:cs typeface="Times New Roman" panose="02020603050405020304" pitchFamily="18" charset="0"/>
                        </a:rPr>
                        <a:t>Câu</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vi-VN" sz="4200">
                          <a:effectLst/>
                          <a:latin typeface="Times New Roman" panose="02020603050405020304" pitchFamily="18" charset="0"/>
                          <a:ea typeface="Arial" panose="020B0604020202020204" pitchFamily="34" charset="0"/>
                          <a:cs typeface="Times New Roman" panose="02020603050405020304" pitchFamily="18" charset="0"/>
                        </a:rPr>
                        <a:t>Câu khẳng định</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vi-VN" sz="4200">
                          <a:effectLst/>
                          <a:latin typeface="Times New Roman" panose="02020603050405020304" pitchFamily="18" charset="0"/>
                          <a:ea typeface="Arial" panose="020B0604020202020204" pitchFamily="34" charset="0"/>
                          <a:cs typeface="Times New Roman" panose="02020603050405020304" pitchFamily="18" charset="0"/>
                        </a:rPr>
                        <a:t>Chuyển thành câu có ý nghĩa tương đương có sử dụng phủ định hai lần</a:t>
                      </a:r>
                      <a:r>
                        <a:rPr lang="en-US" sz="4200">
                          <a:effectLst/>
                          <a:latin typeface="Times New Roman" panose="02020603050405020304" pitchFamily="18" charset="0"/>
                          <a:ea typeface="Arial" panose="020B0604020202020204" pitchFamily="34" charset="0"/>
                          <a:cs typeface="Times New Roman" panose="02020603050405020304" pitchFamily="18" charset="0"/>
                        </a:rPr>
                        <a:t>.</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80906415"/>
                  </a:ext>
                </a:extLst>
              </a:tr>
              <a:tr h="1472184">
                <a:tc>
                  <a:txBody>
                    <a:bodyPr/>
                    <a:lstStyle/>
                    <a:p>
                      <a:pPr algn="just">
                        <a:lnSpc>
                          <a:spcPct val="115000"/>
                        </a:lnSpc>
                        <a:spcAft>
                          <a:spcPts val="0"/>
                        </a:spcAft>
                        <a:tabLst>
                          <a:tab pos="1386840" algn="l"/>
                        </a:tabLst>
                      </a:pPr>
                      <a:r>
                        <a:rPr lang="vi-VN" sz="4200">
                          <a:effectLst/>
                          <a:latin typeface="Times New Roman" panose="02020603050405020304" pitchFamily="18" charset="0"/>
                          <a:ea typeface="Arial" panose="020B0604020202020204" pitchFamily="34" charset="0"/>
                          <a:cs typeface="Times New Roman" panose="02020603050405020304" pitchFamily="18" charset="0"/>
                        </a:rPr>
                        <a:t>a</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en-US" sz="4200" i="1" dirty="0">
                          <a:effectLst/>
                          <a:latin typeface="Times New Roman" panose="02020603050405020304" pitchFamily="18" charset="0"/>
                          <a:ea typeface="Times New Roman" panose="02020603050405020304" pitchFamily="18" charset="0"/>
                          <a:cs typeface="Times New Roman" panose="02020603050405020304" pitchFamily="18" charset="0"/>
                        </a:rPr>
                        <a:t>Ai </a:t>
                      </a:r>
                      <a:r>
                        <a:rPr lang="en-US" sz="4200" i="1" dirty="0" err="1">
                          <a:effectLst/>
                          <a:latin typeface="Times New Roman" panose="02020603050405020304" pitchFamily="18" charset="0"/>
                          <a:ea typeface="Times New Roman" panose="02020603050405020304" pitchFamily="18" charset="0"/>
                          <a:cs typeface="Times New Roman" panose="02020603050405020304" pitchFamily="18" charset="0"/>
                        </a:rPr>
                        <a:t>cũng</a:t>
                      </a:r>
                      <a:r>
                        <a:rPr lang="en-US" sz="42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i="1" dirty="0" err="1">
                          <a:effectLst/>
                          <a:latin typeface="Times New Roman" panose="02020603050405020304" pitchFamily="18" charset="0"/>
                          <a:ea typeface="Times New Roman" panose="02020603050405020304" pitchFamily="18" charset="0"/>
                          <a:cs typeface="Times New Roman" panose="02020603050405020304" pitchFamily="18" charset="0"/>
                        </a:rPr>
                        <a:t>muốn</a:t>
                      </a:r>
                      <a:r>
                        <a:rPr lang="en-US" sz="42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i="1" dirty="0" err="1">
                          <a:effectLst/>
                          <a:latin typeface="Times New Roman" panose="02020603050405020304" pitchFamily="18" charset="0"/>
                          <a:ea typeface="Times New Roman" panose="02020603050405020304" pitchFamily="18" charset="0"/>
                          <a:cs typeface="Times New Roman" panose="02020603050405020304" pitchFamily="18" charset="0"/>
                        </a:rPr>
                        <a:t>đuổi</a:t>
                      </a:r>
                      <a:r>
                        <a:rPr lang="en-US" sz="42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i="1" dirty="0" err="1">
                          <a:effectLst/>
                          <a:latin typeface="Times New Roman" panose="02020603050405020304" pitchFamily="18" charset="0"/>
                          <a:ea typeface="Times New Roman" panose="02020603050405020304" pitchFamily="18" charset="0"/>
                          <a:cs typeface="Times New Roman" panose="02020603050405020304" pitchFamily="18" charset="0"/>
                        </a:rPr>
                        <a:t>chúng</a:t>
                      </a:r>
                      <a:r>
                        <a:rPr lang="en-US" sz="42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i="1" dirty="0" err="1">
                          <a:effectLst/>
                          <a:latin typeface="Times New Roman" panose="02020603050405020304" pitchFamily="18" charset="0"/>
                          <a:ea typeface="Times New Roman" panose="02020603050405020304" pitchFamily="18" charset="0"/>
                          <a:cs typeface="Times New Roman" panose="02020603050405020304" pitchFamily="18" charset="0"/>
                        </a:rPr>
                        <a:t>đi</a:t>
                      </a:r>
                      <a:r>
                        <a:rPr lang="en-US" sz="4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effectLst/>
                          <a:latin typeface="Times New Roman" panose="02020603050405020304" pitchFamily="18" charset="0"/>
                          <a:ea typeface="Times New Roman" panose="02020603050405020304" pitchFamily="18" charset="0"/>
                          <a:cs typeface="Times New Roman" panose="02020603050405020304" pitchFamily="18" charset="0"/>
                        </a:rPr>
                        <a:t>Ngô</a:t>
                      </a:r>
                      <a:r>
                        <a:rPr lang="en-US" sz="4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effectLst/>
                          <a:latin typeface="Times New Roman" panose="02020603050405020304" pitchFamily="18" charset="0"/>
                          <a:ea typeface="Times New Roman" panose="02020603050405020304" pitchFamily="18" charset="0"/>
                          <a:cs typeface="Times New Roman" panose="02020603050405020304" pitchFamily="18" charset="0"/>
                        </a:rPr>
                        <a:t>gia</a:t>
                      </a:r>
                      <a:r>
                        <a:rPr lang="en-US" sz="4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4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effectLst/>
                          <a:latin typeface="Times New Roman" panose="02020603050405020304" pitchFamily="18" charset="0"/>
                          <a:ea typeface="Times New Roman" panose="02020603050405020304" pitchFamily="18" charset="0"/>
                          <a:cs typeface="Times New Roman" panose="02020603050405020304" pitchFamily="18" charset="0"/>
                        </a:rPr>
                        <a:t>phái</a:t>
                      </a:r>
                      <a:r>
                        <a:rPr lang="en-US" sz="4200" dirty="0">
                          <a:effectLst/>
                          <a:latin typeface="Times New Roman" panose="02020603050405020304" pitchFamily="18" charset="0"/>
                          <a:ea typeface="Times New Roman" panose="02020603050405020304" pitchFamily="18" charset="0"/>
                          <a:cs typeface="Times New Roman" panose="02020603050405020304" pitchFamily="18" charset="0"/>
                        </a:rPr>
                        <a:t>)</a:t>
                      </a: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vi-VN" sz="4200" dirty="0" smtClean="0">
                          <a:effectLst/>
                          <a:latin typeface="Times New Roman" panose="02020603050405020304" pitchFamily="18" charset="0"/>
                          <a:ea typeface="Arial" panose="020B0604020202020204" pitchFamily="34" charset="0"/>
                          <a:cs typeface="Times New Roman" panose="02020603050405020304" pitchFamily="18" charset="0"/>
                        </a:rPr>
                        <a:t>.......................................................</a:t>
                      </a:r>
                      <a:endParaRPr lang="en-US" sz="4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vi-VN" sz="4200" dirty="0" smtClean="0">
                          <a:effectLst/>
                          <a:latin typeface="Times New Roman" panose="02020603050405020304" pitchFamily="18" charset="0"/>
                          <a:ea typeface="Arial" panose="020B0604020202020204" pitchFamily="34" charset="0"/>
                          <a:cs typeface="Times New Roman" panose="02020603050405020304" pitchFamily="18" charset="0"/>
                        </a:rPr>
                        <a:t>........................................................</a:t>
                      </a:r>
                      <a:endParaRPr lang="en-US" sz="4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60516808"/>
                  </a:ext>
                </a:extLst>
              </a:tr>
              <a:tr h="1472184">
                <a:tc>
                  <a:txBody>
                    <a:bodyPr/>
                    <a:lstStyle/>
                    <a:p>
                      <a:pPr algn="just">
                        <a:lnSpc>
                          <a:spcPct val="115000"/>
                        </a:lnSpc>
                        <a:spcAft>
                          <a:spcPts val="0"/>
                        </a:spcAft>
                        <a:tabLst>
                          <a:tab pos="1386840" algn="l"/>
                        </a:tabLst>
                      </a:pPr>
                      <a:r>
                        <a:rPr lang="vi-VN" sz="4200">
                          <a:effectLst/>
                          <a:latin typeface="Times New Roman" panose="02020603050405020304" pitchFamily="18" charset="0"/>
                          <a:ea typeface="Arial" panose="020B0604020202020204" pitchFamily="34" charset="0"/>
                          <a:cs typeface="Times New Roman" panose="02020603050405020304" pitchFamily="18" charset="0"/>
                        </a:rPr>
                        <a:t>b</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en-US" sz="4200" i="1">
                          <a:effectLst/>
                          <a:latin typeface="Times New Roman" panose="02020603050405020304" pitchFamily="18" charset="0"/>
                          <a:ea typeface="Times New Roman" panose="02020603050405020304" pitchFamily="18" charset="0"/>
                          <a:cs typeface="Times New Roman" panose="02020603050405020304" pitchFamily="18" charset="0"/>
                        </a:rPr>
                        <a:t>Ngày nào Thị Nở cũng phải đi qua vườn nhà hắn</a:t>
                      </a:r>
                      <a:r>
                        <a:rPr lang="en-US" sz="4200">
                          <a:effectLst/>
                          <a:latin typeface="Times New Roman" panose="02020603050405020304" pitchFamily="18" charset="0"/>
                          <a:ea typeface="Times New Roman" panose="02020603050405020304" pitchFamily="18" charset="0"/>
                          <a:cs typeface="Times New Roman" panose="02020603050405020304" pitchFamily="18" charset="0"/>
                        </a:rPr>
                        <a:t>. (Nam Cao)</a:t>
                      </a: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vi-VN" sz="4200" dirty="0" smtClean="0">
                          <a:effectLst/>
                          <a:latin typeface="Times New Roman" panose="02020603050405020304" pitchFamily="18" charset="0"/>
                          <a:ea typeface="Arial" panose="020B0604020202020204" pitchFamily="34" charset="0"/>
                          <a:cs typeface="Times New Roman" panose="02020603050405020304" pitchFamily="18" charset="0"/>
                        </a:rPr>
                        <a:t>.......................................................</a:t>
                      </a:r>
                      <a:endParaRPr lang="en-US" sz="4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vi-VN" sz="4200" dirty="0" smtClean="0">
                          <a:effectLst/>
                          <a:latin typeface="Times New Roman" panose="02020603050405020304" pitchFamily="18" charset="0"/>
                          <a:ea typeface="Arial" panose="020B0604020202020204" pitchFamily="34" charset="0"/>
                          <a:cs typeface="Times New Roman" panose="02020603050405020304" pitchFamily="18" charset="0"/>
                        </a:rPr>
                        <a:t>........................................................</a:t>
                      </a:r>
                      <a:endParaRPr lang="en-US" sz="4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30120051"/>
                  </a:ext>
                </a:extLst>
              </a:tr>
              <a:tr h="2944368">
                <a:tc>
                  <a:txBody>
                    <a:bodyPr/>
                    <a:lstStyle/>
                    <a:p>
                      <a:pPr algn="just">
                        <a:lnSpc>
                          <a:spcPct val="115000"/>
                        </a:lnSpc>
                        <a:spcAft>
                          <a:spcPts val="0"/>
                        </a:spcAft>
                        <a:tabLst>
                          <a:tab pos="1386840" algn="l"/>
                        </a:tabLst>
                      </a:pPr>
                      <a:r>
                        <a:rPr lang="vi-VN" sz="4200">
                          <a:effectLst/>
                          <a:latin typeface="Times New Roman" panose="02020603050405020304" pitchFamily="18" charset="0"/>
                          <a:ea typeface="Arial" panose="020B0604020202020204" pitchFamily="34" charset="0"/>
                          <a:cs typeface="Times New Roman" panose="02020603050405020304" pitchFamily="18" charset="0"/>
                        </a:rPr>
                        <a:t>c</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en-US" sz="4200" i="1">
                          <a:effectLst/>
                          <a:latin typeface="Times New Roman" panose="02020603050405020304" pitchFamily="18" charset="0"/>
                          <a:ea typeface="Times New Roman" panose="02020603050405020304" pitchFamily="18" charset="0"/>
                          <a:cs typeface="Times New Roman" panose="02020603050405020304" pitchFamily="18" charset="0"/>
                        </a:rPr>
                        <a:t>Từ đấy, ngày nào Hoài Văn cũng xuống các thôn xóm, vận động bà con đứng lên cứu nước</a:t>
                      </a:r>
                      <a:r>
                        <a:rPr lang="vi-VN" sz="4200" i="1">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4200">
                          <a:effectLst/>
                          <a:latin typeface="Times New Roman" panose="02020603050405020304" pitchFamily="18" charset="0"/>
                          <a:ea typeface="Times New Roman" panose="02020603050405020304" pitchFamily="18" charset="0"/>
                          <a:cs typeface="Times New Roman" panose="02020603050405020304" pitchFamily="18" charset="0"/>
                        </a:rPr>
                        <a:t> (Nguyễn Huy Tưởng)</a:t>
                      </a: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vi-VN" sz="4200" dirty="0" smtClean="0">
                          <a:effectLst/>
                          <a:latin typeface="Times New Roman" panose="02020603050405020304" pitchFamily="18" charset="0"/>
                          <a:ea typeface="Arial" panose="020B0604020202020204" pitchFamily="34" charset="0"/>
                          <a:cs typeface="Times New Roman" panose="02020603050405020304" pitchFamily="18" charset="0"/>
                        </a:rPr>
                        <a:t>........................................................</a:t>
                      </a:r>
                      <a:endParaRPr lang="en-US" sz="4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vi-VN" sz="4200" dirty="0" smtClean="0">
                          <a:effectLst/>
                          <a:latin typeface="Times New Roman" panose="02020603050405020304" pitchFamily="18" charset="0"/>
                          <a:ea typeface="Arial" panose="020B0604020202020204" pitchFamily="34" charset="0"/>
                          <a:cs typeface="Times New Roman" panose="02020603050405020304" pitchFamily="18" charset="0"/>
                        </a:rPr>
                        <a:t>.......................................................</a:t>
                      </a:r>
                      <a:endParaRPr lang="en-US" sz="4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vi-VN" sz="4200" dirty="0" smtClean="0">
                          <a:effectLst/>
                          <a:latin typeface="Times New Roman" panose="02020603050405020304" pitchFamily="18" charset="0"/>
                          <a:ea typeface="Arial" panose="020B0604020202020204" pitchFamily="34" charset="0"/>
                          <a:cs typeface="Times New Roman" panose="02020603050405020304" pitchFamily="18" charset="0"/>
                        </a:rPr>
                        <a:t>........................................................</a:t>
                      </a:r>
                      <a:endParaRPr lang="en-US" sz="4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endParaRPr lang="en-US" sz="4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48857462"/>
                  </a:ext>
                </a:extLst>
              </a:tr>
            </a:tbl>
          </a:graphicData>
        </a:graphic>
      </p:graphicFrame>
    </p:spTree>
    <p:extLst>
      <p:ext uri="{BB962C8B-B14F-4D97-AF65-F5344CB8AC3E}">
        <p14:creationId xmlns:p14="http://schemas.microsoft.com/office/powerpoint/2010/main" val="41935287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6087" y="2800350"/>
            <a:ext cx="8953500" cy="7486650"/>
          </a:xfrm>
          <a:prstGeom prst="rect">
            <a:avLst/>
          </a:prstGeom>
        </p:spPr>
      </p:pic>
      <p:sp>
        <p:nvSpPr>
          <p:cNvPr id="3" name="Rectangle 2"/>
          <p:cNvSpPr/>
          <p:nvPr/>
        </p:nvSpPr>
        <p:spPr>
          <a:xfrm>
            <a:off x="3713018" y="724875"/>
            <a:ext cx="13993091" cy="8910131"/>
          </a:xfrm>
          <a:prstGeom prst="rect">
            <a:avLst/>
          </a:prstGeom>
        </p:spPr>
        <p:txBody>
          <a:bodyPr wrap="square">
            <a:spAutoFit/>
          </a:bodyPr>
          <a:lstStyle/>
          <a:p>
            <a:pPr defTabSz="1371600"/>
            <a:r>
              <a:rPr lang="en-US" sz="2700" b="1" dirty="0">
                <a:solidFill>
                  <a:prstClr val="black"/>
                </a:solidFill>
                <a:latin typeface="Calibri" panose="020F0502020204030204"/>
              </a:rPr>
              <a:t> </a:t>
            </a:r>
            <a:endParaRPr lang="en-US" sz="2700" dirty="0">
              <a:solidFill>
                <a:prstClr val="black"/>
              </a:solidFill>
              <a:latin typeface="Calibri" panose="020F0502020204030204"/>
            </a:endParaRPr>
          </a:p>
          <a:p>
            <a:pPr algn="just" defTabSz="1371600"/>
            <a:r>
              <a:rPr lang="en-US" sz="4200" b="1" u="sng" dirty="0">
                <a:solidFill>
                  <a:srgbClr val="FF0000"/>
                </a:solidFill>
                <a:latin typeface="Times New Roman" panose="02020603050405020304" pitchFamily="18" charset="0"/>
                <a:cs typeface="Times New Roman" panose="02020603050405020304" pitchFamily="18" charset="0"/>
              </a:rPr>
              <a:t>3. </a:t>
            </a:r>
            <a:r>
              <a:rPr lang="en-US" sz="4200" b="1" u="sng" dirty="0" err="1">
                <a:solidFill>
                  <a:srgbClr val="FF0000"/>
                </a:solidFill>
                <a:latin typeface="Times New Roman" panose="02020603050405020304" pitchFamily="18" charset="0"/>
                <a:cs typeface="Times New Roman" panose="02020603050405020304" pitchFamily="18" charset="0"/>
              </a:rPr>
              <a:t>Bài</a:t>
            </a:r>
            <a:r>
              <a:rPr lang="en-US" sz="4200" b="1" u="sng" dirty="0">
                <a:solidFill>
                  <a:srgbClr val="FF0000"/>
                </a:solidFill>
                <a:latin typeface="Times New Roman" panose="02020603050405020304" pitchFamily="18" charset="0"/>
                <a:cs typeface="Times New Roman" panose="02020603050405020304" pitchFamily="18" charset="0"/>
              </a:rPr>
              <a:t> </a:t>
            </a:r>
            <a:r>
              <a:rPr lang="en-US" sz="4200" b="1" u="sng" dirty="0" err="1">
                <a:solidFill>
                  <a:srgbClr val="FF0000"/>
                </a:solidFill>
                <a:latin typeface="Times New Roman" panose="02020603050405020304" pitchFamily="18" charset="0"/>
                <a:cs typeface="Times New Roman" panose="02020603050405020304" pitchFamily="18" charset="0"/>
              </a:rPr>
              <a:t>tập</a:t>
            </a:r>
            <a:r>
              <a:rPr lang="en-US" sz="4200" b="1" u="sng" dirty="0">
                <a:solidFill>
                  <a:srgbClr val="FF0000"/>
                </a:solidFill>
                <a:latin typeface="Times New Roman" panose="02020603050405020304" pitchFamily="18" charset="0"/>
                <a:cs typeface="Times New Roman" panose="02020603050405020304" pitchFamily="18" charset="0"/>
              </a:rPr>
              <a:t> 3, </a:t>
            </a:r>
            <a:r>
              <a:rPr lang="en-US" sz="4200" b="1" u="sng" dirty="0" err="1">
                <a:solidFill>
                  <a:srgbClr val="FF0000"/>
                </a:solidFill>
                <a:latin typeface="Times New Roman" panose="02020603050405020304" pitchFamily="18" charset="0"/>
                <a:cs typeface="Times New Roman" panose="02020603050405020304" pitchFamily="18" charset="0"/>
              </a:rPr>
              <a:t>trang</a:t>
            </a:r>
            <a:r>
              <a:rPr lang="en-US" sz="4200" b="1" u="sng" dirty="0">
                <a:solidFill>
                  <a:srgbClr val="FF0000"/>
                </a:solidFill>
                <a:latin typeface="Times New Roman" panose="02020603050405020304" pitchFamily="18" charset="0"/>
                <a:cs typeface="Times New Roman" panose="02020603050405020304" pitchFamily="18" charset="0"/>
              </a:rPr>
              <a:t> 67, 68:</a:t>
            </a:r>
            <a:endParaRPr lang="en-US" sz="4200" dirty="0">
              <a:solidFill>
                <a:srgbClr val="FF0000"/>
              </a:solidFill>
              <a:latin typeface="Times New Roman" panose="02020603050405020304" pitchFamily="18" charset="0"/>
              <a:cs typeface="Times New Roman" panose="02020603050405020304" pitchFamily="18" charset="0"/>
            </a:endParaRPr>
          </a:p>
          <a:p>
            <a:pPr algn="just" defTabSz="1371600"/>
            <a:r>
              <a:rPr lang="en-US" sz="4200" b="1" dirty="0" err="1">
                <a:solidFill>
                  <a:srgbClr val="FF0000"/>
                </a:solidFill>
                <a:latin typeface="Times New Roman" panose="02020603050405020304" pitchFamily="18" charset="0"/>
                <a:cs typeface="Times New Roman" panose="02020603050405020304" pitchFamily="18" charset="0"/>
              </a:rPr>
              <a:t>Yêu</a:t>
            </a:r>
            <a:r>
              <a:rPr lang="en-US" sz="4200" b="1" dirty="0">
                <a:solidFill>
                  <a:srgbClr val="FF0000"/>
                </a:solidFill>
                <a:latin typeface="Times New Roman" panose="02020603050405020304" pitchFamily="18" charset="0"/>
                <a:cs typeface="Times New Roman" panose="02020603050405020304" pitchFamily="18" charset="0"/>
              </a:rPr>
              <a:t> </a:t>
            </a:r>
            <a:r>
              <a:rPr lang="en-US" sz="4200" b="1" dirty="0" err="1">
                <a:solidFill>
                  <a:srgbClr val="FF0000"/>
                </a:solidFill>
                <a:latin typeface="Times New Roman" panose="02020603050405020304" pitchFamily="18" charset="0"/>
                <a:cs typeface="Times New Roman" panose="02020603050405020304" pitchFamily="18" charset="0"/>
              </a:rPr>
              <a:t>cầu</a:t>
            </a:r>
            <a:r>
              <a:rPr lang="en-US" sz="4200" b="1" dirty="0">
                <a:solidFill>
                  <a:srgbClr val="FF0000"/>
                </a:solidFill>
                <a:latin typeface="Times New Roman" panose="02020603050405020304" pitchFamily="18" charset="0"/>
                <a:cs typeface="Times New Roman" panose="02020603050405020304" pitchFamily="18" charset="0"/>
              </a:rPr>
              <a:t>:</a:t>
            </a:r>
            <a:r>
              <a:rPr lang="en-US" sz="4200" dirty="0">
                <a:solidFill>
                  <a:srgbClr val="FF0000"/>
                </a:solidFill>
                <a:latin typeface="Times New Roman" panose="02020603050405020304" pitchFamily="18" charset="0"/>
                <a:cs typeface="Times New Roman" panose="02020603050405020304" pitchFamily="18" charset="0"/>
              </a:rPr>
              <a:t> </a:t>
            </a:r>
            <a:r>
              <a:rPr lang="en-US" sz="4200" dirty="0" err="1">
                <a:solidFill>
                  <a:srgbClr val="FF0000"/>
                </a:solidFill>
                <a:latin typeface="Times New Roman" panose="02020603050405020304" pitchFamily="18" charset="0"/>
                <a:cs typeface="Times New Roman" panose="02020603050405020304" pitchFamily="18" charset="0"/>
              </a:rPr>
              <a:t>Chuyển</a:t>
            </a:r>
            <a:r>
              <a:rPr lang="en-US" sz="4200" dirty="0">
                <a:solidFill>
                  <a:srgbClr val="FF0000"/>
                </a:solidFill>
                <a:latin typeface="Times New Roman" panose="02020603050405020304" pitchFamily="18" charset="0"/>
                <a:cs typeface="Times New Roman" panose="02020603050405020304" pitchFamily="18" charset="0"/>
              </a:rPr>
              <a:t> </a:t>
            </a:r>
            <a:r>
              <a:rPr lang="en-US" sz="4200" dirty="0" err="1">
                <a:solidFill>
                  <a:srgbClr val="FF0000"/>
                </a:solidFill>
                <a:latin typeface="Times New Roman" panose="02020603050405020304" pitchFamily="18" charset="0"/>
                <a:cs typeface="Times New Roman" panose="02020603050405020304" pitchFamily="18" charset="0"/>
              </a:rPr>
              <a:t>những</a:t>
            </a:r>
            <a:r>
              <a:rPr lang="en-US" sz="4200" dirty="0">
                <a:solidFill>
                  <a:srgbClr val="FF0000"/>
                </a:solidFill>
                <a:latin typeface="Times New Roman" panose="02020603050405020304" pitchFamily="18" charset="0"/>
                <a:cs typeface="Times New Roman" panose="02020603050405020304" pitchFamily="18" charset="0"/>
              </a:rPr>
              <a:t> </a:t>
            </a:r>
            <a:r>
              <a:rPr lang="en-US" sz="4200" dirty="0" err="1">
                <a:solidFill>
                  <a:srgbClr val="FF0000"/>
                </a:solidFill>
                <a:latin typeface="Times New Roman" panose="02020603050405020304" pitchFamily="18" charset="0"/>
                <a:cs typeface="Times New Roman" panose="02020603050405020304" pitchFamily="18" charset="0"/>
              </a:rPr>
              <a:t>câu</a:t>
            </a:r>
            <a:r>
              <a:rPr lang="en-US" sz="4200" dirty="0">
                <a:solidFill>
                  <a:srgbClr val="FF0000"/>
                </a:solidFill>
                <a:latin typeface="Times New Roman" panose="02020603050405020304" pitchFamily="18" charset="0"/>
                <a:cs typeface="Times New Roman" panose="02020603050405020304" pitchFamily="18" charset="0"/>
              </a:rPr>
              <a:t> </a:t>
            </a:r>
            <a:r>
              <a:rPr lang="en-US" sz="4200" dirty="0" err="1">
                <a:solidFill>
                  <a:srgbClr val="FF0000"/>
                </a:solidFill>
                <a:latin typeface="Times New Roman" panose="02020603050405020304" pitchFamily="18" charset="0"/>
                <a:cs typeface="Times New Roman" panose="02020603050405020304" pitchFamily="18" charset="0"/>
              </a:rPr>
              <a:t>khẳng</a:t>
            </a:r>
            <a:r>
              <a:rPr lang="en-US" sz="4200" dirty="0">
                <a:solidFill>
                  <a:srgbClr val="FF0000"/>
                </a:solidFill>
                <a:latin typeface="Times New Roman" panose="02020603050405020304" pitchFamily="18" charset="0"/>
                <a:cs typeface="Times New Roman" panose="02020603050405020304" pitchFamily="18" charset="0"/>
              </a:rPr>
              <a:t> </a:t>
            </a:r>
            <a:r>
              <a:rPr lang="en-US" sz="4200" dirty="0" err="1">
                <a:solidFill>
                  <a:srgbClr val="FF0000"/>
                </a:solidFill>
                <a:latin typeface="Times New Roman" panose="02020603050405020304" pitchFamily="18" charset="0"/>
                <a:cs typeface="Times New Roman" panose="02020603050405020304" pitchFamily="18" charset="0"/>
              </a:rPr>
              <a:t>định</a:t>
            </a:r>
            <a:r>
              <a:rPr lang="en-US" sz="4200" dirty="0">
                <a:solidFill>
                  <a:srgbClr val="FF0000"/>
                </a:solidFill>
                <a:latin typeface="Times New Roman" panose="02020603050405020304" pitchFamily="18" charset="0"/>
                <a:cs typeface="Times New Roman" panose="02020603050405020304" pitchFamily="18" charset="0"/>
              </a:rPr>
              <a:t> </a:t>
            </a:r>
            <a:r>
              <a:rPr lang="en-US" sz="4200" dirty="0" err="1">
                <a:solidFill>
                  <a:srgbClr val="FF0000"/>
                </a:solidFill>
                <a:latin typeface="Times New Roman" panose="02020603050405020304" pitchFamily="18" charset="0"/>
                <a:cs typeface="Times New Roman" panose="02020603050405020304" pitchFamily="18" charset="0"/>
              </a:rPr>
              <a:t>dưới</a:t>
            </a:r>
            <a:r>
              <a:rPr lang="en-US" sz="4200" dirty="0">
                <a:solidFill>
                  <a:srgbClr val="FF0000"/>
                </a:solidFill>
                <a:latin typeface="Times New Roman" panose="02020603050405020304" pitchFamily="18" charset="0"/>
                <a:cs typeface="Times New Roman" panose="02020603050405020304" pitchFamily="18" charset="0"/>
              </a:rPr>
              <a:t> </a:t>
            </a:r>
            <a:r>
              <a:rPr lang="en-US" sz="4200" dirty="0" err="1">
                <a:solidFill>
                  <a:srgbClr val="FF0000"/>
                </a:solidFill>
                <a:latin typeface="Times New Roman" panose="02020603050405020304" pitchFamily="18" charset="0"/>
                <a:cs typeface="Times New Roman" panose="02020603050405020304" pitchFamily="18" charset="0"/>
              </a:rPr>
              <a:t>đây</a:t>
            </a:r>
            <a:r>
              <a:rPr lang="en-US" sz="4200" dirty="0">
                <a:solidFill>
                  <a:srgbClr val="FF0000"/>
                </a:solidFill>
                <a:latin typeface="Times New Roman" panose="02020603050405020304" pitchFamily="18" charset="0"/>
                <a:cs typeface="Times New Roman" panose="02020603050405020304" pitchFamily="18" charset="0"/>
              </a:rPr>
              <a:t> </a:t>
            </a:r>
            <a:r>
              <a:rPr lang="en-US" sz="4200" dirty="0" err="1">
                <a:solidFill>
                  <a:srgbClr val="FF0000"/>
                </a:solidFill>
                <a:latin typeface="Times New Roman" panose="02020603050405020304" pitchFamily="18" charset="0"/>
                <a:cs typeface="Times New Roman" panose="02020603050405020304" pitchFamily="18" charset="0"/>
              </a:rPr>
              <a:t>thành</a:t>
            </a:r>
            <a:r>
              <a:rPr lang="en-US" sz="4200" dirty="0">
                <a:solidFill>
                  <a:srgbClr val="FF0000"/>
                </a:solidFill>
                <a:latin typeface="Times New Roman" panose="02020603050405020304" pitchFamily="18" charset="0"/>
                <a:cs typeface="Times New Roman" panose="02020603050405020304" pitchFamily="18" charset="0"/>
              </a:rPr>
              <a:t> </a:t>
            </a:r>
            <a:r>
              <a:rPr lang="en-US" sz="4200" dirty="0" err="1">
                <a:solidFill>
                  <a:srgbClr val="FF0000"/>
                </a:solidFill>
                <a:latin typeface="Times New Roman" panose="02020603050405020304" pitchFamily="18" charset="0"/>
                <a:cs typeface="Times New Roman" panose="02020603050405020304" pitchFamily="18" charset="0"/>
              </a:rPr>
              <a:t>những</a:t>
            </a:r>
            <a:r>
              <a:rPr lang="en-US" sz="4200" dirty="0">
                <a:solidFill>
                  <a:srgbClr val="FF0000"/>
                </a:solidFill>
                <a:latin typeface="Times New Roman" panose="02020603050405020304" pitchFamily="18" charset="0"/>
                <a:cs typeface="Times New Roman" panose="02020603050405020304" pitchFamily="18" charset="0"/>
              </a:rPr>
              <a:t> </a:t>
            </a:r>
            <a:r>
              <a:rPr lang="en-US" sz="4200" dirty="0" err="1">
                <a:solidFill>
                  <a:srgbClr val="FF0000"/>
                </a:solidFill>
                <a:latin typeface="Times New Roman" panose="02020603050405020304" pitchFamily="18" charset="0"/>
                <a:cs typeface="Times New Roman" panose="02020603050405020304" pitchFamily="18" charset="0"/>
              </a:rPr>
              <a:t>câu</a:t>
            </a:r>
            <a:r>
              <a:rPr lang="en-US" sz="4200" dirty="0">
                <a:solidFill>
                  <a:srgbClr val="FF0000"/>
                </a:solidFill>
                <a:latin typeface="Times New Roman" panose="02020603050405020304" pitchFamily="18" charset="0"/>
                <a:cs typeface="Times New Roman" panose="02020603050405020304" pitchFamily="18" charset="0"/>
              </a:rPr>
              <a:t> có ý </a:t>
            </a:r>
            <a:r>
              <a:rPr lang="en-US" sz="4200" dirty="0" err="1">
                <a:solidFill>
                  <a:srgbClr val="FF0000"/>
                </a:solidFill>
                <a:latin typeface="Times New Roman" panose="02020603050405020304" pitchFamily="18" charset="0"/>
                <a:cs typeface="Times New Roman" panose="02020603050405020304" pitchFamily="18" charset="0"/>
              </a:rPr>
              <a:t>nghĩa</a:t>
            </a:r>
            <a:r>
              <a:rPr lang="en-US" sz="4200" dirty="0">
                <a:solidFill>
                  <a:srgbClr val="FF0000"/>
                </a:solidFill>
                <a:latin typeface="Times New Roman" panose="02020603050405020304" pitchFamily="18" charset="0"/>
                <a:cs typeface="Times New Roman" panose="02020603050405020304" pitchFamily="18" charset="0"/>
              </a:rPr>
              <a:t> </a:t>
            </a:r>
            <a:r>
              <a:rPr lang="en-US" sz="4200" dirty="0" err="1">
                <a:solidFill>
                  <a:srgbClr val="FF0000"/>
                </a:solidFill>
                <a:latin typeface="Times New Roman" panose="02020603050405020304" pitchFamily="18" charset="0"/>
                <a:cs typeface="Times New Roman" panose="02020603050405020304" pitchFamily="18" charset="0"/>
              </a:rPr>
              <a:t>tương</a:t>
            </a:r>
            <a:r>
              <a:rPr lang="en-US" sz="4200" dirty="0">
                <a:solidFill>
                  <a:srgbClr val="FF0000"/>
                </a:solidFill>
                <a:latin typeface="Times New Roman" panose="02020603050405020304" pitchFamily="18" charset="0"/>
                <a:cs typeface="Times New Roman" panose="02020603050405020304" pitchFamily="18" charset="0"/>
              </a:rPr>
              <a:t> </a:t>
            </a:r>
            <a:r>
              <a:rPr lang="en-US" sz="4200" dirty="0" err="1">
                <a:solidFill>
                  <a:srgbClr val="FF0000"/>
                </a:solidFill>
                <a:latin typeface="Times New Roman" panose="02020603050405020304" pitchFamily="18" charset="0"/>
                <a:cs typeface="Times New Roman" panose="02020603050405020304" pitchFamily="18" charset="0"/>
              </a:rPr>
              <a:t>đương</a:t>
            </a:r>
            <a:r>
              <a:rPr lang="en-US" sz="4200" dirty="0">
                <a:solidFill>
                  <a:srgbClr val="FF0000"/>
                </a:solidFill>
                <a:latin typeface="Times New Roman" panose="02020603050405020304" pitchFamily="18" charset="0"/>
                <a:cs typeface="Times New Roman" panose="02020603050405020304" pitchFamily="18" charset="0"/>
              </a:rPr>
              <a:t>, </a:t>
            </a:r>
            <a:r>
              <a:rPr lang="en-US" sz="4200" dirty="0" err="1">
                <a:solidFill>
                  <a:srgbClr val="FF0000"/>
                </a:solidFill>
                <a:latin typeface="Times New Roman" panose="02020603050405020304" pitchFamily="18" charset="0"/>
                <a:cs typeface="Times New Roman" panose="02020603050405020304" pitchFamily="18" charset="0"/>
              </a:rPr>
              <a:t>trong</a:t>
            </a:r>
            <a:r>
              <a:rPr lang="en-US" sz="4200" dirty="0">
                <a:solidFill>
                  <a:srgbClr val="FF0000"/>
                </a:solidFill>
                <a:latin typeface="Times New Roman" panose="02020603050405020304" pitchFamily="18" charset="0"/>
                <a:cs typeface="Times New Roman" panose="02020603050405020304" pitchFamily="18" charset="0"/>
              </a:rPr>
              <a:t> </a:t>
            </a:r>
            <a:r>
              <a:rPr lang="en-US" sz="4200" dirty="0" err="1">
                <a:solidFill>
                  <a:srgbClr val="FF0000"/>
                </a:solidFill>
                <a:latin typeface="Times New Roman" panose="02020603050405020304" pitchFamily="18" charset="0"/>
                <a:cs typeface="Times New Roman" panose="02020603050405020304" pitchFamily="18" charset="0"/>
              </a:rPr>
              <a:t>đo</a:t>
            </a:r>
            <a:r>
              <a:rPr lang="en-US" sz="4200" dirty="0">
                <a:solidFill>
                  <a:srgbClr val="FF0000"/>
                </a:solidFill>
                <a:latin typeface="Times New Roman" panose="02020603050405020304" pitchFamily="18" charset="0"/>
                <a:cs typeface="Times New Roman" panose="02020603050405020304" pitchFamily="18" charset="0"/>
              </a:rPr>
              <a:t>́ có </a:t>
            </a:r>
            <a:r>
              <a:rPr lang="en-US" sz="4200" dirty="0" err="1">
                <a:solidFill>
                  <a:srgbClr val="FF0000"/>
                </a:solidFill>
                <a:latin typeface="Times New Roman" panose="02020603050405020304" pitchFamily="18" charset="0"/>
                <a:cs typeface="Times New Roman" panose="02020603050405020304" pitchFamily="18" charset="0"/>
              </a:rPr>
              <a:t>sư</a:t>
            </a:r>
            <a:r>
              <a:rPr lang="en-US" sz="4200" dirty="0">
                <a:solidFill>
                  <a:srgbClr val="FF0000"/>
                </a:solidFill>
                <a:latin typeface="Times New Roman" panose="02020603050405020304" pitchFamily="18" charset="0"/>
                <a:cs typeface="Times New Roman" panose="02020603050405020304" pitchFamily="18" charset="0"/>
              </a:rPr>
              <a:t>̉ </a:t>
            </a:r>
            <a:r>
              <a:rPr lang="en-US" sz="4200" dirty="0" err="1">
                <a:solidFill>
                  <a:srgbClr val="FF0000"/>
                </a:solidFill>
                <a:latin typeface="Times New Roman" panose="02020603050405020304" pitchFamily="18" charset="0"/>
                <a:cs typeface="Times New Roman" panose="02020603050405020304" pitchFamily="18" charset="0"/>
              </a:rPr>
              <a:t>dụng</a:t>
            </a:r>
            <a:r>
              <a:rPr lang="en-US" sz="4200" dirty="0">
                <a:solidFill>
                  <a:srgbClr val="FF0000"/>
                </a:solidFill>
                <a:latin typeface="Times New Roman" panose="02020603050405020304" pitchFamily="18" charset="0"/>
                <a:cs typeface="Times New Roman" panose="02020603050405020304" pitchFamily="18" charset="0"/>
              </a:rPr>
              <a:t> </a:t>
            </a:r>
            <a:r>
              <a:rPr lang="en-US" sz="4200" dirty="0" err="1">
                <a:solidFill>
                  <a:srgbClr val="FF0000"/>
                </a:solidFill>
                <a:latin typeface="Times New Roman" panose="02020603050405020304" pitchFamily="18" charset="0"/>
                <a:cs typeface="Times New Roman" panose="02020603050405020304" pitchFamily="18" charset="0"/>
              </a:rPr>
              <a:t>hai</a:t>
            </a:r>
            <a:r>
              <a:rPr lang="en-US" sz="4200" dirty="0">
                <a:solidFill>
                  <a:srgbClr val="FF0000"/>
                </a:solidFill>
                <a:latin typeface="Times New Roman" panose="02020603050405020304" pitchFamily="18" charset="0"/>
                <a:cs typeface="Times New Roman" panose="02020603050405020304" pitchFamily="18" charset="0"/>
              </a:rPr>
              <a:t> </a:t>
            </a:r>
            <a:r>
              <a:rPr lang="en-US" sz="4200" dirty="0" err="1">
                <a:solidFill>
                  <a:srgbClr val="FF0000"/>
                </a:solidFill>
                <a:latin typeface="Times New Roman" panose="02020603050405020304" pitchFamily="18" charset="0"/>
                <a:cs typeface="Times New Roman" panose="02020603050405020304" pitchFamily="18" charset="0"/>
              </a:rPr>
              <a:t>lần</a:t>
            </a:r>
            <a:r>
              <a:rPr lang="en-US" sz="4200" dirty="0">
                <a:solidFill>
                  <a:srgbClr val="FF0000"/>
                </a:solidFill>
                <a:latin typeface="Times New Roman" panose="02020603050405020304" pitchFamily="18" charset="0"/>
                <a:cs typeface="Times New Roman" panose="02020603050405020304" pitchFamily="18" charset="0"/>
              </a:rPr>
              <a:t> </a:t>
            </a:r>
            <a:r>
              <a:rPr lang="en-US" sz="4200" dirty="0" err="1">
                <a:solidFill>
                  <a:srgbClr val="FF0000"/>
                </a:solidFill>
                <a:latin typeface="Times New Roman" panose="02020603050405020304" pitchFamily="18" charset="0"/>
                <a:cs typeface="Times New Roman" panose="02020603050405020304" pitchFamily="18" charset="0"/>
              </a:rPr>
              <a:t>tư</a:t>
            </a:r>
            <a:r>
              <a:rPr lang="en-US" sz="4200" dirty="0">
                <a:solidFill>
                  <a:srgbClr val="FF0000"/>
                </a:solidFill>
                <a:latin typeface="Times New Roman" panose="02020603050405020304" pitchFamily="18" charset="0"/>
                <a:cs typeface="Times New Roman" panose="02020603050405020304" pitchFamily="18" charset="0"/>
              </a:rPr>
              <a:t>̀ </a:t>
            </a:r>
            <a:r>
              <a:rPr lang="en-US" sz="4200" dirty="0" err="1">
                <a:solidFill>
                  <a:srgbClr val="FF0000"/>
                </a:solidFill>
                <a:latin typeface="Times New Roman" panose="02020603050405020304" pitchFamily="18" charset="0"/>
                <a:cs typeface="Times New Roman" panose="02020603050405020304" pitchFamily="18" charset="0"/>
              </a:rPr>
              <a:t>phu</a:t>
            </a:r>
            <a:r>
              <a:rPr lang="en-US" sz="4200" dirty="0">
                <a:solidFill>
                  <a:srgbClr val="FF0000"/>
                </a:solidFill>
                <a:latin typeface="Times New Roman" panose="02020603050405020304" pitchFamily="18" charset="0"/>
                <a:cs typeface="Times New Roman" panose="02020603050405020304" pitchFamily="18" charset="0"/>
              </a:rPr>
              <a:t>̉ </a:t>
            </a:r>
            <a:r>
              <a:rPr lang="en-US" sz="4200" dirty="0" err="1">
                <a:solidFill>
                  <a:srgbClr val="FF0000"/>
                </a:solidFill>
                <a:latin typeface="Times New Roman" panose="02020603050405020304" pitchFamily="18" charset="0"/>
                <a:cs typeface="Times New Roman" panose="02020603050405020304" pitchFamily="18" charset="0"/>
              </a:rPr>
              <a:t>định</a:t>
            </a:r>
            <a:r>
              <a:rPr lang="en-US" sz="4200" dirty="0">
                <a:solidFill>
                  <a:srgbClr val="FF0000"/>
                </a:solidFill>
                <a:latin typeface="Times New Roman" panose="02020603050405020304" pitchFamily="18" charset="0"/>
                <a:cs typeface="Times New Roman" panose="02020603050405020304" pitchFamily="18" charset="0"/>
              </a:rPr>
              <a:t>: </a:t>
            </a:r>
          </a:p>
          <a:p>
            <a:pPr algn="just" defTabSz="1371600"/>
            <a:r>
              <a:rPr lang="vi-VN" sz="4200" b="1" dirty="0">
                <a:solidFill>
                  <a:prstClr val="black"/>
                </a:solidFill>
                <a:latin typeface="Times New Roman" panose="02020603050405020304" pitchFamily="18" charset="0"/>
                <a:cs typeface="Times New Roman" panose="02020603050405020304" pitchFamily="18" charset="0"/>
              </a:rPr>
              <a:t>Trả lời: </a:t>
            </a:r>
            <a:endParaRPr lang="en-US" sz="4200" dirty="0">
              <a:solidFill>
                <a:prstClr val="black"/>
              </a:solidFill>
              <a:latin typeface="Times New Roman" panose="02020603050405020304" pitchFamily="18" charset="0"/>
              <a:cs typeface="Times New Roman" panose="02020603050405020304" pitchFamily="18" charset="0"/>
            </a:endParaRPr>
          </a:p>
          <a:p>
            <a:pPr algn="just" defTabSz="1371600"/>
            <a:r>
              <a:rPr lang="vi-VN" sz="4200" dirty="0">
                <a:solidFill>
                  <a:prstClr val="black"/>
                </a:solidFill>
                <a:latin typeface="Times New Roman" panose="02020603050405020304" pitchFamily="18" charset="0"/>
                <a:cs typeface="Times New Roman" panose="02020603050405020304" pitchFamily="18" charset="0"/>
              </a:rPr>
              <a:t> a. </a:t>
            </a:r>
            <a:r>
              <a:rPr lang="vi-VN" sz="4200" i="1" dirty="0">
                <a:solidFill>
                  <a:prstClr val="black"/>
                </a:solidFill>
                <a:latin typeface="Times New Roman" panose="02020603050405020304" pitchFamily="18" charset="0"/>
                <a:cs typeface="Times New Roman" panose="02020603050405020304" pitchFamily="18" charset="0"/>
              </a:rPr>
              <a:t>Ai cũng muốn đuổi chúng đi</a:t>
            </a:r>
            <a:r>
              <a:rPr lang="vi-VN" sz="4200" dirty="0">
                <a:solidFill>
                  <a:prstClr val="black"/>
                </a:solidFill>
                <a:latin typeface="Times New Roman" panose="02020603050405020304" pitchFamily="18" charset="0"/>
                <a:cs typeface="Times New Roman" panose="02020603050405020304" pitchFamily="18" charset="0"/>
              </a:rPr>
              <a:t>. -&gt;  Không ai không muốn đuổi chúng đi</a:t>
            </a:r>
            <a:r>
              <a:rPr lang="en-US" sz="4200" dirty="0">
                <a:solidFill>
                  <a:prstClr val="black"/>
                </a:solidFill>
                <a:latin typeface="Times New Roman" panose="02020603050405020304" pitchFamily="18" charset="0"/>
                <a:cs typeface="Times New Roman" panose="02020603050405020304" pitchFamily="18" charset="0"/>
              </a:rPr>
              <a:t>.</a:t>
            </a:r>
          </a:p>
          <a:p>
            <a:pPr algn="just" defTabSz="1371600"/>
            <a:r>
              <a:rPr lang="vi-VN" sz="4200" dirty="0">
                <a:solidFill>
                  <a:prstClr val="black"/>
                </a:solidFill>
                <a:latin typeface="Times New Roman" panose="02020603050405020304" pitchFamily="18" charset="0"/>
                <a:cs typeface="Times New Roman" panose="02020603050405020304" pitchFamily="18" charset="0"/>
              </a:rPr>
              <a:t>b. </a:t>
            </a:r>
            <a:r>
              <a:rPr lang="vi-VN" sz="4200" i="1" dirty="0">
                <a:solidFill>
                  <a:prstClr val="black"/>
                </a:solidFill>
                <a:latin typeface="Times New Roman" panose="02020603050405020304" pitchFamily="18" charset="0"/>
                <a:cs typeface="Times New Roman" panose="02020603050405020304" pitchFamily="18" charset="0"/>
              </a:rPr>
              <a:t>Ngày nào thị Nở cũng phải đi qua vườn nhà hắn</a:t>
            </a:r>
            <a:r>
              <a:rPr lang="vi-VN" sz="4200" dirty="0">
                <a:solidFill>
                  <a:prstClr val="black"/>
                </a:solidFill>
                <a:latin typeface="Times New Roman" panose="02020603050405020304" pitchFamily="18" charset="0"/>
                <a:cs typeface="Times New Roman" panose="02020603050405020304" pitchFamily="18" charset="0"/>
              </a:rPr>
              <a:t> - &gt; không ngày nào thị Nở không đi qua vườn nhà hắn. </a:t>
            </a:r>
            <a:endParaRPr lang="en-US" sz="4200" dirty="0">
              <a:solidFill>
                <a:prstClr val="black"/>
              </a:solidFill>
              <a:latin typeface="Times New Roman" panose="02020603050405020304" pitchFamily="18" charset="0"/>
              <a:cs typeface="Times New Roman" panose="02020603050405020304" pitchFamily="18" charset="0"/>
            </a:endParaRPr>
          </a:p>
          <a:p>
            <a:pPr algn="just" defTabSz="1371600"/>
            <a:r>
              <a:rPr lang="vi-VN" sz="4200" dirty="0">
                <a:solidFill>
                  <a:prstClr val="black"/>
                </a:solidFill>
                <a:latin typeface="Times New Roman" panose="02020603050405020304" pitchFamily="18" charset="0"/>
                <a:cs typeface="Times New Roman" panose="02020603050405020304" pitchFamily="18" charset="0"/>
              </a:rPr>
              <a:t>c. </a:t>
            </a:r>
            <a:r>
              <a:rPr lang="vi-VN" sz="4200" i="1" dirty="0">
                <a:solidFill>
                  <a:prstClr val="black"/>
                </a:solidFill>
                <a:latin typeface="Times New Roman" panose="02020603050405020304" pitchFamily="18" charset="0"/>
                <a:cs typeface="Times New Roman" panose="02020603050405020304" pitchFamily="18" charset="0"/>
              </a:rPr>
              <a:t>Từ đấy, ngày nào Hoài Văn cũng xuống các thôn xóm, vận động bà con đứng lên cứu nước</a:t>
            </a:r>
            <a:r>
              <a:rPr lang="vi-VN" sz="4200" dirty="0">
                <a:solidFill>
                  <a:prstClr val="black"/>
                </a:solidFill>
                <a:latin typeface="Times New Roman" panose="02020603050405020304" pitchFamily="18" charset="0"/>
                <a:cs typeface="Times New Roman" panose="02020603050405020304" pitchFamily="18" charset="0"/>
              </a:rPr>
              <a:t>. -&gt; Từ đấy, không ngày nào Hoài Văn không xuống các thôn xóm, vận động bà con đứng lên cứu nước.</a:t>
            </a:r>
            <a:r>
              <a:rPr lang="en-US" sz="4200" dirty="0">
                <a:solidFill>
                  <a:prstClr val="black"/>
                </a:solidFill>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29454726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down)">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wipe(down)">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01750" y="276447"/>
            <a:ext cx="17097152" cy="8600853"/>
          </a:xfrm>
        </p:spPr>
        <p:txBody>
          <a:bodyPr>
            <a:normAutofit/>
          </a:bodyPr>
          <a:lstStyle/>
          <a:p>
            <a:pPr algn="l"/>
            <a:r>
              <a:rPr lang="vi-VN" sz="8000" b="1" dirty="0" smtClean="0">
                <a:latin typeface="Times New Roman" panose="02020603050405020304" pitchFamily="18" charset="0"/>
                <a:cs typeface="Times New Roman" panose="02020603050405020304" pitchFamily="18" charset="0"/>
              </a:rPr>
              <a:t>                  TRÒ CHƠI</a:t>
            </a:r>
            <a:r>
              <a:rPr lang="vi-VN" sz="8000" b="1" dirty="0">
                <a:latin typeface="Times New Roman" panose="02020603050405020304" pitchFamily="18" charset="0"/>
                <a:cs typeface="Times New Roman" panose="02020603050405020304" pitchFamily="18" charset="0"/>
              </a:rPr>
              <a:t> </a:t>
            </a:r>
            <a:r>
              <a:rPr lang="vi-VN" sz="8000" b="1" dirty="0" smtClean="0">
                <a:latin typeface="Times New Roman" panose="02020603050405020304" pitchFamily="18" charset="0"/>
                <a:cs typeface="Times New Roman" panose="02020603050405020304" pitchFamily="18" charset="0"/>
              </a:rPr>
              <a:t>TIẾP SỨC</a:t>
            </a:r>
            <a:br>
              <a:rPr lang="vi-VN" sz="8000" b="1" dirty="0" smtClean="0">
                <a:latin typeface="Times New Roman" panose="02020603050405020304" pitchFamily="18" charset="0"/>
                <a:cs typeface="Times New Roman" panose="02020603050405020304" pitchFamily="18" charset="0"/>
              </a:rPr>
            </a:br>
            <a:r>
              <a:rPr lang="vi-VN" sz="8000" b="1" dirty="0" smtClean="0">
                <a:latin typeface="Times New Roman" panose="02020603050405020304" pitchFamily="18" charset="0"/>
                <a:cs typeface="Times New Roman" panose="02020603050405020304" pitchFamily="18" charset="0"/>
              </a:rPr>
              <a:t>- Thời gian</a:t>
            </a:r>
            <a:r>
              <a:rPr lang="vi-VN" sz="8000" dirty="0" smtClean="0">
                <a:latin typeface="Times New Roman" panose="02020603050405020304" pitchFamily="18" charset="0"/>
                <a:cs typeface="Times New Roman" panose="02020603050405020304" pitchFamily="18" charset="0"/>
              </a:rPr>
              <a:t>: 5 phút</a:t>
            </a:r>
            <a:br>
              <a:rPr lang="vi-VN" sz="8000" dirty="0" smtClean="0">
                <a:latin typeface="Times New Roman" panose="02020603050405020304" pitchFamily="18" charset="0"/>
                <a:cs typeface="Times New Roman" panose="02020603050405020304" pitchFamily="18" charset="0"/>
              </a:rPr>
            </a:br>
            <a:r>
              <a:rPr lang="vi-VN" sz="8000" b="1" dirty="0" smtClean="0">
                <a:latin typeface="Times New Roman" panose="02020603050405020304" pitchFamily="18" charset="0"/>
                <a:cs typeface="Times New Roman" panose="02020603050405020304" pitchFamily="18" charset="0"/>
              </a:rPr>
              <a:t>- Luật chơi: </a:t>
            </a:r>
            <a:r>
              <a:rPr lang="vi-VN" sz="8000" dirty="0" smtClean="0">
                <a:latin typeface="Times New Roman" panose="02020603050405020304" pitchFamily="18" charset="0"/>
                <a:cs typeface="Times New Roman" panose="02020603050405020304" pitchFamily="18" charset="0"/>
              </a:rPr>
              <a:t/>
            </a:r>
            <a:br>
              <a:rPr lang="vi-VN" sz="8000" dirty="0" smtClean="0">
                <a:latin typeface="Times New Roman" panose="02020603050405020304" pitchFamily="18" charset="0"/>
                <a:cs typeface="Times New Roman" panose="02020603050405020304" pitchFamily="18" charset="0"/>
              </a:rPr>
            </a:br>
            <a:r>
              <a:rPr lang="vi-VN" sz="8000" dirty="0" smtClean="0">
                <a:latin typeface="Times New Roman" panose="02020603050405020304" pitchFamily="18" charset="0"/>
                <a:cs typeface="Times New Roman" panose="02020603050405020304" pitchFamily="18" charset="0"/>
              </a:rPr>
              <a:t>+ Gồm hai đội chơi, các thành viên mỗi đội đặt câu khẳng định, câu phủ định.</a:t>
            </a:r>
            <a:br>
              <a:rPr lang="vi-VN" sz="8000" dirty="0" smtClean="0">
                <a:latin typeface="Times New Roman" panose="02020603050405020304" pitchFamily="18" charset="0"/>
                <a:cs typeface="Times New Roman" panose="02020603050405020304" pitchFamily="18" charset="0"/>
              </a:rPr>
            </a:br>
            <a:r>
              <a:rPr lang="vi-VN" sz="8000" dirty="0" smtClean="0">
                <a:latin typeface="Times New Roman" panose="02020603050405020304" pitchFamily="18" charset="0"/>
                <a:cs typeface="Times New Roman" panose="02020603050405020304" pitchFamily="18" charset="0"/>
              </a:rPr>
              <a:t>+ Đội nào có nhiều đáp án đúng nhất sẽ là đội chiến thắng.</a:t>
            </a:r>
            <a:endParaRPr lang="vi-VN" sz="8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6914002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38545"/>
            <a:ext cx="18288000" cy="10280073"/>
          </a:xfrm>
        </p:spPr>
      </p:pic>
      <p:sp>
        <p:nvSpPr>
          <p:cNvPr id="5" name="Rectangle 4"/>
          <p:cNvSpPr/>
          <p:nvPr/>
        </p:nvSpPr>
        <p:spPr>
          <a:xfrm>
            <a:off x="817419" y="138545"/>
            <a:ext cx="16916400" cy="9011698"/>
          </a:xfrm>
          <a:prstGeom prst="rect">
            <a:avLst/>
          </a:prstGeom>
        </p:spPr>
        <p:txBody>
          <a:bodyPr wrap="square">
            <a:spAutoFit/>
          </a:bodyPr>
          <a:lstStyle/>
          <a:p>
            <a:pPr algn="just" defTabSz="1371600">
              <a:lnSpc>
                <a:spcPct val="115000"/>
              </a:lnSpc>
            </a:pPr>
            <a:r>
              <a:rPr lang="vi-VN" sz="4200" b="1" u="sng" dirty="0">
                <a:solidFill>
                  <a:srgbClr val="00B0F0"/>
                </a:solidFill>
                <a:latin typeface="Times New Roman" panose="02020603050405020304" pitchFamily="18" charset="0"/>
                <a:ea typeface="Calibri" panose="020F0502020204030204" pitchFamily="34" charset="0"/>
                <a:cs typeface="Times New Roman" panose="02020603050405020304" pitchFamily="18" charset="0"/>
              </a:rPr>
              <a:t>Bài tập 4 trang 68:</a:t>
            </a:r>
            <a:r>
              <a:rPr lang="vi-VN" sz="4200" dirty="0">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Viết</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một</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đoạn</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văn</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khoảng</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5 – 7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dòng</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nêu</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cảm</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nghi</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của</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em</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sau</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khi</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học</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văn</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bản</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i="1"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Quang</a:t>
            </a:r>
            <a:r>
              <a:rPr lang="en-US" sz="4200" i="1"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i="1"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Trung</a:t>
            </a:r>
            <a:r>
              <a:rPr lang="en-US" sz="4200" i="1"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i="1"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đại</a:t>
            </a:r>
            <a:r>
              <a:rPr lang="en-US" sz="4200" i="1"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i="1"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pha</a:t>
            </a:r>
            <a:r>
              <a:rPr lang="en-US" sz="4200" i="1"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i="1"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quân</a:t>
            </a:r>
            <a:r>
              <a:rPr lang="en-US" sz="4200" i="1"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i="1"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Thanh</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Ngô</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gia</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văn</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phái</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trong</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đo</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có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sư</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dụng</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câu</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khẳng</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định</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được</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thê</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hiện</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dưới</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hình</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thức</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phu</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định</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của</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phu</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định</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dùng</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hai</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lần</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tư</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phu</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định</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rPr>
              <a:t>.</a:t>
            </a:r>
            <a:endParaRPr lang="en-US" sz="4200" dirty="0">
              <a:solidFill>
                <a:prstClr val="black"/>
              </a:solidFill>
              <a:latin typeface="Times New Roman" panose="02020603050405020304" pitchFamily="18" charset="0"/>
              <a:ea typeface="Times New Roman" panose="02020603050405020304" pitchFamily="18" charset="0"/>
            </a:endParaRPr>
          </a:p>
          <a:p>
            <a:pPr algn="just" defTabSz="1371600">
              <a:lnSpc>
                <a:spcPct val="115000"/>
              </a:lnSpc>
            </a:pPr>
            <a:r>
              <a:rPr lang="en-US" sz="4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Yêu</a:t>
            </a:r>
            <a:r>
              <a:rPr lang="en-US" sz="4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cầu</a:t>
            </a:r>
            <a:r>
              <a:rPr lang="en-US" sz="4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4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đoạn</a:t>
            </a:r>
            <a:r>
              <a:rPr lang="en-US" sz="4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văn</a:t>
            </a:r>
            <a:r>
              <a:rPr lang="en-US" sz="4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4200" dirty="0">
              <a:solidFill>
                <a:prstClr val="black"/>
              </a:solidFill>
              <a:latin typeface="Times New Roman" panose="02020603050405020304" pitchFamily="18" charset="0"/>
              <a:ea typeface="Times New Roman" panose="02020603050405020304" pitchFamily="18" charset="0"/>
            </a:endParaRPr>
          </a:p>
          <a:p>
            <a:pPr algn="just" defTabSz="1371600">
              <a:lnSpc>
                <a:spcPct val="115000"/>
              </a:lnSpc>
            </a:pPr>
            <a:r>
              <a:rPr lang="en-US" sz="4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200" b="1"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Hình</a:t>
            </a:r>
            <a:r>
              <a:rPr lang="en-US" sz="4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200" b="1"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thức</a:t>
            </a:r>
            <a:r>
              <a:rPr lang="en-US" sz="4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4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sz="4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sz="4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đoạn</a:t>
            </a:r>
            <a:r>
              <a:rPr lang="en-US" sz="4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văn</a:t>
            </a:r>
            <a:r>
              <a:rPr lang="en-US" sz="4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4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biểu cảm về văn bản </a:t>
            </a:r>
            <a:r>
              <a:rPr lang="vi-VN" sz="4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Quang Trung đại phá quân Thanh </a:t>
            </a:r>
            <a:r>
              <a:rPr lang="vi-VN" sz="4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(Ngô gia văn phái)</a:t>
            </a:r>
            <a:r>
              <a:rPr lang="en-US" sz="4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sz="4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độ</a:t>
            </a:r>
            <a:r>
              <a:rPr lang="en-US" sz="4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dài</a:t>
            </a:r>
            <a:r>
              <a:rPr lang="en-US" sz="4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từ</a:t>
            </a:r>
            <a:r>
              <a:rPr lang="en-US" sz="4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6-8 </a:t>
            </a:r>
            <a:r>
              <a:rPr lang="en-US" sz="4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dòng</a:t>
            </a:r>
            <a:r>
              <a:rPr lang="en-US" sz="4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4200" dirty="0">
              <a:solidFill>
                <a:prstClr val="black"/>
              </a:solidFill>
              <a:latin typeface="Times New Roman" panose="02020603050405020304" pitchFamily="18" charset="0"/>
              <a:ea typeface="Times New Roman" panose="02020603050405020304" pitchFamily="18" charset="0"/>
            </a:endParaRPr>
          </a:p>
          <a:p>
            <a:pPr algn="just" defTabSz="1371600">
              <a:lnSpc>
                <a:spcPct val="115000"/>
              </a:lnSpc>
            </a:pPr>
            <a:r>
              <a:rPr lang="en-US" sz="4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200" b="1"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Nội</a:t>
            </a:r>
            <a:r>
              <a:rPr lang="en-US" sz="4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dung:</a:t>
            </a:r>
            <a:endParaRPr lang="en-US" sz="4200" dirty="0">
              <a:solidFill>
                <a:prstClr val="black"/>
              </a:solidFill>
              <a:latin typeface="Times New Roman" panose="02020603050405020304" pitchFamily="18" charset="0"/>
              <a:ea typeface="Times New Roman" panose="02020603050405020304" pitchFamily="18" charset="0"/>
            </a:endParaRPr>
          </a:p>
          <a:p>
            <a:pPr algn="just" defTabSz="1371600">
              <a:lnSpc>
                <a:spcPct val="115000"/>
              </a:lnSpc>
            </a:pPr>
            <a:r>
              <a:rPr lang="en-US" sz="4200" b="1" i="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Nêu</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cảm</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nghi</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của</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em</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sau</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khi</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học</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văn</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bản</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i="1"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Quang</a:t>
            </a:r>
            <a:r>
              <a:rPr lang="en-US" sz="4200" i="1"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i="1"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Trung</a:t>
            </a:r>
            <a:r>
              <a:rPr lang="en-US" sz="4200" i="1"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i="1"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đại</a:t>
            </a:r>
            <a:r>
              <a:rPr lang="en-US" sz="4200" i="1"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i="1"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pha</a:t>
            </a:r>
            <a:r>
              <a:rPr lang="en-US" sz="4200" i="1"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i="1"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quân</a:t>
            </a:r>
            <a:r>
              <a:rPr lang="en-US" sz="4200" i="1"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i="1"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Thanh</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Ngô</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gia</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văn</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phái</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a:t>
            </a:r>
            <a:endParaRPr lang="en-US" sz="4200" dirty="0">
              <a:solidFill>
                <a:prstClr val="black"/>
              </a:solidFill>
              <a:latin typeface="Times New Roman" panose="02020603050405020304" pitchFamily="18" charset="0"/>
              <a:ea typeface="Times New Roman" panose="02020603050405020304" pitchFamily="18" charset="0"/>
            </a:endParaRPr>
          </a:p>
          <a:p>
            <a:pPr algn="just" defTabSz="1371600">
              <a:lnSpc>
                <a:spcPct val="115000"/>
              </a:lnSpc>
            </a:pPr>
            <a:r>
              <a:rPr lang="vi-VN"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có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sư</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dụng</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câu</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khẳng</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định</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được</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thê</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hiện</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dưới</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hình</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thức</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phu</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định</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của</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phu</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định</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dùng</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hai</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lần</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tư</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phu</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42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định</a:t>
            </a:r>
            <a:r>
              <a:rPr lang="en-US" sz="4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a:t>
            </a:r>
            <a:r>
              <a:rPr lang="en-US" sz="4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endParaRPr lang="en-US" sz="4200" dirty="0">
              <a:solidFill>
                <a:prstClr val="black"/>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1806559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arn(inVertical)">
                                      <p:cBhvr>
                                        <p:cTn id="12" dur="500"/>
                                        <p:tgtEl>
                                          <p:spTgt spid="5">
                                            <p:txEl>
                                              <p:pRg st="1" end="1"/>
                                            </p:txEl>
                                          </p:spTgt>
                                        </p:tgtEl>
                                      </p:cBhvr>
                                    </p:animEffect>
                                  </p:childTnLst>
                                </p:cTn>
                              </p:par>
                              <p:par>
                                <p:cTn id="13" presetID="16" presetClass="entr" presetSubtype="21" fill="hold" nodeType="with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barn(inVertical)">
                                      <p:cBhvr>
                                        <p:cTn id="15" dur="500"/>
                                        <p:tgtEl>
                                          <p:spTgt spid="5">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5">
                                            <p:txEl>
                                              <p:pRg st="3" end="3"/>
                                            </p:txEl>
                                          </p:spTgt>
                                        </p:tgtEl>
                                        <p:attrNameLst>
                                          <p:attrName>style.visibility</p:attrName>
                                        </p:attrNameLst>
                                      </p:cBhvr>
                                      <p:to>
                                        <p:strVal val="visible"/>
                                      </p:to>
                                    </p:set>
                                    <p:animEffect transition="in" filter="barn(inVertical)">
                                      <p:cBhvr>
                                        <p:cTn id="20" dur="500"/>
                                        <p:tgtEl>
                                          <p:spTgt spid="5">
                                            <p:txEl>
                                              <p:pRg st="3" end="3"/>
                                            </p:txEl>
                                          </p:spTgt>
                                        </p:tgtEl>
                                      </p:cBhvr>
                                    </p:animEffect>
                                  </p:childTnLst>
                                </p:cTn>
                              </p:par>
                              <p:par>
                                <p:cTn id="21" presetID="16" presetClass="entr" presetSubtype="21" fill="hold" nodeType="with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Effect transition="in" filter="barn(inVertical)">
                                      <p:cBhvr>
                                        <p:cTn id="23" dur="500"/>
                                        <p:tgtEl>
                                          <p:spTgt spid="5">
                                            <p:txEl>
                                              <p:pRg st="4" end="4"/>
                                            </p:txEl>
                                          </p:spTgt>
                                        </p:tgtEl>
                                      </p:cBhvr>
                                    </p:animEffect>
                                  </p:childTnLst>
                                </p:cTn>
                              </p:par>
                              <p:par>
                                <p:cTn id="24" presetID="16" presetClass="entr" presetSubtype="21" fill="hold" nodeType="withEffect">
                                  <p:stCondLst>
                                    <p:cond delay="0"/>
                                  </p:stCondLst>
                                  <p:childTnLst>
                                    <p:set>
                                      <p:cBhvr>
                                        <p:cTn id="25" dur="1" fill="hold">
                                          <p:stCondLst>
                                            <p:cond delay="0"/>
                                          </p:stCondLst>
                                        </p:cTn>
                                        <p:tgtEl>
                                          <p:spTgt spid="5">
                                            <p:txEl>
                                              <p:pRg st="5" end="5"/>
                                            </p:txEl>
                                          </p:spTgt>
                                        </p:tgtEl>
                                        <p:attrNameLst>
                                          <p:attrName>style.visibility</p:attrName>
                                        </p:attrNameLst>
                                      </p:cBhvr>
                                      <p:to>
                                        <p:strVal val="visible"/>
                                      </p:to>
                                    </p:set>
                                    <p:animEffect transition="in" filter="barn(inVertical)">
                                      <p:cBhvr>
                                        <p:cTn id="26"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Rectangle 3"/>
          <p:cNvSpPr/>
          <p:nvPr/>
        </p:nvSpPr>
        <p:spPr>
          <a:xfrm>
            <a:off x="720437" y="221675"/>
            <a:ext cx="16916400" cy="9379527"/>
          </a:xfrm>
          <a:prstGeom prst="rect">
            <a:avLst/>
          </a:prstGeom>
          <a:ln w="57150"/>
        </p:spPr>
        <p:style>
          <a:lnRef idx="2">
            <a:schemeClr val="accent2"/>
          </a:lnRef>
          <a:fillRef idx="1">
            <a:schemeClr val="lt1"/>
          </a:fillRef>
          <a:effectRef idx="0">
            <a:schemeClr val="accent2"/>
          </a:effectRef>
          <a:fontRef idx="minor">
            <a:schemeClr val="dk1"/>
          </a:fontRef>
        </p:style>
        <p:txBody>
          <a:bodyPr rtlCol="0" anchor="ctr"/>
          <a:lstStyle/>
          <a:p>
            <a:pPr algn="ctr" defTabSz="1371600"/>
            <a:r>
              <a:rPr lang="vi-VN" sz="4200" b="1" dirty="0">
                <a:solidFill>
                  <a:srgbClr val="FF0000"/>
                </a:solidFill>
                <a:latin typeface="Times New Roman" panose="02020603050405020304" pitchFamily="18" charset="0"/>
                <a:cs typeface="Times New Roman" panose="02020603050405020304" pitchFamily="18" charset="0"/>
              </a:rPr>
              <a:t>PHIẾU CHỈNH SỬA BÀI VIẾT</a:t>
            </a:r>
            <a:endParaRPr lang="en-US" sz="4200" dirty="0">
              <a:solidFill>
                <a:srgbClr val="FF0000"/>
              </a:solidFill>
              <a:latin typeface="Times New Roman" panose="02020603050405020304" pitchFamily="18" charset="0"/>
              <a:cs typeface="Times New Roman" panose="02020603050405020304" pitchFamily="18" charset="0"/>
            </a:endParaRPr>
          </a:p>
          <a:p>
            <a:pPr defTabSz="1371600"/>
            <a:r>
              <a:rPr lang="vi-VN" sz="4200" b="1" dirty="0">
                <a:solidFill>
                  <a:prstClr val="black"/>
                </a:solidFill>
                <a:latin typeface="Times New Roman" panose="02020603050405020304" pitchFamily="18" charset="0"/>
                <a:cs typeface="Times New Roman" panose="02020603050405020304" pitchFamily="18" charset="0"/>
              </a:rPr>
              <a:t>Nhiệm vụ: Hãy đọc bài viết của mình và hoàn chỉnh bài viết bằng cách trả lời các câu hỏi sau:</a:t>
            </a:r>
            <a:endParaRPr lang="en-US" sz="4200" dirty="0">
              <a:solidFill>
                <a:prstClr val="black"/>
              </a:solidFill>
              <a:latin typeface="Times New Roman" panose="02020603050405020304" pitchFamily="18" charset="0"/>
              <a:cs typeface="Times New Roman" panose="02020603050405020304" pitchFamily="18" charset="0"/>
            </a:endParaRPr>
          </a:p>
          <a:p>
            <a:pPr defTabSz="1371600"/>
            <a:r>
              <a:rPr lang="vi-VN" sz="4200" dirty="0">
                <a:solidFill>
                  <a:prstClr val="black"/>
                </a:solidFill>
                <a:latin typeface="Times New Roman" panose="02020603050405020304" pitchFamily="18" charset="0"/>
                <a:cs typeface="Times New Roman" panose="02020603050405020304" pitchFamily="18" charset="0"/>
              </a:rPr>
              <a:t>1. Bài viết  đảm bảo hình thức đoạn văn chưa? Dung lượng có đạt yêu cầu không?</a:t>
            </a:r>
            <a:endParaRPr lang="en-US" sz="4200" dirty="0">
              <a:solidFill>
                <a:prstClr val="black"/>
              </a:solidFill>
              <a:latin typeface="Times New Roman" panose="02020603050405020304" pitchFamily="18" charset="0"/>
              <a:cs typeface="Times New Roman" panose="02020603050405020304" pitchFamily="18" charset="0"/>
            </a:endParaRPr>
          </a:p>
          <a:p>
            <a:pPr defTabSz="1371600"/>
            <a:r>
              <a:rPr lang="vi-VN" sz="4200" dirty="0">
                <a:solidFill>
                  <a:prstClr val="black"/>
                </a:solidFill>
                <a:latin typeface="Times New Roman" panose="02020603050405020304" pitchFamily="18" charset="0"/>
                <a:cs typeface="Times New Roman" panose="02020603050405020304" pitchFamily="18" charset="0"/>
              </a:rPr>
              <a:t>.......................................................................................................................</a:t>
            </a:r>
            <a:endParaRPr lang="en-US" sz="4200" dirty="0">
              <a:solidFill>
                <a:prstClr val="black"/>
              </a:solidFill>
              <a:latin typeface="Times New Roman" panose="02020603050405020304" pitchFamily="18" charset="0"/>
              <a:cs typeface="Times New Roman" panose="02020603050405020304" pitchFamily="18" charset="0"/>
            </a:endParaRPr>
          </a:p>
          <a:p>
            <a:pPr defTabSz="1371600"/>
            <a:r>
              <a:rPr lang="vi-VN" sz="4200" dirty="0">
                <a:solidFill>
                  <a:prstClr val="black"/>
                </a:solidFill>
                <a:latin typeface="Times New Roman" panose="02020603050405020304" pitchFamily="18" charset="0"/>
                <a:cs typeface="Times New Roman" panose="02020603050405020304" pitchFamily="18" charset="0"/>
              </a:rPr>
              <a:t>2. Nội dung đã đảm bảo các ý chưa? Nếu chưa cần bổ sung những ý nào?</a:t>
            </a:r>
            <a:endParaRPr lang="en-US" sz="4200" dirty="0">
              <a:solidFill>
                <a:prstClr val="black"/>
              </a:solidFill>
              <a:latin typeface="Times New Roman" panose="02020603050405020304" pitchFamily="18" charset="0"/>
              <a:cs typeface="Times New Roman" panose="02020603050405020304" pitchFamily="18" charset="0"/>
            </a:endParaRPr>
          </a:p>
          <a:p>
            <a:pPr defTabSz="1371600"/>
            <a:r>
              <a:rPr lang="vi-VN" sz="4200" dirty="0">
                <a:solidFill>
                  <a:prstClr val="black"/>
                </a:solidFill>
                <a:latin typeface="Times New Roman" panose="02020603050405020304" pitchFamily="18" charset="0"/>
                <a:cs typeface="Times New Roman" panose="02020603050405020304" pitchFamily="18" charset="0"/>
              </a:rPr>
              <a:t>.......................................................................................................................</a:t>
            </a:r>
            <a:endParaRPr lang="en-US" sz="4200" dirty="0">
              <a:solidFill>
                <a:prstClr val="black"/>
              </a:solidFill>
              <a:latin typeface="Times New Roman" panose="02020603050405020304" pitchFamily="18" charset="0"/>
              <a:cs typeface="Times New Roman" panose="02020603050405020304" pitchFamily="18" charset="0"/>
            </a:endParaRPr>
          </a:p>
          <a:p>
            <a:pPr defTabSz="1371600"/>
            <a:r>
              <a:rPr lang="vi-VN" sz="4200" dirty="0">
                <a:solidFill>
                  <a:prstClr val="black"/>
                </a:solidFill>
                <a:latin typeface="Times New Roman" panose="02020603050405020304" pitchFamily="18" charset="0"/>
                <a:cs typeface="Times New Roman" panose="02020603050405020304" pitchFamily="18" charset="0"/>
              </a:rPr>
              <a:t>3. Bài viết có sai chính tả không? Nếu có em sửa chữa như thế nào?</a:t>
            </a:r>
            <a:endParaRPr lang="en-US" sz="4200" dirty="0">
              <a:solidFill>
                <a:prstClr val="black"/>
              </a:solidFill>
              <a:latin typeface="Times New Roman" panose="02020603050405020304" pitchFamily="18" charset="0"/>
              <a:cs typeface="Times New Roman" panose="02020603050405020304" pitchFamily="18" charset="0"/>
            </a:endParaRPr>
          </a:p>
          <a:p>
            <a:pPr defTabSz="1371600"/>
            <a:r>
              <a:rPr lang="vi-VN" sz="4200" dirty="0">
                <a:solidFill>
                  <a:prstClr val="black"/>
                </a:solidFill>
                <a:latin typeface="Times New Roman" panose="02020603050405020304" pitchFamily="18" charset="0"/>
                <a:cs typeface="Times New Roman" panose="02020603050405020304" pitchFamily="18" charset="0"/>
              </a:rPr>
              <a:t>.......................................................................................................................</a:t>
            </a:r>
            <a:endParaRPr lang="en-US" sz="4200" dirty="0">
              <a:solidFill>
                <a:prstClr val="black"/>
              </a:solidFill>
              <a:latin typeface="Times New Roman" panose="02020603050405020304" pitchFamily="18" charset="0"/>
              <a:cs typeface="Times New Roman" panose="02020603050405020304" pitchFamily="18" charset="0"/>
            </a:endParaRPr>
          </a:p>
          <a:p>
            <a:pPr defTabSz="1371600"/>
            <a:r>
              <a:rPr lang="vi-VN" sz="4200" dirty="0">
                <a:solidFill>
                  <a:prstClr val="black"/>
                </a:solidFill>
                <a:latin typeface="Times New Roman" panose="02020603050405020304" pitchFamily="18" charset="0"/>
                <a:cs typeface="Times New Roman" panose="02020603050405020304" pitchFamily="18" charset="0"/>
              </a:rPr>
              <a:t>4. Đoạn văn viết đã </a:t>
            </a:r>
            <a:r>
              <a:rPr lang="en-US" sz="4200" dirty="0" err="1">
                <a:solidFill>
                  <a:prstClr val="black"/>
                </a:solidFill>
                <a:latin typeface="Times New Roman" panose="02020603050405020304" pitchFamily="18" charset="0"/>
                <a:cs typeface="Times New Roman" panose="02020603050405020304" pitchFamily="18" charset="0"/>
              </a:rPr>
              <a:t>nêu</a:t>
            </a:r>
            <a:r>
              <a:rPr lang="en-US" sz="4200" dirty="0">
                <a:solidFill>
                  <a:prstClr val="black"/>
                </a:solidFill>
                <a:latin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cs typeface="Times New Roman" panose="02020603050405020304" pitchFamily="18" charset="0"/>
              </a:rPr>
              <a:t>cảm</a:t>
            </a:r>
            <a:r>
              <a:rPr lang="en-US" sz="4200" dirty="0">
                <a:solidFill>
                  <a:prstClr val="black"/>
                </a:solidFill>
                <a:latin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cs typeface="Times New Roman" panose="02020603050405020304" pitchFamily="18" charset="0"/>
              </a:rPr>
              <a:t>nghi</a:t>
            </a:r>
            <a:r>
              <a:rPr lang="en-US" sz="4200" dirty="0">
                <a:solidFill>
                  <a:prstClr val="black"/>
                </a:solidFill>
                <a:latin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cs typeface="Times New Roman" panose="02020603050405020304" pitchFamily="18" charset="0"/>
              </a:rPr>
              <a:t>của</a:t>
            </a:r>
            <a:r>
              <a:rPr lang="en-US" sz="4200" dirty="0">
                <a:solidFill>
                  <a:prstClr val="black"/>
                </a:solidFill>
                <a:latin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cs typeface="Times New Roman" panose="02020603050405020304" pitchFamily="18" charset="0"/>
              </a:rPr>
              <a:t>em</a:t>
            </a:r>
            <a:r>
              <a:rPr lang="en-US" sz="4200" dirty="0">
                <a:solidFill>
                  <a:prstClr val="black"/>
                </a:solidFill>
                <a:latin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cs typeface="Times New Roman" panose="02020603050405020304" pitchFamily="18" charset="0"/>
              </a:rPr>
              <a:t>sau</a:t>
            </a:r>
            <a:r>
              <a:rPr lang="en-US" sz="4200" dirty="0">
                <a:solidFill>
                  <a:prstClr val="black"/>
                </a:solidFill>
                <a:latin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cs typeface="Times New Roman" panose="02020603050405020304" pitchFamily="18" charset="0"/>
              </a:rPr>
              <a:t>khi</a:t>
            </a:r>
            <a:r>
              <a:rPr lang="en-US" sz="4200" dirty="0">
                <a:solidFill>
                  <a:prstClr val="black"/>
                </a:solidFill>
                <a:latin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cs typeface="Times New Roman" panose="02020603050405020304" pitchFamily="18" charset="0"/>
              </a:rPr>
              <a:t>học</a:t>
            </a:r>
            <a:r>
              <a:rPr lang="en-US" sz="4200" dirty="0">
                <a:solidFill>
                  <a:prstClr val="black"/>
                </a:solidFill>
                <a:latin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cs typeface="Times New Roman" panose="02020603050405020304" pitchFamily="18" charset="0"/>
              </a:rPr>
              <a:t>văn</a:t>
            </a:r>
            <a:r>
              <a:rPr lang="en-US" sz="4200" dirty="0">
                <a:solidFill>
                  <a:prstClr val="black"/>
                </a:solidFill>
                <a:latin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cs typeface="Times New Roman" panose="02020603050405020304" pitchFamily="18" charset="0"/>
              </a:rPr>
              <a:t>bản</a:t>
            </a:r>
            <a:r>
              <a:rPr lang="en-US" sz="4200" dirty="0">
                <a:solidFill>
                  <a:prstClr val="black"/>
                </a:solidFill>
                <a:latin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cs typeface="Times New Roman" panose="02020603050405020304" pitchFamily="18" charset="0"/>
              </a:rPr>
              <a:t>Quang</a:t>
            </a:r>
            <a:r>
              <a:rPr lang="en-US" sz="4200" dirty="0">
                <a:solidFill>
                  <a:prstClr val="black"/>
                </a:solidFill>
                <a:latin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cs typeface="Times New Roman" panose="02020603050405020304" pitchFamily="18" charset="0"/>
              </a:rPr>
              <a:t>Trung</a:t>
            </a:r>
            <a:r>
              <a:rPr lang="en-US" sz="4200" dirty="0">
                <a:solidFill>
                  <a:prstClr val="black"/>
                </a:solidFill>
                <a:latin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cs typeface="Times New Roman" panose="02020603050405020304" pitchFamily="18" charset="0"/>
              </a:rPr>
              <a:t>đại</a:t>
            </a:r>
            <a:r>
              <a:rPr lang="en-US" sz="4200" dirty="0">
                <a:solidFill>
                  <a:prstClr val="black"/>
                </a:solidFill>
                <a:latin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cs typeface="Times New Roman" panose="02020603050405020304" pitchFamily="18" charset="0"/>
              </a:rPr>
              <a:t>pha</a:t>
            </a:r>
            <a:r>
              <a:rPr lang="en-US" sz="4200" dirty="0">
                <a:solidFill>
                  <a:prstClr val="black"/>
                </a:solidFill>
                <a:latin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cs typeface="Times New Roman" panose="02020603050405020304" pitchFamily="18" charset="0"/>
              </a:rPr>
              <a:t>quân</a:t>
            </a:r>
            <a:r>
              <a:rPr lang="en-US" sz="4200" dirty="0">
                <a:solidFill>
                  <a:prstClr val="black"/>
                </a:solidFill>
                <a:latin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cs typeface="Times New Roman" panose="02020603050405020304" pitchFamily="18" charset="0"/>
              </a:rPr>
              <a:t>Thanh</a:t>
            </a:r>
            <a:r>
              <a:rPr lang="en-US" sz="4200" dirty="0">
                <a:solidFill>
                  <a:prstClr val="black"/>
                </a:solidFill>
                <a:latin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cs typeface="Times New Roman" panose="02020603050405020304" pitchFamily="18" charset="0"/>
              </a:rPr>
              <a:t>Ngô</a:t>
            </a:r>
            <a:r>
              <a:rPr lang="en-US" sz="4200" dirty="0">
                <a:solidFill>
                  <a:prstClr val="black"/>
                </a:solidFill>
                <a:latin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cs typeface="Times New Roman" panose="02020603050405020304" pitchFamily="18" charset="0"/>
              </a:rPr>
              <a:t>gia</a:t>
            </a:r>
            <a:r>
              <a:rPr lang="en-US" sz="4200" dirty="0">
                <a:solidFill>
                  <a:prstClr val="black"/>
                </a:solidFill>
                <a:latin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cs typeface="Times New Roman" panose="02020603050405020304" pitchFamily="18" charset="0"/>
              </a:rPr>
              <a:t>văn</a:t>
            </a:r>
            <a:r>
              <a:rPr lang="en-US" sz="4200" dirty="0">
                <a:solidFill>
                  <a:prstClr val="black"/>
                </a:solidFill>
                <a:latin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cs typeface="Times New Roman" panose="02020603050405020304" pitchFamily="18" charset="0"/>
              </a:rPr>
              <a:t>phái</a:t>
            </a:r>
            <a:r>
              <a:rPr lang="en-US" sz="4200" dirty="0">
                <a:solidFill>
                  <a:prstClr val="black"/>
                </a:solidFill>
                <a:latin typeface="Times New Roman" panose="02020603050405020304" pitchFamily="18" charset="0"/>
                <a:cs typeface="Times New Roman" panose="02020603050405020304" pitchFamily="18" charset="0"/>
              </a:rPr>
              <a:t>), </a:t>
            </a:r>
            <a:r>
              <a:rPr lang="vi-VN" sz="4200" dirty="0">
                <a:solidFill>
                  <a:prstClr val="black"/>
                </a:solidFill>
                <a:latin typeface="Times New Roman" panose="02020603050405020304" pitchFamily="18" charset="0"/>
                <a:cs typeface="Times New Roman" panose="02020603050405020304" pitchFamily="18" charset="0"/>
              </a:rPr>
              <a:t>đã</a:t>
            </a:r>
            <a:r>
              <a:rPr lang="en-US" sz="4200" dirty="0">
                <a:solidFill>
                  <a:prstClr val="black"/>
                </a:solidFill>
                <a:latin typeface="Times New Roman" panose="02020603050405020304" pitchFamily="18" charset="0"/>
                <a:cs typeface="Times New Roman" panose="02020603050405020304" pitchFamily="18" charset="0"/>
              </a:rPr>
              <a:t> có </a:t>
            </a:r>
            <a:r>
              <a:rPr lang="en-US" sz="4200" dirty="0" err="1">
                <a:solidFill>
                  <a:prstClr val="black"/>
                </a:solidFill>
                <a:latin typeface="Times New Roman" panose="02020603050405020304" pitchFamily="18" charset="0"/>
                <a:cs typeface="Times New Roman" panose="02020603050405020304" pitchFamily="18" charset="0"/>
              </a:rPr>
              <a:t>sư</a:t>
            </a:r>
            <a:r>
              <a:rPr lang="en-US" sz="4200" dirty="0">
                <a:solidFill>
                  <a:prstClr val="black"/>
                </a:solidFill>
                <a:latin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cs typeface="Times New Roman" panose="02020603050405020304" pitchFamily="18" charset="0"/>
              </a:rPr>
              <a:t>dụng</a:t>
            </a:r>
            <a:r>
              <a:rPr lang="en-US" sz="4200" dirty="0">
                <a:solidFill>
                  <a:prstClr val="black"/>
                </a:solidFill>
                <a:latin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cs typeface="Times New Roman" panose="02020603050405020304" pitchFamily="18" charset="0"/>
              </a:rPr>
              <a:t>câu</a:t>
            </a:r>
            <a:r>
              <a:rPr lang="en-US" sz="4200" dirty="0">
                <a:solidFill>
                  <a:prstClr val="black"/>
                </a:solidFill>
                <a:latin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cs typeface="Times New Roman" panose="02020603050405020304" pitchFamily="18" charset="0"/>
              </a:rPr>
              <a:t>khẳng</a:t>
            </a:r>
            <a:r>
              <a:rPr lang="en-US" sz="4200" dirty="0">
                <a:solidFill>
                  <a:prstClr val="black"/>
                </a:solidFill>
                <a:latin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cs typeface="Times New Roman" panose="02020603050405020304" pitchFamily="18" charset="0"/>
              </a:rPr>
              <a:t>định</a:t>
            </a:r>
            <a:r>
              <a:rPr lang="en-US" sz="4200" dirty="0">
                <a:solidFill>
                  <a:prstClr val="black"/>
                </a:solidFill>
                <a:latin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cs typeface="Times New Roman" panose="02020603050405020304" pitchFamily="18" charset="0"/>
              </a:rPr>
              <a:t>được</a:t>
            </a:r>
            <a:r>
              <a:rPr lang="en-US" sz="4200" dirty="0">
                <a:solidFill>
                  <a:prstClr val="black"/>
                </a:solidFill>
                <a:latin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cs typeface="Times New Roman" panose="02020603050405020304" pitchFamily="18" charset="0"/>
              </a:rPr>
              <a:t>thê</a:t>
            </a:r>
            <a:r>
              <a:rPr lang="en-US" sz="4200" dirty="0">
                <a:solidFill>
                  <a:prstClr val="black"/>
                </a:solidFill>
                <a:latin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cs typeface="Times New Roman" panose="02020603050405020304" pitchFamily="18" charset="0"/>
              </a:rPr>
              <a:t>hiện</a:t>
            </a:r>
            <a:r>
              <a:rPr lang="en-US" sz="4200" dirty="0">
                <a:solidFill>
                  <a:prstClr val="black"/>
                </a:solidFill>
                <a:latin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cs typeface="Times New Roman" panose="02020603050405020304" pitchFamily="18" charset="0"/>
              </a:rPr>
              <a:t>dưới</a:t>
            </a:r>
            <a:r>
              <a:rPr lang="en-US" sz="4200" dirty="0">
                <a:solidFill>
                  <a:prstClr val="black"/>
                </a:solidFill>
                <a:latin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cs typeface="Times New Roman" panose="02020603050405020304" pitchFamily="18" charset="0"/>
              </a:rPr>
              <a:t>hình</a:t>
            </a:r>
            <a:r>
              <a:rPr lang="en-US" sz="4200" dirty="0">
                <a:solidFill>
                  <a:prstClr val="black"/>
                </a:solidFill>
                <a:latin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cs typeface="Times New Roman" panose="02020603050405020304" pitchFamily="18" charset="0"/>
              </a:rPr>
              <a:t>thức</a:t>
            </a:r>
            <a:r>
              <a:rPr lang="en-US" sz="4200" dirty="0">
                <a:solidFill>
                  <a:prstClr val="black"/>
                </a:solidFill>
                <a:latin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cs typeface="Times New Roman" panose="02020603050405020304" pitchFamily="18" charset="0"/>
              </a:rPr>
              <a:t>phu</a:t>
            </a:r>
            <a:r>
              <a:rPr lang="en-US" sz="4200" dirty="0">
                <a:solidFill>
                  <a:prstClr val="black"/>
                </a:solidFill>
                <a:latin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cs typeface="Times New Roman" panose="02020603050405020304" pitchFamily="18" charset="0"/>
              </a:rPr>
              <a:t>định</a:t>
            </a:r>
            <a:r>
              <a:rPr lang="en-US" sz="4200" dirty="0">
                <a:solidFill>
                  <a:prstClr val="black"/>
                </a:solidFill>
                <a:latin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cs typeface="Times New Roman" panose="02020603050405020304" pitchFamily="18" charset="0"/>
              </a:rPr>
              <a:t>của</a:t>
            </a:r>
            <a:r>
              <a:rPr lang="en-US" sz="4200" dirty="0">
                <a:solidFill>
                  <a:prstClr val="black"/>
                </a:solidFill>
                <a:latin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cs typeface="Times New Roman" panose="02020603050405020304" pitchFamily="18" charset="0"/>
              </a:rPr>
              <a:t>phu</a:t>
            </a:r>
            <a:r>
              <a:rPr lang="en-US" sz="4200" dirty="0">
                <a:solidFill>
                  <a:prstClr val="black"/>
                </a:solidFill>
                <a:latin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cs typeface="Times New Roman" panose="02020603050405020304" pitchFamily="18" charset="0"/>
              </a:rPr>
              <a:t>định</a:t>
            </a:r>
            <a:r>
              <a:rPr lang="en-US" sz="4200" dirty="0">
                <a:solidFill>
                  <a:prstClr val="black"/>
                </a:solidFill>
                <a:latin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cs typeface="Times New Roman" panose="02020603050405020304" pitchFamily="18" charset="0"/>
              </a:rPr>
              <a:t>dùng</a:t>
            </a:r>
            <a:r>
              <a:rPr lang="en-US" sz="4200" dirty="0">
                <a:solidFill>
                  <a:prstClr val="black"/>
                </a:solidFill>
                <a:latin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cs typeface="Times New Roman" panose="02020603050405020304" pitchFamily="18" charset="0"/>
              </a:rPr>
              <a:t>hai</a:t>
            </a:r>
            <a:r>
              <a:rPr lang="en-US" sz="4200" dirty="0">
                <a:solidFill>
                  <a:prstClr val="black"/>
                </a:solidFill>
                <a:latin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cs typeface="Times New Roman" panose="02020603050405020304" pitchFamily="18" charset="0"/>
              </a:rPr>
              <a:t>lần</a:t>
            </a:r>
            <a:r>
              <a:rPr lang="en-US" sz="4200" dirty="0">
                <a:solidFill>
                  <a:prstClr val="black"/>
                </a:solidFill>
                <a:latin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cs typeface="Times New Roman" panose="02020603050405020304" pitchFamily="18" charset="0"/>
              </a:rPr>
              <a:t>tư</a:t>
            </a:r>
            <a:r>
              <a:rPr lang="en-US" sz="4200" dirty="0">
                <a:solidFill>
                  <a:prstClr val="black"/>
                </a:solidFill>
                <a:latin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cs typeface="Times New Roman" panose="02020603050405020304" pitchFamily="18" charset="0"/>
              </a:rPr>
              <a:t>phu</a:t>
            </a:r>
            <a:r>
              <a:rPr lang="en-US" sz="4200" dirty="0">
                <a:solidFill>
                  <a:prstClr val="black"/>
                </a:solidFill>
                <a:latin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cs typeface="Times New Roman" panose="02020603050405020304" pitchFamily="18" charset="0"/>
              </a:rPr>
              <a:t>định</a:t>
            </a:r>
            <a:r>
              <a:rPr lang="en-US" sz="4200" dirty="0">
                <a:solidFill>
                  <a:prstClr val="black"/>
                </a:solidFill>
                <a:latin typeface="Times New Roman" panose="02020603050405020304" pitchFamily="18" charset="0"/>
                <a:cs typeface="Times New Roman" panose="02020603050405020304" pitchFamily="18" charset="0"/>
              </a:rPr>
              <a:t>)</a:t>
            </a:r>
            <a:r>
              <a:rPr lang="vi-VN" sz="4200" dirty="0">
                <a:solidFill>
                  <a:prstClr val="black"/>
                </a:solidFill>
                <a:latin typeface="Times New Roman" panose="02020603050405020304" pitchFamily="18" charset="0"/>
                <a:cs typeface="Times New Roman" panose="02020603050405020304" pitchFamily="18" charset="0"/>
              </a:rPr>
              <a:t> hay chưa?</a:t>
            </a:r>
            <a:r>
              <a:rPr lang="en-US" sz="4200" dirty="0">
                <a:solidFill>
                  <a:prstClr val="black"/>
                </a:solidFill>
                <a:latin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cs typeface="Times New Roman" panose="02020603050405020304" pitchFamily="18" charset="0"/>
              </a:rPr>
              <a:t>Nếu</a:t>
            </a:r>
            <a:r>
              <a:rPr lang="en-US" sz="4200" dirty="0">
                <a:solidFill>
                  <a:prstClr val="black"/>
                </a:solidFill>
                <a:latin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cs typeface="Times New Roman" panose="02020603050405020304" pitchFamily="18" charset="0"/>
              </a:rPr>
              <a:t>chưa</a:t>
            </a:r>
            <a:r>
              <a:rPr lang="en-US" sz="4200" dirty="0">
                <a:solidFill>
                  <a:prstClr val="black"/>
                </a:solidFill>
                <a:latin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cs typeface="Times New Roman" panose="02020603050405020304" pitchFamily="18" charset="0"/>
              </a:rPr>
              <a:t>hãy</a:t>
            </a:r>
            <a:r>
              <a:rPr lang="en-US" sz="4200" dirty="0">
                <a:solidFill>
                  <a:prstClr val="black"/>
                </a:solidFill>
                <a:latin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cs typeface="Times New Roman" panose="02020603050405020304" pitchFamily="18" charset="0"/>
              </a:rPr>
              <a:t>khắc</a:t>
            </a:r>
            <a:r>
              <a:rPr lang="en-US" sz="4200" dirty="0">
                <a:solidFill>
                  <a:prstClr val="black"/>
                </a:solidFill>
                <a:latin typeface="Times New Roman" panose="02020603050405020304" pitchFamily="18" charset="0"/>
                <a:cs typeface="Times New Roman" panose="02020603050405020304" pitchFamily="18" charset="0"/>
              </a:rPr>
              <a:t> </a:t>
            </a:r>
            <a:r>
              <a:rPr lang="en-US" sz="4200" dirty="0" err="1">
                <a:solidFill>
                  <a:prstClr val="black"/>
                </a:solidFill>
                <a:latin typeface="Times New Roman" panose="02020603050405020304" pitchFamily="18" charset="0"/>
                <a:cs typeface="Times New Roman" panose="02020603050405020304" pitchFamily="18" charset="0"/>
              </a:rPr>
              <a:t>phục</a:t>
            </a:r>
            <a:r>
              <a:rPr lang="vi-VN" sz="4200" dirty="0">
                <a:solidFill>
                  <a:prstClr val="black"/>
                </a:solidFill>
                <a:latin typeface="Times New Roman" panose="02020603050405020304" pitchFamily="18" charset="0"/>
                <a:cs typeface="Times New Roman" panose="02020603050405020304" pitchFamily="18" charset="0"/>
              </a:rPr>
              <a:t>.</a:t>
            </a:r>
            <a:endParaRPr lang="en-US" sz="4200"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723958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38545"/>
            <a:ext cx="18288000" cy="10280073"/>
          </a:xfrm>
        </p:spPr>
      </p:pic>
      <p:sp>
        <p:nvSpPr>
          <p:cNvPr id="5" name="Rectangle 4"/>
          <p:cNvSpPr/>
          <p:nvPr/>
        </p:nvSpPr>
        <p:spPr>
          <a:xfrm>
            <a:off x="789710" y="1357745"/>
            <a:ext cx="16916400" cy="4154984"/>
          </a:xfrm>
          <a:prstGeom prst="rect">
            <a:avLst/>
          </a:prstGeom>
        </p:spPr>
        <p:txBody>
          <a:bodyPr wrap="square">
            <a:spAutoFit/>
          </a:bodyPr>
          <a:lstStyle/>
          <a:p>
            <a:pPr algn="ctr" defTabSz="1371600"/>
            <a:r>
              <a:rPr lang="de-DE" sz="6600" b="1" dirty="0">
                <a:solidFill>
                  <a:srgbClr val="FF0000"/>
                </a:solidFill>
                <a:latin typeface="Times New Roman" panose="02020603050405020304" pitchFamily="18" charset="0"/>
                <a:cs typeface="Times New Roman" panose="02020603050405020304" pitchFamily="18" charset="0"/>
              </a:rPr>
              <a:t>HƯỚNG DẪN TỰ HỌC</a:t>
            </a:r>
            <a:endParaRPr lang="en-US" sz="6600" dirty="0">
              <a:solidFill>
                <a:srgbClr val="FF0000"/>
              </a:solidFill>
              <a:latin typeface="Times New Roman" panose="02020603050405020304" pitchFamily="18" charset="0"/>
              <a:cs typeface="Times New Roman" panose="02020603050405020304" pitchFamily="18" charset="0"/>
            </a:endParaRPr>
          </a:p>
          <a:p>
            <a:pPr algn="ctr" defTabSz="1371600"/>
            <a:r>
              <a:rPr lang="en-US" sz="6600" dirty="0">
                <a:solidFill>
                  <a:srgbClr val="FF0000"/>
                </a:solidFill>
                <a:latin typeface="Times New Roman" panose="02020603050405020304" pitchFamily="18" charset="0"/>
                <a:cs typeface="Times New Roman" panose="02020603050405020304" pitchFamily="18" charset="0"/>
              </a:rPr>
              <a:t>- </a:t>
            </a:r>
            <a:r>
              <a:rPr lang="vi-VN" sz="6600" dirty="0">
                <a:solidFill>
                  <a:srgbClr val="FF0000"/>
                </a:solidFill>
                <a:latin typeface="Times New Roman" panose="02020603050405020304" pitchFamily="18" charset="0"/>
                <a:cs typeface="Times New Roman" panose="02020603050405020304" pitchFamily="18" charset="0"/>
              </a:rPr>
              <a:t>Hoàn thành các bài tập</a:t>
            </a:r>
            <a:r>
              <a:rPr lang="en-US" sz="6600" dirty="0">
                <a:solidFill>
                  <a:srgbClr val="FF0000"/>
                </a:solidFill>
                <a:latin typeface="Times New Roman" panose="02020603050405020304" pitchFamily="18" charset="0"/>
                <a:cs typeface="Times New Roman" panose="02020603050405020304" pitchFamily="18" charset="0"/>
              </a:rPr>
              <a:t>.</a:t>
            </a:r>
          </a:p>
          <a:p>
            <a:pPr algn="ctr" defTabSz="1371600"/>
            <a:r>
              <a:rPr lang="en-US" sz="6600" dirty="0">
                <a:solidFill>
                  <a:srgbClr val="FF0000"/>
                </a:solidFill>
                <a:latin typeface="Times New Roman" panose="02020603050405020304" pitchFamily="18" charset="0"/>
                <a:cs typeface="Times New Roman" panose="02020603050405020304" pitchFamily="18" charset="0"/>
              </a:rPr>
              <a:t>-</a:t>
            </a:r>
            <a:r>
              <a:rPr lang="vi-VN" sz="6600" dirty="0">
                <a:solidFill>
                  <a:srgbClr val="FF0000"/>
                </a:solidFill>
                <a:latin typeface="Times New Roman" panose="02020603050405020304" pitchFamily="18" charset="0"/>
                <a:cs typeface="Times New Roman" panose="02020603050405020304" pitchFamily="18" charset="0"/>
              </a:rPr>
              <a:t> Chuẩn bị bài thực hành đọc hiểu</a:t>
            </a:r>
            <a:r>
              <a:rPr lang="en-US" sz="6600" dirty="0">
                <a:solidFill>
                  <a:srgbClr val="FF0000"/>
                </a:solidFill>
                <a:latin typeface="Times New Roman" panose="02020603050405020304" pitchFamily="18" charset="0"/>
                <a:cs typeface="Times New Roman" panose="02020603050405020304" pitchFamily="18" charset="0"/>
              </a:rPr>
              <a:t> </a:t>
            </a:r>
            <a:r>
              <a:rPr lang="en-US" sz="6600" dirty="0" err="1">
                <a:solidFill>
                  <a:srgbClr val="FF0000"/>
                </a:solidFill>
                <a:latin typeface="Times New Roman" panose="02020603050405020304" pitchFamily="18" charset="0"/>
                <a:cs typeface="Times New Roman" panose="02020603050405020304" pitchFamily="18" charset="0"/>
              </a:rPr>
              <a:t>văn</a:t>
            </a:r>
            <a:r>
              <a:rPr lang="en-US" sz="6600" dirty="0">
                <a:solidFill>
                  <a:srgbClr val="FF0000"/>
                </a:solidFill>
                <a:latin typeface="Times New Roman" panose="02020603050405020304" pitchFamily="18" charset="0"/>
                <a:cs typeface="Times New Roman" panose="02020603050405020304" pitchFamily="18" charset="0"/>
              </a:rPr>
              <a:t> </a:t>
            </a:r>
            <a:r>
              <a:rPr lang="en-US" sz="6600" dirty="0" err="1">
                <a:solidFill>
                  <a:srgbClr val="FF0000"/>
                </a:solidFill>
                <a:latin typeface="Times New Roman" panose="02020603050405020304" pitchFamily="18" charset="0"/>
                <a:cs typeface="Times New Roman" panose="02020603050405020304" pitchFamily="18" charset="0"/>
              </a:rPr>
              <a:t>bản</a:t>
            </a:r>
            <a:r>
              <a:rPr lang="en-US" sz="6600" dirty="0">
                <a:solidFill>
                  <a:srgbClr val="FF0000"/>
                </a:solidFill>
                <a:latin typeface="Times New Roman" panose="02020603050405020304" pitchFamily="18" charset="0"/>
                <a:cs typeface="Times New Roman" panose="02020603050405020304" pitchFamily="18" charset="0"/>
              </a:rPr>
              <a:t>: “</a:t>
            </a:r>
            <a:r>
              <a:rPr lang="vi-VN" sz="6600" i="1" dirty="0">
                <a:solidFill>
                  <a:srgbClr val="FF0000"/>
                </a:solidFill>
                <a:latin typeface="Times New Roman" panose="02020603050405020304" pitchFamily="18" charset="0"/>
                <a:cs typeface="Times New Roman" panose="02020603050405020304" pitchFamily="18" charset="0"/>
              </a:rPr>
              <a:t>Bên bờ Thiên Mạc</a:t>
            </a:r>
            <a:r>
              <a:rPr lang="en-US" sz="6600" i="1" dirty="0">
                <a:solidFill>
                  <a:srgbClr val="FF0000"/>
                </a:solidFill>
                <a:latin typeface="Times New Roman" panose="02020603050405020304" pitchFamily="18" charset="0"/>
                <a:cs typeface="Times New Roman" panose="02020603050405020304" pitchFamily="18" charset="0"/>
              </a:rPr>
              <a:t>” </a:t>
            </a:r>
            <a:r>
              <a:rPr lang="en-US" sz="6600" dirty="0">
                <a:solidFill>
                  <a:srgbClr val="FF0000"/>
                </a:solidFill>
                <a:latin typeface="Times New Roman" panose="02020603050405020304" pitchFamily="18" charset="0"/>
                <a:cs typeface="Times New Roman" panose="02020603050405020304" pitchFamily="18" charset="0"/>
              </a:rPr>
              <a:t>(</a:t>
            </a:r>
            <a:r>
              <a:rPr lang="vi-VN" sz="6600" dirty="0">
                <a:solidFill>
                  <a:srgbClr val="FF0000"/>
                </a:solidFill>
                <a:latin typeface="Times New Roman" panose="02020603050405020304" pitchFamily="18" charset="0"/>
                <a:cs typeface="Times New Roman" panose="02020603050405020304" pitchFamily="18" charset="0"/>
              </a:rPr>
              <a:t>Hà Ân)</a:t>
            </a:r>
            <a:endParaRPr lang="en-US" sz="66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033156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arn(inVertic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arn(inVertical)">
                                      <p:cBhvr>
                                        <p:cTn id="1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16430" y="1130300"/>
            <a:ext cx="17097152" cy="1438053"/>
          </a:xfrm>
        </p:spPr>
        <p:txBody>
          <a:bodyPr>
            <a:normAutofit fontScale="90000"/>
          </a:bodyPr>
          <a:lstStyle/>
          <a:p>
            <a:pPr algn="l"/>
            <a:r>
              <a:rPr lang="en-US" sz="3200" dirty="0" smtClean="0">
                <a:latin typeface="Times New Roman" panose="02020603050405020304" pitchFamily="18" charset="0"/>
                <a:cs typeface="Times New Roman" panose="02020603050405020304" pitchFamily="18" charset="0"/>
              </a:rPr>
              <a:t/>
            </a:r>
            <a:br>
              <a:rPr lang="en-US" sz="3200" dirty="0" smtClean="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
            </a:r>
            <a:br>
              <a:rPr lang="en-US" sz="3200" dirty="0">
                <a:latin typeface="Times New Roman" panose="02020603050405020304" pitchFamily="18" charset="0"/>
                <a:cs typeface="Times New Roman" panose="02020603050405020304" pitchFamily="18" charset="0"/>
              </a:rPr>
            </a:br>
            <a:r>
              <a:rPr lang="en-US" sz="3200" dirty="0" smtClean="0">
                <a:latin typeface="Times New Roman" panose="02020603050405020304" pitchFamily="18" charset="0"/>
                <a:cs typeface="Times New Roman" panose="02020603050405020304" pitchFamily="18" charset="0"/>
              </a:rPr>
              <a:t/>
            </a:r>
            <a:br>
              <a:rPr lang="en-US" sz="3200" dirty="0" smtClean="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
            </a:r>
            <a:br>
              <a:rPr lang="en-US" sz="3200" dirty="0">
                <a:latin typeface="Times New Roman" panose="02020603050405020304" pitchFamily="18" charset="0"/>
                <a:cs typeface="Times New Roman" panose="02020603050405020304" pitchFamily="18" charset="0"/>
              </a:rPr>
            </a:br>
            <a:r>
              <a:rPr lang="en-US" sz="3200" dirty="0" smtClean="0">
                <a:latin typeface="Times New Roman" panose="02020603050405020304" pitchFamily="18" charset="0"/>
                <a:cs typeface="Times New Roman" panose="02020603050405020304" pitchFamily="18" charset="0"/>
              </a:rPr>
              <a:t/>
            </a:r>
            <a:br>
              <a:rPr lang="en-US" sz="3200" dirty="0" smtClean="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
            </a:r>
            <a:br>
              <a:rPr lang="en-US" sz="3200" dirty="0">
                <a:latin typeface="Times New Roman" panose="02020603050405020304" pitchFamily="18" charset="0"/>
                <a:cs typeface="Times New Roman" panose="02020603050405020304" pitchFamily="18" charset="0"/>
              </a:rPr>
            </a:br>
            <a:r>
              <a:rPr lang="en-US" sz="3200" dirty="0" smtClean="0">
                <a:latin typeface="Times New Roman" panose="02020603050405020304" pitchFamily="18" charset="0"/>
                <a:cs typeface="Times New Roman" panose="02020603050405020304" pitchFamily="18" charset="0"/>
              </a:rPr>
              <a:t/>
            </a:r>
            <a:br>
              <a:rPr lang="en-US" sz="3200" dirty="0" smtClean="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
            </a:r>
            <a:br>
              <a:rPr lang="en-US" sz="3200" dirty="0">
                <a:latin typeface="Times New Roman" panose="02020603050405020304" pitchFamily="18" charset="0"/>
                <a:cs typeface="Times New Roman" panose="02020603050405020304" pitchFamily="18" charset="0"/>
              </a:rPr>
            </a:br>
            <a:r>
              <a:rPr lang="en-US" sz="3200" dirty="0" smtClean="0">
                <a:latin typeface="Times New Roman" panose="02020603050405020304" pitchFamily="18" charset="0"/>
                <a:cs typeface="Times New Roman" panose="02020603050405020304" pitchFamily="18" charset="0"/>
              </a:rPr>
              <a:t/>
            </a:r>
            <a:br>
              <a:rPr lang="en-US" sz="3200" dirty="0" smtClean="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
            </a:r>
            <a:br>
              <a:rPr lang="en-US" sz="3200" dirty="0">
                <a:latin typeface="Times New Roman" panose="02020603050405020304" pitchFamily="18" charset="0"/>
                <a:cs typeface="Times New Roman" panose="02020603050405020304" pitchFamily="18" charset="0"/>
              </a:rPr>
            </a:br>
            <a:r>
              <a:rPr lang="en-US" sz="3200" dirty="0" smtClean="0">
                <a:latin typeface="Times New Roman" panose="02020603050405020304" pitchFamily="18" charset="0"/>
                <a:cs typeface="Times New Roman" panose="02020603050405020304" pitchFamily="18" charset="0"/>
              </a:rPr>
              <a:t/>
            </a:r>
            <a:br>
              <a:rPr lang="en-US" sz="3200" dirty="0" smtClean="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
            </a:r>
            <a:br>
              <a:rPr lang="en-US" sz="3200" dirty="0">
                <a:latin typeface="Times New Roman" panose="02020603050405020304" pitchFamily="18" charset="0"/>
                <a:cs typeface="Times New Roman" panose="02020603050405020304" pitchFamily="18" charset="0"/>
              </a:rPr>
            </a:br>
            <a:r>
              <a:rPr lang="en-US" sz="3200" dirty="0" smtClean="0">
                <a:latin typeface="Times New Roman" panose="02020603050405020304" pitchFamily="18" charset="0"/>
                <a:cs typeface="Times New Roman" panose="02020603050405020304" pitchFamily="18" charset="0"/>
              </a:rPr>
              <a:t/>
            </a:r>
            <a:br>
              <a:rPr lang="en-US" sz="3200" dirty="0" smtClean="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
            </a:r>
            <a:br>
              <a:rPr lang="en-US" sz="3200" dirty="0">
                <a:latin typeface="Times New Roman" panose="02020603050405020304" pitchFamily="18" charset="0"/>
                <a:cs typeface="Times New Roman" panose="02020603050405020304" pitchFamily="18" charset="0"/>
              </a:rPr>
            </a:br>
            <a:r>
              <a:rPr lang="en-US" sz="3200" dirty="0" smtClean="0">
                <a:latin typeface="Times New Roman" panose="02020603050405020304" pitchFamily="18" charset="0"/>
                <a:cs typeface="Times New Roman" panose="02020603050405020304" pitchFamily="18" charset="0"/>
              </a:rPr>
              <a:t/>
            </a:r>
            <a:br>
              <a:rPr lang="en-US" sz="3200" dirty="0" smtClean="0">
                <a:latin typeface="Times New Roman" panose="02020603050405020304" pitchFamily="18" charset="0"/>
                <a:cs typeface="Times New Roman" panose="02020603050405020304" pitchFamily="18" charset="0"/>
              </a:rPr>
            </a:br>
            <a:endParaRPr lang="vi-VN" sz="3200" dirty="0">
              <a:latin typeface="Times New Roman" panose="02020603050405020304" pitchFamily="18" charset="0"/>
              <a:cs typeface="Times New Roman" panose="02020603050405020304" pitchFamily="18" charset="0"/>
            </a:endParaRPr>
          </a:p>
        </p:txBody>
      </p:sp>
      <p:sp>
        <p:nvSpPr>
          <p:cNvPr id="3" name="Rectangle 2"/>
          <p:cNvSpPr/>
          <p:nvPr/>
        </p:nvSpPr>
        <p:spPr>
          <a:xfrm>
            <a:off x="1378206" y="160804"/>
            <a:ext cx="17373600" cy="1938992"/>
          </a:xfrm>
          <a:prstGeom prst="rect">
            <a:avLst/>
          </a:prstGeom>
        </p:spPr>
        <p:txBody>
          <a:bodyPr wrap="square">
            <a:spAutoFit/>
          </a:bodyPr>
          <a:lstStyle/>
          <a:p>
            <a:pPr algn="ctr"/>
            <a:r>
              <a:rPr lang="pt-BR" sz="4000" b="1" u="sng"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PHT số 01:</a:t>
            </a:r>
            <a:r>
              <a:rPr lang="pt-BR" sz="4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Tìm hiểu về </a:t>
            </a:r>
            <a:r>
              <a:rPr lang="pt-BR" sz="4000" b="1" dirty="0"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câu khẳng định và câu phủ định</a:t>
            </a:r>
            <a:r>
              <a:rPr lang="pt-BR" sz="4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r>
            <a:br>
              <a:rPr lang="pt-BR" sz="4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br>
            <a:r>
              <a:rPr lang="en-GB" sz="40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r>
            <a:br>
              <a:rPr lang="en-GB" sz="40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br>
            <a:endParaRPr lang="vi-VN" sz="4000" dirty="0"/>
          </a:p>
        </p:txBody>
      </p:sp>
      <p:graphicFrame>
        <p:nvGraphicFramePr>
          <p:cNvPr id="5" name="Table 4"/>
          <p:cNvGraphicFramePr>
            <a:graphicFrameLocks noGrp="1"/>
          </p:cNvGraphicFramePr>
          <p:nvPr>
            <p:extLst>
              <p:ext uri="{D42A27DB-BD31-4B8C-83A1-F6EECF244321}">
                <p14:modId xmlns:p14="http://schemas.microsoft.com/office/powerpoint/2010/main" val="2458698291"/>
              </p:ext>
            </p:extLst>
          </p:nvPr>
        </p:nvGraphicFramePr>
        <p:xfrm>
          <a:off x="0" y="876300"/>
          <a:ext cx="18287999" cy="9057342"/>
        </p:xfrm>
        <a:graphic>
          <a:graphicData uri="http://schemas.openxmlformats.org/drawingml/2006/table">
            <a:tbl>
              <a:tblPr firstRow="1" bandRow="1">
                <a:tableStyleId>{5C22544A-7EE6-4342-B048-85BDC9FD1C3A}</a:tableStyleId>
              </a:tblPr>
              <a:tblGrid>
                <a:gridCol w="4189322">
                  <a:extLst>
                    <a:ext uri="{9D8B030D-6E8A-4147-A177-3AD203B41FA5}">
                      <a16:colId xmlns:a16="http://schemas.microsoft.com/office/drawing/2014/main" val="2397005187"/>
                    </a:ext>
                  </a:extLst>
                </a:gridCol>
                <a:gridCol w="3786502">
                  <a:extLst>
                    <a:ext uri="{9D8B030D-6E8A-4147-A177-3AD203B41FA5}">
                      <a16:colId xmlns:a16="http://schemas.microsoft.com/office/drawing/2014/main" val="2182905068"/>
                    </a:ext>
                  </a:extLst>
                </a:gridCol>
                <a:gridCol w="5317215">
                  <a:extLst>
                    <a:ext uri="{9D8B030D-6E8A-4147-A177-3AD203B41FA5}">
                      <a16:colId xmlns:a16="http://schemas.microsoft.com/office/drawing/2014/main" val="3428634804"/>
                    </a:ext>
                  </a:extLst>
                </a:gridCol>
                <a:gridCol w="4994960">
                  <a:extLst>
                    <a:ext uri="{9D8B030D-6E8A-4147-A177-3AD203B41FA5}">
                      <a16:colId xmlns:a16="http://schemas.microsoft.com/office/drawing/2014/main" val="848439689"/>
                    </a:ext>
                  </a:extLst>
                </a:gridCol>
              </a:tblGrid>
              <a:tr h="3810000">
                <a:tc>
                  <a:txBody>
                    <a:bodyPr/>
                    <a:lstStyle/>
                    <a:p>
                      <a:pPr>
                        <a:lnSpc>
                          <a:spcPct val="100000"/>
                        </a:lnSpc>
                      </a:pPr>
                      <a:r>
                        <a:rPr lang="en-US" b="1" dirty="0" err="1" smtClean="0">
                          <a:latin typeface="Times New Roman" panose="02020603050405020304" pitchFamily="18" charset="0"/>
                          <a:cs typeface="Times New Roman" panose="02020603050405020304" pitchFamily="18" charset="0"/>
                        </a:rPr>
                        <a:t>Xác</a:t>
                      </a:r>
                      <a:r>
                        <a:rPr lang="en-US" b="1" baseline="0" dirty="0" smtClean="0">
                          <a:latin typeface="Times New Roman" panose="02020603050405020304" pitchFamily="18" charset="0"/>
                          <a:cs typeface="Times New Roman" panose="02020603050405020304" pitchFamily="18" charset="0"/>
                        </a:rPr>
                        <a:t> </a:t>
                      </a:r>
                      <a:r>
                        <a:rPr lang="en-US" b="1" baseline="0" dirty="0" err="1" smtClean="0">
                          <a:latin typeface="Times New Roman" panose="02020603050405020304" pitchFamily="18" charset="0"/>
                          <a:cs typeface="Times New Roman" panose="02020603050405020304" pitchFamily="18" charset="0"/>
                        </a:rPr>
                        <a:t>định</a:t>
                      </a:r>
                      <a:r>
                        <a:rPr lang="en-US" b="1" baseline="0" dirty="0" smtClean="0">
                          <a:latin typeface="Times New Roman" panose="02020603050405020304" pitchFamily="18" charset="0"/>
                          <a:cs typeface="Times New Roman" panose="02020603050405020304" pitchFamily="18" charset="0"/>
                        </a:rPr>
                        <a:t> </a:t>
                      </a:r>
                      <a:r>
                        <a:rPr lang="en-US" b="1" baseline="0" dirty="0" err="1" smtClean="0">
                          <a:latin typeface="Times New Roman" panose="02020603050405020304" pitchFamily="18" charset="0"/>
                          <a:cs typeface="Times New Roman" panose="02020603050405020304" pitchFamily="18" charset="0"/>
                        </a:rPr>
                        <a:t>hình</a:t>
                      </a:r>
                      <a:r>
                        <a:rPr lang="en-US" b="1" baseline="0" dirty="0" smtClean="0">
                          <a:latin typeface="Times New Roman" panose="02020603050405020304" pitchFamily="18" charset="0"/>
                          <a:cs typeface="Times New Roman" panose="02020603050405020304" pitchFamily="18" charset="0"/>
                        </a:rPr>
                        <a:t> </a:t>
                      </a:r>
                      <a:r>
                        <a:rPr lang="en-US" b="1" baseline="0" dirty="0" err="1" smtClean="0">
                          <a:latin typeface="Times New Roman" panose="02020603050405020304" pitchFamily="18" charset="0"/>
                          <a:cs typeface="Times New Roman" panose="02020603050405020304" pitchFamily="18" charset="0"/>
                        </a:rPr>
                        <a:t>thức</a:t>
                      </a:r>
                      <a:r>
                        <a:rPr lang="en-US" b="1" baseline="0" dirty="0" smtClean="0">
                          <a:latin typeface="Times New Roman" panose="02020603050405020304" pitchFamily="18" charset="0"/>
                          <a:cs typeface="Times New Roman" panose="02020603050405020304" pitchFamily="18" charset="0"/>
                        </a:rPr>
                        <a:t> </a:t>
                      </a:r>
                      <a:r>
                        <a:rPr lang="en-US" b="1" baseline="0" dirty="0" err="1" smtClean="0">
                          <a:latin typeface="Times New Roman" panose="02020603050405020304" pitchFamily="18" charset="0"/>
                          <a:cs typeface="Times New Roman" panose="02020603050405020304" pitchFamily="18" charset="0"/>
                        </a:rPr>
                        <a:t>và</a:t>
                      </a:r>
                      <a:r>
                        <a:rPr lang="en-US" b="1" baseline="0" dirty="0" smtClean="0">
                          <a:latin typeface="Times New Roman" panose="02020603050405020304" pitchFamily="18" charset="0"/>
                          <a:cs typeface="Times New Roman" panose="02020603050405020304" pitchFamily="18" charset="0"/>
                        </a:rPr>
                        <a:t> </a:t>
                      </a:r>
                      <a:r>
                        <a:rPr lang="en-US" b="1" baseline="0" dirty="0" err="1" smtClean="0">
                          <a:latin typeface="Times New Roman" panose="02020603050405020304" pitchFamily="18" charset="0"/>
                          <a:cs typeface="Times New Roman" panose="02020603050405020304" pitchFamily="18" charset="0"/>
                        </a:rPr>
                        <a:t>chức</a:t>
                      </a:r>
                      <a:r>
                        <a:rPr lang="en-US" b="1" baseline="0" dirty="0" smtClean="0">
                          <a:latin typeface="Times New Roman" panose="02020603050405020304" pitchFamily="18" charset="0"/>
                          <a:cs typeface="Times New Roman" panose="02020603050405020304" pitchFamily="18" charset="0"/>
                        </a:rPr>
                        <a:t> </a:t>
                      </a:r>
                      <a:r>
                        <a:rPr lang="en-US" b="1" baseline="0" dirty="0" err="1" smtClean="0">
                          <a:latin typeface="Times New Roman" panose="02020603050405020304" pitchFamily="18" charset="0"/>
                          <a:cs typeface="Times New Roman" panose="02020603050405020304" pitchFamily="18" charset="0"/>
                        </a:rPr>
                        <a:t>năng</a:t>
                      </a:r>
                      <a:r>
                        <a:rPr lang="en-US" b="1" baseline="0" dirty="0" smtClean="0">
                          <a:latin typeface="Times New Roman" panose="02020603050405020304" pitchFamily="18" charset="0"/>
                          <a:cs typeface="Times New Roman" panose="02020603050405020304" pitchFamily="18" charset="0"/>
                        </a:rPr>
                        <a:t> </a:t>
                      </a:r>
                      <a:r>
                        <a:rPr lang="en-US" b="1" baseline="0" dirty="0" err="1" smtClean="0">
                          <a:latin typeface="Times New Roman" panose="02020603050405020304" pitchFamily="18" charset="0"/>
                          <a:cs typeface="Times New Roman" panose="02020603050405020304" pitchFamily="18" charset="0"/>
                        </a:rPr>
                        <a:t>của</a:t>
                      </a:r>
                      <a:r>
                        <a:rPr lang="en-US" b="1" baseline="0" dirty="0" smtClean="0">
                          <a:latin typeface="Times New Roman" panose="02020603050405020304" pitchFamily="18" charset="0"/>
                          <a:cs typeface="Times New Roman" panose="02020603050405020304" pitchFamily="18" charset="0"/>
                        </a:rPr>
                        <a:t> </a:t>
                      </a:r>
                      <a:r>
                        <a:rPr lang="en-US" b="1" baseline="0" dirty="0" err="1" smtClean="0">
                          <a:latin typeface="Times New Roman" panose="02020603050405020304" pitchFamily="18" charset="0"/>
                          <a:cs typeface="Times New Roman" panose="02020603050405020304" pitchFamily="18" charset="0"/>
                        </a:rPr>
                        <a:t>các</a:t>
                      </a:r>
                      <a:r>
                        <a:rPr lang="en-US" b="1" baseline="0" dirty="0" smtClean="0">
                          <a:latin typeface="Times New Roman" panose="02020603050405020304" pitchFamily="18" charset="0"/>
                          <a:cs typeface="Times New Roman" panose="02020603050405020304" pitchFamily="18" charset="0"/>
                        </a:rPr>
                        <a:t> </a:t>
                      </a:r>
                      <a:r>
                        <a:rPr lang="en-US" b="1" baseline="0" dirty="0" err="1" smtClean="0">
                          <a:latin typeface="Times New Roman" panose="02020603050405020304" pitchFamily="18" charset="0"/>
                          <a:cs typeface="Times New Roman" panose="02020603050405020304" pitchFamily="18" charset="0"/>
                        </a:rPr>
                        <a:t>câu</a:t>
                      </a:r>
                      <a:r>
                        <a:rPr lang="en-US" b="1" baseline="0" dirty="0" smtClean="0">
                          <a:latin typeface="Times New Roman" panose="02020603050405020304" pitchFamily="18" charset="0"/>
                          <a:cs typeface="Times New Roman" panose="02020603050405020304" pitchFamily="18" charset="0"/>
                        </a:rPr>
                        <a:t>  </a:t>
                      </a:r>
                      <a:r>
                        <a:rPr lang="en-US" b="1" baseline="0" dirty="0" err="1" smtClean="0">
                          <a:latin typeface="Times New Roman" panose="02020603050405020304" pitchFamily="18" charset="0"/>
                          <a:cs typeface="Times New Roman" panose="02020603050405020304" pitchFamily="18" charset="0"/>
                        </a:rPr>
                        <a:t>trong</a:t>
                      </a:r>
                      <a:r>
                        <a:rPr lang="en-US" b="1" baseline="0" dirty="0" smtClean="0">
                          <a:latin typeface="Times New Roman" panose="02020603050405020304" pitchFamily="18" charset="0"/>
                          <a:cs typeface="Times New Roman" panose="02020603050405020304" pitchFamily="18" charset="0"/>
                        </a:rPr>
                        <a:t> </a:t>
                      </a:r>
                      <a:r>
                        <a:rPr lang="en-US" b="1" baseline="0" dirty="0" err="1" smtClean="0">
                          <a:latin typeface="Times New Roman" panose="02020603050405020304" pitchFamily="18" charset="0"/>
                          <a:cs typeface="Times New Roman" panose="02020603050405020304" pitchFamily="18" charset="0"/>
                        </a:rPr>
                        <a:t>các</a:t>
                      </a:r>
                      <a:r>
                        <a:rPr lang="en-US" b="1" baseline="0" dirty="0" smtClean="0">
                          <a:latin typeface="Times New Roman" panose="02020603050405020304" pitchFamily="18" charset="0"/>
                          <a:cs typeface="Times New Roman" panose="02020603050405020304" pitchFamily="18" charset="0"/>
                        </a:rPr>
                        <a:t> </a:t>
                      </a:r>
                      <a:r>
                        <a:rPr lang="en-US" b="1" baseline="0" dirty="0" err="1" smtClean="0">
                          <a:latin typeface="Times New Roman" panose="02020603050405020304" pitchFamily="18" charset="0"/>
                          <a:cs typeface="Times New Roman" panose="02020603050405020304" pitchFamily="18" charset="0"/>
                        </a:rPr>
                        <a:t>ví</a:t>
                      </a:r>
                      <a:r>
                        <a:rPr lang="en-US" b="1" baseline="0" dirty="0" smtClean="0">
                          <a:latin typeface="Times New Roman" panose="02020603050405020304" pitchFamily="18" charset="0"/>
                          <a:cs typeface="Times New Roman" panose="02020603050405020304" pitchFamily="18" charset="0"/>
                        </a:rPr>
                        <a:t> </a:t>
                      </a:r>
                      <a:r>
                        <a:rPr lang="en-US" b="1" baseline="0" dirty="0" err="1" smtClean="0">
                          <a:latin typeface="Times New Roman" panose="02020603050405020304" pitchFamily="18" charset="0"/>
                          <a:cs typeface="Times New Roman" panose="02020603050405020304" pitchFamily="18" charset="0"/>
                        </a:rPr>
                        <a:t>dụ</a:t>
                      </a:r>
                      <a:r>
                        <a:rPr lang="en-US" b="1" baseline="0" dirty="0" smtClean="0">
                          <a:latin typeface="Times New Roman" panose="02020603050405020304" pitchFamily="18" charset="0"/>
                          <a:cs typeface="Times New Roman" panose="02020603050405020304" pitchFamily="18" charset="0"/>
                        </a:rPr>
                        <a:t>?</a:t>
                      </a:r>
                      <a:endParaRPr lang="vi-VN" b="1" dirty="0">
                        <a:latin typeface="Times New Roman" panose="02020603050405020304" pitchFamily="18" charset="0"/>
                        <a:cs typeface="Times New Roman" panose="02020603050405020304"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smtClean="0">
                          <a:ln>
                            <a:noFill/>
                          </a:ln>
                          <a:solidFill>
                            <a:schemeClr val="bg1"/>
                          </a:solidFill>
                          <a:effectLst/>
                          <a:uLnTx/>
                          <a:uFillTx/>
                          <a:latin typeface="Times New Roman" panose="02020603050405020304" pitchFamily="18" charset="0"/>
                          <a:ea typeface="Calibri" panose="020F0502020204030204" pitchFamily="34" charset="0"/>
                          <a:cs typeface="+mn-cs"/>
                        </a:rPr>
                        <a:t>Ví</a:t>
                      </a:r>
                      <a:r>
                        <a:rPr kumimoji="0" lang="en-US" sz="3200" b="1" i="0" u="none" strike="noStrike" kern="1200" cap="none" spc="0" normalizeH="0" baseline="0" noProof="0" dirty="0" smtClean="0">
                          <a:ln>
                            <a:noFill/>
                          </a:ln>
                          <a:solidFill>
                            <a:schemeClr val="bg1"/>
                          </a:solidFill>
                          <a:effectLst/>
                          <a:uLnTx/>
                          <a:uFillTx/>
                          <a:latin typeface="Times New Roman" panose="02020603050405020304" pitchFamily="18" charset="0"/>
                          <a:ea typeface="Calibri" panose="020F0502020204030204" pitchFamily="34" charset="0"/>
                          <a:cs typeface="+mn-cs"/>
                        </a:rPr>
                        <a:t> </a:t>
                      </a:r>
                      <a:r>
                        <a:rPr kumimoji="0" lang="en-US" sz="3200" b="1" i="0" u="none" strike="noStrike" kern="1200" cap="none" spc="0" normalizeH="0" baseline="0" noProof="0" dirty="0" err="1" smtClean="0">
                          <a:ln>
                            <a:noFill/>
                          </a:ln>
                          <a:solidFill>
                            <a:schemeClr val="bg1"/>
                          </a:solidFill>
                          <a:effectLst/>
                          <a:uLnTx/>
                          <a:uFillTx/>
                          <a:latin typeface="Times New Roman" panose="02020603050405020304" pitchFamily="18" charset="0"/>
                          <a:ea typeface="Calibri" panose="020F0502020204030204" pitchFamily="34" charset="0"/>
                          <a:cs typeface="+mn-cs"/>
                        </a:rPr>
                        <a:t>dụ</a:t>
                      </a:r>
                      <a:r>
                        <a:rPr kumimoji="0" lang="en-US" sz="3200" b="1" i="0" u="none" strike="noStrike" kern="1200" cap="none" spc="0" normalizeH="0" baseline="0" noProof="0" dirty="0" smtClean="0">
                          <a:ln>
                            <a:noFill/>
                          </a:ln>
                          <a:solidFill>
                            <a:schemeClr val="bg1"/>
                          </a:solidFill>
                          <a:effectLst/>
                          <a:uLnTx/>
                          <a:uFillTx/>
                          <a:latin typeface="Times New Roman" panose="02020603050405020304" pitchFamily="18" charset="0"/>
                          <a:ea typeface="Calibri" panose="020F0502020204030204" pitchFamily="34" charset="0"/>
                          <a:cs typeface="+mn-cs"/>
                        </a:rPr>
                        <a:t> 1</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smtClean="0">
                          <a:ln>
                            <a:noFill/>
                          </a:ln>
                          <a:solidFill>
                            <a:schemeClr val="bg1"/>
                          </a:solidFill>
                          <a:effectLst/>
                          <a:uLnTx/>
                          <a:uFillTx/>
                          <a:latin typeface="Times New Roman" panose="02020603050405020304" pitchFamily="18" charset="0"/>
                          <a:ea typeface="Calibri" panose="020F0502020204030204" pitchFamily="34" charset="0"/>
                          <a:cs typeface="+mn-cs"/>
                        </a:rPr>
                        <a:t>1. Nam </a:t>
                      </a:r>
                      <a:r>
                        <a:rPr kumimoji="0" lang="en-US" sz="3200" b="1" i="0" u="none" strike="noStrike" kern="1200" cap="none" spc="0" normalizeH="0" baseline="0" noProof="0" dirty="0" err="1" smtClean="0">
                          <a:ln>
                            <a:noFill/>
                          </a:ln>
                          <a:solidFill>
                            <a:schemeClr val="bg1"/>
                          </a:solidFill>
                          <a:effectLst/>
                          <a:uLnTx/>
                          <a:uFillTx/>
                          <a:latin typeface="Times New Roman" panose="02020603050405020304" pitchFamily="18" charset="0"/>
                          <a:ea typeface="Calibri" panose="020F0502020204030204" pitchFamily="34" charset="0"/>
                          <a:cs typeface="+mn-cs"/>
                        </a:rPr>
                        <a:t>đi</a:t>
                      </a:r>
                      <a:r>
                        <a:rPr kumimoji="0" lang="en-US" sz="3200" b="1" i="0" u="none" strike="noStrike" kern="1200" cap="none" spc="0" normalizeH="0" baseline="0" noProof="0" dirty="0" smtClean="0">
                          <a:ln>
                            <a:noFill/>
                          </a:ln>
                          <a:solidFill>
                            <a:schemeClr val="bg1"/>
                          </a:solidFill>
                          <a:effectLst/>
                          <a:uLnTx/>
                          <a:uFillTx/>
                          <a:latin typeface="Times New Roman" panose="02020603050405020304" pitchFamily="18" charset="0"/>
                          <a:ea typeface="Calibri" panose="020F0502020204030204" pitchFamily="34" charset="0"/>
                          <a:cs typeface="+mn-cs"/>
                        </a:rPr>
                        <a:t> </a:t>
                      </a:r>
                      <a:r>
                        <a:rPr kumimoji="0" lang="en-US" sz="3200" b="1" i="0" u="none" strike="noStrike" kern="1200" cap="none" spc="0" normalizeH="0" baseline="0" noProof="0" dirty="0" err="1" smtClean="0">
                          <a:ln>
                            <a:noFill/>
                          </a:ln>
                          <a:solidFill>
                            <a:schemeClr val="bg1"/>
                          </a:solidFill>
                          <a:effectLst/>
                          <a:uLnTx/>
                          <a:uFillTx/>
                          <a:latin typeface="Times New Roman" panose="02020603050405020304" pitchFamily="18" charset="0"/>
                          <a:ea typeface="Calibri" panose="020F0502020204030204" pitchFamily="34" charset="0"/>
                          <a:cs typeface="+mn-cs"/>
                        </a:rPr>
                        <a:t>Huế</a:t>
                      </a:r>
                      <a:r>
                        <a:rPr kumimoji="0" lang="en-US" sz="3200" b="1" i="0" u="none" strike="noStrike" kern="1200" cap="none" spc="0" normalizeH="0" baseline="0" noProof="0" dirty="0" smtClean="0">
                          <a:ln>
                            <a:noFill/>
                          </a:ln>
                          <a:solidFill>
                            <a:schemeClr val="bg1"/>
                          </a:solidFill>
                          <a:effectLst/>
                          <a:uLnTx/>
                          <a:uFillTx/>
                          <a:latin typeface="Times New Roman" panose="02020603050405020304" pitchFamily="18" charset="0"/>
                          <a:ea typeface="Calibri" panose="020F0502020204030204" pitchFamily="34" charset="0"/>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smtClean="0">
                          <a:ln>
                            <a:noFill/>
                          </a:ln>
                          <a:solidFill>
                            <a:prstClr val="white"/>
                          </a:solidFill>
                          <a:effectLst/>
                          <a:uLnTx/>
                          <a:uFillTx/>
                          <a:latin typeface="Times New Roman" panose="02020603050405020304" pitchFamily="18" charset="0"/>
                          <a:ea typeface="Calibri" panose="020F0502020204030204" pitchFamily="34" charset="0"/>
                          <a:cs typeface="+mn-cs"/>
                        </a:rPr>
                        <a:t>1. Nam </a:t>
                      </a:r>
                      <a:r>
                        <a:rPr kumimoji="0" lang="en-US" sz="3200" b="1" i="0" u="none" strike="noStrike" kern="1200" cap="none" spc="0" normalizeH="0" baseline="0" noProof="0" dirty="0" err="1" smtClean="0">
                          <a:ln>
                            <a:noFill/>
                          </a:ln>
                          <a:solidFill>
                            <a:prstClr val="white"/>
                          </a:solidFill>
                          <a:effectLst/>
                          <a:uLnTx/>
                          <a:uFillTx/>
                          <a:latin typeface="Times New Roman" panose="02020603050405020304" pitchFamily="18" charset="0"/>
                          <a:ea typeface="Calibri" panose="020F0502020204030204" pitchFamily="34" charset="0"/>
                          <a:cs typeface="+mn-cs"/>
                        </a:rPr>
                        <a:t>không</a:t>
                      </a:r>
                      <a:r>
                        <a:rPr kumimoji="0" lang="en-US" sz="3200" b="1" i="0" u="none" strike="noStrike" kern="1200" cap="none" spc="0" normalizeH="0" baseline="0" noProof="0" dirty="0" smtClean="0">
                          <a:ln>
                            <a:noFill/>
                          </a:ln>
                          <a:solidFill>
                            <a:prstClr val="white"/>
                          </a:solidFill>
                          <a:effectLst/>
                          <a:uLnTx/>
                          <a:uFillTx/>
                          <a:latin typeface="Times New Roman" panose="02020603050405020304" pitchFamily="18" charset="0"/>
                          <a:ea typeface="Calibri" panose="020F0502020204030204" pitchFamily="34" charset="0"/>
                          <a:cs typeface="+mn-cs"/>
                        </a:rPr>
                        <a:t> </a:t>
                      </a:r>
                      <a:r>
                        <a:rPr kumimoji="0" lang="en-US" sz="3200" b="1" i="0" u="none" strike="noStrike" kern="1200" cap="none" spc="0" normalizeH="0" baseline="0" noProof="0" dirty="0" err="1" smtClean="0">
                          <a:ln>
                            <a:noFill/>
                          </a:ln>
                          <a:solidFill>
                            <a:prstClr val="white"/>
                          </a:solidFill>
                          <a:effectLst/>
                          <a:uLnTx/>
                          <a:uFillTx/>
                          <a:latin typeface="Times New Roman" panose="02020603050405020304" pitchFamily="18" charset="0"/>
                          <a:ea typeface="Calibri" panose="020F0502020204030204" pitchFamily="34" charset="0"/>
                          <a:cs typeface="+mn-cs"/>
                        </a:rPr>
                        <a:t>thể</a:t>
                      </a:r>
                      <a:r>
                        <a:rPr kumimoji="0" lang="en-US" sz="3200" b="1" i="0" u="none" strike="noStrike" kern="1200" cap="none" spc="0" normalizeH="0" baseline="0" noProof="0" dirty="0" smtClean="0">
                          <a:ln>
                            <a:noFill/>
                          </a:ln>
                          <a:solidFill>
                            <a:prstClr val="white"/>
                          </a:solidFill>
                          <a:effectLst/>
                          <a:uLnTx/>
                          <a:uFillTx/>
                          <a:latin typeface="Times New Roman" panose="02020603050405020304" pitchFamily="18" charset="0"/>
                          <a:ea typeface="Calibri" panose="020F0502020204030204" pitchFamily="34" charset="0"/>
                          <a:cs typeface="+mn-cs"/>
                        </a:rPr>
                        <a:t> </a:t>
                      </a:r>
                      <a:r>
                        <a:rPr kumimoji="0" lang="en-US" sz="3200" b="1" i="0" u="none" strike="noStrike" kern="1200" cap="none" spc="0" normalizeH="0" baseline="0" noProof="0" dirty="0" err="1" smtClean="0">
                          <a:ln>
                            <a:noFill/>
                          </a:ln>
                          <a:solidFill>
                            <a:prstClr val="white"/>
                          </a:solidFill>
                          <a:effectLst/>
                          <a:uLnTx/>
                          <a:uFillTx/>
                          <a:latin typeface="Times New Roman" panose="02020603050405020304" pitchFamily="18" charset="0"/>
                          <a:ea typeface="Calibri" panose="020F0502020204030204" pitchFamily="34" charset="0"/>
                          <a:cs typeface="+mn-cs"/>
                        </a:rPr>
                        <a:t>không</a:t>
                      </a:r>
                      <a:r>
                        <a:rPr kumimoji="0" lang="en-US" sz="3200" b="1" i="0" u="none" strike="noStrike" kern="1200" cap="none" spc="0" normalizeH="0" baseline="0" noProof="0" dirty="0" smtClean="0">
                          <a:ln>
                            <a:noFill/>
                          </a:ln>
                          <a:solidFill>
                            <a:prstClr val="white"/>
                          </a:solidFill>
                          <a:effectLst/>
                          <a:uLnTx/>
                          <a:uFillTx/>
                          <a:latin typeface="Times New Roman" panose="02020603050405020304" pitchFamily="18" charset="0"/>
                          <a:ea typeface="Calibri" panose="020F0502020204030204" pitchFamily="34" charset="0"/>
                          <a:cs typeface="+mn-cs"/>
                        </a:rPr>
                        <a:t> </a:t>
                      </a:r>
                      <a:r>
                        <a:rPr kumimoji="0" lang="en-US" sz="3200" b="1" i="0" u="none" strike="noStrike" kern="1200" cap="none" spc="0" normalizeH="0" baseline="0" noProof="0" dirty="0" err="1" smtClean="0">
                          <a:ln>
                            <a:noFill/>
                          </a:ln>
                          <a:solidFill>
                            <a:prstClr val="white"/>
                          </a:solidFill>
                          <a:effectLst/>
                          <a:uLnTx/>
                          <a:uFillTx/>
                          <a:latin typeface="Times New Roman" panose="02020603050405020304" pitchFamily="18" charset="0"/>
                          <a:ea typeface="Calibri" panose="020F0502020204030204" pitchFamily="34" charset="0"/>
                          <a:cs typeface="+mn-cs"/>
                        </a:rPr>
                        <a:t>đi</a:t>
                      </a:r>
                      <a:r>
                        <a:rPr kumimoji="0" lang="en-US" sz="3200" b="1" i="0" u="none" strike="noStrike" kern="1200" cap="none" spc="0" normalizeH="0" baseline="0" noProof="0" dirty="0" smtClean="0">
                          <a:ln>
                            <a:noFill/>
                          </a:ln>
                          <a:solidFill>
                            <a:prstClr val="white"/>
                          </a:solidFill>
                          <a:effectLst/>
                          <a:uLnTx/>
                          <a:uFillTx/>
                          <a:latin typeface="Times New Roman" panose="02020603050405020304" pitchFamily="18" charset="0"/>
                          <a:ea typeface="Calibri" panose="020F0502020204030204" pitchFamily="34" charset="0"/>
                          <a:cs typeface="+mn-cs"/>
                        </a:rPr>
                        <a:t> </a:t>
                      </a:r>
                      <a:r>
                        <a:rPr kumimoji="0" lang="en-US" sz="3200" b="1" i="0" u="none" strike="noStrike" kern="1200" cap="none" spc="0" normalizeH="0" baseline="0" noProof="0" dirty="0" err="1" smtClean="0">
                          <a:ln>
                            <a:noFill/>
                          </a:ln>
                          <a:solidFill>
                            <a:prstClr val="white"/>
                          </a:solidFill>
                          <a:effectLst/>
                          <a:uLnTx/>
                          <a:uFillTx/>
                          <a:latin typeface="Times New Roman" panose="02020603050405020304" pitchFamily="18" charset="0"/>
                          <a:ea typeface="Calibri" panose="020F0502020204030204" pitchFamily="34" charset="0"/>
                          <a:cs typeface="+mn-cs"/>
                        </a:rPr>
                        <a:t>Huế</a:t>
                      </a:r>
                      <a:r>
                        <a:rPr kumimoji="0" lang="en-US" sz="3200" b="1" i="0" u="none" strike="noStrike" kern="1200" cap="none" spc="0" normalizeH="0" baseline="0" noProof="0" dirty="0" smtClean="0">
                          <a:ln>
                            <a:noFill/>
                          </a:ln>
                          <a:solidFill>
                            <a:prstClr val="white"/>
                          </a:solidFill>
                          <a:effectLst/>
                          <a:uLnTx/>
                          <a:uFillTx/>
                          <a:latin typeface="Times New Roman" panose="02020603050405020304" pitchFamily="18" charset="0"/>
                          <a:ea typeface="Calibri" panose="020F0502020204030204" pitchFamily="34" charset="0"/>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smtClean="0">
                        <a:ln>
                          <a:noFill/>
                        </a:ln>
                        <a:solidFill>
                          <a:schemeClr val="bg1"/>
                        </a:solidFill>
                        <a:effectLst/>
                        <a:uLnTx/>
                        <a:uFillTx/>
                        <a:latin typeface="Times New Roman" panose="02020603050405020304" pitchFamily="18" charset="0"/>
                        <a:ea typeface="Calibri" panose="020F0502020204030204" pitchFamily="34" charset="0"/>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smtClean="0">
                          <a:ln>
                            <a:noFill/>
                          </a:ln>
                          <a:solidFill>
                            <a:schemeClr val="bg1"/>
                          </a:solidFill>
                          <a:effectLst/>
                          <a:uLnTx/>
                          <a:uFillTx/>
                          <a:latin typeface="Times New Roman" panose="02020603050405020304" pitchFamily="18" charset="0"/>
                          <a:ea typeface="Calibri" panose="020F0502020204030204" pitchFamily="34" charset="0"/>
                          <a:cs typeface="+mn-cs"/>
                        </a:rPr>
                        <a:t>Ví</a:t>
                      </a:r>
                      <a:r>
                        <a:rPr kumimoji="0" lang="en-US" sz="3200" b="1" i="0" u="none" strike="noStrike" kern="1200" cap="none" spc="0" normalizeH="0" baseline="0" noProof="0" dirty="0" smtClean="0">
                          <a:ln>
                            <a:noFill/>
                          </a:ln>
                          <a:solidFill>
                            <a:schemeClr val="bg1"/>
                          </a:solidFill>
                          <a:effectLst/>
                          <a:uLnTx/>
                          <a:uFillTx/>
                          <a:latin typeface="Times New Roman" panose="02020603050405020304" pitchFamily="18" charset="0"/>
                          <a:ea typeface="Calibri" panose="020F0502020204030204" pitchFamily="34" charset="0"/>
                          <a:cs typeface="+mn-cs"/>
                        </a:rPr>
                        <a:t> </a:t>
                      </a:r>
                      <a:r>
                        <a:rPr kumimoji="0" lang="en-US" sz="3200" b="1" i="0" u="none" strike="noStrike" kern="1200" cap="none" spc="0" normalizeH="0" baseline="0" noProof="0" dirty="0" err="1" smtClean="0">
                          <a:ln>
                            <a:noFill/>
                          </a:ln>
                          <a:solidFill>
                            <a:schemeClr val="bg1"/>
                          </a:solidFill>
                          <a:effectLst/>
                          <a:uLnTx/>
                          <a:uFillTx/>
                          <a:latin typeface="Times New Roman" panose="02020603050405020304" pitchFamily="18" charset="0"/>
                          <a:ea typeface="Calibri" panose="020F0502020204030204" pitchFamily="34" charset="0"/>
                          <a:cs typeface="+mn-cs"/>
                        </a:rPr>
                        <a:t>dụ</a:t>
                      </a:r>
                      <a:r>
                        <a:rPr kumimoji="0" lang="en-US" sz="3200" b="1" i="0" u="none" strike="noStrike" kern="1200" cap="none" spc="0" normalizeH="0" baseline="0" noProof="0" dirty="0" smtClean="0">
                          <a:ln>
                            <a:noFill/>
                          </a:ln>
                          <a:solidFill>
                            <a:schemeClr val="bg1"/>
                          </a:solidFill>
                          <a:effectLst/>
                          <a:uLnTx/>
                          <a:uFillTx/>
                          <a:latin typeface="Times New Roman" panose="02020603050405020304" pitchFamily="18" charset="0"/>
                          <a:ea typeface="Calibri" panose="020F0502020204030204" pitchFamily="34" charset="0"/>
                          <a:cs typeface="+mn-cs"/>
                        </a:rPr>
                        <a:t> 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smtClean="0">
                          <a:ln>
                            <a:noFill/>
                          </a:ln>
                          <a:solidFill>
                            <a:schemeClr val="bg1"/>
                          </a:solidFill>
                          <a:effectLst/>
                          <a:uLnTx/>
                          <a:uFillTx/>
                          <a:latin typeface="Times New Roman" panose="02020603050405020304" pitchFamily="18" charset="0"/>
                          <a:ea typeface="Calibri" panose="020F0502020204030204" pitchFamily="34" charset="0"/>
                          <a:cs typeface="+mn-cs"/>
                        </a:rPr>
                        <a:t>1. </a:t>
                      </a:r>
                      <a:r>
                        <a:rPr lang="en-US" sz="3200" b="1" i="1" dirty="0" smtClean="0">
                          <a:effectLst/>
                          <a:latin typeface="Times New Roman" panose="02020603050405020304" pitchFamily="18" charset="0"/>
                          <a:ea typeface="Times New Roman" panose="02020603050405020304" pitchFamily="18" charset="0"/>
                          <a:cs typeface="Times New Roman" panose="02020603050405020304" pitchFamily="18" charset="0"/>
                        </a:rPr>
                        <a:t>Nam </a:t>
                      </a:r>
                      <a:r>
                        <a:rPr lang="en-US" sz="3200" b="1" i="1" dirty="0" err="1" smtClean="0">
                          <a:effectLst/>
                          <a:latin typeface="Times New Roman" panose="02020603050405020304" pitchFamily="18" charset="0"/>
                          <a:ea typeface="Times New Roman" panose="02020603050405020304" pitchFamily="18" charset="0"/>
                          <a:cs typeface="Times New Roman" panose="02020603050405020304" pitchFamily="18" charset="0"/>
                        </a:rPr>
                        <a:t>không</a:t>
                      </a:r>
                      <a:r>
                        <a:rPr lang="en-US" sz="3200" b="1" i="1"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smtClean="0">
                          <a:effectLst/>
                          <a:latin typeface="Times New Roman" panose="02020603050405020304" pitchFamily="18" charset="0"/>
                          <a:ea typeface="Times New Roman" panose="02020603050405020304" pitchFamily="18" charset="0"/>
                          <a:cs typeface="Times New Roman" panose="02020603050405020304" pitchFamily="18" charset="0"/>
                        </a:rPr>
                        <a:t>đi</a:t>
                      </a:r>
                      <a:r>
                        <a:rPr lang="en-US" sz="3200" b="1" i="1"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smtClean="0">
                          <a:effectLst/>
                          <a:latin typeface="Times New Roman" panose="02020603050405020304" pitchFamily="18" charset="0"/>
                          <a:ea typeface="Times New Roman" panose="02020603050405020304" pitchFamily="18" charset="0"/>
                          <a:cs typeface="Times New Roman" panose="02020603050405020304" pitchFamily="18" charset="0"/>
                        </a:rPr>
                        <a:t>Huế</a:t>
                      </a:r>
                      <a:r>
                        <a:rPr lang="en-US" sz="3200" b="1" i="1"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3200" b="1" i="0"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3200" b="1" i="0" dirty="0" smtClean="0">
                          <a:effectLst/>
                          <a:latin typeface="Times New Roman" panose="02020603050405020304" pitchFamily="18" charset="0"/>
                          <a:ea typeface="Times New Roman" panose="02020603050405020304" pitchFamily="18" charset="0"/>
                          <a:cs typeface="Times New Roman" panose="02020603050405020304" pitchFamily="18" charset="0"/>
                        </a:rPr>
                        <a:t>2.</a:t>
                      </a:r>
                      <a:r>
                        <a:rPr lang="en-US" sz="3200" b="1" i="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smtClean="0">
                          <a:effectLst/>
                          <a:latin typeface="Times New Roman" panose="02020603050405020304" pitchFamily="18" charset="0"/>
                          <a:ea typeface="Times New Roman" panose="02020603050405020304" pitchFamily="18" charset="0"/>
                          <a:cs typeface="Times New Roman" panose="02020603050405020304" pitchFamily="18" charset="0"/>
                        </a:rPr>
                        <a:t>Nam </a:t>
                      </a:r>
                      <a:r>
                        <a:rPr lang="en-US" sz="3200" b="1" i="1" dirty="0" err="1" smtClean="0">
                          <a:effectLst/>
                          <a:latin typeface="Times New Roman" panose="02020603050405020304" pitchFamily="18" charset="0"/>
                          <a:ea typeface="Times New Roman" panose="02020603050405020304" pitchFamily="18" charset="0"/>
                          <a:cs typeface="Times New Roman" panose="02020603050405020304" pitchFamily="18" charset="0"/>
                        </a:rPr>
                        <a:t>chưa</a:t>
                      </a:r>
                      <a:r>
                        <a:rPr lang="en-US" sz="3200" b="1" i="1"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smtClean="0">
                          <a:effectLst/>
                          <a:latin typeface="Times New Roman" panose="02020603050405020304" pitchFamily="18" charset="0"/>
                          <a:ea typeface="Times New Roman" panose="02020603050405020304" pitchFamily="18" charset="0"/>
                          <a:cs typeface="Times New Roman" panose="02020603050405020304" pitchFamily="18" charset="0"/>
                        </a:rPr>
                        <a:t>đi</a:t>
                      </a:r>
                      <a:r>
                        <a:rPr lang="en-US" sz="3200" b="1" i="1"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smtClean="0">
                          <a:effectLst/>
                          <a:latin typeface="Times New Roman" panose="02020603050405020304" pitchFamily="18" charset="0"/>
                          <a:ea typeface="Times New Roman" panose="02020603050405020304" pitchFamily="18" charset="0"/>
                          <a:cs typeface="Times New Roman" panose="02020603050405020304" pitchFamily="18" charset="0"/>
                        </a:rPr>
                        <a:t>Huế</a:t>
                      </a:r>
                      <a:r>
                        <a:rPr lang="en-US" sz="3200" b="1" i="1"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vi-VN" sz="3200" b="1"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just">
                        <a:lnSpc>
                          <a:spcPct val="115000"/>
                        </a:lnSpc>
                        <a:spcAft>
                          <a:spcPts val="0"/>
                        </a:spcAft>
                        <a:buFont typeface="+mj-lt"/>
                        <a:buNone/>
                      </a:pPr>
                      <a:r>
                        <a:rPr lang="en-US" sz="3200" b="1" i="1" dirty="0" smtClean="0">
                          <a:effectLst/>
                          <a:latin typeface="Times New Roman" panose="02020603050405020304" pitchFamily="18" charset="0"/>
                          <a:ea typeface="Times New Roman" panose="02020603050405020304" pitchFamily="18" charset="0"/>
                          <a:cs typeface="Times New Roman" panose="02020603050405020304" pitchFamily="18" charset="0"/>
                        </a:rPr>
                        <a:t>3. Nam </a:t>
                      </a:r>
                      <a:r>
                        <a:rPr lang="en-US" sz="3200" b="1" i="1" dirty="0" err="1" smtClean="0">
                          <a:effectLst/>
                          <a:latin typeface="Times New Roman" panose="02020603050405020304" pitchFamily="18" charset="0"/>
                          <a:ea typeface="Times New Roman" panose="02020603050405020304" pitchFamily="18" charset="0"/>
                          <a:cs typeface="Times New Roman" panose="02020603050405020304" pitchFamily="18" charset="0"/>
                        </a:rPr>
                        <a:t>chẳng</a:t>
                      </a:r>
                      <a:r>
                        <a:rPr lang="en-US" sz="3200" b="1" i="1"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smtClean="0">
                          <a:effectLst/>
                          <a:latin typeface="Times New Roman" panose="02020603050405020304" pitchFamily="18" charset="0"/>
                          <a:ea typeface="Times New Roman" panose="02020603050405020304" pitchFamily="18" charset="0"/>
                          <a:cs typeface="Times New Roman" panose="02020603050405020304" pitchFamily="18" charset="0"/>
                        </a:rPr>
                        <a:t>đi</a:t>
                      </a:r>
                      <a:r>
                        <a:rPr lang="en-US" sz="3200" b="1" i="1"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smtClean="0">
                          <a:effectLst/>
                          <a:latin typeface="Times New Roman" panose="02020603050405020304" pitchFamily="18" charset="0"/>
                          <a:ea typeface="Times New Roman" panose="02020603050405020304" pitchFamily="18" charset="0"/>
                          <a:cs typeface="Times New Roman" panose="02020603050405020304" pitchFamily="18" charset="0"/>
                        </a:rPr>
                        <a:t>Huế</a:t>
                      </a:r>
                      <a:r>
                        <a:rPr lang="en-US" sz="3200" b="1" i="1"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vi-VN" sz="3200" b="1"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just">
                        <a:lnSpc>
                          <a:spcPct val="115000"/>
                        </a:lnSpc>
                        <a:spcAft>
                          <a:spcPts val="0"/>
                        </a:spcAft>
                        <a:buFont typeface="+mj-lt"/>
                        <a:buNone/>
                      </a:pPr>
                      <a:r>
                        <a:rPr lang="en-US" sz="3200" b="1" i="1" dirty="0" smtClean="0">
                          <a:effectLst/>
                          <a:latin typeface="Times New Roman" panose="02020603050405020304" pitchFamily="18" charset="0"/>
                          <a:ea typeface="Times New Roman" panose="02020603050405020304" pitchFamily="18" charset="0"/>
                          <a:cs typeface="Times New Roman" panose="02020603050405020304" pitchFamily="18" charset="0"/>
                        </a:rPr>
                        <a:t>4. Nam </a:t>
                      </a:r>
                      <a:r>
                        <a:rPr lang="en-US" sz="3200" b="1" i="1" dirty="0" err="1" smtClean="0">
                          <a:effectLst/>
                          <a:latin typeface="Times New Roman" panose="02020603050405020304" pitchFamily="18" charset="0"/>
                          <a:ea typeface="Times New Roman" panose="02020603050405020304" pitchFamily="18" charset="0"/>
                          <a:cs typeface="Times New Roman" panose="02020603050405020304" pitchFamily="18" charset="0"/>
                        </a:rPr>
                        <a:t>không</a:t>
                      </a:r>
                      <a:r>
                        <a:rPr lang="en-US" sz="3200" b="1" i="1"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smtClean="0">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3200" b="1" i="1"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smtClean="0">
                          <a:effectLst/>
                          <a:latin typeface="Times New Roman" panose="02020603050405020304" pitchFamily="18" charset="0"/>
                          <a:ea typeface="Times New Roman" panose="02020603050405020304" pitchFamily="18" charset="0"/>
                          <a:cs typeface="Times New Roman" panose="02020603050405020304" pitchFamily="18" charset="0"/>
                        </a:rPr>
                        <a:t>xe</a:t>
                      </a:r>
                      <a:r>
                        <a:rPr lang="en-US" sz="3200" b="1" i="1"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vi-VN" sz="3200" b="1"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just">
                        <a:lnSpc>
                          <a:spcPct val="115000"/>
                        </a:lnSpc>
                        <a:spcAft>
                          <a:spcPts val="0"/>
                        </a:spcAft>
                        <a:buFont typeface="+mj-lt"/>
                        <a:buNone/>
                      </a:pPr>
                      <a:r>
                        <a:rPr lang="en-US" sz="3200" b="1" i="1" dirty="0" smtClean="0">
                          <a:effectLst/>
                          <a:latin typeface="Times New Roman" panose="02020603050405020304" pitchFamily="18" charset="0"/>
                          <a:ea typeface="Times New Roman" panose="02020603050405020304" pitchFamily="18" charset="0"/>
                          <a:cs typeface="Times New Roman" panose="02020603050405020304" pitchFamily="18" charset="0"/>
                        </a:rPr>
                        <a:t>5. Nam </a:t>
                      </a:r>
                      <a:r>
                        <a:rPr lang="en-US" sz="3200" b="1" i="1" dirty="0" err="1" smtClean="0">
                          <a:effectLst/>
                          <a:latin typeface="Times New Roman" panose="02020603050405020304" pitchFamily="18" charset="0"/>
                          <a:ea typeface="Times New Roman" panose="02020603050405020304" pitchFamily="18" charset="0"/>
                          <a:cs typeface="Times New Roman" panose="02020603050405020304" pitchFamily="18" charset="0"/>
                        </a:rPr>
                        <a:t>không</a:t>
                      </a:r>
                      <a:r>
                        <a:rPr lang="en-US" sz="3200" b="1" i="1"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smtClean="0">
                          <a:effectLst/>
                          <a:latin typeface="Times New Roman" panose="02020603050405020304" pitchFamily="18" charset="0"/>
                          <a:ea typeface="Times New Roman" panose="02020603050405020304" pitchFamily="18" charset="0"/>
                          <a:cs typeface="Times New Roman" panose="02020603050405020304" pitchFamily="18" charset="0"/>
                        </a:rPr>
                        <a:t>phải</a:t>
                      </a:r>
                      <a:r>
                        <a:rPr lang="en-US" sz="3200" b="1" i="1"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smtClean="0">
                          <a:effectLst/>
                          <a:latin typeface="Times New Roman" panose="02020603050405020304" pitchFamily="18" charset="0"/>
                          <a:ea typeface="Times New Roman" panose="02020603050405020304" pitchFamily="18" charset="0"/>
                          <a:cs typeface="Times New Roman" panose="02020603050405020304" pitchFamily="18" charset="0"/>
                        </a:rPr>
                        <a:t>em</a:t>
                      </a:r>
                      <a:r>
                        <a:rPr lang="en-US" sz="3200" b="1" i="1"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smtClean="0">
                          <a:effectLst/>
                          <a:latin typeface="Times New Roman" panose="02020603050405020304" pitchFamily="18" charset="0"/>
                          <a:ea typeface="Times New Roman" panose="02020603050405020304" pitchFamily="18" charset="0"/>
                          <a:cs typeface="Times New Roman" panose="02020603050405020304" pitchFamily="18" charset="0"/>
                        </a:rPr>
                        <a:t>tôi</a:t>
                      </a:r>
                      <a:r>
                        <a:rPr lang="en-US" sz="3200" b="1" i="1"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vi-VN" sz="3200" b="1"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just">
                        <a:lnSpc>
                          <a:spcPct val="115000"/>
                        </a:lnSpc>
                        <a:spcAft>
                          <a:spcPts val="0"/>
                        </a:spcAft>
                        <a:buFont typeface="+mj-lt"/>
                        <a:buNone/>
                      </a:pPr>
                      <a:r>
                        <a:rPr lang="en-US" sz="3200" b="1" i="1" dirty="0" smtClean="0">
                          <a:effectLst/>
                          <a:latin typeface="Times New Roman" panose="02020603050405020304" pitchFamily="18" charset="0"/>
                          <a:ea typeface="Times New Roman" panose="02020603050405020304" pitchFamily="18" charset="0"/>
                          <a:cs typeface="Times New Roman" panose="02020603050405020304" pitchFamily="18" charset="0"/>
                        </a:rPr>
                        <a:t>6. Nam </a:t>
                      </a:r>
                      <a:r>
                        <a:rPr lang="en-US" sz="3200" b="1" i="1" dirty="0" err="1" smtClean="0">
                          <a:effectLst/>
                          <a:latin typeface="Times New Roman" panose="02020603050405020304" pitchFamily="18" charset="0"/>
                          <a:ea typeface="Times New Roman" panose="02020603050405020304" pitchFamily="18" charset="0"/>
                          <a:cs typeface="Times New Roman" panose="02020603050405020304" pitchFamily="18" charset="0"/>
                        </a:rPr>
                        <a:t>làm</a:t>
                      </a:r>
                      <a:r>
                        <a:rPr lang="en-US" sz="3200" b="1" i="1"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smtClean="0">
                          <a:effectLst/>
                          <a:latin typeface="Times New Roman" panose="02020603050405020304" pitchFamily="18" charset="0"/>
                          <a:ea typeface="Times New Roman" panose="02020603050405020304" pitchFamily="18" charset="0"/>
                          <a:cs typeface="Times New Roman" panose="02020603050405020304" pitchFamily="18" charset="0"/>
                        </a:rPr>
                        <a:t>việc</a:t>
                      </a:r>
                      <a:r>
                        <a:rPr lang="en-US" sz="3200" b="1" i="1"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smtClean="0">
                          <a:effectLst/>
                          <a:latin typeface="Times New Roman" panose="02020603050405020304" pitchFamily="18" charset="0"/>
                          <a:ea typeface="Times New Roman" panose="02020603050405020304" pitchFamily="18" charset="0"/>
                          <a:cs typeface="Times New Roman" panose="02020603050405020304" pitchFamily="18" charset="0"/>
                        </a:rPr>
                        <a:t>đó</a:t>
                      </a:r>
                      <a:r>
                        <a:rPr lang="en-US" sz="3200" b="1" i="1"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smtClean="0">
                          <a:effectLst/>
                          <a:latin typeface="Times New Roman" panose="02020603050405020304" pitchFamily="18" charset="0"/>
                          <a:ea typeface="Times New Roman" panose="02020603050405020304" pitchFamily="18" charset="0"/>
                          <a:cs typeface="Times New Roman" panose="02020603050405020304" pitchFamily="18" charset="0"/>
                        </a:rPr>
                        <a:t>không</a:t>
                      </a:r>
                      <a:r>
                        <a:rPr lang="en-US" sz="3200" b="1" i="1"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smtClean="0">
                          <a:effectLst/>
                          <a:latin typeface="Times New Roman" panose="02020603050405020304" pitchFamily="18" charset="0"/>
                          <a:ea typeface="Times New Roman" panose="02020603050405020304" pitchFamily="18" charset="0"/>
                          <a:cs typeface="Times New Roman" panose="02020603050405020304" pitchFamily="18" charset="0"/>
                        </a:rPr>
                        <a:t>sai</a:t>
                      </a:r>
                      <a:r>
                        <a:rPr lang="en-US" sz="3200" b="1" i="1"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vi-VN" sz="3200" b="1"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smtClean="0">
                          <a:ln>
                            <a:noFill/>
                          </a:ln>
                          <a:solidFill>
                            <a:schemeClr val="bg1"/>
                          </a:solidFill>
                          <a:effectLst/>
                          <a:uLnTx/>
                          <a:uFillTx/>
                          <a:latin typeface="Times New Roman" panose="02020603050405020304" pitchFamily="18" charset="0"/>
                          <a:ea typeface="Calibri" panose="020F0502020204030204" pitchFamily="34" charset="0"/>
                          <a:cs typeface="+mn-cs"/>
                        </a:rPr>
                        <a:t>Ví</a:t>
                      </a:r>
                      <a:r>
                        <a:rPr kumimoji="0" lang="en-US" sz="3200" b="1" i="0" u="none" strike="noStrike" kern="1200" cap="none" spc="0" normalizeH="0" baseline="0" noProof="0" dirty="0" smtClean="0">
                          <a:ln>
                            <a:noFill/>
                          </a:ln>
                          <a:solidFill>
                            <a:schemeClr val="bg1"/>
                          </a:solidFill>
                          <a:effectLst/>
                          <a:uLnTx/>
                          <a:uFillTx/>
                          <a:latin typeface="Times New Roman" panose="02020603050405020304" pitchFamily="18" charset="0"/>
                          <a:ea typeface="Calibri" panose="020F0502020204030204" pitchFamily="34" charset="0"/>
                          <a:cs typeface="+mn-cs"/>
                        </a:rPr>
                        <a:t> </a:t>
                      </a:r>
                      <a:r>
                        <a:rPr kumimoji="0" lang="en-US" sz="3200" b="1" i="0" u="none" strike="noStrike" kern="1200" cap="none" spc="0" normalizeH="0" baseline="0" noProof="0" dirty="0" err="1" smtClean="0">
                          <a:ln>
                            <a:noFill/>
                          </a:ln>
                          <a:solidFill>
                            <a:schemeClr val="bg1"/>
                          </a:solidFill>
                          <a:effectLst/>
                          <a:uLnTx/>
                          <a:uFillTx/>
                          <a:latin typeface="Times New Roman" panose="02020603050405020304" pitchFamily="18" charset="0"/>
                          <a:ea typeface="Calibri" panose="020F0502020204030204" pitchFamily="34" charset="0"/>
                          <a:cs typeface="+mn-cs"/>
                        </a:rPr>
                        <a:t>dụ</a:t>
                      </a:r>
                      <a:r>
                        <a:rPr kumimoji="0" lang="en-US" sz="3200" b="1" i="0" u="none" strike="noStrike" kern="1200" cap="none" spc="0" normalizeH="0" baseline="0" noProof="0" dirty="0" smtClean="0">
                          <a:ln>
                            <a:noFill/>
                          </a:ln>
                          <a:solidFill>
                            <a:schemeClr val="bg1"/>
                          </a:solidFill>
                          <a:effectLst/>
                          <a:uLnTx/>
                          <a:uFillTx/>
                          <a:latin typeface="Times New Roman" panose="02020603050405020304" pitchFamily="18" charset="0"/>
                          <a:ea typeface="Calibri" panose="020F0502020204030204" pitchFamily="34" charset="0"/>
                          <a:cs typeface="+mn-cs"/>
                        </a:rPr>
                        <a:t> 3</a:t>
                      </a:r>
                    </a:p>
                    <a:p>
                      <a:pPr marL="0" marR="0" lvl="0" indent="0" algn="just" defTabSz="914400" rtl="0" eaLnBrk="1" fontAlgn="base" latinLnBrk="0" hangingPunct="1">
                        <a:lnSpc>
                          <a:spcPct val="100000"/>
                        </a:lnSpc>
                        <a:spcBef>
                          <a:spcPct val="50000"/>
                        </a:spcBef>
                        <a:spcAft>
                          <a:spcPct val="0"/>
                        </a:spcAft>
                        <a:buClrTx/>
                        <a:buSzTx/>
                        <a:buFontTx/>
                        <a:buNone/>
                        <a:tabLst/>
                        <a:defRPr/>
                      </a:pPr>
                      <a:r>
                        <a:rPr kumimoji="0" lang="en-US" altLang="vi-VN" sz="3000" b="1" i="0" u="none" strike="noStrike" kern="1200" cap="none" spc="0" normalizeH="0" baseline="0" noProof="0" dirty="0" smtClean="0">
                          <a:ln>
                            <a:noFill/>
                          </a:ln>
                          <a:solidFill>
                            <a:schemeClr val="bg1"/>
                          </a:solidFill>
                          <a:effectLst/>
                          <a:uLnTx/>
                          <a:uFillTx/>
                          <a:latin typeface=".VnTime" panose="020B7200000000000000" pitchFamily="34" charset="0"/>
                          <a:ea typeface="+mn-ea"/>
                          <a:cs typeface="+mn-cs"/>
                        </a:rPr>
                        <a:t>A: Thu </a:t>
                      </a:r>
                      <a:r>
                        <a:rPr kumimoji="0" lang="en-US" altLang="vi-VN" sz="3000" b="1" i="0" u="none" strike="noStrike" kern="1200" cap="none" spc="0" normalizeH="0" baseline="0" noProof="0" dirty="0" err="1" smtClean="0">
                          <a:ln>
                            <a:noFill/>
                          </a:ln>
                          <a:solidFill>
                            <a:schemeClr val="bg1"/>
                          </a:solidFill>
                          <a:effectLst/>
                          <a:uLnTx/>
                          <a:uFillTx/>
                          <a:latin typeface=".VnTime" panose="020B7200000000000000" pitchFamily="34" charset="0"/>
                          <a:ea typeface="+mn-ea"/>
                          <a:cs typeface="+mn-cs"/>
                        </a:rPr>
                        <a:t>rÊt</a:t>
                      </a:r>
                      <a:r>
                        <a:rPr kumimoji="0" lang="en-US" altLang="vi-VN" sz="3000" b="1" i="0" u="none" strike="noStrike" kern="1200" cap="none" spc="0" normalizeH="0" baseline="0" noProof="0" dirty="0" smtClean="0">
                          <a:ln>
                            <a:noFill/>
                          </a:ln>
                          <a:solidFill>
                            <a:schemeClr val="bg1"/>
                          </a:solidFill>
                          <a:effectLst/>
                          <a:uLnTx/>
                          <a:uFillTx/>
                          <a:latin typeface=".VnTime" panose="020B7200000000000000" pitchFamily="34" charset="0"/>
                          <a:ea typeface="+mn-ea"/>
                          <a:cs typeface="+mn-cs"/>
                        </a:rPr>
                        <a:t> </a:t>
                      </a:r>
                      <a:r>
                        <a:rPr kumimoji="0" lang="en-US" altLang="vi-VN" sz="3000" b="1" i="0" u="none" strike="noStrike" kern="1200" cap="none" spc="0" normalizeH="0" baseline="0" noProof="0" dirty="0" err="1" smtClean="0">
                          <a:ln>
                            <a:noFill/>
                          </a:ln>
                          <a:solidFill>
                            <a:schemeClr val="bg1"/>
                          </a:solidFill>
                          <a:effectLst/>
                          <a:uLnTx/>
                          <a:uFillTx/>
                          <a:latin typeface=".VnTime" panose="020B7200000000000000" pitchFamily="34" charset="0"/>
                          <a:ea typeface="+mn-ea"/>
                          <a:cs typeface="+mn-cs"/>
                        </a:rPr>
                        <a:t>giái</a:t>
                      </a:r>
                      <a:r>
                        <a:rPr kumimoji="0" lang="en-US" altLang="vi-VN" sz="3000" b="1" i="0" u="none" strike="noStrike" kern="1200" cap="none" spc="0" normalizeH="0" baseline="0" noProof="0" dirty="0" smtClean="0">
                          <a:ln>
                            <a:noFill/>
                          </a:ln>
                          <a:solidFill>
                            <a:schemeClr val="bg1"/>
                          </a:solidFill>
                          <a:effectLst/>
                          <a:uLnTx/>
                          <a:uFillTx/>
                          <a:latin typeface=".VnTime" panose="020B7200000000000000" pitchFamily="34" charset="0"/>
                          <a:ea typeface="+mn-ea"/>
                          <a:cs typeface="+mn-cs"/>
                        </a:rPr>
                        <a:t> </a:t>
                      </a:r>
                      <a:r>
                        <a:rPr kumimoji="0" lang="en-US" altLang="vi-VN" sz="3000" b="1" i="0" u="none" strike="noStrike" kern="1200" cap="none" spc="0" normalizeH="0" baseline="0" noProof="0" dirty="0" err="1" smtClean="0">
                          <a:ln>
                            <a:noFill/>
                          </a:ln>
                          <a:solidFill>
                            <a:schemeClr val="bg1"/>
                          </a:solidFill>
                          <a:effectLst/>
                          <a:uLnTx/>
                          <a:uFillTx/>
                          <a:latin typeface=".VnTime" panose="020B7200000000000000" pitchFamily="34" charset="0"/>
                          <a:ea typeface="+mn-ea"/>
                          <a:cs typeface="+mn-cs"/>
                        </a:rPr>
                        <a:t>to¸n</a:t>
                      </a:r>
                      <a:r>
                        <a:rPr kumimoji="0" lang="en-US" altLang="vi-VN" sz="3000" b="1" i="0" u="none" strike="noStrike" kern="1200" cap="none" spc="0" normalizeH="0" baseline="0" noProof="0" dirty="0" smtClean="0">
                          <a:ln>
                            <a:noFill/>
                          </a:ln>
                          <a:solidFill>
                            <a:schemeClr val="bg1"/>
                          </a:solidFill>
                          <a:effectLst/>
                          <a:uLnTx/>
                          <a:uFillTx/>
                          <a:latin typeface=".VnTime" panose="020B7200000000000000" pitchFamily="34" charset="0"/>
                          <a:ea typeface="+mn-ea"/>
                          <a:cs typeface="+mn-cs"/>
                        </a:rPr>
                        <a:t>.</a:t>
                      </a:r>
                    </a:p>
                    <a:p>
                      <a:pPr marL="0" marR="0" lvl="0" indent="0" algn="just" defTabSz="914400" rtl="0" eaLnBrk="1" fontAlgn="base" latinLnBrk="0" hangingPunct="1">
                        <a:lnSpc>
                          <a:spcPct val="100000"/>
                        </a:lnSpc>
                        <a:spcBef>
                          <a:spcPct val="50000"/>
                        </a:spcBef>
                        <a:spcAft>
                          <a:spcPct val="0"/>
                        </a:spcAft>
                        <a:buClrTx/>
                        <a:buSzTx/>
                        <a:buFontTx/>
                        <a:buNone/>
                        <a:tabLst/>
                        <a:defRPr/>
                      </a:pPr>
                      <a:r>
                        <a:rPr kumimoji="0" lang="en-US" altLang="vi-VN" sz="3000" b="1" i="0" u="none" strike="noStrike" kern="1200" cap="none" spc="0" normalizeH="0" baseline="0" noProof="0" dirty="0" smtClean="0">
                          <a:ln>
                            <a:noFill/>
                          </a:ln>
                          <a:solidFill>
                            <a:schemeClr val="bg1"/>
                          </a:solidFill>
                          <a:effectLst/>
                          <a:uLnTx/>
                          <a:uFillTx/>
                          <a:latin typeface=".VnTime" panose="020B7200000000000000" pitchFamily="34" charset="0"/>
                          <a:ea typeface="+mn-ea"/>
                          <a:cs typeface="+mn-cs"/>
                        </a:rPr>
                        <a:t>B: B¹n </a:t>
                      </a:r>
                      <a:r>
                        <a:rPr kumimoji="0" lang="en-US" altLang="vi-VN" sz="3000" b="1" i="0" u="none" strike="noStrike" kern="1200" cap="none" spc="0" normalizeH="0" baseline="0" noProof="0" dirty="0" err="1" smtClean="0">
                          <a:ln>
                            <a:noFill/>
                          </a:ln>
                          <a:solidFill>
                            <a:schemeClr val="bg1"/>
                          </a:solidFill>
                          <a:effectLst/>
                          <a:uLnTx/>
                          <a:uFillTx/>
                          <a:latin typeface=".VnTime" panose="020B7200000000000000" pitchFamily="34" charset="0"/>
                          <a:ea typeface="+mn-ea"/>
                          <a:cs typeface="+mn-cs"/>
                        </a:rPr>
                        <a:t>Êy</a:t>
                      </a:r>
                      <a:r>
                        <a:rPr kumimoji="0" lang="en-US" altLang="vi-VN" sz="3000" b="1" i="0" u="none" strike="noStrike" kern="1200" cap="none" spc="0" normalizeH="0" baseline="0" noProof="0" dirty="0" smtClean="0">
                          <a:ln>
                            <a:noFill/>
                          </a:ln>
                          <a:solidFill>
                            <a:schemeClr val="bg1"/>
                          </a:solidFill>
                          <a:effectLst/>
                          <a:uLnTx/>
                          <a:uFillTx/>
                          <a:latin typeface=".VnTime" panose="020B7200000000000000" pitchFamily="34" charset="0"/>
                          <a:ea typeface="+mn-ea"/>
                          <a:cs typeface="+mn-cs"/>
                        </a:rPr>
                        <a:t> </a:t>
                      </a:r>
                      <a:r>
                        <a:rPr kumimoji="0" lang="en-US" altLang="vi-VN" sz="3000" b="1" i="0" u="none" strike="noStrike" kern="1200" cap="none" spc="0" normalizeH="0" baseline="0" noProof="0" dirty="0" err="1" smtClean="0">
                          <a:ln>
                            <a:noFill/>
                          </a:ln>
                          <a:solidFill>
                            <a:schemeClr val="bg1"/>
                          </a:solidFill>
                          <a:effectLst/>
                          <a:uLnTx/>
                          <a:uFillTx/>
                          <a:latin typeface=".VnTime" panose="020B7200000000000000" pitchFamily="34" charset="0"/>
                          <a:ea typeface="+mn-ea"/>
                          <a:cs typeface="+mn-cs"/>
                        </a:rPr>
                        <a:t>kh«ng</a:t>
                      </a:r>
                      <a:r>
                        <a:rPr kumimoji="0" lang="en-US" altLang="vi-VN" sz="3000" b="1" i="0" u="none" strike="noStrike" kern="1200" cap="none" spc="0" normalizeH="0" baseline="0" noProof="0" dirty="0" smtClean="0">
                          <a:ln>
                            <a:noFill/>
                          </a:ln>
                          <a:solidFill>
                            <a:schemeClr val="bg1"/>
                          </a:solidFill>
                          <a:effectLst/>
                          <a:uLnTx/>
                          <a:uFillTx/>
                          <a:latin typeface=".VnTime" panose="020B7200000000000000" pitchFamily="34" charset="0"/>
                          <a:ea typeface="+mn-ea"/>
                          <a:cs typeface="+mn-cs"/>
                        </a:rPr>
                        <a:t> </a:t>
                      </a:r>
                      <a:r>
                        <a:rPr kumimoji="0" lang="en-US" altLang="vi-VN" sz="3000" b="1" i="0" u="none" strike="noStrike" kern="1200" cap="none" spc="0" normalizeH="0" baseline="0" noProof="0" dirty="0" err="1" smtClean="0">
                          <a:ln>
                            <a:noFill/>
                          </a:ln>
                          <a:solidFill>
                            <a:schemeClr val="bg1"/>
                          </a:solidFill>
                          <a:effectLst/>
                          <a:uLnTx/>
                          <a:uFillTx/>
                          <a:latin typeface=".VnTime" panose="020B7200000000000000" pitchFamily="34" charset="0"/>
                          <a:ea typeface="+mn-ea"/>
                          <a:cs typeface="+mn-cs"/>
                        </a:rPr>
                        <a:t>giái</a:t>
                      </a:r>
                      <a:r>
                        <a:rPr kumimoji="0" lang="en-US" altLang="vi-VN" sz="3000" b="1" i="0" u="none" strike="noStrike" kern="1200" cap="none" spc="0" normalizeH="0" baseline="0" noProof="0" dirty="0" smtClean="0">
                          <a:ln>
                            <a:noFill/>
                          </a:ln>
                          <a:solidFill>
                            <a:schemeClr val="bg1"/>
                          </a:solidFill>
                          <a:effectLst/>
                          <a:uLnTx/>
                          <a:uFillTx/>
                          <a:latin typeface=".VnTime" panose="020B7200000000000000" pitchFamily="34" charset="0"/>
                          <a:ea typeface="+mn-ea"/>
                          <a:cs typeface="+mn-cs"/>
                        </a:rPr>
                        <a:t> </a:t>
                      </a:r>
                      <a:r>
                        <a:rPr kumimoji="0" lang="en-US" altLang="vi-VN" sz="3000" b="1" i="0" u="none" strike="noStrike" kern="1200" cap="none" spc="0" normalizeH="0" baseline="0" noProof="0" dirty="0" err="1" smtClean="0">
                          <a:ln>
                            <a:noFill/>
                          </a:ln>
                          <a:solidFill>
                            <a:schemeClr val="bg1"/>
                          </a:solidFill>
                          <a:effectLst/>
                          <a:uLnTx/>
                          <a:uFillTx/>
                          <a:latin typeface=".VnTime" panose="020B7200000000000000" pitchFamily="34" charset="0"/>
                          <a:ea typeface="+mn-ea"/>
                          <a:cs typeface="+mn-cs"/>
                        </a:rPr>
                        <a:t>to¸n</a:t>
                      </a:r>
                      <a:r>
                        <a:rPr kumimoji="0" lang="en-US" altLang="vi-VN" sz="3000" b="1" i="0" u="none" strike="noStrike" kern="1200" cap="none" spc="0" normalizeH="0" baseline="0" noProof="0" dirty="0" smtClean="0">
                          <a:ln>
                            <a:noFill/>
                          </a:ln>
                          <a:solidFill>
                            <a:schemeClr val="bg1"/>
                          </a:solidFill>
                          <a:effectLst/>
                          <a:uLnTx/>
                          <a:uFillTx/>
                          <a:latin typeface=".VnTime" panose="020B7200000000000000" pitchFamily="34" charset="0"/>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smtClean="0">
                        <a:ln>
                          <a:noFill/>
                        </a:ln>
                        <a:solidFill>
                          <a:schemeClr val="bg1"/>
                        </a:solidFill>
                        <a:effectLst/>
                        <a:uLnTx/>
                        <a:uFillTx/>
                        <a:latin typeface="Times New Roman" panose="02020603050405020304" pitchFamily="18" charset="0"/>
                        <a:ea typeface="Calibri" panose="020F0502020204030204" pitchFamily="34" charset="0"/>
                        <a:cs typeface="+mn-cs"/>
                      </a:endParaRPr>
                    </a:p>
                  </a:txBody>
                  <a:tcPr/>
                </a:tc>
                <a:extLst>
                  <a:ext uri="{0D108BD9-81ED-4DB2-BD59-A6C34878D82A}">
                    <a16:rowId xmlns:a16="http://schemas.microsoft.com/office/drawing/2014/main" val="1639984800"/>
                  </a:ext>
                </a:extLst>
              </a:tr>
              <a:tr h="2711284">
                <a:tc>
                  <a:txBody>
                    <a:bodyPr/>
                    <a:lstStyle/>
                    <a:p>
                      <a:pPr marL="0" marR="0" lvl="0" indent="0" algn="just" defTabSz="914400" rtl="0" eaLnBrk="1" fontAlgn="auto" latinLnBrk="0" hangingPunct="1">
                        <a:lnSpc>
                          <a:spcPct val="100000"/>
                        </a:lnSpc>
                        <a:spcBef>
                          <a:spcPts val="0"/>
                        </a:spcBef>
                        <a:spcAft>
                          <a:spcPts val="0"/>
                        </a:spcAft>
                        <a:buClrTx/>
                        <a:buSzTx/>
                        <a:buFontTx/>
                        <a:buNone/>
                        <a:tabLst>
                          <a:tab pos="90170" algn="l"/>
                          <a:tab pos="180340" algn="l"/>
                          <a:tab pos="270510" algn="l"/>
                        </a:tabLst>
                        <a:defRPr/>
                      </a:pPr>
                      <a:r>
                        <a:rPr kumimoji="0" lang="vi-VN" sz="3200" b="1" i="0" u="none" strike="noStrike" kern="1200" cap="none" spc="0" normalizeH="0" baseline="0" noProof="0" dirty="0" smtClean="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Hình thức</a:t>
                      </a:r>
                      <a:endParaRPr kumimoji="0" lang="en-US" sz="3200" b="1" i="0" u="none" strike="noStrike" kern="1200" cap="none" spc="0" normalizeH="0" baseline="0" noProof="0" dirty="0" smtClean="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a:txBody>
                  <a:tcPr/>
                </a:tc>
                <a:tc>
                  <a:txBody>
                    <a:bodyPr/>
                    <a:lstStyle/>
                    <a:p>
                      <a:r>
                        <a:rPr lang="vi-VN" b="1" dirty="0" smtClean="0"/>
                        <a:t>........................................................................................................................................</a:t>
                      </a:r>
                      <a:r>
                        <a:rPr lang="en-US" b="1" dirty="0" smtClean="0"/>
                        <a:t>.....................................................................................</a:t>
                      </a:r>
                      <a:r>
                        <a:rPr lang="vi-VN" b="1" dirty="0" smtClean="0"/>
                        <a:t>.........</a:t>
                      </a:r>
                      <a:r>
                        <a:rPr lang="en-US" b="1" dirty="0" smtClean="0"/>
                        <a:t>..................................</a:t>
                      </a:r>
                      <a:endParaRPr lang="vi-VN" b="1" dirty="0"/>
                    </a:p>
                  </a:txBody>
                  <a:tcPr/>
                </a:tc>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kumimoji="0" lang="vi-VN" sz="2700" b="1" i="0" u="none" strike="noStrike" kern="1200" cap="none" spc="0" normalizeH="0" baseline="0" noProof="0" dirty="0" smtClean="0">
                          <a:ln>
                            <a:noFill/>
                          </a:ln>
                          <a:solidFill>
                            <a:prstClr val="black"/>
                          </a:solidFill>
                          <a:effectLst/>
                          <a:uLnTx/>
                          <a:uFillTx/>
                          <a:latin typeface="+mn-lt"/>
                          <a:ea typeface="+mn-ea"/>
                          <a:cs typeface="+mn-cs"/>
                        </a:rPr>
                        <a:t>......................................................................................................................................................................................................................</a:t>
                      </a:r>
                      <a:r>
                        <a:rPr kumimoji="0" lang="en-US" sz="2700" b="1" i="0" u="none" strike="noStrike" kern="1200" cap="none" spc="0" normalizeH="0" baseline="0" noProof="0" dirty="0" smtClean="0">
                          <a:ln>
                            <a:noFill/>
                          </a:ln>
                          <a:solidFill>
                            <a:prstClr val="black"/>
                          </a:solidFill>
                          <a:effectLst/>
                          <a:uLnTx/>
                          <a:uFillTx/>
                          <a:latin typeface="+mn-lt"/>
                          <a:ea typeface="+mn-ea"/>
                          <a:cs typeface="+mn-cs"/>
                        </a:rPr>
                        <a:t>....................................................</a:t>
                      </a:r>
                    </a:p>
                    <a:p>
                      <a:pPr marL="0" marR="0" lvl="0" indent="0" algn="l" defTabSz="1371600" rtl="0" eaLnBrk="1" fontAlgn="auto" latinLnBrk="0" hangingPunct="1">
                        <a:lnSpc>
                          <a:spcPct val="100000"/>
                        </a:lnSpc>
                        <a:spcBef>
                          <a:spcPts val="0"/>
                        </a:spcBef>
                        <a:spcAft>
                          <a:spcPts val="0"/>
                        </a:spcAft>
                        <a:buClrTx/>
                        <a:buSzTx/>
                        <a:buFontTx/>
                        <a:buNone/>
                        <a:tabLst/>
                        <a:defRPr/>
                      </a:pPr>
                      <a:r>
                        <a:rPr kumimoji="0" lang="en-US" sz="2700" b="1" i="0" u="none" strike="noStrike" kern="1200" cap="none" spc="0" normalizeH="0" baseline="0" noProof="0" dirty="0" smtClean="0">
                          <a:ln>
                            <a:noFill/>
                          </a:ln>
                          <a:solidFill>
                            <a:prstClr val="black"/>
                          </a:solidFill>
                          <a:effectLst/>
                          <a:uLnTx/>
                          <a:uFillTx/>
                          <a:latin typeface="+mn-lt"/>
                          <a:ea typeface="+mn-ea"/>
                          <a:cs typeface="+mn-cs"/>
                        </a:rPr>
                        <a:t>…………………………………………………….</a:t>
                      </a:r>
                      <a:endParaRPr lang="vi-VN" b="1" dirty="0"/>
                    </a:p>
                  </a:txBody>
                  <a:tcPr/>
                </a:tc>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kumimoji="0" lang="vi-VN" sz="2700" b="1" i="0" u="none" strike="noStrike" kern="1200" cap="none" spc="0" normalizeH="0" baseline="0" noProof="0" dirty="0" smtClean="0">
                          <a:ln>
                            <a:noFill/>
                          </a:ln>
                          <a:solidFill>
                            <a:prstClr val="black"/>
                          </a:solidFill>
                          <a:effectLst/>
                          <a:uLnTx/>
                          <a:uFillTx/>
                          <a:latin typeface="+mn-lt"/>
                          <a:ea typeface="+mn-ea"/>
                          <a:cs typeface="+mn-cs"/>
                        </a:rPr>
                        <a:t>........................................................................................................................................................................................................</a:t>
                      </a:r>
                    </a:p>
                    <a:p>
                      <a:pPr marL="0" marR="0" lvl="0" indent="0" algn="l" defTabSz="1371600" rtl="0" eaLnBrk="1" fontAlgn="auto" latinLnBrk="0" hangingPunct="1">
                        <a:lnSpc>
                          <a:spcPct val="100000"/>
                        </a:lnSpc>
                        <a:spcBef>
                          <a:spcPts val="0"/>
                        </a:spcBef>
                        <a:spcAft>
                          <a:spcPts val="0"/>
                        </a:spcAft>
                        <a:buClrTx/>
                        <a:buSzTx/>
                        <a:buFontTx/>
                        <a:buNone/>
                        <a:tabLst/>
                        <a:defRPr/>
                      </a:pPr>
                      <a:r>
                        <a:rPr kumimoji="0" lang="vi-VN" sz="2700" b="1" i="0" u="none" strike="noStrike" kern="1200" cap="none" spc="0" normalizeH="0" baseline="0" noProof="0" dirty="0" smtClean="0">
                          <a:ln>
                            <a:noFill/>
                          </a:ln>
                          <a:solidFill>
                            <a:prstClr val="black"/>
                          </a:solidFill>
                          <a:effectLst/>
                          <a:uLnTx/>
                          <a:uFillTx/>
                          <a:latin typeface="+mn-lt"/>
                          <a:ea typeface="+mn-ea"/>
                          <a:cs typeface="+mn-cs"/>
                        </a:rPr>
                        <a:t>..................................................</a:t>
                      </a:r>
                    </a:p>
                    <a:p>
                      <a:pPr marL="0" marR="0" lvl="0" indent="0" algn="l" defTabSz="1371600" rtl="0" eaLnBrk="1" fontAlgn="auto" latinLnBrk="0" hangingPunct="1">
                        <a:lnSpc>
                          <a:spcPct val="100000"/>
                        </a:lnSpc>
                        <a:spcBef>
                          <a:spcPts val="0"/>
                        </a:spcBef>
                        <a:spcAft>
                          <a:spcPts val="0"/>
                        </a:spcAft>
                        <a:buClrTx/>
                        <a:buSzTx/>
                        <a:buFontTx/>
                        <a:buNone/>
                        <a:tabLst/>
                        <a:defRPr/>
                      </a:pPr>
                      <a:r>
                        <a:rPr kumimoji="0" lang="vi-VN" sz="2700" b="1" i="0" u="none" strike="noStrike" kern="1200" cap="none" spc="0" normalizeH="0" baseline="0" noProof="0" dirty="0" smtClean="0">
                          <a:ln>
                            <a:noFill/>
                          </a:ln>
                          <a:solidFill>
                            <a:prstClr val="black"/>
                          </a:solidFill>
                          <a:effectLst/>
                          <a:uLnTx/>
                          <a:uFillTx/>
                          <a:latin typeface="+mn-lt"/>
                          <a:ea typeface="+mn-ea"/>
                          <a:cs typeface="+mn-cs"/>
                        </a:rPr>
                        <a:t>.................................................</a:t>
                      </a:r>
                    </a:p>
                  </a:txBody>
                  <a:tcPr/>
                </a:tc>
                <a:extLst>
                  <a:ext uri="{0D108BD9-81ED-4DB2-BD59-A6C34878D82A}">
                    <a16:rowId xmlns:a16="http://schemas.microsoft.com/office/drawing/2014/main" val="3368191777"/>
                  </a:ext>
                </a:extLst>
              </a:tr>
              <a:tr h="2275542">
                <a:tc>
                  <a:txBody>
                    <a:bodyPr/>
                    <a:lstStyle/>
                    <a:p>
                      <a:pPr marL="0" marR="0" lvl="0" indent="0" algn="just" defTabSz="914400" rtl="0" eaLnBrk="1" fontAlgn="auto" latinLnBrk="0" hangingPunct="1">
                        <a:lnSpc>
                          <a:spcPct val="100000"/>
                        </a:lnSpc>
                        <a:spcBef>
                          <a:spcPts val="0"/>
                        </a:spcBef>
                        <a:spcAft>
                          <a:spcPts val="0"/>
                        </a:spcAft>
                        <a:buClrTx/>
                        <a:buSzTx/>
                        <a:buFontTx/>
                        <a:buNone/>
                        <a:tabLst>
                          <a:tab pos="90170" algn="l"/>
                          <a:tab pos="180340" algn="l"/>
                          <a:tab pos="270510" algn="l"/>
                        </a:tabLst>
                        <a:defRPr/>
                      </a:pPr>
                      <a:r>
                        <a:rPr kumimoji="0" lang="en-US" sz="3200" b="1" i="0" u="none" strike="noStrike" kern="1200" cap="none" spc="0" normalizeH="0" baseline="0" noProof="0" dirty="0" err="1" smtClean="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Chức</a:t>
                      </a:r>
                      <a:r>
                        <a:rPr kumimoji="0" lang="en-US" sz="3200" b="1" i="0" u="none" strike="noStrike" kern="1200" cap="none" spc="0" normalizeH="0" baseline="0" noProof="0" dirty="0" smtClean="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3200" b="1" i="0" u="none" strike="noStrike" kern="1200" cap="none" spc="0" normalizeH="0" baseline="0" noProof="0" dirty="0" err="1" smtClean="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năng</a:t>
                      </a:r>
                      <a:endParaRPr kumimoji="0" lang="en-GB" sz="3200" b="1" i="0" u="none" strike="noStrike" kern="1200" cap="none" spc="0" normalizeH="0" baseline="0" noProof="0" dirty="0" smtClean="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a:txBody>
                  <a:tcPr/>
                </a:tc>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kumimoji="0" lang="vi-VN" sz="2700" b="1" i="0" u="none" strike="noStrike" kern="1200" cap="none" spc="0" normalizeH="0" baseline="0" noProof="0" dirty="0" smtClean="0">
                          <a:ln>
                            <a:noFill/>
                          </a:ln>
                          <a:solidFill>
                            <a:prstClr val="black"/>
                          </a:solidFill>
                          <a:effectLst/>
                          <a:uLnTx/>
                          <a:uFillTx/>
                          <a:latin typeface="+mn-lt"/>
                          <a:ea typeface="+mn-ea"/>
                          <a:cs typeface="+mn-cs"/>
                        </a:rPr>
                        <a:t>........................................................................................................................................</a:t>
                      </a:r>
                      <a:r>
                        <a:rPr kumimoji="0" lang="en-US" sz="2700" b="1" i="0" u="none" strike="noStrike" kern="1200" cap="none" spc="0" normalizeH="0" baseline="0" noProof="0" dirty="0" smtClean="0">
                          <a:ln>
                            <a:noFill/>
                          </a:ln>
                          <a:solidFill>
                            <a:prstClr val="black"/>
                          </a:solidFill>
                          <a:effectLst/>
                          <a:uLnTx/>
                          <a:uFillTx/>
                          <a:latin typeface="+mn-lt"/>
                          <a:ea typeface="+mn-ea"/>
                          <a:cs typeface="+mn-cs"/>
                        </a:rPr>
                        <a:t>....................................................</a:t>
                      </a:r>
                      <a:endParaRPr kumimoji="0" lang="vi-VN" sz="2700" b="1" i="0" u="none" strike="noStrike" kern="1200" cap="none" spc="0" normalizeH="0" baseline="0" noProof="0" dirty="0" smtClean="0">
                        <a:ln>
                          <a:noFill/>
                        </a:ln>
                        <a:solidFill>
                          <a:prstClr val="black"/>
                        </a:solidFill>
                        <a:effectLst/>
                        <a:uLnTx/>
                        <a:uFillTx/>
                        <a:latin typeface="+mn-lt"/>
                        <a:ea typeface="+mn-ea"/>
                        <a:cs typeface="+mn-cs"/>
                      </a:endParaRPr>
                    </a:p>
                  </a:txBody>
                  <a:tcPr/>
                </a:tc>
                <a:tc>
                  <a:txBody>
                    <a:bodyPr/>
                    <a:lstStyle/>
                    <a:p>
                      <a:r>
                        <a:rPr kumimoji="0" lang="vi-VN" sz="2700" b="1" i="0" u="none" strike="noStrike" kern="1200" cap="none" spc="0" normalizeH="0" baseline="0" noProof="0" dirty="0" smtClean="0">
                          <a:ln>
                            <a:noFill/>
                          </a:ln>
                          <a:solidFill>
                            <a:prstClr val="black"/>
                          </a:solidFill>
                          <a:effectLst/>
                          <a:uLnTx/>
                          <a:uFillTx/>
                          <a:latin typeface="+mn-lt"/>
                          <a:ea typeface="+mn-ea"/>
                          <a:cs typeface="+mn-cs"/>
                        </a:rPr>
                        <a:t>............................................................................................................................................................................</a:t>
                      </a:r>
                      <a:r>
                        <a:rPr kumimoji="0" lang="en-US" sz="2700" b="1" i="0" u="none" strike="noStrike" kern="1200" cap="none" spc="0" normalizeH="0" baseline="0" noProof="0" dirty="0" smtClean="0">
                          <a:ln>
                            <a:noFill/>
                          </a:ln>
                          <a:solidFill>
                            <a:prstClr val="black"/>
                          </a:solidFill>
                          <a:effectLst/>
                          <a:uLnTx/>
                          <a:uFillTx/>
                          <a:latin typeface="+mn-lt"/>
                          <a:ea typeface="+mn-ea"/>
                          <a:cs typeface="+mn-cs"/>
                        </a:rPr>
                        <a:t>........................................</a:t>
                      </a:r>
                      <a:endParaRPr lang="vi-VN" b="1" dirty="0"/>
                    </a:p>
                  </a:txBody>
                  <a:tcPr/>
                </a:tc>
                <a:tc>
                  <a:txBody>
                    <a:bodyPr/>
                    <a:lstStyle/>
                    <a:p>
                      <a:r>
                        <a:rPr kumimoji="0" lang="vi-VN" sz="2700" b="1" i="0" u="none" strike="noStrike" kern="1200" cap="none" spc="0" normalizeH="0" baseline="0" noProof="0" dirty="0" smtClean="0">
                          <a:ln>
                            <a:noFill/>
                          </a:ln>
                          <a:solidFill>
                            <a:prstClr val="black"/>
                          </a:solidFill>
                          <a:effectLst/>
                          <a:uLnTx/>
                          <a:uFillTx/>
                          <a:latin typeface="+mn-lt"/>
                          <a:ea typeface="+mn-ea"/>
                          <a:cs typeface="+mn-cs"/>
                        </a:rPr>
                        <a:t>............................................................................................................................................................................</a:t>
                      </a:r>
                      <a:r>
                        <a:rPr kumimoji="0" lang="en-US" sz="2700" b="1" i="0" u="none" strike="noStrike" kern="1200" cap="none" spc="0" normalizeH="0" baseline="0" noProof="0" dirty="0" smtClean="0">
                          <a:ln>
                            <a:noFill/>
                          </a:ln>
                          <a:solidFill>
                            <a:prstClr val="black"/>
                          </a:solidFill>
                          <a:effectLst/>
                          <a:uLnTx/>
                          <a:uFillTx/>
                          <a:latin typeface="+mn-lt"/>
                          <a:ea typeface="+mn-ea"/>
                          <a:cs typeface="+mn-cs"/>
                        </a:rPr>
                        <a:t>.................................................................................</a:t>
                      </a:r>
                      <a:endParaRPr lang="vi-VN" b="1" dirty="0"/>
                    </a:p>
                  </a:txBody>
                  <a:tcPr/>
                </a:tc>
                <a:extLst>
                  <a:ext uri="{0D108BD9-81ED-4DB2-BD59-A6C34878D82A}">
                    <a16:rowId xmlns:a16="http://schemas.microsoft.com/office/drawing/2014/main" val="1003514413"/>
                  </a:ext>
                </a:extLst>
              </a:tr>
            </a:tbl>
          </a:graphicData>
        </a:graphic>
      </p:graphicFrame>
    </p:spTree>
    <p:extLst>
      <p:ext uri="{BB962C8B-B14F-4D97-AF65-F5344CB8AC3E}">
        <p14:creationId xmlns:p14="http://schemas.microsoft.com/office/powerpoint/2010/main" val="14936877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306782" y="1257300"/>
            <a:ext cx="13716000" cy="5181600"/>
          </a:xfrm>
        </p:spPr>
        <p:txBody>
          <a:bodyPr>
            <a:normAutofit fontScale="90000"/>
          </a:bodyPr>
          <a:lstStyle/>
          <a:p>
            <a:pPr algn="l"/>
            <a:r>
              <a:rPr lang="en-US" sz="6000" dirty="0" smtClean="0"/>
              <a:t>              </a:t>
            </a:r>
            <a:br>
              <a:rPr lang="en-US" sz="6000" dirty="0" smtClean="0"/>
            </a:br>
            <a:r>
              <a:rPr lang="en-US" sz="6000" dirty="0"/>
              <a:t/>
            </a:r>
            <a:br>
              <a:rPr lang="en-US" sz="6000" dirty="0"/>
            </a:br>
            <a:r>
              <a:rPr lang="en-US" sz="6000" dirty="0" smtClean="0"/>
              <a:t>           </a:t>
            </a:r>
            <a:r>
              <a:rPr lang="en-US" sz="6000" b="1" dirty="0" smtClean="0">
                <a:latin typeface="Times New Roman" panose="02020603050405020304" pitchFamily="18" charset="0"/>
                <a:cs typeface="Times New Roman" panose="02020603050405020304" pitchFamily="18" charset="0"/>
              </a:rPr>
              <a:t>HOẠT ĐỘNG NHÓM THEO BÀN</a:t>
            </a:r>
            <a:br>
              <a:rPr lang="en-US" sz="6000" b="1" dirty="0" smtClean="0">
                <a:latin typeface="Times New Roman" panose="02020603050405020304" pitchFamily="18" charset="0"/>
                <a:cs typeface="Times New Roman" panose="02020603050405020304" pitchFamily="18" charset="0"/>
              </a:rPr>
            </a:br>
            <a:r>
              <a:rPr lang="en-US" sz="6000" b="1" dirty="0" smtClean="0">
                <a:latin typeface="Times New Roman" panose="02020603050405020304" pitchFamily="18" charset="0"/>
                <a:cs typeface="Times New Roman" panose="02020603050405020304" pitchFamily="18" charset="0"/>
              </a:rPr>
              <a:t/>
            </a:r>
            <a:br>
              <a:rPr lang="en-US" sz="6000" b="1" dirty="0" smtClean="0">
                <a:latin typeface="Times New Roman" panose="02020603050405020304" pitchFamily="18" charset="0"/>
                <a:cs typeface="Times New Roman" panose="02020603050405020304" pitchFamily="18" charset="0"/>
              </a:rPr>
            </a:br>
            <a:r>
              <a:rPr lang="en-US" sz="6000" b="1" dirty="0" smtClean="0">
                <a:latin typeface="Times New Roman" panose="02020603050405020304" pitchFamily="18" charset="0"/>
                <a:cs typeface="Times New Roman" panose="02020603050405020304" pitchFamily="18" charset="0"/>
              </a:rPr>
              <a:t>- </a:t>
            </a:r>
            <a:r>
              <a:rPr lang="en-US" sz="6000" b="1" dirty="0" err="1" smtClean="0">
                <a:latin typeface="Times New Roman" panose="02020603050405020304" pitchFamily="18" charset="0"/>
                <a:cs typeface="Times New Roman" panose="02020603050405020304" pitchFamily="18" charset="0"/>
              </a:rPr>
              <a:t>Thời</a:t>
            </a:r>
            <a:r>
              <a:rPr lang="en-US" sz="6000" b="1" dirty="0" smtClean="0">
                <a:latin typeface="Times New Roman" panose="02020603050405020304" pitchFamily="18" charset="0"/>
                <a:cs typeface="Times New Roman" panose="02020603050405020304" pitchFamily="18" charset="0"/>
              </a:rPr>
              <a:t> </a:t>
            </a:r>
            <a:r>
              <a:rPr lang="en-US" sz="6000" b="1" dirty="0" err="1" smtClean="0">
                <a:latin typeface="Times New Roman" panose="02020603050405020304" pitchFamily="18" charset="0"/>
                <a:cs typeface="Times New Roman" panose="02020603050405020304" pitchFamily="18" charset="0"/>
              </a:rPr>
              <a:t>gian</a:t>
            </a:r>
            <a:r>
              <a:rPr lang="en-US" sz="6000" b="1" dirty="0" smtClean="0">
                <a:latin typeface="Times New Roman" panose="02020603050405020304" pitchFamily="18" charset="0"/>
                <a:cs typeface="Times New Roman" panose="02020603050405020304" pitchFamily="18" charset="0"/>
              </a:rPr>
              <a:t> : 5 </a:t>
            </a:r>
            <a:r>
              <a:rPr lang="en-US" sz="6000" b="1" dirty="0" err="1" smtClean="0">
                <a:latin typeface="Times New Roman" panose="02020603050405020304" pitchFamily="18" charset="0"/>
                <a:cs typeface="Times New Roman" panose="02020603050405020304" pitchFamily="18" charset="0"/>
              </a:rPr>
              <a:t>phút</a:t>
            </a:r>
            <a:r>
              <a:rPr lang="en-US" sz="6000" b="1" dirty="0" smtClean="0">
                <a:latin typeface="Times New Roman" panose="02020603050405020304" pitchFamily="18" charset="0"/>
                <a:cs typeface="Times New Roman" panose="02020603050405020304" pitchFamily="18" charset="0"/>
              </a:rPr>
              <a:t/>
            </a:r>
            <a:br>
              <a:rPr lang="en-US" sz="6000" b="1" dirty="0" smtClean="0">
                <a:latin typeface="Times New Roman" panose="02020603050405020304" pitchFamily="18" charset="0"/>
                <a:cs typeface="Times New Roman" panose="02020603050405020304" pitchFamily="18" charset="0"/>
              </a:rPr>
            </a:br>
            <a:r>
              <a:rPr lang="en-US" sz="6000" b="1" dirty="0" smtClean="0">
                <a:latin typeface="Times New Roman" panose="02020603050405020304" pitchFamily="18" charset="0"/>
                <a:cs typeface="Times New Roman" panose="02020603050405020304" pitchFamily="18" charset="0"/>
              </a:rPr>
              <a:t/>
            </a:r>
            <a:br>
              <a:rPr lang="en-US" sz="6000" b="1" dirty="0" smtClean="0">
                <a:latin typeface="Times New Roman" panose="02020603050405020304" pitchFamily="18" charset="0"/>
                <a:cs typeface="Times New Roman" panose="02020603050405020304" pitchFamily="18" charset="0"/>
              </a:rPr>
            </a:br>
            <a:r>
              <a:rPr lang="en-US" sz="6000" b="1" dirty="0" smtClean="0">
                <a:latin typeface="Times New Roman" panose="02020603050405020304" pitchFamily="18" charset="0"/>
                <a:cs typeface="Times New Roman" panose="02020603050405020304" pitchFamily="18" charset="0"/>
              </a:rPr>
              <a:t>- </a:t>
            </a:r>
            <a:r>
              <a:rPr lang="en-US" sz="6000" b="1" dirty="0" err="1" smtClean="0">
                <a:latin typeface="Times New Roman" panose="02020603050405020304" pitchFamily="18" charset="0"/>
                <a:cs typeface="Times New Roman" panose="02020603050405020304" pitchFamily="18" charset="0"/>
              </a:rPr>
              <a:t>Nội</a:t>
            </a:r>
            <a:r>
              <a:rPr lang="en-US" sz="6000" b="1" dirty="0" smtClean="0">
                <a:latin typeface="Times New Roman" panose="02020603050405020304" pitchFamily="18" charset="0"/>
                <a:cs typeface="Times New Roman" panose="02020603050405020304" pitchFamily="18" charset="0"/>
              </a:rPr>
              <a:t> dung: Chia </a:t>
            </a:r>
            <a:r>
              <a:rPr lang="en-US" sz="6000" b="1" dirty="0" err="1" smtClean="0">
                <a:latin typeface="Times New Roman" panose="02020603050405020304" pitchFamily="18" charset="0"/>
                <a:cs typeface="Times New Roman" panose="02020603050405020304" pitchFamily="18" charset="0"/>
              </a:rPr>
              <a:t>sẻ</a:t>
            </a:r>
            <a:r>
              <a:rPr lang="en-US" sz="6000" b="1" dirty="0" smtClean="0">
                <a:latin typeface="Times New Roman" panose="02020603050405020304" pitchFamily="18" charset="0"/>
                <a:cs typeface="Times New Roman" panose="02020603050405020304" pitchFamily="18" charset="0"/>
              </a:rPr>
              <a:t> </a:t>
            </a:r>
            <a:r>
              <a:rPr lang="en-US" sz="6000" b="1" dirty="0" err="1" smtClean="0">
                <a:latin typeface="Times New Roman" panose="02020603050405020304" pitchFamily="18" charset="0"/>
                <a:cs typeface="Times New Roman" panose="02020603050405020304" pitchFamily="18" charset="0"/>
              </a:rPr>
              <a:t>và</a:t>
            </a:r>
            <a:r>
              <a:rPr lang="en-US" sz="6000" b="1" dirty="0" smtClean="0">
                <a:latin typeface="Times New Roman" panose="02020603050405020304" pitchFamily="18" charset="0"/>
                <a:cs typeface="Times New Roman" panose="02020603050405020304" pitchFamily="18" charset="0"/>
              </a:rPr>
              <a:t> </a:t>
            </a:r>
            <a:r>
              <a:rPr lang="en-US" sz="6000" b="1" dirty="0" err="1" smtClean="0">
                <a:latin typeface="Times New Roman" panose="02020603050405020304" pitchFamily="18" charset="0"/>
                <a:cs typeface="Times New Roman" panose="02020603050405020304" pitchFamily="18" charset="0"/>
              </a:rPr>
              <a:t>thống</a:t>
            </a:r>
            <a:r>
              <a:rPr lang="en-US" sz="6000" b="1" dirty="0" smtClean="0">
                <a:latin typeface="Times New Roman" panose="02020603050405020304" pitchFamily="18" charset="0"/>
                <a:cs typeface="Times New Roman" panose="02020603050405020304" pitchFamily="18" charset="0"/>
              </a:rPr>
              <a:t> </a:t>
            </a:r>
            <a:r>
              <a:rPr lang="en-US" sz="6000" b="1" dirty="0" err="1" smtClean="0">
                <a:latin typeface="Times New Roman" panose="02020603050405020304" pitchFamily="18" charset="0"/>
                <a:cs typeface="Times New Roman" panose="02020603050405020304" pitchFamily="18" charset="0"/>
              </a:rPr>
              <a:t>nhất</a:t>
            </a:r>
            <a:r>
              <a:rPr lang="en-US" sz="6000" b="1" dirty="0" smtClean="0">
                <a:latin typeface="Times New Roman" panose="02020603050405020304" pitchFamily="18" charset="0"/>
                <a:cs typeface="Times New Roman" panose="02020603050405020304" pitchFamily="18" charset="0"/>
              </a:rPr>
              <a:t> </a:t>
            </a:r>
            <a:r>
              <a:rPr lang="en-US" sz="6000" b="1" dirty="0" err="1" smtClean="0">
                <a:latin typeface="Times New Roman" panose="02020603050405020304" pitchFamily="18" charset="0"/>
                <a:cs typeface="Times New Roman" panose="02020603050405020304" pitchFamily="18" charset="0"/>
              </a:rPr>
              <a:t>phiếu</a:t>
            </a:r>
            <a:r>
              <a:rPr lang="en-US" sz="6000" b="1" dirty="0" smtClean="0">
                <a:latin typeface="Times New Roman" panose="02020603050405020304" pitchFamily="18" charset="0"/>
                <a:cs typeface="Times New Roman" panose="02020603050405020304" pitchFamily="18" charset="0"/>
              </a:rPr>
              <a:t> </a:t>
            </a:r>
            <a:r>
              <a:rPr lang="en-US" sz="6000" b="1" dirty="0" err="1" smtClean="0">
                <a:latin typeface="Times New Roman" panose="02020603050405020304" pitchFamily="18" charset="0"/>
                <a:cs typeface="Times New Roman" panose="02020603050405020304" pitchFamily="18" charset="0"/>
              </a:rPr>
              <a:t>học</a:t>
            </a:r>
            <a:r>
              <a:rPr lang="en-US" sz="6000" b="1" dirty="0" smtClean="0">
                <a:latin typeface="Times New Roman" panose="02020603050405020304" pitchFamily="18" charset="0"/>
                <a:cs typeface="Times New Roman" panose="02020603050405020304" pitchFamily="18" charset="0"/>
              </a:rPr>
              <a:t> </a:t>
            </a:r>
            <a:r>
              <a:rPr lang="en-US" sz="6000" b="1" dirty="0" err="1" smtClean="0">
                <a:latin typeface="Times New Roman" panose="02020603050405020304" pitchFamily="18" charset="0"/>
                <a:cs typeface="Times New Roman" panose="02020603050405020304" pitchFamily="18" charset="0"/>
              </a:rPr>
              <a:t>tập</a:t>
            </a:r>
            <a:r>
              <a:rPr lang="en-US" sz="6000" b="1" dirty="0" smtClean="0">
                <a:latin typeface="Times New Roman" panose="02020603050405020304" pitchFamily="18" charset="0"/>
                <a:cs typeface="Times New Roman" panose="02020603050405020304" pitchFamily="18" charset="0"/>
              </a:rPr>
              <a:t> </a:t>
            </a:r>
            <a:r>
              <a:rPr lang="en-US" sz="6000" b="1" dirty="0" err="1" smtClean="0">
                <a:latin typeface="Times New Roman" panose="02020603050405020304" pitchFamily="18" charset="0"/>
                <a:cs typeface="Times New Roman" panose="02020603050405020304" pitchFamily="18" charset="0"/>
              </a:rPr>
              <a:t>số</a:t>
            </a:r>
            <a:r>
              <a:rPr lang="en-US" sz="6000" b="1" dirty="0" smtClean="0">
                <a:latin typeface="Times New Roman" panose="02020603050405020304" pitchFamily="18" charset="0"/>
                <a:cs typeface="Times New Roman" panose="02020603050405020304" pitchFamily="18" charset="0"/>
              </a:rPr>
              <a:t> 1.</a:t>
            </a:r>
            <a:endParaRPr lang="vi-VN" sz="6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830125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16430" y="1130300"/>
            <a:ext cx="17097152" cy="1438053"/>
          </a:xfrm>
        </p:spPr>
        <p:txBody>
          <a:bodyPr>
            <a:normAutofit fontScale="90000"/>
          </a:bodyPr>
          <a:lstStyle/>
          <a:p>
            <a:pPr algn="l"/>
            <a:r>
              <a:rPr lang="en-US" sz="3200" dirty="0" smtClean="0">
                <a:latin typeface="Times New Roman" panose="02020603050405020304" pitchFamily="18" charset="0"/>
                <a:cs typeface="Times New Roman" panose="02020603050405020304" pitchFamily="18" charset="0"/>
              </a:rPr>
              <a:t/>
            </a:r>
            <a:br>
              <a:rPr lang="en-US" sz="3200" dirty="0" smtClean="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
            </a:r>
            <a:br>
              <a:rPr lang="en-US" sz="3200" dirty="0">
                <a:latin typeface="Times New Roman" panose="02020603050405020304" pitchFamily="18" charset="0"/>
                <a:cs typeface="Times New Roman" panose="02020603050405020304" pitchFamily="18" charset="0"/>
              </a:rPr>
            </a:br>
            <a:r>
              <a:rPr lang="en-US" sz="3200" dirty="0" smtClean="0">
                <a:latin typeface="Times New Roman" panose="02020603050405020304" pitchFamily="18" charset="0"/>
                <a:cs typeface="Times New Roman" panose="02020603050405020304" pitchFamily="18" charset="0"/>
              </a:rPr>
              <a:t/>
            </a:r>
            <a:br>
              <a:rPr lang="en-US" sz="3200" dirty="0" smtClean="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
            </a:r>
            <a:br>
              <a:rPr lang="en-US" sz="3200" dirty="0">
                <a:latin typeface="Times New Roman" panose="02020603050405020304" pitchFamily="18" charset="0"/>
                <a:cs typeface="Times New Roman" panose="02020603050405020304" pitchFamily="18" charset="0"/>
              </a:rPr>
            </a:br>
            <a:r>
              <a:rPr lang="en-US" sz="3200" dirty="0" smtClean="0">
                <a:latin typeface="Times New Roman" panose="02020603050405020304" pitchFamily="18" charset="0"/>
                <a:cs typeface="Times New Roman" panose="02020603050405020304" pitchFamily="18" charset="0"/>
              </a:rPr>
              <a:t/>
            </a:r>
            <a:br>
              <a:rPr lang="en-US" sz="3200" dirty="0" smtClean="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
            </a:r>
            <a:br>
              <a:rPr lang="en-US" sz="3200" dirty="0">
                <a:latin typeface="Times New Roman" panose="02020603050405020304" pitchFamily="18" charset="0"/>
                <a:cs typeface="Times New Roman" panose="02020603050405020304" pitchFamily="18" charset="0"/>
              </a:rPr>
            </a:br>
            <a:r>
              <a:rPr lang="en-US" sz="3200" dirty="0" smtClean="0">
                <a:latin typeface="Times New Roman" panose="02020603050405020304" pitchFamily="18" charset="0"/>
                <a:cs typeface="Times New Roman" panose="02020603050405020304" pitchFamily="18" charset="0"/>
              </a:rPr>
              <a:t/>
            </a:r>
            <a:br>
              <a:rPr lang="en-US" sz="3200" dirty="0" smtClean="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
            </a:r>
            <a:br>
              <a:rPr lang="en-US" sz="3200" dirty="0">
                <a:latin typeface="Times New Roman" panose="02020603050405020304" pitchFamily="18" charset="0"/>
                <a:cs typeface="Times New Roman" panose="02020603050405020304" pitchFamily="18" charset="0"/>
              </a:rPr>
            </a:br>
            <a:r>
              <a:rPr lang="en-US" sz="3200" dirty="0" smtClean="0">
                <a:latin typeface="Times New Roman" panose="02020603050405020304" pitchFamily="18" charset="0"/>
                <a:cs typeface="Times New Roman" panose="02020603050405020304" pitchFamily="18" charset="0"/>
              </a:rPr>
              <a:t/>
            </a:r>
            <a:br>
              <a:rPr lang="en-US" sz="3200" dirty="0" smtClean="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
            </a:r>
            <a:br>
              <a:rPr lang="en-US" sz="3200" dirty="0">
                <a:latin typeface="Times New Roman" panose="02020603050405020304" pitchFamily="18" charset="0"/>
                <a:cs typeface="Times New Roman" panose="02020603050405020304" pitchFamily="18" charset="0"/>
              </a:rPr>
            </a:br>
            <a:r>
              <a:rPr lang="en-US" sz="3200" dirty="0" smtClean="0">
                <a:latin typeface="Times New Roman" panose="02020603050405020304" pitchFamily="18" charset="0"/>
                <a:cs typeface="Times New Roman" panose="02020603050405020304" pitchFamily="18" charset="0"/>
              </a:rPr>
              <a:t/>
            </a:r>
            <a:br>
              <a:rPr lang="en-US" sz="3200" dirty="0" smtClean="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
            </a:r>
            <a:br>
              <a:rPr lang="en-US" sz="3200" dirty="0">
                <a:latin typeface="Times New Roman" panose="02020603050405020304" pitchFamily="18" charset="0"/>
                <a:cs typeface="Times New Roman" panose="02020603050405020304" pitchFamily="18" charset="0"/>
              </a:rPr>
            </a:br>
            <a:r>
              <a:rPr lang="en-US" sz="3200" dirty="0" smtClean="0">
                <a:latin typeface="Times New Roman" panose="02020603050405020304" pitchFamily="18" charset="0"/>
                <a:cs typeface="Times New Roman" panose="02020603050405020304" pitchFamily="18" charset="0"/>
              </a:rPr>
              <a:t/>
            </a:r>
            <a:br>
              <a:rPr lang="en-US" sz="3200" dirty="0" smtClean="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
            </a:r>
            <a:br>
              <a:rPr lang="en-US" sz="3200" dirty="0">
                <a:latin typeface="Times New Roman" panose="02020603050405020304" pitchFamily="18" charset="0"/>
                <a:cs typeface="Times New Roman" panose="02020603050405020304" pitchFamily="18" charset="0"/>
              </a:rPr>
            </a:br>
            <a:r>
              <a:rPr lang="en-US" sz="3200" dirty="0" smtClean="0">
                <a:latin typeface="Times New Roman" panose="02020603050405020304" pitchFamily="18" charset="0"/>
                <a:cs typeface="Times New Roman" panose="02020603050405020304" pitchFamily="18" charset="0"/>
              </a:rPr>
              <a:t/>
            </a:r>
            <a:br>
              <a:rPr lang="en-US" sz="3200" dirty="0" smtClean="0">
                <a:latin typeface="Times New Roman" panose="02020603050405020304" pitchFamily="18" charset="0"/>
                <a:cs typeface="Times New Roman" panose="02020603050405020304" pitchFamily="18" charset="0"/>
              </a:rPr>
            </a:br>
            <a:endParaRPr lang="vi-VN" sz="3200" dirty="0">
              <a:latin typeface="Times New Roman" panose="02020603050405020304" pitchFamily="18" charset="0"/>
              <a:cs typeface="Times New Roman" panose="02020603050405020304" pitchFamily="18" charset="0"/>
            </a:endParaRPr>
          </a:p>
        </p:txBody>
      </p:sp>
      <p:sp>
        <p:nvSpPr>
          <p:cNvPr id="3" name="Rectangle 2"/>
          <p:cNvSpPr/>
          <p:nvPr/>
        </p:nvSpPr>
        <p:spPr>
          <a:xfrm>
            <a:off x="1378206" y="160804"/>
            <a:ext cx="17373600" cy="193899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4000" b="1" i="0" u="sng"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PHT số 01:</a:t>
            </a:r>
            <a:r>
              <a:rPr kumimoji="0" lang="pt-BR" sz="40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Tìm hiểu về </a:t>
            </a:r>
            <a:r>
              <a:rPr kumimoji="0" lang="pt-BR" sz="4000" b="1" i="0" u="none" strike="noStrike" kern="1200" cap="none" spc="0" normalizeH="0" baseline="0" noProof="0" dirty="0" smtClean="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câu khẳng định và câu phủ định</a:t>
            </a:r>
            <a:r>
              <a:rPr kumimoji="0" lang="pt-BR" sz="40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r>
            <a:br>
              <a:rPr kumimoji="0" lang="pt-BR" sz="40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br>
            <a:r>
              <a:rPr kumimoji="0" lang="en-GB" sz="40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r>
            <a:br>
              <a:rPr kumimoji="0" lang="en-GB" sz="40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br>
            <a:endParaRPr kumimoji="0" lang="vi-VN" sz="40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graphicFrame>
        <p:nvGraphicFramePr>
          <p:cNvPr id="5" name="Table 4"/>
          <p:cNvGraphicFramePr>
            <a:graphicFrameLocks noGrp="1"/>
          </p:cNvGraphicFramePr>
          <p:nvPr>
            <p:extLst>
              <p:ext uri="{D42A27DB-BD31-4B8C-83A1-F6EECF244321}">
                <p14:modId xmlns:p14="http://schemas.microsoft.com/office/powerpoint/2010/main" val="2816987718"/>
              </p:ext>
            </p:extLst>
          </p:nvPr>
        </p:nvGraphicFramePr>
        <p:xfrm>
          <a:off x="0" y="876300"/>
          <a:ext cx="18287999" cy="9189720"/>
        </p:xfrm>
        <a:graphic>
          <a:graphicData uri="http://schemas.openxmlformats.org/drawingml/2006/table">
            <a:tbl>
              <a:tblPr firstRow="1" bandRow="1">
                <a:tableStyleId>{5C22544A-7EE6-4342-B048-85BDC9FD1C3A}</a:tableStyleId>
              </a:tblPr>
              <a:tblGrid>
                <a:gridCol w="2971800">
                  <a:extLst>
                    <a:ext uri="{9D8B030D-6E8A-4147-A177-3AD203B41FA5}">
                      <a16:colId xmlns:a16="http://schemas.microsoft.com/office/drawing/2014/main" val="2397005187"/>
                    </a:ext>
                  </a:extLst>
                </a:gridCol>
                <a:gridCol w="4038600">
                  <a:extLst>
                    <a:ext uri="{9D8B030D-6E8A-4147-A177-3AD203B41FA5}">
                      <a16:colId xmlns:a16="http://schemas.microsoft.com/office/drawing/2014/main" val="2182905068"/>
                    </a:ext>
                  </a:extLst>
                </a:gridCol>
                <a:gridCol w="5638800">
                  <a:extLst>
                    <a:ext uri="{9D8B030D-6E8A-4147-A177-3AD203B41FA5}">
                      <a16:colId xmlns:a16="http://schemas.microsoft.com/office/drawing/2014/main" val="3428634804"/>
                    </a:ext>
                  </a:extLst>
                </a:gridCol>
                <a:gridCol w="5638799">
                  <a:extLst>
                    <a:ext uri="{9D8B030D-6E8A-4147-A177-3AD203B41FA5}">
                      <a16:colId xmlns:a16="http://schemas.microsoft.com/office/drawing/2014/main" val="848439689"/>
                    </a:ext>
                  </a:extLst>
                </a:gridCol>
              </a:tblGrid>
              <a:tr h="3962400">
                <a:tc>
                  <a:txBody>
                    <a:bodyPr/>
                    <a:lstStyle/>
                    <a:p>
                      <a:pPr>
                        <a:lnSpc>
                          <a:spcPct val="100000"/>
                        </a:lnSpc>
                      </a:pPr>
                      <a:r>
                        <a:rPr lang="en-US" dirty="0" err="1" smtClean="0">
                          <a:latin typeface="Times New Roman" panose="02020603050405020304" pitchFamily="18" charset="0"/>
                          <a:cs typeface="Times New Roman" panose="02020603050405020304" pitchFamily="18" charset="0"/>
                        </a:rPr>
                        <a:t>Xác</a:t>
                      </a:r>
                      <a:r>
                        <a:rPr lang="en-US" baseline="0" dirty="0" smtClean="0">
                          <a:latin typeface="Times New Roman" panose="02020603050405020304" pitchFamily="18" charset="0"/>
                          <a:cs typeface="Times New Roman" panose="02020603050405020304" pitchFamily="18" charset="0"/>
                        </a:rPr>
                        <a:t> </a:t>
                      </a:r>
                      <a:r>
                        <a:rPr lang="en-US" baseline="0" dirty="0" err="1" smtClean="0">
                          <a:latin typeface="Times New Roman" panose="02020603050405020304" pitchFamily="18" charset="0"/>
                          <a:cs typeface="Times New Roman" panose="02020603050405020304" pitchFamily="18" charset="0"/>
                        </a:rPr>
                        <a:t>định</a:t>
                      </a:r>
                      <a:r>
                        <a:rPr lang="en-US" baseline="0" dirty="0" smtClean="0">
                          <a:latin typeface="Times New Roman" panose="02020603050405020304" pitchFamily="18" charset="0"/>
                          <a:cs typeface="Times New Roman" panose="02020603050405020304" pitchFamily="18" charset="0"/>
                        </a:rPr>
                        <a:t> </a:t>
                      </a:r>
                      <a:r>
                        <a:rPr lang="en-US" baseline="0" dirty="0" err="1" smtClean="0">
                          <a:latin typeface="Times New Roman" panose="02020603050405020304" pitchFamily="18" charset="0"/>
                          <a:cs typeface="Times New Roman" panose="02020603050405020304" pitchFamily="18" charset="0"/>
                        </a:rPr>
                        <a:t>hình</a:t>
                      </a:r>
                      <a:r>
                        <a:rPr lang="en-US" baseline="0" dirty="0" smtClean="0">
                          <a:latin typeface="Times New Roman" panose="02020603050405020304" pitchFamily="18" charset="0"/>
                          <a:cs typeface="Times New Roman" panose="02020603050405020304" pitchFamily="18" charset="0"/>
                        </a:rPr>
                        <a:t> </a:t>
                      </a:r>
                      <a:r>
                        <a:rPr lang="en-US" baseline="0" dirty="0" err="1" smtClean="0">
                          <a:latin typeface="Times New Roman" panose="02020603050405020304" pitchFamily="18" charset="0"/>
                          <a:cs typeface="Times New Roman" panose="02020603050405020304" pitchFamily="18" charset="0"/>
                        </a:rPr>
                        <a:t>thức</a:t>
                      </a:r>
                      <a:r>
                        <a:rPr lang="en-US" baseline="0" dirty="0" smtClean="0">
                          <a:latin typeface="Times New Roman" panose="02020603050405020304" pitchFamily="18" charset="0"/>
                          <a:cs typeface="Times New Roman" panose="02020603050405020304" pitchFamily="18" charset="0"/>
                        </a:rPr>
                        <a:t> </a:t>
                      </a:r>
                      <a:r>
                        <a:rPr lang="en-US" baseline="0" dirty="0" err="1" smtClean="0">
                          <a:latin typeface="Times New Roman" panose="02020603050405020304" pitchFamily="18" charset="0"/>
                          <a:cs typeface="Times New Roman" panose="02020603050405020304" pitchFamily="18" charset="0"/>
                        </a:rPr>
                        <a:t>và</a:t>
                      </a:r>
                      <a:r>
                        <a:rPr lang="en-US" baseline="0" dirty="0" smtClean="0">
                          <a:latin typeface="Times New Roman" panose="02020603050405020304" pitchFamily="18" charset="0"/>
                          <a:cs typeface="Times New Roman" panose="02020603050405020304" pitchFamily="18" charset="0"/>
                        </a:rPr>
                        <a:t> </a:t>
                      </a:r>
                      <a:r>
                        <a:rPr lang="en-US" baseline="0" dirty="0" err="1" smtClean="0">
                          <a:latin typeface="Times New Roman" panose="02020603050405020304" pitchFamily="18" charset="0"/>
                          <a:cs typeface="Times New Roman" panose="02020603050405020304" pitchFamily="18" charset="0"/>
                        </a:rPr>
                        <a:t>chức</a:t>
                      </a:r>
                      <a:r>
                        <a:rPr lang="en-US" baseline="0" dirty="0" smtClean="0">
                          <a:latin typeface="Times New Roman" panose="02020603050405020304" pitchFamily="18" charset="0"/>
                          <a:cs typeface="Times New Roman" panose="02020603050405020304" pitchFamily="18" charset="0"/>
                        </a:rPr>
                        <a:t> </a:t>
                      </a:r>
                      <a:r>
                        <a:rPr lang="en-US" baseline="0" dirty="0" err="1" smtClean="0">
                          <a:latin typeface="Times New Roman" panose="02020603050405020304" pitchFamily="18" charset="0"/>
                          <a:cs typeface="Times New Roman" panose="02020603050405020304" pitchFamily="18" charset="0"/>
                        </a:rPr>
                        <a:t>năng</a:t>
                      </a:r>
                      <a:r>
                        <a:rPr lang="en-US" baseline="0" dirty="0" smtClean="0">
                          <a:latin typeface="Times New Roman" panose="02020603050405020304" pitchFamily="18" charset="0"/>
                          <a:cs typeface="Times New Roman" panose="02020603050405020304" pitchFamily="18" charset="0"/>
                        </a:rPr>
                        <a:t> </a:t>
                      </a:r>
                      <a:r>
                        <a:rPr lang="en-US" baseline="0" dirty="0" err="1" smtClean="0">
                          <a:latin typeface="Times New Roman" panose="02020603050405020304" pitchFamily="18" charset="0"/>
                          <a:cs typeface="Times New Roman" panose="02020603050405020304" pitchFamily="18" charset="0"/>
                        </a:rPr>
                        <a:t>của</a:t>
                      </a:r>
                      <a:r>
                        <a:rPr lang="en-US" baseline="0" dirty="0" smtClean="0">
                          <a:latin typeface="Times New Roman" panose="02020603050405020304" pitchFamily="18" charset="0"/>
                          <a:cs typeface="Times New Roman" panose="02020603050405020304" pitchFamily="18" charset="0"/>
                        </a:rPr>
                        <a:t> </a:t>
                      </a:r>
                      <a:r>
                        <a:rPr lang="en-US" baseline="0" dirty="0" err="1" smtClean="0">
                          <a:latin typeface="Times New Roman" panose="02020603050405020304" pitchFamily="18" charset="0"/>
                          <a:cs typeface="Times New Roman" panose="02020603050405020304" pitchFamily="18" charset="0"/>
                        </a:rPr>
                        <a:t>các</a:t>
                      </a:r>
                      <a:r>
                        <a:rPr lang="en-US" baseline="0" dirty="0" smtClean="0">
                          <a:latin typeface="Times New Roman" panose="02020603050405020304" pitchFamily="18" charset="0"/>
                          <a:cs typeface="Times New Roman" panose="02020603050405020304" pitchFamily="18" charset="0"/>
                        </a:rPr>
                        <a:t> </a:t>
                      </a:r>
                      <a:r>
                        <a:rPr lang="en-US" baseline="0" dirty="0" err="1" smtClean="0">
                          <a:latin typeface="Times New Roman" panose="02020603050405020304" pitchFamily="18" charset="0"/>
                          <a:cs typeface="Times New Roman" panose="02020603050405020304" pitchFamily="18" charset="0"/>
                        </a:rPr>
                        <a:t>câu</a:t>
                      </a:r>
                      <a:r>
                        <a:rPr lang="en-US" baseline="0" dirty="0" smtClean="0">
                          <a:latin typeface="Times New Roman" panose="02020603050405020304" pitchFamily="18" charset="0"/>
                          <a:cs typeface="Times New Roman" panose="02020603050405020304" pitchFamily="18" charset="0"/>
                        </a:rPr>
                        <a:t>  </a:t>
                      </a:r>
                      <a:r>
                        <a:rPr lang="en-US" baseline="0" dirty="0" err="1" smtClean="0">
                          <a:latin typeface="Times New Roman" panose="02020603050405020304" pitchFamily="18" charset="0"/>
                          <a:cs typeface="Times New Roman" panose="02020603050405020304" pitchFamily="18" charset="0"/>
                        </a:rPr>
                        <a:t>trong</a:t>
                      </a:r>
                      <a:r>
                        <a:rPr lang="en-US" baseline="0" dirty="0" smtClean="0">
                          <a:latin typeface="Times New Roman" panose="02020603050405020304" pitchFamily="18" charset="0"/>
                          <a:cs typeface="Times New Roman" panose="02020603050405020304" pitchFamily="18" charset="0"/>
                        </a:rPr>
                        <a:t> </a:t>
                      </a:r>
                      <a:r>
                        <a:rPr lang="en-US" baseline="0" dirty="0" err="1" smtClean="0">
                          <a:latin typeface="Times New Roman" panose="02020603050405020304" pitchFamily="18" charset="0"/>
                          <a:cs typeface="Times New Roman" panose="02020603050405020304" pitchFamily="18" charset="0"/>
                        </a:rPr>
                        <a:t>các</a:t>
                      </a:r>
                      <a:r>
                        <a:rPr lang="en-US" baseline="0" dirty="0" smtClean="0">
                          <a:latin typeface="Times New Roman" panose="02020603050405020304" pitchFamily="18" charset="0"/>
                          <a:cs typeface="Times New Roman" panose="02020603050405020304" pitchFamily="18" charset="0"/>
                        </a:rPr>
                        <a:t> </a:t>
                      </a:r>
                      <a:r>
                        <a:rPr lang="en-US" baseline="0" dirty="0" err="1" smtClean="0">
                          <a:latin typeface="Times New Roman" panose="02020603050405020304" pitchFamily="18" charset="0"/>
                          <a:cs typeface="Times New Roman" panose="02020603050405020304" pitchFamily="18" charset="0"/>
                        </a:rPr>
                        <a:t>ví</a:t>
                      </a:r>
                      <a:r>
                        <a:rPr lang="en-US" baseline="0" dirty="0" smtClean="0">
                          <a:latin typeface="Times New Roman" panose="02020603050405020304" pitchFamily="18" charset="0"/>
                          <a:cs typeface="Times New Roman" panose="02020603050405020304" pitchFamily="18" charset="0"/>
                        </a:rPr>
                        <a:t> </a:t>
                      </a:r>
                      <a:r>
                        <a:rPr lang="en-US" baseline="0" dirty="0" err="1" smtClean="0">
                          <a:latin typeface="Times New Roman" panose="02020603050405020304" pitchFamily="18" charset="0"/>
                          <a:cs typeface="Times New Roman" panose="02020603050405020304" pitchFamily="18" charset="0"/>
                        </a:rPr>
                        <a:t>dụ</a:t>
                      </a:r>
                      <a:r>
                        <a:rPr lang="en-US" baseline="0" dirty="0" smtClean="0">
                          <a:latin typeface="Times New Roman" panose="02020603050405020304" pitchFamily="18" charset="0"/>
                          <a:cs typeface="Times New Roman" panose="02020603050405020304" pitchFamily="18" charset="0"/>
                        </a:rPr>
                        <a:t>?</a:t>
                      </a:r>
                      <a:endParaRPr lang="vi-VN" dirty="0">
                        <a:latin typeface="Times New Roman" panose="02020603050405020304" pitchFamily="18" charset="0"/>
                        <a:cs typeface="Times New Roman" panose="02020603050405020304"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smtClean="0">
                          <a:ln>
                            <a:noFill/>
                          </a:ln>
                          <a:solidFill>
                            <a:schemeClr val="bg1"/>
                          </a:solidFill>
                          <a:effectLst/>
                          <a:uLnTx/>
                          <a:uFillTx/>
                          <a:latin typeface="Times New Roman" panose="02020603050405020304" pitchFamily="18" charset="0"/>
                          <a:ea typeface="Calibri" panose="020F0502020204030204" pitchFamily="34" charset="0"/>
                          <a:cs typeface="+mn-cs"/>
                        </a:rPr>
                        <a:t>Ví</a:t>
                      </a:r>
                      <a:r>
                        <a:rPr kumimoji="0" lang="en-US" sz="3200" b="0" i="0" u="none" strike="noStrike" kern="1200" cap="none" spc="0" normalizeH="0" baseline="0" noProof="0" dirty="0" smtClean="0">
                          <a:ln>
                            <a:noFill/>
                          </a:ln>
                          <a:solidFill>
                            <a:schemeClr val="bg1"/>
                          </a:solidFill>
                          <a:effectLst/>
                          <a:uLnTx/>
                          <a:uFillTx/>
                          <a:latin typeface="Times New Roman" panose="02020603050405020304" pitchFamily="18" charset="0"/>
                          <a:ea typeface="Calibri" panose="020F0502020204030204" pitchFamily="34" charset="0"/>
                          <a:cs typeface="+mn-cs"/>
                        </a:rPr>
                        <a:t> </a:t>
                      </a:r>
                      <a:r>
                        <a:rPr kumimoji="0" lang="en-US" sz="3200" b="0" i="0" u="none" strike="noStrike" kern="1200" cap="none" spc="0" normalizeH="0" baseline="0" noProof="0" dirty="0" err="1" smtClean="0">
                          <a:ln>
                            <a:noFill/>
                          </a:ln>
                          <a:solidFill>
                            <a:schemeClr val="bg1"/>
                          </a:solidFill>
                          <a:effectLst/>
                          <a:uLnTx/>
                          <a:uFillTx/>
                          <a:latin typeface="Times New Roman" panose="02020603050405020304" pitchFamily="18" charset="0"/>
                          <a:ea typeface="Calibri" panose="020F0502020204030204" pitchFamily="34" charset="0"/>
                          <a:cs typeface="+mn-cs"/>
                        </a:rPr>
                        <a:t>dụ</a:t>
                      </a:r>
                      <a:r>
                        <a:rPr kumimoji="0" lang="en-US" sz="3200" b="0" i="0" u="none" strike="noStrike" kern="1200" cap="none" spc="0" normalizeH="0" baseline="0" noProof="0" dirty="0" smtClean="0">
                          <a:ln>
                            <a:noFill/>
                          </a:ln>
                          <a:solidFill>
                            <a:schemeClr val="bg1"/>
                          </a:solidFill>
                          <a:effectLst/>
                          <a:uLnTx/>
                          <a:uFillTx/>
                          <a:latin typeface="Times New Roman" panose="02020603050405020304" pitchFamily="18" charset="0"/>
                          <a:ea typeface="Calibri" panose="020F0502020204030204" pitchFamily="34" charset="0"/>
                          <a:cs typeface="+mn-cs"/>
                        </a:rPr>
                        <a:t> 1</a:t>
                      </a:r>
                    </a:p>
                    <a:p>
                      <a:pPr marL="514350" marR="0" lvl="0" indent="-514350" algn="l" defTabSz="914400" rtl="0" eaLnBrk="1" fontAlgn="auto" latinLnBrk="0" hangingPunct="1">
                        <a:lnSpc>
                          <a:spcPct val="100000"/>
                        </a:lnSpc>
                        <a:spcBef>
                          <a:spcPts val="0"/>
                        </a:spcBef>
                        <a:spcAft>
                          <a:spcPts val="0"/>
                        </a:spcAft>
                        <a:buClrTx/>
                        <a:buSzTx/>
                        <a:buFontTx/>
                        <a:buAutoNum type="arabicPeriod"/>
                        <a:tabLst/>
                        <a:defRPr/>
                      </a:pPr>
                      <a:r>
                        <a:rPr kumimoji="0" lang="en-US" sz="3200" b="0" i="0" u="none" strike="noStrike" kern="1200" cap="none" spc="0" normalizeH="0" baseline="0" noProof="0" dirty="0" smtClean="0">
                          <a:ln>
                            <a:noFill/>
                          </a:ln>
                          <a:solidFill>
                            <a:schemeClr val="bg1"/>
                          </a:solidFill>
                          <a:effectLst/>
                          <a:uLnTx/>
                          <a:uFillTx/>
                          <a:latin typeface="Times New Roman" panose="02020603050405020304" pitchFamily="18" charset="0"/>
                          <a:ea typeface="Calibri" panose="020F0502020204030204" pitchFamily="34" charset="0"/>
                          <a:cs typeface="+mn-cs"/>
                        </a:rPr>
                        <a:t>Nam </a:t>
                      </a:r>
                      <a:r>
                        <a:rPr kumimoji="0" lang="en-US" sz="3200" b="0" i="0" u="none" strike="noStrike" kern="1200" cap="none" spc="0" normalizeH="0" baseline="0" noProof="0" dirty="0" err="1" smtClean="0">
                          <a:ln>
                            <a:noFill/>
                          </a:ln>
                          <a:solidFill>
                            <a:schemeClr val="bg1"/>
                          </a:solidFill>
                          <a:effectLst/>
                          <a:uLnTx/>
                          <a:uFillTx/>
                          <a:latin typeface="Times New Roman" panose="02020603050405020304" pitchFamily="18" charset="0"/>
                          <a:ea typeface="Calibri" panose="020F0502020204030204" pitchFamily="34" charset="0"/>
                          <a:cs typeface="+mn-cs"/>
                        </a:rPr>
                        <a:t>đi</a:t>
                      </a:r>
                      <a:r>
                        <a:rPr kumimoji="0" lang="en-US" sz="3200" b="0" i="0" u="none" strike="noStrike" kern="1200" cap="none" spc="0" normalizeH="0" baseline="0" noProof="0" dirty="0" smtClean="0">
                          <a:ln>
                            <a:noFill/>
                          </a:ln>
                          <a:solidFill>
                            <a:schemeClr val="bg1"/>
                          </a:solidFill>
                          <a:effectLst/>
                          <a:uLnTx/>
                          <a:uFillTx/>
                          <a:latin typeface="Times New Roman" panose="02020603050405020304" pitchFamily="18" charset="0"/>
                          <a:ea typeface="Calibri" panose="020F0502020204030204" pitchFamily="34" charset="0"/>
                          <a:cs typeface="+mn-cs"/>
                        </a:rPr>
                        <a:t> </a:t>
                      </a:r>
                      <a:r>
                        <a:rPr kumimoji="0" lang="en-US" sz="3200" b="0" i="0" u="none" strike="noStrike" kern="1200" cap="none" spc="0" normalizeH="0" baseline="0" noProof="0" dirty="0" err="1" smtClean="0">
                          <a:ln>
                            <a:noFill/>
                          </a:ln>
                          <a:solidFill>
                            <a:schemeClr val="bg1"/>
                          </a:solidFill>
                          <a:effectLst/>
                          <a:uLnTx/>
                          <a:uFillTx/>
                          <a:latin typeface="Times New Roman" panose="02020603050405020304" pitchFamily="18" charset="0"/>
                          <a:ea typeface="Calibri" panose="020F0502020204030204" pitchFamily="34" charset="0"/>
                          <a:cs typeface="+mn-cs"/>
                        </a:rPr>
                        <a:t>Huế</a:t>
                      </a:r>
                      <a:r>
                        <a:rPr kumimoji="0" lang="en-US" sz="3200" b="0" i="0" u="none" strike="noStrike" kern="1200" cap="none" spc="0" normalizeH="0" baseline="0" noProof="0" dirty="0" smtClean="0">
                          <a:ln>
                            <a:noFill/>
                          </a:ln>
                          <a:solidFill>
                            <a:schemeClr val="bg1"/>
                          </a:solidFill>
                          <a:effectLst/>
                          <a:uLnTx/>
                          <a:uFillTx/>
                          <a:latin typeface="Times New Roman" panose="02020603050405020304" pitchFamily="18" charset="0"/>
                          <a:ea typeface="Calibri" panose="020F0502020204030204" pitchFamily="34" charset="0"/>
                          <a:cs typeface="+mn-cs"/>
                        </a:rPr>
                        <a:t>.</a:t>
                      </a:r>
                    </a:p>
                    <a:p>
                      <a:pPr marL="514350" marR="0" lvl="0" indent="-514350" algn="l" defTabSz="914400" rtl="0" eaLnBrk="1" fontAlgn="auto" latinLnBrk="0" hangingPunct="1">
                        <a:lnSpc>
                          <a:spcPct val="100000"/>
                        </a:lnSpc>
                        <a:spcBef>
                          <a:spcPts val="0"/>
                        </a:spcBef>
                        <a:spcAft>
                          <a:spcPts val="0"/>
                        </a:spcAft>
                        <a:buClrTx/>
                        <a:buSzTx/>
                        <a:buFontTx/>
                        <a:buAutoNum type="arabicPeriod"/>
                        <a:tabLst/>
                        <a:defRPr/>
                      </a:pPr>
                      <a:r>
                        <a:rPr kumimoji="0" lang="en-US" sz="3200" b="0" i="0" u="none" strike="noStrike" kern="1200" cap="none" spc="0" normalizeH="0" baseline="0" noProof="0" dirty="0" smtClean="0">
                          <a:ln>
                            <a:noFill/>
                          </a:ln>
                          <a:solidFill>
                            <a:schemeClr val="bg1"/>
                          </a:solidFill>
                          <a:effectLst/>
                          <a:uLnTx/>
                          <a:uFillTx/>
                          <a:latin typeface="Times New Roman" panose="02020603050405020304" pitchFamily="18" charset="0"/>
                          <a:ea typeface="Calibri" panose="020F0502020204030204" pitchFamily="34" charset="0"/>
                          <a:cs typeface="+mn-cs"/>
                        </a:rPr>
                        <a:t> Nam </a:t>
                      </a:r>
                      <a:r>
                        <a:rPr kumimoji="0" lang="en-US" sz="3200" b="0" i="0" u="none" strike="noStrike" kern="1200" cap="none" spc="0" normalizeH="0" baseline="0" noProof="0" dirty="0" err="1" smtClean="0">
                          <a:ln>
                            <a:noFill/>
                          </a:ln>
                          <a:solidFill>
                            <a:schemeClr val="bg1"/>
                          </a:solidFill>
                          <a:effectLst/>
                          <a:uLnTx/>
                          <a:uFillTx/>
                          <a:latin typeface="Times New Roman" panose="02020603050405020304" pitchFamily="18" charset="0"/>
                          <a:ea typeface="Calibri" panose="020F0502020204030204" pitchFamily="34" charset="0"/>
                          <a:cs typeface="+mn-cs"/>
                        </a:rPr>
                        <a:t>không</a:t>
                      </a:r>
                      <a:r>
                        <a:rPr kumimoji="0" lang="en-US" sz="3200" b="0" i="0" u="none" strike="noStrike" kern="1200" cap="none" spc="0" normalizeH="0" baseline="0" noProof="0" dirty="0" smtClean="0">
                          <a:ln>
                            <a:noFill/>
                          </a:ln>
                          <a:solidFill>
                            <a:schemeClr val="bg1"/>
                          </a:solidFill>
                          <a:effectLst/>
                          <a:uLnTx/>
                          <a:uFillTx/>
                          <a:latin typeface="Times New Roman" panose="02020603050405020304" pitchFamily="18" charset="0"/>
                          <a:ea typeface="Calibri" panose="020F0502020204030204" pitchFamily="34" charset="0"/>
                          <a:cs typeface="+mn-cs"/>
                        </a:rPr>
                        <a:t> </a:t>
                      </a:r>
                      <a:r>
                        <a:rPr kumimoji="0" lang="en-US" sz="3200" b="0" i="0" u="none" strike="noStrike" kern="1200" cap="none" spc="0" normalizeH="0" baseline="0" noProof="0" dirty="0" err="1" smtClean="0">
                          <a:ln>
                            <a:noFill/>
                          </a:ln>
                          <a:solidFill>
                            <a:schemeClr val="bg1"/>
                          </a:solidFill>
                          <a:effectLst/>
                          <a:uLnTx/>
                          <a:uFillTx/>
                          <a:latin typeface="Times New Roman" panose="02020603050405020304" pitchFamily="18" charset="0"/>
                          <a:ea typeface="Calibri" panose="020F0502020204030204" pitchFamily="34" charset="0"/>
                          <a:cs typeface="+mn-cs"/>
                        </a:rPr>
                        <a:t>thể</a:t>
                      </a:r>
                      <a:r>
                        <a:rPr kumimoji="0" lang="en-US" sz="3200" b="0" i="0" u="none" strike="noStrike" kern="1200" cap="none" spc="0" normalizeH="0" baseline="0" noProof="0" dirty="0" smtClean="0">
                          <a:ln>
                            <a:noFill/>
                          </a:ln>
                          <a:solidFill>
                            <a:schemeClr val="bg1"/>
                          </a:solidFill>
                          <a:effectLst/>
                          <a:uLnTx/>
                          <a:uFillTx/>
                          <a:latin typeface="Times New Roman" panose="02020603050405020304" pitchFamily="18" charset="0"/>
                          <a:ea typeface="Calibri" panose="020F0502020204030204" pitchFamily="34" charset="0"/>
                          <a:cs typeface="+mn-cs"/>
                        </a:rPr>
                        <a:t> </a:t>
                      </a:r>
                      <a:r>
                        <a:rPr kumimoji="0" lang="en-US" sz="3200" b="0" i="0" u="none" strike="noStrike" kern="1200" cap="none" spc="0" normalizeH="0" baseline="0" noProof="0" dirty="0" err="1" smtClean="0">
                          <a:ln>
                            <a:noFill/>
                          </a:ln>
                          <a:solidFill>
                            <a:schemeClr val="bg1"/>
                          </a:solidFill>
                          <a:effectLst/>
                          <a:uLnTx/>
                          <a:uFillTx/>
                          <a:latin typeface="Times New Roman" panose="02020603050405020304" pitchFamily="18" charset="0"/>
                          <a:ea typeface="Calibri" panose="020F0502020204030204" pitchFamily="34" charset="0"/>
                          <a:cs typeface="+mn-cs"/>
                        </a:rPr>
                        <a:t>không</a:t>
                      </a:r>
                      <a:r>
                        <a:rPr kumimoji="0" lang="en-US" sz="3200" b="0" i="0" u="none" strike="noStrike" kern="1200" cap="none" spc="0" normalizeH="0" baseline="0" noProof="0" dirty="0" smtClean="0">
                          <a:ln>
                            <a:noFill/>
                          </a:ln>
                          <a:solidFill>
                            <a:schemeClr val="bg1"/>
                          </a:solidFill>
                          <a:effectLst/>
                          <a:uLnTx/>
                          <a:uFillTx/>
                          <a:latin typeface="Times New Roman" panose="02020603050405020304" pitchFamily="18" charset="0"/>
                          <a:ea typeface="Calibri" panose="020F0502020204030204" pitchFamily="34" charset="0"/>
                          <a:cs typeface="+mn-cs"/>
                        </a:rPr>
                        <a:t> </a:t>
                      </a:r>
                      <a:r>
                        <a:rPr kumimoji="0" lang="en-US" sz="3200" b="0" i="0" u="none" strike="noStrike" kern="1200" cap="none" spc="0" normalizeH="0" baseline="0" noProof="0" dirty="0" err="1" smtClean="0">
                          <a:ln>
                            <a:noFill/>
                          </a:ln>
                          <a:solidFill>
                            <a:schemeClr val="bg1"/>
                          </a:solidFill>
                          <a:effectLst/>
                          <a:uLnTx/>
                          <a:uFillTx/>
                          <a:latin typeface="Times New Roman" panose="02020603050405020304" pitchFamily="18" charset="0"/>
                          <a:ea typeface="Calibri" panose="020F0502020204030204" pitchFamily="34" charset="0"/>
                          <a:cs typeface="+mn-cs"/>
                        </a:rPr>
                        <a:t>đi</a:t>
                      </a:r>
                      <a:r>
                        <a:rPr kumimoji="0" lang="en-US" sz="3200" b="0" i="0" u="none" strike="noStrike" kern="1200" cap="none" spc="0" normalizeH="0" baseline="0" noProof="0" dirty="0" smtClean="0">
                          <a:ln>
                            <a:noFill/>
                          </a:ln>
                          <a:solidFill>
                            <a:schemeClr val="bg1"/>
                          </a:solidFill>
                          <a:effectLst/>
                          <a:uLnTx/>
                          <a:uFillTx/>
                          <a:latin typeface="Times New Roman" panose="02020603050405020304" pitchFamily="18" charset="0"/>
                          <a:ea typeface="Calibri" panose="020F0502020204030204" pitchFamily="34" charset="0"/>
                          <a:cs typeface="+mn-cs"/>
                        </a:rPr>
                        <a:t> </a:t>
                      </a:r>
                      <a:r>
                        <a:rPr kumimoji="0" lang="en-US" sz="3200" b="0" i="0" u="none" strike="noStrike" kern="1200" cap="none" spc="0" normalizeH="0" baseline="0" noProof="0" dirty="0" err="1" smtClean="0">
                          <a:ln>
                            <a:noFill/>
                          </a:ln>
                          <a:solidFill>
                            <a:schemeClr val="bg1"/>
                          </a:solidFill>
                          <a:effectLst/>
                          <a:uLnTx/>
                          <a:uFillTx/>
                          <a:latin typeface="Times New Roman" panose="02020603050405020304" pitchFamily="18" charset="0"/>
                          <a:ea typeface="Calibri" panose="020F0502020204030204" pitchFamily="34" charset="0"/>
                          <a:cs typeface="+mn-cs"/>
                        </a:rPr>
                        <a:t>Huế</a:t>
                      </a:r>
                      <a:r>
                        <a:rPr kumimoji="0" lang="en-US" sz="3200" b="0" i="0" u="none" strike="noStrike" kern="1200" cap="none" spc="0" normalizeH="0" baseline="0" noProof="0" dirty="0" smtClean="0">
                          <a:ln>
                            <a:noFill/>
                          </a:ln>
                          <a:solidFill>
                            <a:schemeClr val="bg1"/>
                          </a:solidFill>
                          <a:effectLst/>
                          <a:uLnTx/>
                          <a:uFillTx/>
                          <a:latin typeface="Times New Roman" panose="02020603050405020304" pitchFamily="18" charset="0"/>
                          <a:ea typeface="Calibri" panose="020F0502020204030204" pitchFamily="34" charset="0"/>
                          <a:cs typeface="+mn-cs"/>
                        </a:rPr>
                        <a:t>. </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smtClean="0">
                          <a:ln>
                            <a:noFill/>
                          </a:ln>
                          <a:solidFill>
                            <a:schemeClr val="bg1"/>
                          </a:solidFill>
                          <a:effectLst/>
                          <a:uLnTx/>
                          <a:uFillTx/>
                          <a:latin typeface="Times New Roman" panose="02020603050405020304" pitchFamily="18" charset="0"/>
                          <a:ea typeface="Calibri" panose="020F0502020204030204" pitchFamily="34" charset="0"/>
                          <a:cs typeface="+mn-cs"/>
                        </a:rPr>
                        <a:t>Ví</a:t>
                      </a:r>
                      <a:r>
                        <a:rPr kumimoji="0" lang="en-US" sz="3200" b="0" i="0" u="none" strike="noStrike" kern="1200" cap="none" spc="0" normalizeH="0" baseline="0" noProof="0" dirty="0" smtClean="0">
                          <a:ln>
                            <a:noFill/>
                          </a:ln>
                          <a:solidFill>
                            <a:schemeClr val="bg1"/>
                          </a:solidFill>
                          <a:effectLst/>
                          <a:uLnTx/>
                          <a:uFillTx/>
                          <a:latin typeface="Times New Roman" panose="02020603050405020304" pitchFamily="18" charset="0"/>
                          <a:ea typeface="Calibri" panose="020F0502020204030204" pitchFamily="34" charset="0"/>
                          <a:cs typeface="+mn-cs"/>
                        </a:rPr>
                        <a:t> </a:t>
                      </a:r>
                      <a:r>
                        <a:rPr kumimoji="0" lang="en-US" sz="3200" b="0" i="0" u="none" strike="noStrike" kern="1200" cap="none" spc="0" normalizeH="0" baseline="0" noProof="0" dirty="0" err="1" smtClean="0">
                          <a:ln>
                            <a:noFill/>
                          </a:ln>
                          <a:solidFill>
                            <a:schemeClr val="bg1"/>
                          </a:solidFill>
                          <a:effectLst/>
                          <a:uLnTx/>
                          <a:uFillTx/>
                          <a:latin typeface="Times New Roman" panose="02020603050405020304" pitchFamily="18" charset="0"/>
                          <a:ea typeface="Calibri" panose="020F0502020204030204" pitchFamily="34" charset="0"/>
                          <a:cs typeface="+mn-cs"/>
                        </a:rPr>
                        <a:t>dụ</a:t>
                      </a:r>
                      <a:r>
                        <a:rPr kumimoji="0" lang="en-US" sz="3200" b="0" i="0" u="none" strike="noStrike" kern="1200" cap="none" spc="0" normalizeH="0" baseline="0" noProof="0" dirty="0" smtClean="0">
                          <a:ln>
                            <a:noFill/>
                          </a:ln>
                          <a:solidFill>
                            <a:schemeClr val="bg1"/>
                          </a:solidFill>
                          <a:effectLst/>
                          <a:uLnTx/>
                          <a:uFillTx/>
                          <a:latin typeface="Times New Roman" panose="02020603050405020304" pitchFamily="18" charset="0"/>
                          <a:ea typeface="Calibri" panose="020F0502020204030204" pitchFamily="34" charset="0"/>
                          <a:cs typeface="+mn-cs"/>
                        </a:rPr>
                        <a:t> 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schemeClr val="bg1"/>
                          </a:solidFill>
                          <a:effectLst/>
                          <a:uLnTx/>
                          <a:uFillTx/>
                          <a:latin typeface="Times New Roman" panose="02020603050405020304" pitchFamily="18" charset="0"/>
                          <a:ea typeface="Calibri" panose="020F0502020204030204" pitchFamily="34" charset="0"/>
                          <a:cs typeface="+mn-cs"/>
                        </a:rPr>
                        <a:t>1. </a:t>
                      </a:r>
                      <a:r>
                        <a:rPr lang="en-US" sz="3200" i="1" dirty="0" smtClean="0">
                          <a:effectLst/>
                          <a:latin typeface="Times New Roman" panose="02020603050405020304" pitchFamily="18" charset="0"/>
                          <a:ea typeface="Times New Roman" panose="02020603050405020304" pitchFamily="18" charset="0"/>
                          <a:cs typeface="Times New Roman" panose="02020603050405020304" pitchFamily="18" charset="0"/>
                        </a:rPr>
                        <a:t>Nam </a:t>
                      </a:r>
                      <a:r>
                        <a:rPr lang="en-US" sz="3200" i="1" dirty="0" err="1" smtClean="0">
                          <a:effectLst/>
                          <a:latin typeface="Times New Roman" panose="02020603050405020304" pitchFamily="18" charset="0"/>
                          <a:ea typeface="Times New Roman" panose="02020603050405020304" pitchFamily="18" charset="0"/>
                          <a:cs typeface="Times New Roman" panose="02020603050405020304" pitchFamily="18" charset="0"/>
                        </a:rPr>
                        <a:t>không</a:t>
                      </a:r>
                      <a:r>
                        <a:rPr lang="en-US" sz="3200" i="1"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smtClean="0">
                          <a:effectLst/>
                          <a:latin typeface="Times New Roman" panose="02020603050405020304" pitchFamily="18" charset="0"/>
                          <a:ea typeface="Times New Roman" panose="02020603050405020304" pitchFamily="18" charset="0"/>
                          <a:cs typeface="Times New Roman" panose="02020603050405020304" pitchFamily="18" charset="0"/>
                        </a:rPr>
                        <a:t>đi</a:t>
                      </a:r>
                      <a:r>
                        <a:rPr lang="en-US" sz="3200" i="1"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smtClean="0">
                          <a:effectLst/>
                          <a:latin typeface="Times New Roman" panose="02020603050405020304" pitchFamily="18" charset="0"/>
                          <a:ea typeface="Times New Roman" panose="02020603050405020304" pitchFamily="18" charset="0"/>
                          <a:cs typeface="Times New Roman" panose="02020603050405020304" pitchFamily="18" charset="0"/>
                        </a:rPr>
                        <a:t>Huế</a:t>
                      </a:r>
                      <a:r>
                        <a:rPr lang="en-US" sz="3200" i="1"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3200" i="0"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3200" i="0" dirty="0" smtClean="0">
                          <a:effectLst/>
                          <a:latin typeface="Times New Roman" panose="02020603050405020304" pitchFamily="18" charset="0"/>
                          <a:ea typeface="Times New Roman" panose="02020603050405020304" pitchFamily="18" charset="0"/>
                          <a:cs typeface="Times New Roman" panose="02020603050405020304" pitchFamily="18" charset="0"/>
                        </a:rPr>
                        <a:t>2.</a:t>
                      </a:r>
                      <a:r>
                        <a:rPr lang="en-US" sz="3200" i="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smtClean="0">
                          <a:effectLst/>
                          <a:latin typeface="Times New Roman" panose="02020603050405020304" pitchFamily="18" charset="0"/>
                          <a:ea typeface="Times New Roman" panose="02020603050405020304" pitchFamily="18" charset="0"/>
                          <a:cs typeface="Times New Roman" panose="02020603050405020304" pitchFamily="18" charset="0"/>
                        </a:rPr>
                        <a:t>Nam </a:t>
                      </a:r>
                      <a:r>
                        <a:rPr lang="en-US" sz="3200" i="1" dirty="0" err="1" smtClean="0">
                          <a:effectLst/>
                          <a:latin typeface="Times New Roman" panose="02020603050405020304" pitchFamily="18" charset="0"/>
                          <a:ea typeface="Times New Roman" panose="02020603050405020304" pitchFamily="18" charset="0"/>
                          <a:cs typeface="Times New Roman" panose="02020603050405020304" pitchFamily="18" charset="0"/>
                        </a:rPr>
                        <a:t>chưa</a:t>
                      </a:r>
                      <a:r>
                        <a:rPr lang="en-US" sz="3200" i="1"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smtClean="0">
                          <a:effectLst/>
                          <a:latin typeface="Times New Roman" panose="02020603050405020304" pitchFamily="18" charset="0"/>
                          <a:ea typeface="Times New Roman" panose="02020603050405020304" pitchFamily="18" charset="0"/>
                          <a:cs typeface="Times New Roman" panose="02020603050405020304" pitchFamily="18" charset="0"/>
                        </a:rPr>
                        <a:t>đi</a:t>
                      </a:r>
                      <a:r>
                        <a:rPr lang="en-US" sz="3200" i="1"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smtClean="0">
                          <a:effectLst/>
                          <a:latin typeface="Times New Roman" panose="02020603050405020304" pitchFamily="18" charset="0"/>
                          <a:ea typeface="Times New Roman" panose="02020603050405020304" pitchFamily="18" charset="0"/>
                          <a:cs typeface="Times New Roman" panose="02020603050405020304" pitchFamily="18" charset="0"/>
                        </a:rPr>
                        <a:t>Huế</a:t>
                      </a:r>
                      <a:r>
                        <a:rPr lang="en-US" sz="3200" i="1"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vi-VN" sz="3200"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just">
                        <a:lnSpc>
                          <a:spcPct val="115000"/>
                        </a:lnSpc>
                        <a:spcAft>
                          <a:spcPts val="0"/>
                        </a:spcAft>
                        <a:buFont typeface="+mj-lt"/>
                        <a:buNone/>
                      </a:pPr>
                      <a:r>
                        <a:rPr lang="en-US" sz="3200" i="1" dirty="0" smtClean="0">
                          <a:effectLst/>
                          <a:latin typeface="Times New Roman" panose="02020603050405020304" pitchFamily="18" charset="0"/>
                          <a:ea typeface="Times New Roman" panose="02020603050405020304" pitchFamily="18" charset="0"/>
                          <a:cs typeface="Times New Roman" panose="02020603050405020304" pitchFamily="18" charset="0"/>
                        </a:rPr>
                        <a:t>3. Nam </a:t>
                      </a:r>
                      <a:r>
                        <a:rPr lang="en-US" sz="3200" i="1" dirty="0" err="1" smtClean="0">
                          <a:effectLst/>
                          <a:latin typeface="Times New Roman" panose="02020603050405020304" pitchFamily="18" charset="0"/>
                          <a:ea typeface="Times New Roman" panose="02020603050405020304" pitchFamily="18" charset="0"/>
                          <a:cs typeface="Times New Roman" panose="02020603050405020304" pitchFamily="18" charset="0"/>
                        </a:rPr>
                        <a:t>chẳng</a:t>
                      </a:r>
                      <a:r>
                        <a:rPr lang="en-US" sz="3200" i="1"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smtClean="0">
                          <a:effectLst/>
                          <a:latin typeface="Times New Roman" panose="02020603050405020304" pitchFamily="18" charset="0"/>
                          <a:ea typeface="Times New Roman" panose="02020603050405020304" pitchFamily="18" charset="0"/>
                          <a:cs typeface="Times New Roman" panose="02020603050405020304" pitchFamily="18" charset="0"/>
                        </a:rPr>
                        <a:t>đi</a:t>
                      </a:r>
                      <a:r>
                        <a:rPr lang="en-US" sz="3200" i="1"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smtClean="0">
                          <a:effectLst/>
                          <a:latin typeface="Times New Roman" panose="02020603050405020304" pitchFamily="18" charset="0"/>
                          <a:ea typeface="Times New Roman" panose="02020603050405020304" pitchFamily="18" charset="0"/>
                          <a:cs typeface="Times New Roman" panose="02020603050405020304" pitchFamily="18" charset="0"/>
                        </a:rPr>
                        <a:t>Huế</a:t>
                      </a:r>
                      <a:r>
                        <a:rPr lang="en-US" sz="3200" i="1"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vi-VN" sz="3200"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just">
                        <a:lnSpc>
                          <a:spcPct val="115000"/>
                        </a:lnSpc>
                        <a:spcAft>
                          <a:spcPts val="0"/>
                        </a:spcAft>
                        <a:buFont typeface="+mj-lt"/>
                        <a:buNone/>
                      </a:pPr>
                      <a:r>
                        <a:rPr lang="en-US" sz="3200" i="1" dirty="0" smtClean="0">
                          <a:effectLst/>
                          <a:latin typeface="Times New Roman" panose="02020603050405020304" pitchFamily="18" charset="0"/>
                          <a:ea typeface="Times New Roman" panose="02020603050405020304" pitchFamily="18" charset="0"/>
                          <a:cs typeface="Times New Roman" panose="02020603050405020304" pitchFamily="18" charset="0"/>
                        </a:rPr>
                        <a:t>4. Nam </a:t>
                      </a:r>
                      <a:r>
                        <a:rPr lang="en-US" sz="3200" i="1" dirty="0" err="1" smtClean="0">
                          <a:effectLst/>
                          <a:latin typeface="Times New Roman" panose="02020603050405020304" pitchFamily="18" charset="0"/>
                          <a:ea typeface="Times New Roman" panose="02020603050405020304" pitchFamily="18" charset="0"/>
                          <a:cs typeface="Times New Roman" panose="02020603050405020304" pitchFamily="18" charset="0"/>
                        </a:rPr>
                        <a:t>không</a:t>
                      </a:r>
                      <a:r>
                        <a:rPr lang="en-US" sz="3200" i="1"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smtClean="0">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3200" i="1"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smtClean="0">
                          <a:effectLst/>
                          <a:latin typeface="Times New Roman" panose="02020603050405020304" pitchFamily="18" charset="0"/>
                          <a:ea typeface="Times New Roman" panose="02020603050405020304" pitchFamily="18" charset="0"/>
                          <a:cs typeface="Times New Roman" panose="02020603050405020304" pitchFamily="18" charset="0"/>
                        </a:rPr>
                        <a:t>xe</a:t>
                      </a:r>
                      <a:r>
                        <a:rPr lang="en-US" sz="3200" i="1"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vi-VN" sz="3200"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just">
                        <a:lnSpc>
                          <a:spcPct val="115000"/>
                        </a:lnSpc>
                        <a:spcAft>
                          <a:spcPts val="0"/>
                        </a:spcAft>
                        <a:buFont typeface="+mj-lt"/>
                        <a:buNone/>
                      </a:pPr>
                      <a:r>
                        <a:rPr lang="en-US" sz="3200" i="1" dirty="0" smtClean="0">
                          <a:effectLst/>
                          <a:latin typeface="Times New Roman" panose="02020603050405020304" pitchFamily="18" charset="0"/>
                          <a:ea typeface="Times New Roman" panose="02020603050405020304" pitchFamily="18" charset="0"/>
                          <a:cs typeface="Times New Roman" panose="02020603050405020304" pitchFamily="18" charset="0"/>
                        </a:rPr>
                        <a:t>5. Nam </a:t>
                      </a:r>
                      <a:r>
                        <a:rPr lang="en-US" sz="3200" i="1" dirty="0" err="1" smtClean="0">
                          <a:effectLst/>
                          <a:latin typeface="Times New Roman" panose="02020603050405020304" pitchFamily="18" charset="0"/>
                          <a:ea typeface="Times New Roman" panose="02020603050405020304" pitchFamily="18" charset="0"/>
                          <a:cs typeface="Times New Roman" panose="02020603050405020304" pitchFamily="18" charset="0"/>
                        </a:rPr>
                        <a:t>không</a:t>
                      </a:r>
                      <a:r>
                        <a:rPr lang="en-US" sz="3200" i="1"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smtClean="0">
                          <a:effectLst/>
                          <a:latin typeface="Times New Roman" panose="02020603050405020304" pitchFamily="18" charset="0"/>
                          <a:ea typeface="Times New Roman" panose="02020603050405020304" pitchFamily="18" charset="0"/>
                          <a:cs typeface="Times New Roman" panose="02020603050405020304" pitchFamily="18" charset="0"/>
                        </a:rPr>
                        <a:t>phải</a:t>
                      </a:r>
                      <a:r>
                        <a:rPr lang="en-US" sz="3200" i="1"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smtClean="0">
                          <a:effectLst/>
                          <a:latin typeface="Times New Roman" panose="02020603050405020304" pitchFamily="18" charset="0"/>
                          <a:ea typeface="Times New Roman" panose="02020603050405020304" pitchFamily="18" charset="0"/>
                          <a:cs typeface="Times New Roman" panose="02020603050405020304" pitchFamily="18" charset="0"/>
                        </a:rPr>
                        <a:t>em</a:t>
                      </a:r>
                      <a:r>
                        <a:rPr lang="en-US" sz="3200" i="1"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smtClean="0">
                          <a:effectLst/>
                          <a:latin typeface="Times New Roman" panose="02020603050405020304" pitchFamily="18" charset="0"/>
                          <a:ea typeface="Times New Roman" panose="02020603050405020304" pitchFamily="18" charset="0"/>
                          <a:cs typeface="Times New Roman" panose="02020603050405020304" pitchFamily="18" charset="0"/>
                        </a:rPr>
                        <a:t>tôi</a:t>
                      </a:r>
                      <a:r>
                        <a:rPr lang="en-US" sz="3200" i="1"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vi-VN" sz="3200"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just">
                        <a:lnSpc>
                          <a:spcPct val="115000"/>
                        </a:lnSpc>
                        <a:spcAft>
                          <a:spcPts val="0"/>
                        </a:spcAft>
                        <a:buFont typeface="+mj-lt"/>
                        <a:buNone/>
                      </a:pPr>
                      <a:r>
                        <a:rPr lang="en-US" sz="3200" i="1" dirty="0" smtClean="0">
                          <a:effectLst/>
                          <a:latin typeface="Times New Roman" panose="02020603050405020304" pitchFamily="18" charset="0"/>
                          <a:ea typeface="Times New Roman" panose="02020603050405020304" pitchFamily="18" charset="0"/>
                          <a:cs typeface="Times New Roman" panose="02020603050405020304" pitchFamily="18" charset="0"/>
                        </a:rPr>
                        <a:t>6. Nam </a:t>
                      </a:r>
                      <a:r>
                        <a:rPr lang="en-US" sz="3200" i="1" dirty="0" err="1" smtClean="0">
                          <a:effectLst/>
                          <a:latin typeface="Times New Roman" panose="02020603050405020304" pitchFamily="18" charset="0"/>
                          <a:ea typeface="Times New Roman" panose="02020603050405020304" pitchFamily="18" charset="0"/>
                          <a:cs typeface="Times New Roman" panose="02020603050405020304" pitchFamily="18" charset="0"/>
                        </a:rPr>
                        <a:t>làm</a:t>
                      </a:r>
                      <a:r>
                        <a:rPr lang="en-US" sz="3200" i="1"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smtClean="0">
                          <a:effectLst/>
                          <a:latin typeface="Times New Roman" panose="02020603050405020304" pitchFamily="18" charset="0"/>
                          <a:ea typeface="Times New Roman" panose="02020603050405020304" pitchFamily="18" charset="0"/>
                          <a:cs typeface="Times New Roman" panose="02020603050405020304" pitchFamily="18" charset="0"/>
                        </a:rPr>
                        <a:t>việc</a:t>
                      </a:r>
                      <a:r>
                        <a:rPr lang="en-US" sz="3200" i="1"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smtClean="0">
                          <a:effectLst/>
                          <a:latin typeface="Times New Roman" panose="02020603050405020304" pitchFamily="18" charset="0"/>
                          <a:ea typeface="Times New Roman" panose="02020603050405020304" pitchFamily="18" charset="0"/>
                          <a:cs typeface="Times New Roman" panose="02020603050405020304" pitchFamily="18" charset="0"/>
                        </a:rPr>
                        <a:t>đó</a:t>
                      </a:r>
                      <a:r>
                        <a:rPr lang="en-US" sz="3200" i="1"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smtClean="0">
                          <a:effectLst/>
                          <a:latin typeface="Times New Roman" panose="02020603050405020304" pitchFamily="18" charset="0"/>
                          <a:ea typeface="Times New Roman" panose="02020603050405020304" pitchFamily="18" charset="0"/>
                          <a:cs typeface="Times New Roman" panose="02020603050405020304" pitchFamily="18" charset="0"/>
                        </a:rPr>
                        <a:t>không</a:t>
                      </a:r>
                      <a:r>
                        <a:rPr lang="en-US" sz="3200" i="1"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smtClean="0">
                          <a:effectLst/>
                          <a:latin typeface="Times New Roman" panose="02020603050405020304" pitchFamily="18" charset="0"/>
                          <a:ea typeface="Times New Roman" panose="02020603050405020304" pitchFamily="18" charset="0"/>
                          <a:cs typeface="Times New Roman" panose="02020603050405020304" pitchFamily="18" charset="0"/>
                        </a:rPr>
                        <a:t>sai</a:t>
                      </a:r>
                      <a:r>
                        <a:rPr lang="en-US" sz="3200" i="1"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vi-VN" sz="3200"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smtClean="0">
                          <a:ln>
                            <a:noFill/>
                          </a:ln>
                          <a:solidFill>
                            <a:schemeClr val="bg1"/>
                          </a:solidFill>
                          <a:effectLst/>
                          <a:uLnTx/>
                          <a:uFillTx/>
                          <a:latin typeface="Times New Roman" panose="02020603050405020304" pitchFamily="18" charset="0"/>
                          <a:ea typeface="Calibri" panose="020F0502020204030204" pitchFamily="34" charset="0"/>
                          <a:cs typeface="+mn-cs"/>
                        </a:rPr>
                        <a:t>Ví</a:t>
                      </a:r>
                      <a:r>
                        <a:rPr kumimoji="0" lang="en-US" sz="3200" b="0" i="0" u="none" strike="noStrike" kern="1200" cap="none" spc="0" normalizeH="0" baseline="0" noProof="0" dirty="0" smtClean="0">
                          <a:ln>
                            <a:noFill/>
                          </a:ln>
                          <a:solidFill>
                            <a:schemeClr val="bg1"/>
                          </a:solidFill>
                          <a:effectLst/>
                          <a:uLnTx/>
                          <a:uFillTx/>
                          <a:latin typeface="Times New Roman" panose="02020603050405020304" pitchFamily="18" charset="0"/>
                          <a:ea typeface="Calibri" panose="020F0502020204030204" pitchFamily="34" charset="0"/>
                          <a:cs typeface="+mn-cs"/>
                        </a:rPr>
                        <a:t> </a:t>
                      </a:r>
                      <a:r>
                        <a:rPr kumimoji="0" lang="en-US" sz="3200" b="0" i="0" u="none" strike="noStrike" kern="1200" cap="none" spc="0" normalizeH="0" baseline="0" noProof="0" dirty="0" err="1" smtClean="0">
                          <a:ln>
                            <a:noFill/>
                          </a:ln>
                          <a:solidFill>
                            <a:schemeClr val="bg1"/>
                          </a:solidFill>
                          <a:effectLst/>
                          <a:uLnTx/>
                          <a:uFillTx/>
                          <a:latin typeface="Times New Roman" panose="02020603050405020304" pitchFamily="18" charset="0"/>
                          <a:ea typeface="Calibri" panose="020F0502020204030204" pitchFamily="34" charset="0"/>
                          <a:cs typeface="+mn-cs"/>
                        </a:rPr>
                        <a:t>dụ</a:t>
                      </a:r>
                      <a:r>
                        <a:rPr kumimoji="0" lang="en-US" sz="3200" b="0" i="0" u="none" strike="noStrike" kern="1200" cap="none" spc="0" normalizeH="0" baseline="0" noProof="0" dirty="0" smtClean="0">
                          <a:ln>
                            <a:noFill/>
                          </a:ln>
                          <a:solidFill>
                            <a:schemeClr val="bg1"/>
                          </a:solidFill>
                          <a:effectLst/>
                          <a:uLnTx/>
                          <a:uFillTx/>
                          <a:latin typeface="Times New Roman" panose="02020603050405020304" pitchFamily="18" charset="0"/>
                          <a:ea typeface="Calibri" panose="020F0502020204030204" pitchFamily="34" charset="0"/>
                          <a:cs typeface="+mn-cs"/>
                        </a:rPr>
                        <a:t> 3</a:t>
                      </a:r>
                    </a:p>
                    <a:p>
                      <a:pPr marL="0" marR="0" lvl="0" indent="0" algn="just" defTabSz="914400" rtl="0" eaLnBrk="1" fontAlgn="base" latinLnBrk="0" hangingPunct="1">
                        <a:lnSpc>
                          <a:spcPct val="100000"/>
                        </a:lnSpc>
                        <a:spcBef>
                          <a:spcPct val="50000"/>
                        </a:spcBef>
                        <a:spcAft>
                          <a:spcPct val="0"/>
                        </a:spcAft>
                        <a:buClrTx/>
                        <a:buSzTx/>
                        <a:buFontTx/>
                        <a:buNone/>
                        <a:tabLst/>
                        <a:defRPr/>
                      </a:pPr>
                      <a:r>
                        <a:rPr kumimoji="0" lang="en-US" altLang="vi-VN" sz="3000" b="0" i="0" u="none" strike="noStrike" kern="1200" cap="none" spc="0" normalizeH="0" baseline="0" noProof="0" dirty="0" smtClean="0">
                          <a:ln>
                            <a:noFill/>
                          </a:ln>
                          <a:solidFill>
                            <a:schemeClr val="bg1"/>
                          </a:solidFill>
                          <a:effectLst/>
                          <a:uLnTx/>
                          <a:uFillTx/>
                          <a:latin typeface=".VnTime" panose="020B7200000000000000" pitchFamily="34" charset="0"/>
                          <a:ea typeface="+mn-ea"/>
                          <a:cs typeface="+mn-cs"/>
                        </a:rPr>
                        <a:t>A: Thu </a:t>
                      </a:r>
                      <a:r>
                        <a:rPr kumimoji="0" lang="en-US" altLang="vi-VN" sz="3000" b="0" i="0" u="none" strike="noStrike" kern="1200" cap="none" spc="0" normalizeH="0" baseline="0" noProof="0" dirty="0" err="1" smtClean="0">
                          <a:ln>
                            <a:noFill/>
                          </a:ln>
                          <a:solidFill>
                            <a:schemeClr val="bg1"/>
                          </a:solidFill>
                          <a:effectLst/>
                          <a:uLnTx/>
                          <a:uFillTx/>
                          <a:latin typeface=".VnTime" panose="020B7200000000000000" pitchFamily="34" charset="0"/>
                          <a:ea typeface="+mn-ea"/>
                          <a:cs typeface="+mn-cs"/>
                        </a:rPr>
                        <a:t>rÊt</a:t>
                      </a:r>
                      <a:r>
                        <a:rPr kumimoji="0" lang="en-US" altLang="vi-VN" sz="3000" b="0" i="0" u="none" strike="noStrike" kern="1200" cap="none" spc="0" normalizeH="0" baseline="0" noProof="0" dirty="0" smtClean="0">
                          <a:ln>
                            <a:noFill/>
                          </a:ln>
                          <a:solidFill>
                            <a:schemeClr val="bg1"/>
                          </a:solidFill>
                          <a:effectLst/>
                          <a:uLnTx/>
                          <a:uFillTx/>
                          <a:latin typeface=".VnTime" panose="020B7200000000000000" pitchFamily="34" charset="0"/>
                          <a:ea typeface="+mn-ea"/>
                          <a:cs typeface="+mn-cs"/>
                        </a:rPr>
                        <a:t> </a:t>
                      </a:r>
                      <a:r>
                        <a:rPr kumimoji="0" lang="en-US" altLang="vi-VN" sz="3000" b="0" i="0" u="none" strike="noStrike" kern="1200" cap="none" spc="0" normalizeH="0" baseline="0" noProof="0" dirty="0" err="1" smtClean="0">
                          <a:ln>
                            <a:noFill/>
                          </a:ln>
                          <a:solidFill>
                            <a:schemeClr val="bg1"/>
                          </a:solidFill>
                          <a:effectLst/>
                          <a:uLnTx/>
                          <a:uFillTx/>
                          <a:latin typeface=".VnTime" panose="020B7200000000000000" pitchFamily="34" charset="0"/>
                          <a:ea typeface="+mn-ea"/>
                          <a:cs typeface="+mn-cs"/>
                        </a:rPr>
                        <a:t>giái</a:t>
                      </a:r>
                      <a:r>
                        <a:rPr kumimoji="0" lang="en-US" altLang="vi-VN" sz="3000" b="0" i="0" u="none" strike="noStrike" kern="1200" cap="none" spc="0" normalizeH="0" baseline="0" noProof="0" dirty="0" smtClean="0">
                          <a:ln>
                            <a:noFill/>
                          </a:ln>
                          <a:solidFill>
                            <a:schemeClr val="bg1"/>
                          </a:solidFill>
                          <a:effectLst/>
                          <a:uLnTx/>
                          <a:uFillTx/>
                          <a:latin typeface=".VnTime" panose="020B7200000000000000" pitchFamily="34" charset="0"/>
                          <a:ea typeface="+mn-ea"/>
                          <a:cs typeface="+mn-cs"/>
                        </a:rPr>
                        <a:t> </a:t>
                      </a:r>
                      <a:r>
                        <a:rPr kumimoji="0" lang="en-US" altLang="vi-VN" sz="3000" b="0" i="0" u="none" strike="noStrike" kern="1200" cap="none" spc="0" normalizeH="0" baseline="0" noProof="0" dirty="0" err="1" smtClean="0">
                          <a:ln>
                            <a:noFill/>
                          </a:ln>
                          <a:solidFill>
                            <a:schemeClr val="bg1"/>
                          </a:solidFill>
                          <a:effectLst/>
                          <a:uLnTx/>
                          <a:uFillTx/>
                          <a:latin typeface=".VnTime" panose="020B7200000000000000" pitchFamily="34" charset="0"/>
                          <a:ea typeface="+mn-ea"/>
                          <a:cs typeface="+mn-cs"/>
                        </a:rPr>
                        <a:t>to¸n</a:t>
                      </a:r>
                      <a:r>
                        <a:rPr kumimoji="0" lang="en-US" altLang="vi-VN" sz="3000" b="0" i="0" u="none" strike="noStrike" kern="1200" cap="none" spc="0" normalizeH="0" baseline="0" noProof="0" dirty="0" smtClean="0">
                          <a:ln>
                            <a:noFill/>
                          </a:ln>
                          <a:solidFill>
                            <a:schemeClr val="bg1"/>
                          </a:solidFill>
                          <a:effectLst/>
                          <a:uLnTx/>
                          <a:uFillTx/>
                          <a:latin typeface=".VnTime" panose="020B7200000000000000" pitchFamily="34" charset="0"/>
                          <a:ea typeface="+mn-ea"/>
                          <a:cs typeface="+mn-cs"/>
                        </a:rPr>
                        <a:t>.</a:t>
                      </a:r>
                    </a:p>
                    <a:p>
                      <a:pPr marL="0" marR="0" lvl="0" indent="0" algn="just" defTabSz="914400" rtl="0" eaLnBrk="1" fontAlgn="base" latinLnBrk="0" hangingPunct="1">
                        <a:lnSpc>
                          <a:spcPct val="100000"/>
                        </a:lnSpc>
                        <a:spcBef>
                          <a:spcPct val="50000"/>
                        </a:spcBef>
                        <a:spcAft>
                          <a:spcPct val="0"/>
                        </a:spcAft>
                        <a:buClrTx/>
                        <a:buSzTx/>
                        <a:buFontTx/>
                        <a:buNone/>
                        <a:tabLst/>
                        <a:defRPr/>
                      </a:pPr>
                      <a:r>
                        <a:rPr kumimoji="0" lang="en-US" altLang="vi-VN" sz="3000" b="0" i="0" u="none" strike="noStrike" kern="1200" cap="none" spc="0" normalizeH="0" baseline="0" noProof="0" dirty="0" smtClean="0">
                          <a:ln>
                            <a:noFill/>
                          </a:ln>
                          <a:solidFill>
                            <a:schemeClr val="bg1"/>
                          </a:solidFill>
                          <a:effectLst/>
                          <a:uLnTx/>
                          <a:uFillTx/>
                          <a:latin typeface=".VnTime" panose="020B7200000000000000" pitchFamily="34" charset="0"/>
                          <a:ea typeface="+mn-ea"/>
                          <a:cs typeface="+mn-cs"/>
                        </a:rPr>
                        <a:t>B: B¹n </a:t>
                      </a:r>
                      <a:r>
                        <a:rPr kumimoji="0" lang="en-US" altLang="vi-VN" sz="3000" b="0" i="0" u="none" strike="noStrike" kern="1200" cap="none" spc="0" normalizeH="0" baseline="0" noProof="0" dirty="0" err="1" smtClean="0">
                          <a:ln>
                            <a:noFill/>
                          </a:ln>
                          <a:solidFill>
                            <a:schemeClr val="bg1"/>
                          </a:solidFill>
                          <a:effectLst/>
                          <a:uLnTx/>
                          <a:uFillTx/>
                          <a:latin typeface=".VnTime" panose="020B7200000000000000" pitchFamily="34" charset="0"/>
                          <a:ea typeface="+mn-ea"/>
                          <a:cs typeface="+mn-cs"/>
                        </a:rPr>
                        <a:t>Êy</a:t>
                      </a:r>
                      <a:r>
                        <a:rPr kumimoji="0" lang="en-US" altLang="vi-VN" sz="3000" b="0" i="0" u="none" strike="noStrike" kern="1200" cap="none" spc="0" normalizeH="0" baseline="0" noProof="0" dirty="0" smtClean="0">
                          <a:ln>
                            <a:noFill/>
                          </a:ln>
                          <a:solidFill>
                            <a:schemeClr val="bg1"/>
                          </a:solidFill>
                          <a:effectLst/>
                          <a:uLnTx/>
                          <a:uFillTx/>
                          <a:latin typeface=".VnTime" panose="020B7200000000000000" pitchFamily="34" charset="0"/>
                          <a:ea typeface="+mn-ea"/>
                          <a:cs typeface="+mn-cs"/>
                        </a:rPr>
                        <a:t> </a:t>
                      </a:r>
                      <a:r>
                        <a:rPr kumimoji="0" lang="en-US" altLang="vi-VN" sz="3000" b="0" i="0" u="none" strike="noStrike" kern="1200" cap="none" spc="0" normalizeH="0" baseline="0" noProof="0" dirty="0" err="1" smtClean="0">
                          <a:ln>
                            <a:noFill/>
                          </a:ln>
                          <a:solidFill>
                            <a:schemeClr val="bg1"/>
                          </a:solidFill>
                          <a:effectLst/>
                          <a:uLnTx/>
                          <a:uFillTx/>
                          <a:latin typeface=".VnTime" panose="020B7200000000000000" pitchFamily="34" charset="0"/>
                          <a:ea typeface="+mn-ea"/>
                          <a:cs typeface="+mn-cs"/>
                        </a:rPr>
                        <a:t>kh«ng</a:t>
                      </a:r>
                      <a:r>
                        <a:rPr kumimoji="0" lang="en-US" altLang="vi-VN" sz="3000" b="0" i="0" u="none" strike="noStrike" kern="1200" cap="none" spc="0" normalizeH="0" baseline="0" noProof="0" dirty="0" smtClean="0">
                          <a:ln>
                            <a:noFill/>
                          </a:ln>
                          <a:solidFill>
                            <a:schemeClr val="bg1"/>
                          </a:solidFill>
                          <a:effectLst/>
                          <a:uLnTx/>
                          <a:uFillTx/>
                          <a:latin typeface=".VnTime" panose="020B7200000000000000" pitchFamily="34" charset="0"/>
                          <a:ea typeface="+mn-ea"/>
                          <a:cs typeface="+mn-cs"/>
                        </a:rPr>
                        <a:t> </a:t>
                      </a:r>
                      <a:r>
                        <a:rPr kumimoji="0" lang="en-US" altLang="vi-VN" sz="3000" b="0" i="0" u="none" strike="noStrike" kern="1200" cap="none" spc="0" normalizeH="0" baseline="0" noProof="0" dirty="0" err="1" smtClean="0">
                          <a:ln>
                            <a:noFill/>
                          </a:ln>
                          <a:solidFill>
                            <a:schemeClr val="bg1"/>
                          </a:solidFill>
                          <a:effectLst/>
                          <a:uLnTx/>
                          <a:uFillTx/>
                          <a:latin typeface=".VnTime" panose="020B7200000000000000" pitchFamily="34" charset="0"/>
                          <a:ea typeface="+mn-ea"/>
                          <a:cs typeface="+mn-cs"/>
                        </a:rPr>
                        <a:t>giái</a:t>
                      </a:r>
                      <a:r>
                        <a:rPr kumimoji="0" lang="en-US" altLang="vi-VN" sz="3000" b="0" i="0" u="none" strike="noStrike" kern="1200" cap="none" spc="0" normalizeH="0" baseline="0" noProof="0" dirty="0" smtClean="0">
                          <a:ln>
                            <a:noFill/>
                          </a:ln>
                          <a:solidFill>
                            <a:schemeClr val="bg1"/>
                          </a:solidFill>
                          <a:effectLst/>
                          <a:uLnTx/>
                          <a:uFillTx/>
                          <a:latin typeface=".VnTime" panose="020B7200000000000000" pitchFamily="34" charset="0"/>
                          <a:ea typeface="+mn-ea"/>
                          <a:cs typeface="+mn-cs"/>
                        </a:rPr>
                        <a:t> </a:t>
                      </a:r>
                      <a:r>
                        <a:rPr kumimoji="0" lang="en-US" altLang="vi-VN" sz="3000" b="0" i="0" u="none" strike="noStrike" kern="1200" cap="none" spc="0" normalizeH="0" baseline="0" noProof="0" dirty="0" err="1" smtClean="0">
                          <a:ln>
                            <a:noFill/>
                          </a:ln>
                          <a:solidFill>
                            <a:schemeClr val="bg1"/>
                          </a:solidFill>
                          <a:effectLst/>
                          <a:uLnTx/>
                          <a:uFillTx/>
                          <a:latin typeface=".VnTime" panose="020B7200000000000000" pitchFamily="34" charset="0"/>
                          <a:ea typeface="+mn-ea"/>
                          <a:cs typeface="+mn-cs"/>
                        </a:rPr>
                        <a:t>to¸n</a:t>
                      </a:r>
                      <a:r>
                        <a:rPr kumimoji="0" lang="en-US" altLang="vi-VN" sz="3000" b="0" i="0" u="none" strike="noStrike" kern="1200" cap="none" spc="0" normalizeH="0" baseline="0" noProof="0" dirty="0" smtClean="0">
                          <a:ln>
                            <a:noFill/>
                          </a:ln>
                          <a:solidFill>
                            <a:schemeClr val="bg1"/>
                          </a:solidFill>
                          <a:effectLst/>
                          <a:uLnTx/>
                          <a:uFillTx/>
                          <a:latin typeface=".VnTime" panose="020B7200000000000000" pitchFamily="34" charset="0"/>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schemeClr val="bg1"/>
                        </a:solidFill>
                        <a:effectLst/>
                        <a:uLnTx/>
                        <a:uFillTx/>
                        <a:latin typeface="Times New Roman" panose="02020603050405020304" pitchFamily="18" charset="0"/>
                        <a:ea typeface="Calibri" panose="020F0502020204030204" pitchFamily="34" charset="0"/>
                        <a:cs typeface="+mn-cs"/>
                      </a:endParaRPr>
                    </a:p>
                  </a:txBody>
                  <a:tcPr/>
                </a:tc>
                <a:extLst>
                  <a:ext uri="{0D108BD9-81ED-4DB2-BD59-A6C34878D82A}">
                    <a16:rowId xmlns:a16="http://schemas.microsoft.com/office/drawing/2014/main" val="1639984800"/>
                  </a:ext>
                </a:extLst>
              </a:tr>
              <a:tr h="1447800">
                <a:tc>
                  <a:txBody>
                    <a:bodyPr/>
                    <a:lstStyle/>
                    <a:p>
                      <a:pPr marL="0" marR="0" lvl="0" indent="0" algn="just" defTabSz="914400" rtl="0" eaLnBrk="1" fontAlgn="auto" latinLnBrk="0" hangingPunct="1">
                        <a:lnSpc>
                          <a:spcPct val="100000"/>
                        </a:lnSpc>
                        <a:spcBef>
                          <a:spcPts val="0"/>
                        </a:spcBef>
                        <a:spcAft>
                          <a:spcPts val="0"/>
                        </a:spcAft>
                        <a:buClrTx/>
                        <a:buSzTx/>
                        <a:buFontTx/>
                        <a:buNone/>
                        <a:tabLst>
                          <a:tab pos="90170" algn="l"/>
                          <a:tab pos="180340" algn="l"/>
                          <a:tab pos="270510" algn="l"/>
                        </a:tabLst>
                        <a:defRPr/>
                      </a:pPr>
                      <a:r>
                        <a:rPr kumimoji="0" lang="vi-VN" sz="3200" b="0" i="0" u="none" strike="noStrike" kern="1200" cap="none" spc="0" normalizeH="0" baseline="0" noProof="0" dirty="0" smtClean="0">
                          <a:ln>
                            <a:noFill/>
                          </a:ln>
                          <a:solidFill>
                            <a:prstClr val="black"/>
                          </a:solidFill>
                          <a:effectLst/>
                          <a:uLnTx/>
                          <a:uFillTx/>
                          <a:latin typeface="+mj-lt"/>
                          <a:ea typeface="Times New Roman" panose="02020603050405020304" pitchFamily="18" charset="0"/>
                          <a:cs typeface="Times New Roman" panose="02020603050405020304" pitchFamily="18" charset="0"/>
                        </a:rPr>
                        <a:t>Hình thức</a:t>
                      </a:r>
                      <a:endParaRPr kumimoji="0" lang="en-US" sz="3200" b="0" i="0" u="none" strike="noStrike" kern="1200" cap="none" spc="0" normalizeH="0" baseline="0" noProof="0" dirty="0" smtClean="0">
                        <a:ln>
                          <a:noFill/>
                        </a:ln>
                        <a:solidFill>
                          <a:prstClr val="black"/>
                        </a:solidFill>
                        <a:effectLst/>
                        <a:uLnTx/>
                        <a:uFillTx/>
                        <a:latin typeface="+mj-lt"/>
                        <a:ea typeface="Times New Roman" panose="02020603050405020304" pitchFamily="18" charset="0"/>
                        <a:cs typeface="Times New Roman" panose="02020603050405020304" pitchFamily="18" charset="0"/>
                      </a:endParaRPr>
                    </a:p>
                  </a:txBody>
                  <a:tcPr/>
                </a:tc>
                <a:tc>
                  <a:txBody>
                    <a:bodyPr/>
                    <a:lstStyle/>
                    <a:p>
                      <a:r>
                        <a:rPr lang="vi-VN" b="0" baseline="0" dirty="0" smtClean="0">
                          <a:latin typeface="+mj-lt"/>
                        </a:rPr>
                        <a:t>(1)  Không chứa các từ ngữ mang ý nghĩa phủ định.</a:t>
                      </a:r>
                    </a:p>
                    <a:p>
                      <a:r>
                        <a:rPr lang="vi-VN" b="0" baseline="0" dirty="0" smtClean="0">
                          <a:latin typeface="+mj-lt"/>
                        </a:rPr>
                        <a:t>(2)</a:t>
                      </a:r>
                      <a:r>
                        <a:rPr kumimoji="0" lang="vi-VN" sz="2700" b="0" i="0" u="none" strike="noStrike" kern="1200" cap="none" spc="0" normalizeH="0" baseline="0" noProof="0" dirty="0" smtClean="0">
                          <a:ln>
                            <a:noFill/>
                          </a:ln>
                          <a:solidFill>
                            <a:prstClr val="black"/>
                          </a:solidFill>
                          <a:effectLst/>
                          <a:uLnTx/>
                          <a:uFillTx/>
                          <a:latin typeface="+mj-lt"/>
                          <a:ea typeface="+mn-ea"/>
                          <a:cs typeface="+mn-cs"/>
                        </a:rPr>
                        <a:t> - Có các từ ngữ mang ý nghĩa phủ định</a:t>
                      </a:r>
                      <a:r>
                        <a:rPr kumimoji="0" lang="en-US" sz="2700" b="0" i="0" u="none" strike="noStrike" kern="1200" cap="none" spc="0" normalizeH="0" baseline="0" noProof="0" dirty="0" smtClean="0">
                          <a:ln>
                            <a:noFill/>
                          </a:ln>
                          <a:solidFill>
                            <a:prstClr val="black"/>
                          </a:solidFill>
                          <a:effectLst/>
                          <a:uLnTx/>
                          <a:uFillTx/>
                          <a:latin typeface="+mj-lt"/>
                          <a:ea typeface="+mn-ea"/>
                          <a:cs typeface="+mn-cs"/>
                        </a:rPr>
                        <a:t> </a:t>
                      </a:r>
                      <a:r>
                        <a:rPr kumimoji="0" lang="vi-VN" sz="2700" b="0" i="0" u="none" strike="noStrike" kern="1200" cap="none" spc="0" normalizeH="0" baseline="0" noProof="0" dirty="0" smtClean="0">
                          <a:ln>
                            <a:noFill/>
                          </a:ln>
                          <a:solidFill>
                            <a:prstClr val="black"/>
                          </a:solidFill>
                          <a:effectLst/>
                          <a:uLnTx/>
                          <a:uFillTx/>
                          <a:latin typeface="+mj-lt"/>
                          <a:ea typeface="+mn-ea"/>
                          <a:cs typeface="+mn-cs"/>
                        </a:rPr>
                        <a:t>( Từ  không được lặp lại hai lần)</a:t>
                      </a:r>
                      <a:endParaRPr lang="vi-VN" b="0" dirty="0">
                        <a:latin typeface="+mj-lt"/>
                      </a:endParaRPr>
                    </a:p>
                  </a:txBody>
                  <a:tcPr/>
                </a:tc>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vi-VN" dirty="0" smtClean="0">
                          <a:latin typeface="+mj-lt"/>
                        </a:rPr>
                        <a:t>- Có</a:t>
                      </a:r>
                      <a:r>
                        <a:rPr lang="vi-VN" baseline="0" dirty="0" smtClean="0">
                          <a:latin typeface="+mj-lt"/>
                        </a:rPr>
                        <a:t> các từ ngữ mang ý nghĩa phủ định</a:t>
                      </a:r>
                      <a:r>
                        <a:rPr lang="en-US" baseline="0" dirty="0" smtClean="0">
                          <a:latin typeface="+mj-lt"/>
                        </a:rPr>
                        <a:t> </a:t>
                      </a:r>
                      <a:r>
                        <a:rPr lang="vi-VN" baseline="0" dirty="0" smtClean="0">
                          <a:latin typeface="+mj-lt"/>
                        </a:rPr>
                        <a:t>( Không, chẳng chưa...)</a:t>
                      </a:r>
                      <a:endParaRPr lang="vi-VN" dirty="0">
                        <a:latin typeface="+mj-lt"/>
                      </a:endParaRPr>
                    </a:p>
                  </a:txBody>
                  <a:tcPr/>
                </a:tc>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kumimoji="0" lang="vi-VN" sz="2700" b="0" i="0" u="none" strike="noStrike" kern="1200" cap="none" spc="0" normalizeH="0" baseline="0" noProof="0" dirty="0" smtClean="0">
                          <a:ln>
                            <a:noFill/>
                          </a:ln>
                          <a:solidFill>
                            <a:prstClr val="black"/>
                          </a:solidFill>
                          <a:effectLst/>
                          <a:uLnTx/>
                          <a:uFillTx/>
                          <a:latin typeface="+mj-lt"/>
                          <a:ea typeface="+mn-ea"/>
                          <a:cs typeface="+mn-cs"/>
                        </a:rPr>
                        <a:t>(A) - Không chứa các từ ngữ mang ý nghĩa phủ định.</a:t>
                      </a:r>
                    </a:p>
                    <a:p>
                      <a:pPr marL="0" marR="0" lvl="0" indent="0" algn="l" defTabSz="1371600" rtl="0" eaLnBrk="1" fontAlgn="auto" latinLnBrk="0" hangingPunct="1">
                        <a:lnSpc>
                          <a:spcPct val="100000"/>
                        </a:lnSpc>
                        <a:spcBef>
                          <a:spcPts val="0"/>
                        </a:spcBef>
                        <a:spcAft>
                          <a:spcPts val="0"/>
                        </a:spcAft>
                        <a:buClrTx/>
                        <a:buSzTx/>
                        <a:buFontTx/>
                        <a:buNone/>
                        <a:tabLst/>
                        <a:defRPr/>
                      </a:pPr>
                      <a:r>
                        <a:rPr kumimoji="0" lang="vi-VN" sz="2700" b="0" i="0" u="none" strike="noStrike" kern="1200" cap="none" spc="0" normalizeH="0" baseline="0" noProof="0" dirty="0" smtClean="0">
                          <a:ln>
                            <a:noFill/>
                          </a:ln>
                          <a:solidFill>
                            <a:prstClr val="black"/>
                          </a:solidFill>
                          <a:effectLst/>
                          <a:uLnTx/>
                          <a:uFillTx/>
                          <a:latin typeface="+mj-lt"/>
                          <a:ea typeface="+mn-ea"/>
                          <a:cs typeface="+mn-cs"/>
                        </a:rPr>
                        <a:t>(B) - Có các từ ngữ mang ý nghĩa phủ định( Không)</a:t>
                      </a:r>
                    </a:p>
                  </a:txBody>
                  <a:tcPr/>
                </a:tc>
                <a:extLst>
                  <a:ext uri="{0D108BD9-81ED-4DB2-BD59-A6C34878D82A}">
                    <a16:rowId xmlns:a16="http://schemas.microsoft.com/office/drawing/2014/main" val="3368191777"/>
                  </a:ext>
                </a:extLst>
              </a:tr>
              <a:tr h="2275542">
                <a:tc>
                  <a:txBody>
                    <a:bodyPr/>
                    <a:lstStyle/>
                    <a:p>
                      <a:pPr marL="0" marR="0" lvl="0" indent="0" algn="just" defTabSz="914400" rtl="0" eaLnBrk="1" fontAlgn="auto" latinLnBrk="0" hangingPunct="1">
                        <a:lnSpc>
                          <a:spcPct val="100000"/>
                        </a:lnSpc>
                        <a:spcBef>
                          <a:spcPts val="0"/>
                        </a:spcBef>
                        <a:spcAft>
                          <a:spcPts val="0"/>
                        </a:spcAft>
                        <a:buClrTx/>
                        <a:buSzTx/>
                        <a:buFontTx/>
                        <a:buNone/>
                        <a:tabLst>
                          <a:tab pos="90170" algn="l"/>
                          <a:tab pos="180340" algn="l"/>
                          <a:tab pos="270510" algn="l"/>
                        </a:tabLst>
                        <a:defRPr/>
                      </a:pPr>
                      <a:r>
                        <a:rPr kumimoji="0" lang="en-US" sz="3200" b="1" i="0" u="none" strike="noStrike" kern="1200" cap="none" spc="0" normalizeH="0" baseline="0" noProof="0" dirty="0" err="1" smtClean="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Chức</a:t>
                      </a:r>
                      <a:r>
                        <a:rPr kumimoji="0" lang="en-US" sz="3200" b="1" i="0" u="none" strike="noStrike" kern="1200" cap="none" spc="0" normalizeH="0" baseline="0" noProof="0" dirty="0" smtClean="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3200" b="1" i="0" u="none" strike="noStrike" kern="1200" cap="none" spc="0" normalizeH="0" baseline="0" noProof="0" dirty="0" err="1" smtClean="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năng</a:t>
                      </a:r>
                      <a:endParaRPr kumimoji="0" lang="en-GB" sz="3200" b="1" i="0" u="none" strike="noStrike" kern="1200" cap="none" spc="0" normalizeH="0" baseline="0" noProof="0" dirty="0" smtClean="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a:txBody>
                  <a:tcPr/>
                </a:tc>
                <a:tc>
                  <a:txBody>
                    <a:bodyPr/>
                    <a:lstStyle/>
                    <a:p>
                      <a:pPr marL="514350" indent="-514350">
                        <a:buAutoNum type="arabicParenBoth"/>
                      </a:pPr>
                      <a:r>
                        <a:rPr kumimoji="0" lang="vi-VN" sz="2800" b="0" i="0" u="none" strike="noStrike" kern="1200" cap="none" spc="0" normalizeH="0" baseline="0" noProof="0" dirty="0" smtClean="0">
                          <a:ln>
                            <a:noFill/>
                          </a:ln>
                          <a:solidFill>
                            <a:prstClr val="black"/>
                          </a:solidFill>
                          <a:effectLst/>
                          <a:uLnTx/>
                          <a:uFillTx/>
                          <a:latin typeface="+mj-lt"/>
                          <a:ea typeface="+mn-ea"/>
                          <a:cs typeface="+mn-cs"/>
                        </a:rPr>
                        <a:t>Mang nghĩa </a:t>
                      </a:r>
                      <a:r>
                        <a:rPr kumimoji="0" lang="vi-VN" sz="2800" b="1" i="0" u="none" strike="noStrike" kern="1200" cap="none" spc="0" normalizeH="0" baseline="0" noProof="0" dirty="0" smtClean="0">
                          <a:ln>
                            <a:noFill/>
                          </a:ln>
                          <a:solidFill>
                            <a:prstClr val="black"/>
                          </a:solidFill>
                          <a:effectLst/>
                          <a:uLnTx/>
                          <a:uFillTx/>
                          <a:latin typeface="+mj-lt"/>
                          <a:ea typeface="+mn-ea"/>
                          <a:cs typeface="+mn-cs"/>
                        </a:rPr>
                        <a:t>khẳng định</a:t>
                      </a:r>
                      <a:r>
                        <a:rPr kumimoji="0" lang="vi-VN" sz="2800" b="0" i="0" u="none" strike="noStrike" kern="1200" cap="none" spc="0" normalizeH="0" baseline="0" noProof="0" dirty="0" smtClean="0">
                          <a:ln>
                            <a:noFill/>
                          </a:ln>
                          <a:solidFill>
                            <a:prstClr val="black"/>
                          </a:solidFill>
                          <a:effectLst/>
                          <a:uLnTx/>
                          <a:uFillTx/>
                          <a:latin typeface="+mj-lt"/>
                          <a:ea typeface="+mn-ea"/>
                          <a:cs typeface="+mn-cs"/>
                        </a:rPr>
                        <a:t>, xác nhận đã tồn tại sự việc Nam đã đi Huế.</a:t>
                      </a:r>
                    </a:p>
                    <a:p>
                      <a:pPr marL="514350" indent="-514350">
                        <a:buAutoNum type="arabicParenBoth"/>
                      </a:pPr>
                      <a:r>
                        <a:rPr kumimoji="0" lang="vi-VN" sz="2800" b="0" i="0" u="none" strike="noStrike" kern="1200" cap="none" spc="0" normalizeH="0" baseline="0" noProof="0" dirty="0" smtClean="0">
                          <a:ln>
                            <a:noFill/>
                          </a:ln>
                          <a:solidFill>
                            <a:prstClr val="black"/>
                          </a:solidFill>
                          <a:effectLst/>
                          <a:uLnTx/>
                          <a:uFillTx/>
                          <a:latin typeface="+mj-lt"/>
                          <a:ea typeface="+mn-ea"/>
                          <a:cs typeface="+mn-cs"/>
                        </a:rPr>
                        <a:t> Khẳng định sự việc chắc chắn Nam sẽ đi Huế.</a:t>
                      </a:r>
                      <a:endParaRPr kumimoji="0" lang="en-US" sz="2800" b="0" i="0" u="none" strike="noStrike" kern="1200" cap="none" spc="0" normalizeH="0" baseline="0" noProof="0" dirty="0" smtClean="0">
                        <a:ln>
                          <a:noFill/>
                        </a:ln>
                        <a:solidFill>
                          <a:prstClr val="black"/>
                        </a:solidFill>
                        <a:effectLst/>
                        <a:uLnTx/>
                        <a:uFillTx/>
                        <a:latin typeface="+mj-lt"/>
                        <a:ea typeface="+mn-ea"/>
                        <a:cs typeface="+mn-cs"/>
                      </a:endParaRPr>
                    </a:p>
                  </a:txBody>
                  <a:tcPr/>
                </a:tc>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dirty="0" smtClean="0">
                          <a:ln>
                            <a:noFill/>
                          </a:ln>
                          <a:solidFill>
                            <a:prstClr val="black"/>
                          </a:solidFill>
                          <a:effectLst/>
                          <a:uLnTx/>
                          <a:uFillTx/>
                          <a:latin typeface="+mj-lt"/>
                          <a:ea typeface="+mn-ea"/>
                          <a:cs typeface="+mn-cs"/>
                        </a:rPr>
                        <a:t>(1) Mang nghĩa </a:t>
                      </a:r>
                      <a:r>
                        <a:rPr kumimoji="0" lang="vi-VN" sz="2800" b="1" i="0" u="none" strike="noStrike" kern="1200" cap="none" spc="0" normalizeH="0" baseline="0" noProof="0" dirty="0" smtClean="0">
                          <a:ln>
                            <a:noFill/>
                          </a:ln>
                          <a:solidFill>
                            <a:prstClr val="black"/>
                          </a:solidFill>
                          <a:effectLst/>
                          <a:uLnTx/>
                          <a:uFillTx/>
                          <a:latin typeface="+mj-lt"/>
                          <a:ea typeface="+mn-ea"/>
                          <a:cs typeface="+mn-cs"/>
                        </a:rPr>
                        <a:t>phủ định</a:t>
                      </a:r>
                      <a:r>
                        <a:rPr kumimoji="0" lang="vi-VN" sz="2800" b="0" i="0" u="none" strike="noStrike" kern="1200" cap="none" spc="0" normalizeH="0" baseline="0" noProof="0" dirty="0" smtClean="0">
                          <a:ln>
                            <a:noFill/>
                          </a:ln>
                          <a:solidFill>
                            <a:prstClr val="black"/>
                          </a:solidFill>
                          <a:effectLst/>
                          <a:uLnTx/>
                          <a:uFillTx/>
                          <a:latin typeface="+mj-lt"/>
                          <a:ea typeface="+mn-ea"/>
                          <a:cs typeface="+mn-cs"/>
                        </a:rPr>
                        <a:t>, xác nhận không tồn tại sự việc Nam đã đi Huế:</a:t>
                      </a:r>
                    </a:p>
                    <a:p>
                      <a:pPr marL="0" marR="0" lvl="0" indent="0" algn="l" defTabSz="13716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dirty="0" smtClean="0">
                          <a:ln>
                            <a:noFill/>
                          </a:ln>
                          <a:solidFill>
                            <a:prstClr val="black"/>
                          </a:solidFill>
                          <a:effectLst/>
                          <a:uLnTx/>
                          <a:uFillTx/>
                          <a:latin typeface="+mj-lt"/>
                          <a:ea typeface="+mn-ea"/>
                          <a:cs typeface="+mn-cs"/>
                        </a:rPr>
                        <a:t>(2,3 ) Xác nhận không có sự việc...</a:t>
                      </a:r>
                    </a:p>
                    <a:p>
                      <a:pPr marL="0" marR="0" lvl="0" indent="0" algn="l" defTabSz="13716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dirty="0" smtClean="0">
                          <a:ln>
                            <a:noFill/>
                          </a:ln>
                          <a:solidFill>
                            <a:prstClr val="black"/>
                          </a:solidFill>
                          <a:effectLst/>
                          <a:uLnTx/>
                          <a:uFillTx/>
                          <a:latin typeface="+mj-lt"/>
                          <a:ea typeface="+mn-ea"/>
                          <a:cs typeface="+mn-cs"/>
                        </a:rPr>
                        <a:t>(4)  Thông báo không có sự vật.</a:t>
                      </a:r>
                    </a:p>
                    <a:p>
                      <a:pPr marL="514350" indent="-514350">
                        <a:buAutoNum type="arabicParenBoth" startAt="5"/>
                      </a:pPr>
                      <a:r>
                        <a:rPr lang="en-US" dirty="0" err="1" smtClean="0">
                          <a:latin typeface="Times New Roman" panose="02020603050405020304" pitchFamily="18" charset="0"/>
                          <a:cs typeface="Times New Roman" panose="02020603050405020304" pitchFamily="18" charset="0"/>
                        </a:rPr>
                        <a:t>Xác</a:t>
                      </a:r>
                      <a:r>
                        <a:rPr lang="en-US" baseline="0" dirty="0" smtClean="0">
                          <a:latin typeface="Times New Roman" panose="02020603050405020304" pitchFamily="18" charset="0"/>
                          <a:cs typeface="Times New Roman" panose="02020603050405020304" pitchFamily="18" charset="0"/>
                        </a:rPr>
                        <a:t> </a:t>
                      </a:r>
                      <a:r>
                        <a:rPr lang="en-US" baseline="0" dirty="0" err="1" smtClean="0">
                          <a:latin typeface="Times New Roman" panose="02020603050405020304" pitchFamily="18" charset="0"/>
                          <a:cs typeface="Times New Roman" panose="02020603050405020304" pitchFamily="18" charset="0"/>
                        </a:rPr>
                        <a:t>nhận</a:t>
                      </a:r>
                      <a:r>
                        <a:rPr lang="en-US" baseline="0" dirty="0" smtClean="0">
                          <a:latin typeface="Times New Roman" panose="02020603050405020304" pitchFamily="18" charset="0"/>
                          <a:cs typeface="Times New Roman" panose="02020603050405020304" pitchFamily="18" charset="0"/>
                        </a:rPr>
                        <a:t> </a:t>
                      </a:r>
                      <a:r>
                        <a:rPr lang="en-US" baseline="0" dirty="0" err="1" smtClean="0">
                          <a:latin typeface="Times New Roman" panose="02020603050405020304" pitchFamily="18" charset="0"/>
                          <a:cs typeface="Times New Roman" panose="02020603050405020304" pitchFamily="18" charset="0"/>
                        </a:rPr>
                        <a:t>không</a:t>
                      </a:r>
                      <a:r>
                        <a:rPr lang="en-US" baseline="0" dirty="0" smtClean="0">
                          <a:latin typeface="Times New Roman" panose="02020603050405020304" pitchFamily="18" charset="0"/>
                          <a:cs typeface="Times New Roman" panose="02020603050405020304" pitchFamily="18" charset="0"/>
                        </a:rPr>
                        <a:t> </a:t>
                      </a:r>
                      <a:r>
                        <a:rPr lang="en-US" baseline="0" dirty="0" err="1" smtClean="0">
                          <a:latin typeface="Times New Roman" panose="02020603050405020304" pitchFamily="18" charset="0"/>
                          <a:cs typeface="Times New Roman" panose="02020603050405020304" pitchFamily="18" charset="0"/>
                        </a:rPr>
                        <a:t>có</a:t>
                      </a:r>
                      <a:r>
                        <a:rPr lang="en-US" baseline="0" dirty="0" smtClean="0">
                          <a:latin typeface="Times New Roman" panose="02020603050405020304" pitchFamily="18" charset="0"/>
                          <a:cs typeface="Times New Roman" panose="02020603050405020304" pitchFamily="18" charset="0"/>
                        </a:rPr>
                        <a:t> </a:t>
                      </a:r>
                      <a:r>
                        <a:rPr lang="en-US" baseline="0" dirty="0" err="1" smtClean="0">
                          <a:latin typeface="Times New Roman" panose="02020603050405020304" pitchFamily="18" charset="0"/>
                          <a:cs typeface="Times New Roman" panose="02020603050405020304" pitchFamily="18" charset="0"/>
                        </a:rPr>
                        <a:t>quan</a:t>
                      </a:r>
                      <a:r>
                        <a:rPr lang="en-US" baseline="0" dirty="0" smtClean="0">
                          <a:latin typeface="Times New Roman" panose="02020603050405020304" pitchFamily="18" charset="0"/>
                          <a:cs typeface="Times New Roman" panose="02020603050405020304" pitchFamily="18" charset="0"/>
                        </a:rPr>
                        <a:t> </a:t>
                      </a:r>
                      <a:r>
                        <a:rPr lang="en-US" baseline="0" dirty="0" err="1" smtClean="0">
                          <a:latin typeface="Times New Roman" panose="02020603050405020304" pitchFamily="18" charset="0"/>
                          <a:cs typeface="Times New Roman" panose="02020603050405020304" pitchFamily="18" charset="0"/>
                        </a:rPr>
                        <a:t>hệ</a:t>
                      </a:r>
                      <a:r>
                        <a:rPr lang="en-US" baseline="0" dirty="0" smtClean="0">
                          <a:latin typeface="Times New Roman" panose="02020603050405020304" pitchFamily="18" charset="0"/>
                          <a:cs typeface="Times New Roman" panose="02020603050405020304" pitchFamily="18" charset="0"/>
                        </a:rPr>
                        <a:t>.</a:t>
                      </a:r>
                    </a:p>
                    <a:p>
                      <a:pPr marL="514350" indent="-514350">
                        <a:buAutoNum type="arabicParenBoth" startAt="5"/>
                      </a:pPr>
                      <a:r>
                        <a:rPr lang="en-US" baseline="0" dirty="0" smtClean="0">
                          <a:latin typeface="Times New Roman" panose="02020603050405020304" pitchFamily="18" charset="0"/>
                          <a:cs typeface="Times New Roman" panose="02020603050405020304" pitchFamily="18" charset="0"/>
                        </a:rPr>
                        <a:t> </a:t>
                      </a:r>
                      <a:r>
                        <a:rPr lang="en-US" baseline="0" dirty="0" err="1" smtClean="0">
                          <a:latin typeface="Times New Roman" panose="02020603050405020304" pitchFamily="18" charset="0"/>
                          <a:cs typeface="Times New Roman" panose="02020603050405020304" pitchFamily="18" charset="0"/>
                        </a:rPr>
                        <a:t>Không</a:t>
                      </a:r>
                      <a:r>
                        <a:rPr lang="en-US" baseline="0" dirty="0" smtClean="0">
                          <a:latin typeface="Times New Roman" panose="02020603050405020304" pitchFamily="18" charset="0"/>
                          <a:cs typeface="Times New Roman" panose="02020603050405020304" pitchFamily="18" charset="0"/>
                        </a:rPr>
                        <a:t> </a:t>
                      </a:r>
                      <a:r>
                        <a:rPr lang="en-US" baseline="0" dirty="0" err="1" smtClean="0">
                          <a:latin typeface="Times New Roman" panose="02020603050405020304" pitchFamily="18" charset="0"/>
                          <a:cs typeface="Times New Roman" panose="02020603050405020304" pitchFamily="18" charset="0"/>
                        </a:rPr>
                        <a:t>có</a:t>
                      </a:r>
                      <a:r>
                        <a:rPr lang="en-US" baseline="0" dirty="0" smtClean="0">
                          <a:latin typeface="Times New Roman" panose="02020603050405020304" pitchFamily="18" charset="0"/>
                          <a:cs typeface="Times New Roman" panose="02020603050405020304" pitchFamily="18" charset="0"/>
                        </a:rPr>
                        <a:t> </a:t>
                      </a:r>
                      <a:r>
                        <a:rPr lang="en-US" baseline="0" dirty="0" err="1" smtClean="0">
                          <a:latin typeface="Times New Roman" panose="02020603050405020304" pitchFamily="18" charset="0"/>
                          <a:cs typeface="Times New Roman" panose="02020603050405020304" pitchFamily="18" charset="0"/>
                        </a:rPr>
                        <a:t>tính</a:t>
                      </a:r>
                      <a:r>
                        <a:rPr lang="en-US" baseline="0" dirty="0" smtClean="0">
                          <a:latin typeface="Times New Roman" panose="02020603050405020304" pitchFamily="18" charset="0"/>
                          <a:cs typeface="Times New Roman" panose="02020603050405020304" pitchFamily="18" charset="0"/>
                        </a:rPr>
                        <a:t> </a:t>
                      </a:r>
                      <a:r>
                        <a:rPr lang="en-US" baseline="0" dirty="0" err="1" smtClean="0">
                          <a:latin typeface="Times New Roman" panose="02020603050405020304" pitchFamily="18" charset="0"/>
                          <a:cs typeface="Times New Roman" panose="02020603050405020304" pitchFamily="18" charset="0"/>
                        </a:rPr>
                        <a:t>chất</a:t>
                      </a:r>
                      <a:endParaRPr lang="en-US" baseline="0" dirty="0" smtClean="0">
                        <a:latin typeface="Times New Roman" panose="02020603050405020304" pitchFamily="18" charset="0"/>
                        <a:cs typeface="Times New Roman" panose="02020603050405020304" pitchFamily="18" charset="0"/>
                      </a:endParaRPr>
                    </a:p>
                  </a:txBody>
                  <a:tcPr/>
                </a:tc>
                <a:tc>
                  <a:txBody>
                    <a:bodyPr/>
                    <a:lstStyle/>
                    <a:p>
                      <a:pPr marL="514350" indent="-514350">
                        <a:buAutoNum type="alphaUcParenBoth"/>
                      </a:pPr>
                      <a:r>
                        <a:rPr lang="vi-VN" dirty="0" smtClean="0">
                          <a:latin typeface="+mj-lt"/>
                        </a:rPr>
                        <a:t>Khẳng</a:t>
                      </a:r>
                      <a:r>
                        <a:rPr lang="vi-VN" baseline="0" dirty="0" smtClean="0">
                          <a:latin typeface="+mj-lt"/>
                        </a:rPr>
                        <a:t> định sự việc Thu giỏi Toán.</a:t>
                      </a:r>
                    </a:p>
                    <a:p>
                      <a:pPr marL="514350" indent="-514350">
                        <a:buAutoNum type="alphaUcParenBoth"/>
                      </a:pPr>
                      <a:r>
                        <a:rPr lang="vi-VN" baseline="0" dirty="0">
                          <a:latin typeface="+mj-lt"/>
                        </a:rPr>
                        <a:t> </a:t>
                      </a:r>
                      <a:r>
                        <a:rPr lang="vi-VN" baseline="0" dirty="0" smtClean="0">
                          <a:latin typeface="+mj-lt"/>
                        </a:rPr>
                        <a:t>Bác bỏ một ý kiến một nhận định</a:t>
                      </a:r>
                    </a:p>
                    <a:p>
                      <a:pPr marL="0" indent="0">
                        <a:buNone/>
                      </a:pPr>
                      <a:endParaRPr lang="vi-VN" baseline="0" dirty="0" smtClean="0">
                        <a:latin typeface="+mj-lt"/>
                      </a:endParaRPr>
                    </a:p>
                    <a:p>
                      <a:pPr marL="0" indent="0">
                        <a:buNone/>
                      </a:pPr>
                      <a:endParaRPr lang="vi-VN" baseline="0" dirty="0" smtClean="0">
                        <a:latin typeface="+mj-lt"/>
                      </a:endParaRPr>
                    </a:p>
                    <a:p>
                      <a:pPr marL="0" indent="0">
                        <a:buNone/>
                      </a:pPr>
                      <a:endParaRPr lang="vi-VN" baseline="0" dirty="0" smtClean="0">
                        <a:latin typeface="+mj-lt"/>
                      </a:endParaRPr>
                    </a:p>
                    <a:p>
                      <a:pPr marL="0" indent="0">
                        <a:buNone/>
                      </a:pPr>
                      <a:endParaRPr lang="vi-VN" baseline="0" dirty="0" smtClean="0">
                        <a:latin typeface="+mj-lt"/>
                      </a:endParaRPr>
                    </a:p>
                  </a:txBody>
                  <a:tcPr/>
                </a:tc>
                <a:extLst>
                  <a:ext uri="{0D108BD9-81ED-4DB2-BD59-A6C34878D82A}">
                    <a16:rowId xmlns:a16="http://schemas.microsoft.com/office/drawing/2014/main" val="1003514413"/>
                  </a:ext>
                </a:extLst>
              </a:tr>
            </a:tbl>
          </a:graphicData>
        </a:graphic>
      </p:graphicFrame>
    </p:spTree>
    <p:extLst>
      <p:ext uri="{BB962C8B-B14F-4D97-AF65-F5344CB8AC3E}">
        <p14:creationId xmlns:p14="http://schemas.microsoft.com/office/powerpoint/2010/main" val="387514894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16430" y="1130300"/>
            <a:ext cx="17097152" cy="1438053"/>
          </a:xfrm>
        </p:spPr>
        <p:txBody>
          <a:bodyPr>
            <a:normAutofit fontScale="90000"/>
          </a:bodyPr>
          <a:lstStyle/>
          <a:p>
            <a:pPr algn="l"/>
            <a:r>
              <a:rPr lang="en-US" sz="3200" dirty="0" smtClean="0">
                <a:latin typeface="Times New Roman" panose="02020603050405020304" pitchFamily="18" charset="0"/>
                <a:cs typeface="Times New Roman" panose="02020603050405020304" pitchFamily="18" charset="0"/>
              </a:rPr>
              <a:t/>
            </a:r>
            <a:br>
              <a:rPr lang="en-US" sz="3200" dirty="0" smtClean="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
            </a:r>
            <a:br>
              <a:rPr lang="en-US" sz="3200" dirty="0">
                <a:latin typeface="Times New Roman" panose="02020603050405020304" pitchFamily="18" charset="0"/>
                <a:cs typeface="Times New Roman" panose="02020603050405020304" pitchFamily="18" charset="0"/>
              </a:rPr>
            </a:br>
            <a:r>
              <a:rPr lang="en-US" sz="3200" dirty="0" smtClean="0">
                <a:latin typeface="Times New Roman" panose="02020603050405020304" pitchFamily="18" charset="0"/>
                <a:cs typeface="Times New Roman" panose="02020603050405020304" pitchFamily="18" charset="0"/>
              </a:rPr>
              <a:t/>
            </a:r>
            <a:br>
              <a:rPr lang="en-US" sz="3200" dirty="0" smtClean="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
            </a:r>
            <a:br>
              <a:rPr lang="en-US" sz="3200" dirty="0">
                <a:latin typeface="Times New Roman" panose="02020603050405020304" pitchFamily="18" charset="0"/>
                <a:cs typeface="Times New Roman" panose="02020603050405020304" pitchFamily="18" charset="0"/>
              </a:rPr>
            </a:br>
            <a:r>
              <a:rPr lang="en-US" sz="3200" dirty="0" smtClean="0">
                <a:latin typeface="Times New Roman" panose="02020603050405020304" pitchFamily="18" charset="0"/>
                <a:cs typeface="Times New Roman" panose="02020603050405020304" pitchFamily="18" charset="0"/>
              </a:rPr>
              <a:t/>
            </a:r>
            <a:br>
              <a:rPr lang="en-US" sz="3200" dirty="0" smtClean="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
            </a:r>
            <a:br>
              <a:rPr lang="en-US" sz="3200" dirty="0">
                <a:latin typeface="Times New Roman" panose="02020603050405020304" pitchFamily="18" charset="0"/>
                <a:cs typeface="Times New Roman" panose="02020603050405020304" pitchFamily="18" charset="0"/>
              </a:rPr>
            </a:br>
            <a:r>
              <a:rPr lang="en-US" sz="3200" dirty="0" smtClean="0">
                <a:latin typeface="Times New Roman" panose="02020603050405020304" pitchFamily="18" charset="0"/>
                <a:cs typeface="Times New Roman" panose="02020603050405020304" pitchFamily="18" charset="0"/>
              </a:rPr>
              <a:t/>
            </a:r>
            <a:br>
              <a:rPr lang="en-US" sz="3200" dirty="0" smtClean="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
            </a:r>
            <a:br>
              <a:rPr lang="en-US" sz="3200" dirty="0">
                <a:latin typeface="Times New Roman" panose="02020603050405020304" pitchFamily="18" charset="0"/>
                <a:cs typeface="Times New Roman" panose="02020603050405020304" pitchFamily="18" charset="0"/>
              </a:rPr>
            </a:br>
            <a:r>
              <a:rPr lang="en-US" sz="3200" dirty="0" smtClean="0">
                <a:latin typeface="Times New Roman" panose="02020603050405020304" pitchFamily="18" charset="0"/>
                <a:cs typeface="Times New Roman" panose="02020603050405020304" pitchFamily="18" charset="0"/>
              </a:rPr>
              <a:t/>
            </a:r>
            <a:br>
              <a:rPr lang="en-US" sz="3200" dirty="0" smtClean="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
            </a:r>
            <a:br>
              <a:rPr lang="en-US" sz="3200" dirty="0">
                <a:latin typeface="Times New Roman" panose="02020603050405020304" pitchFamily="18" charset="0"/>
                <a:cs typeface="Times New Roman" panose="02020603050405020304" pitchFamily="18" charset="0"/>
              </a:rPr>
            </a:br>
            <a:r>
              <a:rPr lang="en-US" sz="3200" dirty="0" smtClean="0">
                <a:latin typeface="Times New Roman" panose="02020603050405020304" pitchFamily="18" charset="0"/>
                <a:cs typeface="Times New Roman" panose="02020603050405020304" pitchFamily="18" charset="0"/>
              </a:rPr>
              <a:t/>
            </a:r>
            <a:br>
              <a:rPr lang="en-US" sz="3200" dirty="0" smtClean="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
            </a:r>
            <a:br>
              <a:rPr lang="en-US" sz="3200" dirty="0">
                <a:latin typeface="Times New Roman" panose="02020603050405020304" pitchFamily="18" charset="0"/>
                <a:cs typeface="Times New Roman" panose="02020603050405020304" pitchFamily="18" charset="0"/>
              </a:rPr>
            </a:br>
            <a:r>
              <a:rPr lang="en-US" sz="3200" dirty="0" smtClean="0">
                <a:latin typeface="Times New Roman" panose="02020603050405020304" pitchFamily="18" charset="0"/>
                <a:cs typeface="Times New Roman" panose="02020603050405020304" pitchFamily="18" charset="0"/>
              </a:rPr>
              <a:t/>
            </a:r>
            <a:br>
              <a:rPr lang="en-US" sz="3200" dirty="0" smtClean="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
            </a:r>
            <a:br>
              <a:rPr lang="en-US" sz="3200" dirty="0">
                <a:latin typeface="Times New Roman" panose="02020603050405020304" pitchFamily="18" charset="0"/>
                <a:cs typeface="Times New Roman" panose="02020603050405020304" pitchFamily="18" charset="0"/>
              </a:rPr>
            </a:br>
            <a:r>
              <a:rPr lang="en-US" sz="3200" dirty="0" smtClean="0">
                <a:latin typeface="Times New Roman" panose="02020603050405020304" pitchFamily="18" charset="0"/>
                <a:cs typeface="Times New Roman" panose="02020603050405020304" pitchFamily="18" charset="0"/>
              </a:rPr>
              <a:t/>
            </a:r>
            <a:br>
              <a:rPr lang="en-US" sz="3200" dirty="0" smtClean="0">
                <a:latin typeface="Times New Roman" panose="02020603050405020304" pitchFamily="18" charset="0"/>
                <a:cs typeface="Times New Roman" panose="02020603050405020304" pitchFamily="18" charset="0"/>
              </a:rPr>
            </a:br>
            <a:endParaRPr lang="vi-VN" sz="3200" dirty="0">
              <a:latin typeface="Times New Roman" panose="02020603050405020304" pitchFamily="18" charset="0"/>
              <a:cs typeface="Times New Roman" panose="02020603050405020304" pitchFamily="18" charset="0"/>
            </a:endParaRPr>
          </a:p>
        </p:txBody>
      </p:sp>
      <p:sp>
        <p:nvSpPr>
          <p:cNvPr id="3" name="Rectangle 2"/>
          <p:cNvSpPr/>
          <p:nvPr/>
        </p:nvSpPr>
        <p:spPr>
          <a:xfrm>
            <a:off x="1378206" y="160804"/>
            <a:ext cx="17373600" cy="193899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4000" b="1" i="0" u="sng"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PHT số 01:</a:t>
            </a:r>
            <a:r>
              <a:rPr kumimoji="0" lang="pt-BR" sz="40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Tìm hiểu về </a:t>
            </a:r>
            <a:r>
              <a:rPr kumimoji="0" lang="pt-BR" sz="4000" b="1" i="0" u="none" strike="noStrike" kern="1200" cap="none" spc="0" normalizeH="0" baseline="0" noProof="0" dirty="0" smtClean="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câu khẳng định và câu phủ định</a:t>
            </a:r>
            <a:r>
              <a:rPr kumimoji="0" lang="pt-BR" sz="40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r>
            <a:br>
              <a:rPr kumimoji="0" lang="pt-BR" sz="40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br>
            <a:r>
              <a:rPr kumimoji="0" lang="en-GB" sz="40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r>
            <a:br>
              <a:rPr kumimoji="0" lang="en-GB" sz="40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br>
            <a:endParaRPr kumimoji="0" lang="vi-VN" sz="40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graphicFrame>
        <p:nvGraphicFramePr>
          <p:cNvPr id="5" name="Table 4"/>
          <p:cNvGraphicFramePr>
            <a:graphicFrameLocks noGrp="1"/>
          </p:cNvGraphicFramePr>
          <p:nvPr>
            <p:extLst>
              <p:ext uri="{D42A27DB-BD31-4B8C-83A1-F6EECF244321}">
                <p14:modId xmlns:p14="http://schemas.microsoft.com/office/powerpoint/2010/main" val="3397923515"/>
              </p:ext>
            </p:extLst>
          </p:nvPr>
        </p:nvGraphicFramePr>
        <p:xfrm>
          <a:off x="34637" y="723900"/>
          <a:ext cx="18287999" cy="9951720"/>
        </p:xfrm>
        <a:graphic>
          <a:graphicData uri="http://schemas.openxmlformats.org/drawingml/2006/table">
            <a:tbl>
              <a:tblPr firstRow="1" bandRow="1">
                <a:tableStyleId>{5C22544A-7EE6-4342-B048-85BDC9FD1C3A}</a:tableStyleId>
              </a:tblPr>
              <a:tblGrid>
                <a:gridCol w="1676400">
                  <a:extLst>
                    <a:ext uri="{9D8B030D-6E8A-4147-A177-3AD203B41FA5}">
                      <a16:colId xmlns:a16="http://schemas.microsoft.com/office/drawing/2014/main" val="2397005187"/>
                    </a:ext>
                  </a:extLst>
                </a:gridCol>
                <a:gridCol w="5181600">
                  <a:extLst>
                    <a:ext uri="{9D8B030D-6E8A-4147-A177-3AD203B41FA5}">
                      <a16:colId xmlns:a16="http://schemas.microsoft.com/office/drawing/2014/main" val="2182905068"/>
                    </a:ext>
                  </a:extLst>
                </a:gridCol>
                <a:gridCol w="5791200">
                  <a:extLst>
                    <a:ext uri="{9D8B030D-6E8A-4147-A177-3AD203B41FA5}">
                      <a16:colId xmlns:a16="http://schemas.microsoft.com/office/drawing/2014/main" val="3428634804"/>
                    </a:ext>
                  </a:extLst>
                </a:gridCol>
                <a:gridCol w="5638799">
                  <a:extLst>
                    <a:ext uri="{9D8B030D-6E8A-4147-A177-3AD203B41FA5}">
                      <a16:colId xmlns:a16="http://schemas.microsoft.com/office/drawing/2014/main" val="848439689"/>
                    </a:ext>
                  </a:extLst>
                </a:gridCol>
              </a:tblGrid>
              <a:tr h="3962400">
                <a:tc>
                  <a:txBody>
                    <a:bodyPr/>
                    <a:lstStyle/>
                    <a:p>
                      <a:pPr>
                        <a:lnSpc>
                          <a:spcPct val="100000"/>
                        </a:lnSpc>
                      </a:pPr>
                      <a:r>
                        <a:rPr lang="en-US" dirty="0" err="1" smtClean="0">
                          <a:latin typeface="Times New Roman" panose="02020603050405020304" pitchFamily="18" charset="0"/>
                          <a:cs typeface="Times New Roman" panose="02020603050405020304" pitchFamily="18" charset="0"/>
                        </a:rPr>
                        <a:t>Xác</a:t>
                      </a:r>
                      <a:r>
                        <a:rPr lang="en-US" baseline="0" dirty="0" smtClean="0">
                          <a:latin typeface="Times New Roman" panose="02020603050405020304" pitchFamily="18" charset="0"/>
                          <a:cs typeface="Times New Roman" panose="02020603050405020304" pitchFamily="18" charset="0"/>
                        </a:rPr>
                        <a:t> </a:t>
                      </a:r>
                      <a:r>
                        <a:rPr lang="en-US" baseline="0" dirty="0" err="1" smtClean="0">
                          <a:latin typeface="Times New Roman" panose="02020603050405020304" pitchFamily="18" charset="0"/>
                          <a:cs typeface="Times New Roman" panose="02020603050405020304" pitchFamily="18" charset="0"/>
                        </a:rPr>
                        <a:t>định</a:t>
                      </a:r>
                      <a:r>
                        <a:rPr lang="en-US" baseline="0" dirty="0" smtClean="0">
                          <a:latin typeface="Times New Roman" panose="02020603050405020304" pitchFamily="18" charset="0"/>
                          <a:cs typeface="Times New Roman" panose="02020603050405020304" pitchFamily="18" charset="0"/>
                        </a:rPr>
                        <a:t> </a:t>
                      </a:r>
                      <a:r>
                        <a:rPr lang="en-US" baseline="0" dirty="0" err="1" smtClean="0">
                          <a:latin typeface="Times New Roman" panose="02020603050405020304" pitchFamily="18" charset="0"/>
                          <a:cs typeface="Times New Roman" panose="02020603050405020304" pitchFamily="18" charset="0"/>
                        </a:rPr>
                        <a:t>hình</a:t>
                      </a:r>
                      <a:r>
                        <a:rPr lang="en-US" baseline="0" dirty="0" smtClean="0">
                          <a:latin typeface="Times New Roman" panose="02020603050405020304" pitchFamily="18" charset="0"/>
                          <a:cs typeface="Times New Roman" panose="02020603050405020304" pitchFamily="18" charset="0"/>
                        </a:rPr>
                        <a:t> </a:t>
                      </a:r>
                      <a:r>
                        <a:rPr lang="en-US" baseline="0" dirty="0" err="1" smtClean="0">
                          <a:latin typeface="Times New Roman" panose="02020603050405020304" pitchFamily="18" charset="0"/>
                          <a:cs typeface="Times New Roman" panose="02020603050405020304" pitchFamily="18" charset="0"/>
                        </a:rPr>
                        <a:t>thức</a:t>
                      </a:r>
                      <a:r>
                        <a:rPr lang="en-US" baseline="0" dirty="0" smtClean="0">
                          <a:latin typeface="Times New Roman" panose="02020603050405020304" pitchFamily="18" charset="0"/>
                          <a:cs typeface="Times New Roman" panose="02020603050405020304" pitchFamily="18" charset="0"/>
                        </a:rPr>
                        <a:t> </a:t>
                      </a:r>
                      <a:r>
                        <a:rPr lang="en-US" baseline="0" dirty="0" err="1" smtClean="0">
                          <a:latin typeface="Times New Roman" panose="02020603050405020304" pitchFamily="18" charset="0"/>
                          <a:cs typeface="Times New Roman" panose="02020603050405020304" pitchFamily="18" charset="0"/>
                        </a:rPr>
                        <a:t>và</a:t>
                      </a:r>
                      <a:r>
                        <a:rPr lang="en-US" baseline="0" dirty="0" smtClean="0">
                          <a:latin typeface="Times New Roman" panose="02020603050405020304" pitchFamily="18" charset="0"/>
                          <a:cs typeface="Times New Roman" panose="02020603050405020304" pitchFamily="18" charset="0"/>
                        </a:rPr>
                        <a:t> </a:t>
                      </a:r>
                      <a:r>
                        <a:rPr lang="en-US" baseline="0" dirty="0" err="1" smtClean="0">
                          <a:latin typeface="Times New Roman" panose="02020603050405020304" pitchFamily="18" charset="0"/>
                          <a:cs typeface="Times New Roman" panose="02020603050405020304" pitchFamily="18" charset="0"/>
                        </a:rPr>
                        <a:t>chức</a:t>
                      </a:r>
                      <a:r>
                        <a:rPr lang="en-US" baseline="0" dirty="0" smtClean="0">
                          <a:latin typeface="Times New Roman" panose="02020603050405020304" pitchFamily="18" charset="0"/>
                          <a:cs typeface="Times New Roman" panose="02020603050405020304" pitchFamily="18" charset="0"/>
                        </a:rPr>
                        <a:t> </a:t>
                      </a:r>
                      <a:r>
                        <a:rPr lang="en-US" baseline="0" dirty="0" err="1" smtClean="0">
                          <a:latin typeface="Times New Roman" panose="02020603050405020304" pitchFamily="18" charset="0"/>
                          <a:cs typeface="Times New Roman" panose="02020603050405020304" pitchFamily="18" charset="0"/>
                        </a:rPr>
                        <a:t>năng</a:t>
                      </a:r>
                      <a:r>
                        <a:rPr lang="en-US" baseline="0" dirty="0" smtClean="0">
                          <a:latin typeface="Times New Roman" panose="02020603050405020304" pitchFamily="18" charset="0"/>
                          <a:cs typeface="Times New Roman" panose="02020603050405020304" pitchFamily="18" charset="0"/>
                        </a:rPr>
                        <a:t> </a:t>
                      </a:r>
                      <a:r>
                        <a:rPr lang="en-US" baseline="0" dirty="0" err="1" smtClean="0">
                          <a:latin typeface="Times New Roman" panose="02020603050405020304" pitchFamily="18" charset="0"/>
                          <a:cs typeface="Times New Roman" panose="02020603050405020304" pitchFamily="18" charset="0"/>
                        </a:rPr>
                        <a:t>của</a:t>
                      </a:r>
                      <a:r>
                        <a:rPr lang="en-US" baseline="0" dirty="0" smtClean="0">
                          <a:latin typeface="Times New Roman" panose="02020603050405020304" pitchFamily="18" charset="0"/>
                          <a:cs typeface="Times New Roman" panose="02020603050405020304" pitchFamily="18" charset="0"/>
                        </a:rPr>
                        <a:t> </a:t>
                      </a:r>
                      <a:r>
                        <a:rPr lang="en-US" baseline="0" dirty="0" err="1" smtClean="0">
                          <a:latin typeface="Times New Roman" panose="02020603050405020304" pitchFamily="18" charset="0"/>
                          <a:cs typeface="Times New Roman" panose="02020603050405020304" pitchFamily="18" charset="0"/>
                        </a:rPr>
                        <a:t>các</a:t>
                      </a:r>
                      <a:r>
                        <a:rPr lang="en-US" baseline="0" dirty="0" smtClean="0">
                          <a:latin typeface="Times New Roman" panose="02020603050405020304" pitchFamily="18" charset="0"/>
                          <a:cs typeface="Times New Roman" panose="02020603050405020304" pitchFamily="18" charset="0"/>
                        </a:rPr>
                        <a:t> </a:t>
                      </a:r>
                      <a:r>
                        <a:rPr lang="en-US" baseline="0" dirty="0" err="1" smtClean="0">
                          <a:latin typeface="Times New Roman" panose="02020603050405020304" pitchFamily="18" charset="0"/>
                          <a:cs typeface="Times New Roman" panose="02020603050405020304" pitchFamily="18" charset="0"/>
                        </a:rPr>
                        <a:t>câu</a:t>
                      </a:r>
                      <a:r>
                        <a:rPr lang="en-US" baseline="0" dirty="0" smtClean="0">
                          <a:latin typeface="Times New Roman" panose="02020603050405020304" pitchFamily="18" charset="0"/>
                          <a:cs typeface="Times New Roman" panose="02020603050405020304" pitchFamily="18" charset="0"/>
                        </a:rPr>
                        <a:t>  </a:t>
                      </a:r>
                      <a:r>
                        <a:rPr lang="en-US" baseline="0" dirty="0" err="1" smtClean="0">
                          <a:latin typeface="Times New Roman" panose="02020603050405020304" pitchFamily="18" charset="0"/>
                          <a:cs typeface="Times New Roman" panose="02020603050405020304" pitchFamily="18" charset="0"/>
                        </a:rPr>
                        <a:t>trong</a:t>
                      </a:r>
                      <a:r>
                        <a:rPr lang="en-US" baseline="0" dirty="0" smtClean="0">
                          <a:latin typeface="Times New Roman" panose="02020603050405020304" pitchFamily="18" charset="0"/>
                          <a:cs typeface="Times New Roman" panose="02020603050405020304" pitchFamily="18" charset="0"/>
                        </a:rPr>
                        <a:t> </a:t>
                      </a:r>
                      <a:r>
                        <a:rPr lang="en-US" baseline="0" dirty="0" err="1" smtClean="0">
                          <a:latin typeface="Times New Roman" panose="02020603050405020304" pitchFamily="18" charset="0"/>
                          <a:cs typeface="Times New Roman" panose="02020603050405020304" pitchFamily="18" charset="0"/>
                        </a:rPr>
                        <a:t>các</a:t>
                      </a:r>
                      <a:r>
                        <a:rPr lang="en-US" baseline="0" dirty="0" smtClean="0">
                          <a:latin typeface="Times New Roman" panose="02020603050405020304" pitchFamily="18" charset="0"/>
                          <a:cs typeface="Times New Roman" panose="02020603050405020304" pitchFamily="18" charset="0"/>
                        </a:rPr>
                        <a:t> </a:t>
                      </a:r>
                      <a:r>
                        <a:rPr lang="en-US" baseline="0" dirty="0" err="1" smtClean="0">
                          <a:latin typeface="Times New Roman" panose="02020603050405020304" pitchFamily="18" charset="0"/>
                          <a:cs typeface="Times New Roman" panose="02020603050405020304" pitchFamily="18" charset="0"/>
                        </a:rPr>
                        <a:t>ví</a:t>
                      </a:r>
                      <a:r>
                        <a:rPr lang="en-US" baseline="0" dirty="0" smtClean="0">
                          <a:latin typeface="Times New Roman" panose="02020603050405020304" pitchFamily="18" charset="0"/>
                          <a:cs typeface="Times New Roman" panose="02020603050405020304" pitchFamily="18" charset="0"/>
                        </a:rPr>
                        <a:t> </a:t>
                      </a:r>
                      <a:r>
                        <a:rPr lang="en-US" baseline="0" dirty="0" err="1" smtClean="0">
                          <a:latin typeface="Times New Roman" panose="02020603050405020304" pitchFamily="18" charset="0"/>
                          <a:cs typeface="Times New Roman" panose="02020603050405020304" pitchFamily="18" charset="0"/>
                        </a:rPr>
                        <a:t>dụ</a:t>
                      </a:r>
                      <a:r>
                        <a:rPr lang="en-US" baseline="0" dirty="0" smtClean="0">
                          <a:latin typeface="Times New Roman" panose="02020603050405020304" pitchFamily="18" charset="0"/>
                          <a:cs typeface="Times New Roman" panose="02020603050405020304" pitchFamily="18" charset="0"/>
                        </a:rPr>
                        <a:t>?</a:t>
                      </a:r>
                      <a:endParaRPr lang="vi-VN" dirty="0">
                        <a:latin typeface="Times New Roman" panose="02020603050405020304" pitchFamily="18" charset="0"/>
                        <a:cs typeface="Times New Roman" panose="02020603050405020304"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smtClean="0">
                          <a:ln>
                            <a:noFill/>
                          </a:ln>
                          <a:solidFill>
                            <a:schemeClr val="bg1"/>
                          </a:solidFill>
                          <a:effectLst/>
                          <a:uLnTx/>
                          <a:uFillTx/>
                          <a:latin typeface="Times New Roman" panose="02020603050405020304" pitchFamily="18" charset="0"/>
                          <a:ea typeface="Calibri" panose="020F0502020204030204" pitchFamily="34" charset="0"/>
                          <a:cs typeface="+mn-cs"/>
                        </a:rPr>
                        <a:t>Ví</a:t>
                      </a:r>
                      <a:r>
                        <a:rPr kumimoji="0" lang="en-US" sz="3200" b="0" i="0" u="none" strike="noStrike" kern="1200" cap="none" spc="0" normalizeH="0" baseline="0" noProof="0" dirty="0" smtClean="0">
                          <a:ln>
                            <a:noFill/>
                          </a:ln>
                          <a:solidFill>
                            <a:schemeClr val="bg1"/>
                          </a:solidFill>
                          <a:effectLst/>
                          <a:uLnTx/>
                          <a:uFillTx/>
                          <a:latin typeface="Times New Roman" panose="02020603050405020304" pitchFamily="18" charset="0"/>
                          <a:ea typeface="Calibri" panose="020F0502020204030204" pitchFamily="34" charset="0"/>
                          <a:cs typeface="+mn-cs"/>
                        </a:rPr>
                        <a:t> </a:t>
                      </a:r>
                      <a:r>
                        <a:rPr kumimoji="0" lang="en-US" sz="3200" b="0" i="0" u="none" strike="noStrike" kern="1200" cap="none" spc="0" normalizeH="0" baseline="0" noProof="0" dirty="0" err="1" smtClean="0">
                          <a:ln>
                            <a:noFill/>
                          </a:ln>
                          <a:solidFill>
                            <a:schemeClr val="bg1"/>
                          </a:solidFill>
                          <a:effectLst/>
                          <a:uLnTx/>
                          <a:uFillTx/>
                          <a:latin typeface="Times New Roman" panose="02020603050405020304" pitchFamily="18" charset="0"/>
                          <a:ea typeface="Calibri" panose="020F0502020204030204" pitchFamily="34" charset="0"/>
                          <a:cs typeface="+mn-cs"/>
                        </a:rPr>
                        <a:t>dụ</a:t>
                      </a:r>
                      <a:r>
                        <a:rPr kumimoji="0" lang="en-US" sz="3200" b="0" i="0" u="none" strike="noStrike" kern="1200" cap="none" spc="0" normalizeH="0" baseline="0" noProof="0" dirty="0" smtClean="0">
                          <a:ln>
                            <a:noFill/>
                          </a:ln>
                          <a:solidFill>
                            <a:schemeClr val="bg1"/>
                          </a:solidFill>
                          <a:effectLst/>
                          <a:uLnTx/>
                          <a:uFillTx/>
                          <a:latin typeface="Times New Roman" panose="02020603050405020304" pitchFamily="18" charset="0"/>
                          <a:ea typeface="Calibri" panose="020F0502020204030204" pitchFamily="34" charset="0"/>
                          <a:cs typeface="+mn-cs"/>
                        </a:rPr>
                        <a:t> 1</a:t>
                      </a:r>
                    </a:p>
                    <a:p>
                      <a:pPr marL="514350" marR="0" lvl="0" indent="-514350" algn="l" defTabSz="914400" rtl="0" eaLnBrk="1" fontAlgn="auto" latinLnBrk="0" hangingPunct="1">
                        <a:lnSpc>
                          <a:spcPct val="100000"/>
                        </a:lnSpc>
                        <a:spcBef>
                          <a:spcPts val="0"/>
                        </a:spcBef>
                        <a:spcAft>
                          <a:spcPts val="0"/>
                        </a:spcAft>
                        <a:buClrTx/>
                        <a:buSzTx/>
                        <a:buFontTx/>
                        <a:buAutoNum type="arabicPeriod"/>
                        <a:tabLst/>
                        <a:defRPr/>
                      </a:pPr>
                      <a:r>
                        <a:rPr kumimoji="0" lang="en-US" sz="3200" b="0" i="0" u="none" strike="noStrike" kern="1200" cap="none" spc="0" normalizeH="0" baseline="0" noProof="0" dirty="0" smtClean="0">
                          <a:ln>
                            <a:noFill/>
                          </a:ln>
                          <a:solidFill>
                            <a:schemeClr val="bg1"/>
                          </a:solidFill>
                          <a:effectLst/>
                          <a:uLnTx/>
                          <a:uFillTx/>
                          <a:latin typeface="Times New Roman" panose="02020603050405020304" pitchFamily="18" charset="0"/>
                          <a:ea typeface="Calibri" panose="020F0502020204030204" pitchFamily="34" charset="0"/>
                          <a:cs typeface="+mn-cs"/>
                        </a:rPr>
                        <a:t>Nam </a:t>
                      </a:r>
                      <a:r>
                        <a:rPr kumimoji="0" lang="en-US" sz="3200" b="0" i="0" u="none" strike="noStrike" kern="1200" cap="none" spc="0" normalizeH="0" baseline="0" noProof="0" dirty="0" err="1" smtClean="0">
                          <a:ln>
                            <a:noFill/>
                          </a:ln>
                          <a:solidFill>
                            <a:schemeClr val="bg1"/>
                          </a:solidFill>
                          <a:effectLst/>
                          <a:uLnTx/>
                          <a:uFillTx/>
                          <a:latin typeface="Times New Roman" panose="02020603050405020304" pitchFamily="18" charset="0"/>
                          <a:ea typeface="Calibri" panose="020F0502020204030204" pitchFamily="34" charset="0"/>
                          <a:cs typeface="+mn-cs"/>
                        </a:rPr>
                        <a:t>đi</a:t>
                      </a:r>
                      <a:r>
                        <a:rPr kumimoji="0" lang="en-US" sz="3200" b="0" i="0" u="none" strike="noStrike" kern="1200" cap="none" spc="0" normalizeH="0" baseline="0" noProof="0" dirty="0" smtClean="0">
                          <a:ln>
                            <a:noFill/>
                          </a:ln>
                          <a:solidFill>
                            <a:schemeClr val="bg1"/>
                          </a:solidFill>
                          <a:effectLst/>
                          <a:uLnTx/>
                          <a:uFillTx/>
                          <a:latin typeface="Times New Roman" panose="02020603050405020304" pitchFamily="18" charset="0"/>
                          <a:ea typeface="Calibri" panose="020F0502020204030204" pitchFamily="34" charset="0"/>
                          <a:cs typeface="+mn-cs"/>
                        </a:rPr>
                        <a:t> </a:t>
                      </a:r>
                      <a:r>
                        <a:rPr kumimoji="0" lang="en-US" sz="3200" b="0" i="0" u="none" strike="noStrike" kern="1200" cap="none" spc="0" normalizeH="0" baseline="0" noProof="0" dirty="0" err="1" smtClean="0">
                          <a:ln>
                            <a:noFill/>
                          </a:ln>
                          <a:solidFill>
                            <a:schemeClr val="bg1"/>
                          </a:solidFill>
                          <a:effectLst/>
                          <a:uLnTx/>
                          <a:uFillTx/>
                          <a:latin typeface="Times New Roman" panose="02020603050405020304" pitchFamily="18" charset="0"/>
                          <a:ea typeface="Calibri" panose="020F0502020204030204" pitchFamily="34" charset="0"/>
                          <a:cs typeface="+mn-cs"/>
                        </a:rPr>
                        <a:t>Huế</a:t>
                      </a:r>
                      <a:r>
                        <a:rPr kumimoji="0" lang="en-US" sz="3200" b="0" i="0" u="none" strike="noStrike" kern="1200" cap="none" spc="0" normalizeH="0" baseline="0" noProof="0" dirty="0" smtClean="0">
                          <a:ln>
                            <a:noFill/>
                          </a:ln>
                          <a:solidFill>
                            <a:schemeClr val="bg1"/>
                          </a:solidFill>
                          <a:effectLst/>
                          <a:uLnTx/>
                          <a:uFillTx/>
                          <a:latin typeface="Times New Roman" panose="02020603050405020304" pitchFamily="18" charset="0"/>
                          <a:ea typeface="Calibri" panose="020F0502020204030204" pitchFamily="34" charset="0"/>
                          <a:cs typeface="+mn-cs"/>
                        </a:rPr>
                        <a:t>.</a:t>
                      </a:r>
                    </a:p>
                    <a:p>
                      <a:pPr marL="514350" marR="0" lvl="0" indent="-514350" algn="l" defTabSz="914400" rtl="0" eaLnBrk="1" fontAlgn="auto" latinLnBrk="0" hangingPunct="1">
                        <a:lnSpc>
                          <a:spcPct val="100000"/>
                        </a:lnSpc>
                        <a:spcBef>
                          <a:spcPts val="0"/>
                        </a:spcBef>
                        <a:spcAft>
                          <a:spcPts val="0"/>
                        </a:spcAft>
                        <a:buClrTx/>
                        <a:buSzTx/>
                        <a:buFontTx/>
                        <a:buAutoNum type="arabicPeriod"/>
                        <a:tabLst/>
                        <a:defRPr/>
                      </a:pPr>
                      <a:r>
                        <a:rPr kumimoji="0" lang="en-US" sz="3200" b="0" i="0" u="none" strike="noStrike" kern="1200" cap="none" spc="0" normalizeH="0" baseline="0" noProof="0" dirty="0" smtClean="0">
                          <a:ln>
                            <a:noFill/>
                          </a:ln>
                          <a:solidFill>
                            <a:schemeClr val="bg1"/>
                          </a:solidFill>
                          <a:effectLst/>
                          <a:uLnTx/>
                          <a:uFillTx/>
                          <a:latin typeface="Times New Roman" panose="02020603050405020304" pitchFamily="18" charset="0"/>
                          <a:ea typeface="Calibri" panose="020F0502020204030204" pitchFamily="34" charset="0"/>
                          <a:cs typeface="+mn-cs"/>
                        </a:rPr>
                        <a:t> Nam </a:t>
                      </a:r>
                      <a:r>
                        <a:rPr kumimoji="0" lang="en-US" sz="3200" b="0" i="0" u="none" strike="noStrike" kern="1200" cap="none" spc="0" normalizeH="0" baseline="0" noProof="0" dirty="0" err="1" smtClean="0">
                          <a:ln>
                            <a:noFill/>
                          </a:ln>
                          <a:solidFill>
                            <a:schemeClr val="bg1"/>
                          </a:solidFill>
                          <a:effectLst/>
                          <a:uLnTx/>
                          <a:uFillTx/>
                          <a:latin typeface="Times New Roman" panose="02020603050405020304" pitchFamily="18" charset="0"/>
                          <a:ea typeface="Calibri" panose="020F0502020204030204" pitchFamily="34" charset="0"/>
                          <a:cs typeface="+mn-cs"/>
                        </a:rPr>
                        <a:t>không</a:t>
                      </a:r>
                      <a:r>
                        <a:rPr kumimoji="0" lang="en-US" sz="3200" b="0" i="0" u="none" strike="noStrike" kern="1200" cap="none" spc="0" normalizeH="0" baseline="0" noProof="0" dirty="0" smtClean="0">
                          <a:ln>
                            <a:noFill/>
                          </a:ln>
                          <a:solidFill>
                            <a:schemeClr val="bg1"/>
                          </a:solidFill>
                          <a:effectLst/>
                          <a:uLnTx/>
                          <a:uFillTx/>
                          <a:latin typeface="Times New Roman" panose="02020603050405020304" pitchFamily="18" charset="0"/>
                          <a:ea typeface="Calibri" panose="020F0502020204030204" pitchFamily="34" charset="0"/>
                          <a:cs typeface="+mn-cs"/>
                        </a:rPr>
                        <a:t> </a:t>
                      </a:r>
                      <a:r>
                        <a:rPr kumimoji="0" lang="en-US" sz="3200" b="0" i="0" u="none" strike="noStrike" kern="1200" cap="none" spc="0" normalizeH="0" baseline="0" noProof="0" dirty="0" err="1" smtClean="0">
                          <a:ln>
                            <a:noFill/>
                          </a:ln>
                          <a:solidFill>
                            <a:schemeClr val="bg1"/>
                          </a:solidFill>
                          <a:effectLst/>
                          <a:uLnTx/>
                          <a:uFillTx/>
                          <a:latin typeface="Times New Roman" panose="02020603050405020304" pitchFamily="18" charset="0"/>
                          <a:ea typeface="Calibri" panose="020F0502020204030204" pitchFamily="34" charset="0"/>
                          <a:cs typeface="+mn-cs"/>
                        </a:rPr>
                        <a:t>thể</a:t>
                      </a:r>
                      <a:r>
                        <a:rPr kumimoji="0" lang="en-US" sz="3200" b="0" i="0" u="none" strike="noStrike" kern="1200" cap="none" spc="0" normalizeH="0" baseline="0" noProof="0" dirty="0" smtClean="0">
                          <a:ln>
                            <a:noFill/>
                          </a:ln>
                          <a:solidFill>
                            <a:schemeClr val="bg1"/>
                          </a:solidFill>
                          <a:effectLst/>
                          <a:uLnTx/>
                          <a:uFillTx/>
                          <a:latin typeface="Times New Roman" panose="02020603050405020304" pitchFamily="18" charset="0"/>
                          <a:ea typeface="Calibri" panose="020F0502020204030204" pitchFamily="34" charset="0"/>
                          <a:cs typeface="+mn-cs"/>
                        </a:rPr>
                        <a:t> </a:t>
                      </a:r>
                      <a:r>
                        <a:rPr kumimoji="0" lang="en-US" sz="3200" b="0" i="0" u="none" strike="noStrike" kern="1200" cap="none" spc="0" normalizeH="0" baseline="0" noProof="0" dirty="0" err="1" smtClean="0">
                          <a:ln>
                            <a:noFill/>
                          </a:ln>
                          <a:solidFill>
                            <a:schemeClr val="bg1"/>
                          </a:solidFill>
                          <a:effectLst/>
                          <a:uLnTx/>
                          <a:uFillTx/>
                          <a:latin typeface="Times New Roman" panose="02020603050405020304" pitchFamily="18" charset="0"/>
                          <a:ea typeface="Calibri" panose="020F0502020204030204" pitchFamily="34" charset="0"/>
                          <a:cs typeface="+mn-cs"/>
                        </a:rPr>
                        <a:t>không</a:t>
                      </a:r>
                      <a:r>
                        <a:rPr kumimoji="0" lang="en-US" sz="3200" b="0" i="0" u="none" strike="noStrike" kern="1200" cap="none" spc="0" normalizeH="0" baseline="0" noProof="0" dirty="0" smtClean="0">
                          <a:ln>
                            <a:noFill/>
                          </a:ln>
                          <a:solidFill>
                            <a:schemeClr val="bg1"/>
                          </a:solidFill>
                          <a:effectLst/>
                          <a:uLnTx/>
                          <a:uFillTx/>
                          <a:latin typeface="Times New Roman" panose="02020603050405020304" pitchFamily="18" charset="0"/>
                          <a:ea typeface="Calibri" panose="020F0502020204030204" pitchFamily="34" charset="0"/>
                          <a:cs typeface="+mn-cs"/>
                        </a:rPr>
                        <a:t> </a:t>
                      </a:r>
                      <a:r>
                        <a:rPr kumimoji="0" lang="en-US" sz="3200" b="0" i="0" u="none" strike="noStrike" kern="1200" cap="none" spc="0" normalizeH="0" baseline="0" noProof="0" dirty="0" err="1" smtClean="0">
                          <a:ln>
                            <a:noFill/>
                          </a:ln>
                          <a:solidFill>
                            <a:schemeClr val="bg1"/>
                          </a:solidFill>
                          <a:effectLst/>
                          <a:uLnTx/>
                          <a:uFillTx/>
                          <a:latin typeface="Times New Roman" panose="02020603050405020304" pitchFamily="18" charset="0"/>
                          <a:ea typeface="Calibri" panose="020F0502020204030204" pitchFamily="34" charset="0"/>
                          <a:cs typeface="+mn-cs"/>
                        </a:rPr>
                        <a:t>đi</a:t>
                      </a:r>
                      <a:r>
                        <a:rPr kumimoji="0" lang="en-US" sz="3200" b="0" i="0" u="none" strike="noStrike" kern="1200" cap="none" spc="0" normalizeH="0" baseline="0" noProof="0" dirty="0" smtClean="0">
                          <a:ln>
                            <a:noFill/>
                          </a:ln>
                          <a:solidFill>
                            <a:schemeClr val="bg1"/>
                          </a:solidFill>
                          <a:effectLst/>
                          <a:uLnTx/>
                          <a:uFillTx/>
                          <a:latin typeface="Times New Roman" panose="02020603050405020304" pitchFamily="18" charset="0"/>
                          <a:ea typeface="Calibri" panose="020F0502020204030204" pitchFamily="34" charset="0"/>
                          <a:cs typeface="+mn-cs"/>
                        </a:rPr>
                        <a:t> </a:t>
                      </a:r>
                      <a:r>
                        <a:rPr kumimoji="0" lang="en-US" sz="3200" b="0" i="0" u="none" strike="noStrike" kern="1200" cap="none" spc="0" normalizeH="0" baseline="0" noProof="0" dirty="0" err="1" smtClean="0">
                          <a:ln>
                            <a:noFill/>
                          </a:ln>
                          <a:solidFill>
                            <a:schemeClr val="bg1"/>
                          </a:solidFill>
                          <a:effectLst/>
                          <a:uLnTx/>
                          <a:uFillTx/>
                          <a:latin typeface="Times New Roman" panose="02020603050405020304" pitchFamily="18" charset="0"/>
                          <a:ea typeface="Calibri" panose="020F0502020204030204" pitchFamily="34" charset="0"/>
                          <a:cs typeface="+mn-cs"/>
                        </a:rPr>
                        <a:t>Huế</a:t>
                      </a:r>
                      <a:r>
                        <a:rPr kumimoji="0" lang="en-US" sz="3200" b="0" i="0" u="none" strike="noStrike" kern="1200" cap="none" spc="0" normalizeH="0" baseline="0" noProof="0" dirty="0" smtClean="0">
                          <a:ln>
                            <a:noFill/>
                          </a:ln>
                          <a:solidFill>
                            <a:schemeClr val="bg1"/>
                          </a:solidFill>
                          <a:effectLst/>
                          <a:uLnTx/>
                          <a:uFillTx/>
                          <a:latin typeface="Times New Roman" panose="02020603050405020304" pitchFamily="18" charset="0"/>
                          <a:ea typeface="Calibri" panose="020F0502020204030204" pitchFamily="34" charset="0"/>
                          <a:cs typeface="+mn-cs"/>
                        </a:rPr>
                        <a:t>. </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smtClean="0">
                          <a:ln>
                            <a:noFill/>
                          </a:ln>
                          <a:solidFill>
                            <a:schemeClr val="bg1"/>
                          </a:solidFill>
                          <a:effectLst/>
                          <a:uLnTx/>
                          <a:uFillTx/>
                          <a:latin typeface="Times New Roman" panose="02020603050405020304" pitchFamily="18" charset="0"/>
                          <a:ea typeface="Calibri" panose="020F0502020204030204" pitchFamily="34" charset="0"/>
                          <a:cs typeface="+mn-cs"/>
                        </a:rPr>
                        <a:t>Ví</a:t>
                      </a:r>
                      <a:r>
                        <a:rPr kumimoji="0" lang="en-US" sz="3200" b="0" i="0" u="none" strike="noStrike" kern="1200" cap="none" spc="0" normalizeH="0" baseline="0" noProof="0" dirty="0" smtClean="0">
                          <a:ln>
                            <a:noFill/>
                          </a:ln>
                          <a:solidFill>
                            <a:schemeClr val="bg1"/>
                          </a:solidFill>
                          <a:effectLst/>
                          <a:uLnTx/>
                          <a:uFillTx/>
                          <a:latin typeface="Times New Roman" panose="02020603050405020304" pitchFamily="18" charset="0"/>
                          <a:ea typeface="Calibri" panose="020F0502020204030204" pitchFamily="34" charset="0"/>
                          <a:cs typeface="+mn-cs"/>
                        </a:rPr>
                        <a:t> </a:t>
                      </a:r>
                      <a:r>
                        <a:rPr kumimoji="0" lang="en-US" sz="3200" b="0" i="0" u="none" strike="noStrike" kern="1200" cap="none" spc="0" normalizeH="0" baseline="0" noProof="0" dirty="0" err="1" smtClean="0">
                          <a:ln>
                            <a:noFill/>
                          </a:ln>
                          <a:solidFill>
                            <a:schemeClr val="bg1"/>
                          </a:solidFill>
                          <a:effectLst/>
                          <a:uLnTx/>
                          <a:uFillTx/>
                          <a:latin typeface="Times New Roman" panose="02020603050405020304" pitchFamily="18" charset="0"/>
                          <a:ea typeface="Calibri" panose="020F0502020204030204" pitchFamily="34" charset="0"/>
                          <a:cs typeface="+mn-cs"/>
                        </a:rPr>
                        <a:t>dụ</a:t>
                      </a:r>
                      <a:r>
                        <a:rPr kumimoji="0" lang="en-US" sz="3200" b="0" i="0" u="none" strike="noStrike" kern="1200" cap="none" spc="0" normalizeH="0" baseline="0" noProof="0" dirty="0" smtClean="0">
                          <a:ln>
                            <a:noFill/>
                          </a:ln>
                          <a:solidFill>
                            <a:schemeClr val="bg1"/>
                          </a:solidFill>
                          <a:effectLst/>
                          <a:uLnTx/>
                          <a:uFillTx/>
                          <a:latin typeface="Times New Roman" panose="02020603050405020304" pitchFamily="18" charset="0"/>
                          <a:ea typeface="Calibri" panose="020F0502020204030204" pitchFamily="34" charset="0"/>
                          <a:cs typeface="+mn-cs"/>
                        </a:rPr>
                        <a:t> 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schemeClr val="bg1"/>
                          </a:solidFill>
                          <a:effectLst/>
                          <a:uLnTx/>
                          <a:uFillTx/>
                          <a:latin typeface="Times New Roman" panose="02020603050405020304" pitchFamily="18" charset="0"/>
                          <a:ea typeface="Calibri" panose="020F0502020204030204" pitchFamily="34" charset="0"/>
                          <a:cs typeface="+mn-cs"/>
                        </a:rPr>
                        <a:t>1. </a:t>
                      </a:r>
                      <a:r>
                        <a:rPr lang="en-US" sz="3200" i="1" dirty="0" smtClean="0">
                          <a:effectLst/>
                          <a:latin typeface="Times New Roman" panose="02020603050405020304" pitchFamily="18" charset="0"/>
                          <a:ea typeface="Times New Roman" panose="02020603050405020304" pitchFamily="18" charset="0"/>
                          <a:cs typeface="Times New Roman" panose="02020603050405020304" pitchFamily="18" charset="0"/>
                        </a:rPr>
                        <a:t>Nam </a:t>
                      </a:r>
                      <a:r>
                        <a:rPr lang="en-US" sz="3200" i="1" dirty="0" err="1" smtClean="0">
                          <a:effectLst/>
                          <a:latin typeface="Times New Roman" panose="02020603050405020304" pitchFamily="18" charset="0"/>
                          <a:ea typeface="Times New Roman" panose="02020603050405020304" pitchFamily="18" charset="0"/>
                          <a:cs typeface="Times New Roman" panose="02020603050405020304" pitchFamily="18" charset="0"/>
                        </a:rPr>
                        <a:t>không</a:t>
                      </a:r>
                      <a:r>
                        <a:rPr lang="en-US" sz="3200" i="1"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smtClean="0">
                          <a:effectLst/>
                          <a:latin typeface="Times New Roman" panose="02020603050405020304" pitchFamily="18" charset="0"/>
                          <a:ea typeface="Times New Roman" panose="02020603050405020304" pitchFamily="18" charset="0"/>
                          <a:cs typeface="Times New Roman" panose="02020603050405020304" pitchFamily="18" charset="0"/>
                        </a:rPr>
                        <a:t>đi</a:t>
                      </a:r>
                      <a:r>
                        <a:rPr lang="en-US" sz="3200" i="1"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smtClean="0">
                          <a:effectLst/>
                          <a:latin typeface="Times New Roman" panose="02020603050405020304" pitchFamily="18" charset="0"/>
                          <a:ea typeface="Times New Roman" panose="02020603050405020304" pitchFamily="18" charset="0"/>
                          <a:cs typeface="Times New Roman" panose="02020603050405020304" pitchFamily="18" charset="0"/>
                        </a:rPr>
                        <a:t>Huế</a:t>
                      </a:r>
                      <a:r>
                        <a:rPr lang="en-US" sz="3200" i="1"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3200" i="0"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3200" i="0" dirty="0" smtClean="0">
                          <a:effectLst/>
                          <a:latin typeface="Times New Roman" panose="02020603050405020304" pitchFamily="18" charset="0"/>
                          <a:ea typeface="Times New Roman" panose="02020603050405020304" pitchFamily="18" charset="0"/>
                          <a:cs typeface="Times New Roman" panose="02020603050405020304" pitchFamily="18" charset="0"/>
                        </a:rPr>
                        <a:t>2.</a:t>
                      </a:r>
                      <a:r>
                        <a:rPr lang="en-US" sz="3200" i="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smtClean="0">
                          <a:effectLst/>
                          <a:latin typeface="Times New Roman" panose="02020603050405020304" pitchFamily="18" charset="0"/>
                          <a:ea typeface="Times New Roman" panose="02020603050405020304" pitchFamily="18" charset="0"/>
                          <a:cs typeface="Times New Roman" panose="02020603050405020304" pitchFamily="18" charset="0"/>
                        </a:rPr>
                        <a:t>Nam </a:t>
                      </a:r>
                      <a:r>
                        <a:rPr lang="en-US" sz="3200" i="1" dirty="0" err="1" smtClean="0">
                          <a:effectLst/>
                          <a:latin typeface="Times New Roman" panose="02020603050405020304" pitchFamily="18" charset="0"/>
                          <a:ea typeface="Times New Roman" panose="02020603050405020304" pitchFamily="18" charset="0"/>
                          <a:cs typeface="Times New Roman" panose="02020603050405020304" pitchFamily="18" charset="0"/>
                        </a:rPr>
                        <a:t>chưa</a:t>
                      </a:r>
                      <a:r>
                        <a:rPr lang="en-US" sz="3200" i="1"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smtClean="0">
                          <a:effectLst/>
                          <a:latin typeface="Times New Roman" panose="02020603050405020304" pitchFamily="18" charset="0"/>
                          <a:ea typeface="Times New Roman" panose="02020603050405020304" pitchFamily="18" charset="0"/>
                          <a:cs typeface="Times New Roman" panose="02020603050405020304" pitchFamily="18" charset="0"/>
                        </a:rPr>
                        <a:t>đi</a:t>
                      </a:r>
                      <a:r>
                        <a:rPr lang="en-US" sz="3200" i="1"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smtClean="0">
                          <a:effectLst/>
                          <a:latin typeface="Times New Roman" panose="02020603050405020304" pitchFamily="18" charset="0"/>
                          <a:ea typeface="Times New Roman" panose="02020603050405020304" pitchFamily="18" charset="0"/>
                          <a:cs typeface="Times New Roman" panose="02020603050405020304" pitchFamily="18" charset="0"/>
                        </a:rPr>
                        <a:t>Huế</a:t>
                      </a:r>
                      <a:r>
                        <a:rPr lang="en-US" sz="3200" i="1"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vi-VN" sz="3200"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just">
                        <a:lnSpc>
                          <a:spcPct val="115000"/>
                        </a:lnSpc>
                        <a:spcAft>
                          <a:spcPts val="0"/>
                        </a:spcAft>
                        <a:buFont typeface="+mj-lt"/>
                        <a:buNone/>
                      </a:pPr>
                      <a:r>
                        <a:rPr lang="en-US" sz="3200" i="1" dirty="0" smtClean="0">
                          <a:effectLst/>
                          <a:latin typeface="Times New Roman" panose="02020603050405020304" pitchFamily="18" charset="0"/>
                          <a:ea typeface="Times New Roman" panose="02020603050405020304" pitchFamily="18" charset="0"/>
                          <a:cs typeface="Times New Roman" panose="02020603050405020304" pitchFamily="18" charset="0"/>
                        </a:rPr>
                        <a:t>3. Nam </a:t>
                      </a:r>
                      <a:r>
                        <a:rPr lang="en-US" sz="3200" i="1" dirty="0" err="1" smtClean="0">
                          <a:effectLst/>
                          <a:latin typeface="Times New Roman" panose="02020603050405020304" pitchFamily="18" charset="0"/>
                          <a:ea typeface="Times New Roman" panose="02020603050405020304" pitchFamily="18" charset="0"/>
                          <a:cs typeface="Times New Roman" panose="02020603050405020304" pitchFamily="18" charset="0"/>
                        </a:rPr>
                        <a:t>chẳng</a:t>
                      </a:r>
                      <a:r>
                        <a:rPr lang="en-US" sz="3200" i="1"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smtClean="0">
                          <a:effectLst/>
                          <a:latin typeface="Times New Roman" panose="02020603050405020304" pitchFamily="18" charset="0"/>
                          <a:ea typeface="Times New Roman" panose="02020603050405020304" pitchFamily="18" charset="0"/>
                          <a:cs typeface="Times New Roman" panose="02020603050405020304" pitchFamily="18" charset="0"/>
                        </a:rPr>
                        <a:t>đi</a:t>
                      </a:r>
                      <a:r>
                        <a:rPr lang="en-US" sz="3200" i="1"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smtClean="0">
                          <a:effectLst/>
                          <a:latin typeface="Times New Roman" panose="02020603050405020304" pitchFamily="18" charset="0"/>
                          <a:ea typeface="Times New Roman" panose="02020603050405020304" pitchFamily="18" charset="0"/>
                          <a:cs typeface="Times New Roman" panose="02020603050405020304" pitchFamily="18" charset="0"/>
                        </a:rPr>
                        <a:t>Huế</a:t>
                      </a:r>
                      <a:r>
                        <a:rPr lang="en-US" sz="3200" i="1"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vi-VN" sz="3200"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just">
                        <a:lnSpc>
                          <a:spcPct val="115000"/>
                        </a:lnSpc>
                        <a:spcAft>
                          <a:spcPts val="0"/>
                        </a:spcAft>
                        <a:buFont typeface="+mj-lt"/>
                        <a:buNone/>
                      </a:pPr>
                      <a:r>
                        <a:rPr lang="en-US" sz="3200" i="1" dirty="0" smtClean="0">
                          <a:effectLst/>
                          <a:latin typeface="Times New Roman" panose="02020603050405020304" pitchFamily="18" charset="0"/>
                          <a:ea typeface="Times New Roman" panose="02020603050405020304" pitchFamily="18" charset="0"/>
                          <a:cs typeface="Times New Roman" panose="02020603050405020304" pitchFamily="18" charset="0"/>
                        </a:rPr>
                        <a:t>4. Nam </a:t>
                      </a:r>
                      <a:r>
                        <a:rPr lang="en-US" sz="3200" i="1" dirty="0" err="1" smtClean="0">
                          <a:effectLst/>
                          <a:latin typeface="Times New Roman" panose="02020603050405020304" pitchFamily="18" charset="0"/>
                          <a:ea typeface="Times New Roman" panose="02020603050405020304" pitchFamily="18" charset="0"/>
                          <a:cs typeface="Times New Roman" panose="02020603050405020304" pitchFamily="18" charset="0"/>
                        </a:rPr>
                        <a:t>không</a:t>
                      </a:r>
                      <a:r>
                        <a:rPr lang="en-US" sz="3200" i="1"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smtClean="0">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3200" i="1"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smtClean="0">
                          <a:effectLst/>
                          <a:latin typeface="Times New Roman" panose="02020603050405020304" pitchFamily="18" charset="0"/>
                          <a:ea typeface="Times New Roman" panose="02020603050405020304" pitchFamily="18" charset="0"/>
                          <a:cs typeface="Times New Roman" panose="02020603050405020304" pitchFamily="18" charset="0"/>
                        </a:rPr>
                        <a:t>xe</a:t>
                      </a:r>
                      <a:r>
                        <a:rPr lang="en-US" sz="3200" i="1"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vi-VN" sz="3200"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just">
                        <a:lnSpc>
                          <a:spcPct val="115000"/>
                        </a:lnSpc>
                        <a:spcAft>
                          <a:spcPts val="0"/>
                        </a:spcAft>
                        <a:buFont typeface="+mj-lt"/>
                        <a:buNone/>
                      </a:pPr>
                      <a:r>
                        <a:rPr lang="en-US" sz="3200" i="1" dirty="0" smtClean="0">
                          <a:effectLst/>
                          <a:latin typeface="Times New Roman" panose="02020603050405020304" pitchFamily="18" charset="0"/>
                          <a:ea typeface="Times New Roman" panose="02020603050405020304" pitchFamily="18" charset="0"/>
                          <a:cs typeface="Times New Roman" panose="02020603050405020304" pitchFamily="18" charset="0"/>
                        </a:rPr>
                        <a:t>5. Nam </a:t>
                      </a:r>
                      <a:r>
                        <a:rPr lang="en-US" sz="3200" i="1" dirty="0" err="1" smtClean="0">
                          <a:effectLst/>
                          <a:latin typeface="Times New Roman" panose="02020603050405020304" pitchFamily="18" charset="0"/>
                          <a:ea typeface="Times New Roman" panose="02020603050405020304" pitchFamily="18" charset="0"/>
                          <a:cs typeface="Times New Roman" panose="02020603050405020304" pitchFamily="18" charset="0"/>
                        </a:rPr>
                        <a:t>không</a:t>
                      </a:r>
                      <a:r>
                        <a:rPr lang="en-US" sz="3200" i="1"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smtClean="0">
                          <a:effectLst/>
                          <a:latin typeface="Times New Roman" panose="02020603050405020304" pitchFamily="18" charset="0"/>
                          <a:ea typeface="Times New Roman" panose="02020603050405020304" pitchFamily="18" charset="0"/>
                          <a:cs typeface="Times New Roman" panose="02020603050405020304" pitchFamily="18" charset="0"/>
                        </a:rPr>
                        <a:t>phải</a:t>
                      </a:r>
                      <a:r>
                        <a:rPr lang="en-US" sz="3200" i="1"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smtClean="0">
                          <a:effectLst/>
                          <a:latin typeface="Times New Roman" panose="02020603050405020304" pitchFamily="18" charset="0"/>
                          <a:ea typeface="Times New Roman" panose="02020603050405020304" pitchFamily="18" charset="0"/>
                          <a:cs typeface="Times New Roman" panose="02020603050405020304" pitchFamily="18" charset="0"/>
                        </a:rPr>
                        <a:t>em</a:t>
                      </a:r>
                      <a:r>
                        <a:rPr lang="en-US" sz="3200" i="1"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smtClean="0">
                          <a:effectLst/>
                          <a:latin typeface="Times New Roman" panose="02020603050405020304" pitchFamily="18" charset="0"/>
                          <a:ea typeface="Times New Roman" panose="02020603050405020304" pitchFamily="18" charset="0"/>
                          <a:cs typeface="Times New Roman" panose="02020603050405020304" pitchFamily="18" charset="0"/>
                        </a:rPr>
                        <a:t>tôi</a:t>
                      </a:r>
                      <a:r>
                        <a:rPr lang="en-US" sz="3200" i="1"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vi-VN" sz="3200"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just">
                        <a:lnSpc>
                          <a:spcPct val="115000"/>
                        </a:lnSpc>
                        <a:spcAft>
                          <a:spcPts val="0"/>
                        </a:spcAft>
                        <a:buFont typeface="+mj-lt"/>
                        <a:buNone/>
                      </a:pPr>
                      <a:r>
                        <a:rPr lang="en-US" sz="3200" i="1" dirty="0" smtClean="0">
                          <a:effectLst/>
                          <a:latin typeface="Times New Roman" panose="02020603050405020304" pitchFamily="18" charset="0"/>
                          <a:ea typeface="Times New Roman" panose="02020603050405020304" pitchFamily="18" charset="0"/>
                          <a:cs typeface="Times New Roman" panose="02020603050405020304" pitchFamily="18" charset="0"/>
                        </a:rPr>
                        <a:t>6. Nam </a:t>
                      </a:r>
                      <a:r>
                        <a:rPr lang="en-US" sz="3200" i="1" dirty="0" err="1" smtClean="0">
                          <a:effectLst/>
                          <a:latin typeface="Times New Roman" panose="02020603050405020304" pitchFamily="18" charset="0"/>
                          <a:ea typeface="Times New Roman" panose="02020603050405020304" pitchFamily="18" charset="0"/>
                          <a:cs typeface="Times New Roman" panose="02020603050405020304" pitchFamily="18" charset="0"/>
                        </a:rPr>
                        <a:t>làm</a:t>
                      </a:r>
                      <a:r>
                        <a:rPr lang="en-US" sz="3200" i="1"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smtClean="0">
                          <a:effectLst/>
                          <a:latin typeface="Times New Roman" panose="02020603050405020304" pitchFamily="18" charset="0"/>
                          <a:ea typeface="Times New Roman" panose="02020603050405020304" pitchFamily="18" charset="0"/>
                          <a:cs typeface="Times New Roman" panose="02020603050405020304" pitchFamily="18" charset="0"/>
                        </a:rPr>
                        <a:t>việc</a:t>
                      </a:r>
                      <a:r>
                        <a:rPr lang="en-US" sz="3200" i="1"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smtClean="0">
                          <a:effectLst/>
                          <a:latin typeface="Times New Roman" panose="02020603050405020304" pitchFamily="18" charset="0"/>
                          <a:ea typeface="Times New Roman" panose="02020603050405020304" pitchFamily="18" charset="0"/>
                          <a:cs typeface="Times New Roman" panose="02020603050405020304" pitchFamily="18" charset="0"/>
                        </a:rPr>
                        <a:t>đó</a:t>
                      </a:r>
                      <a:r>
                        <a:rPr lang="en-US" sz="3200" i="1"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smtClean="0">
                          <a:effectLst/>
                          <a:latin typeface="Times New Roman" panose="02020603050405020304" pitchFamily="18" charset="0"/>
                          <a:ea typeface="Times New Roman" panose="02020603050405020304" pitchFamily="18" charset="0"/>
                          <a:cs typeface="Times New Roman" panose="02020603050405020304" pitchFamily="18" charset="0"/>
                        </a:rPr>
                        <a:t>không</a:t>
                      </a:r>
                      <a:r>
                        <a:rPr lang="en-US" sz="3200" i="1"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smtClean="0">
                          <a:effectLst/>
                          <a:latin typeface="Times New Roman" panose="02020603050405020304" pitchFamily="18" charset="0"/>
                          <a:ea typeface="Times New Roman" panose="02020603050405020304" pitchFamily="18" charset="0"/>
                          <a:cs typeface="Times New Roman" panose="02020603050405020304" pitchFamily="18" charset="0"/>
                        </a:rPr>
                        <a:t>sai</a:t>
                      </a:r>
                      <a:r>
                        <a:rPr lang="en-US" sz="3200" i="1"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vi-VN" sz="3200"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smtClean="0">
                          <a:ln>
                            <a:noFill/>
                          </a:ln>
                          <a:solidFill>
                            <a:schemeClr val="bg1"/>
                          </a:solidFill>
                          <a:effectLst/>
                          <a:uLnTx/>
                          <a:uFillTx/>
                          <a:latin typeface="Times New Roman" panose="02020603050405020304" pitchFamily="18" charset="0"/>
                          <a:ea typeface="Calibri" panose="020F0502020204030204" pitchFamily="34" charset="0"/>
                          <a:cs typeface="+mn-cs"/>
                        </a:rPr>
                        <a:t>Ví</a:t>
                      </a:r>
                      <a:r>
                        <a:rPr kumimoji="0" lang="en-US" sz="3200" b="0" i="0" u="none" strike="noStrike" kern="1200" cap="none" spc="0" normalizeH="0" baseline="0" noProof="0" dirty="0" smtClean="0">
                          <a:ln>
                            <a:noFill/>
                          </a:ln>
                          <a:solidFill>
                            <a:schemeClr val="bg1"/>
                          </a:solidFill>
                          <a:effectLst/>
                          <a:uLnTx/>
                          <a:uFillTx/>
                          <a:latin typeface="Times New Roman" panose="02020603050405020304" pitchFamily="18" charset="0"/>
                          <a:ea typeface="Calibri" panose="020F0502020204030204" pitchFamily="34" charset="0"/>
                          <a:cs typeface="+mn-cs"/>
                        </a:rPr>
                        <a:t> </a:t>
                      </a:r>
                      <a:r>
                        <a:rPr kumimoji="0" lang="en-US" sz="3200" b="0" i="0" u="none" strike="noStrike" kern="1200" cap="none" spc="0" normalizeH="0" baseline="0" noProof="0" dirty="0" err="1" smtClean="0">
                          <a:ln>
                            <a:noFill/>
                          </a:ln>
                          <a:solidFill>
                            <a:schemeClr val="bg1"/>
                          </a:solidFill>
                          <a:effectLst/>
                          <a:uLnTx/>
                          <a:uFillTx/>
                          <a:latin typeface="Times New Roman" panose="02020603050405020304" pitchFamily="18" charset="0"/>
                          <a:ea typeface="Calibri" panose="020F0502020204030204" pitchFamily="34" charset="0"/>
                          <a:cs typeface="+mn-cs"/>
                        </a:rPr>
                        <a:t>dụ</a:t>
                      </a:r>
                      <a:r>
                        <a:rPr kumimoji="0" lang="en-US" sz="3200" b="0" i="0" u="none" strike="noStrike" kern="1200" cap="none" spc="0" normalizeH="0" baseline="0" noProof="0" dirty="0" smtClean="0">
                          <a:ln>
                            <a:noFill/>
                          </a:ln>
                          <a:solidFill>
                            <a:schemeClr val="bg1"/>
                          </a:solidFill>
                          <a:effectLst/>
                          <a:uLnTx/>
                          <a:uFillTx/>
                          <a:latin typeface="Times New Roman" panose="02020603050405020304" pitchFamily="18" charset="0"/>
                          <a:ea typeface="Calibri" panose="020F0502020204030204" pitchFamily="34" charset="0"/>
                          <a:cs typeface="+mn-cs"/>
                        </a:rPr>
                        <a:t> 3</a:t>
                      </a:r>
                    </a:p>
                    <a:p>
                      <a:pPr marL="0" marR="0" lvl="0" indent="0" algn="just" defTabSz="914400" rtl="0" eaLnBrk="1" fontAlgn="base" latinLnBrk="0" hangingPunct="1">
                        <a:lnSpc>
                          <a:spcPct val="100000"/>
                        </a:lnSpc>
                        <a:spcBef>
                          <a:spcPct val="50000"/>
                        </a:spcBef>
                        <a:spcAft>
                          <a:spcPct val="0"/>
                        </a:spcAft>
                        <a:buClrTx/>
                        <a:buSzTx/>
                        <a:buFontTx/>
                        <a:buNone/>
                        <a:tabLst/>
                        <a:defRPr/>
                      </a:pPr>
                      <a:r>
                        <a:rPr kumimoji="0" lang="en-US" altLang="vi-VN" sz="3000" b="0" i="0" u="none" strike="noStrike" kern="1200" cap="none" spc="0" normalizeH="0" baseline="0" noProof="0" dirty="0" smtClean="0">
                          <a:ln>
                            <a:noFill/>
                          </a:ln>
                          <a:solidFill>
                            <a:schemeClr val="bg1"/>
                          </a:solidFill>
                          <a:effectLst/>
                          <a:uLnTx/>
                          <a:uFillTx/>
                          <a:latin typeface=".VnTime" panose="020B7200000000000000" pitchFamily="34" charset="0"/>
                          <a:ea typeface="+mn-ea"/>
                          <a:cs typeface="+mn-cs"/>
                        </a:rPr>
                        <a:t>A: Thu </a:t>
                      </a:r>
                      <a:r>
                        <a:rPr kumimoji="0" lang="en-US" altLang="vi-VN" sz="3000" b="0" i="0" u="none" strike="noStrike" kern="1200" cap="none" spc="0" normalizeH="0" baseline="0" noProof="0" dirty="0" err="1" smtClean="0">
                          <a:ln>
                            <a:noFill/>
                          </a:ln>
                          <a:solidFill>
                            <a:schemeClr val="bg1"/>
                          </a:solidFill>
                          <a:effectLst/>
                          <a:uLnTx/>
                          <a:uFillTx/>
                          <a:latin typeface=".VnTime" panose="020B7200000000000000" pitchFamily="34" charset="0"/>
                          <a:ea typeface="+mn-ea"/>
                          <a:cs typeface="+mn-cs"/>
                        </a:rPr>
                        <a:t>rÊt</a:t>
                      </a:r>
                      <a:r>
                        <a:rPr kumimoji="0" lang="en-US" altLang="vi-VN" sz="3000" b="0" i="0" u="none" strike="noStrike" kern="1200" cap="none" spc="0" normalizeH="0" baseline="0" noProof="0" dirty="0" smtClean="0">
                          <a:ln>
                            <a:noFill/>
                          </a:ln>
                          <a:solidFill>
                            <a:schemeClr val="bg1"/>
                          </a:solidFill>
                          <a:effectLst/>
                          <a:uLnTx/>
                          <a:uFillTx/>
                          <a:latin typeface=".VnTime" panose="020B7200000000000000" pitchFamily="34" charset="0"/>
                          <a:ea typeface="+mn-ea"/>
                          <a:cs typeface="+mn-cs"/>
                        </a:rPr>
                        <a:t> </a:t>
                      </a:r>
                      <a:r>
                        <a:rPr kumimoji="0" lang="en-US" altLang="vi-VN" sz="3000" b="0" i="0" u="none" strike="noStrike" kern="1200" cap="none" spc="0" normalizeH="0" baseline="0" noProof="0" dirty="0" err="1" smtClean="0">
                          <a:ln>
                            <a:noFill/>
                          </a:ln>
                          <a:solidFill>
                            <a:schemeClr val="bg1"/>
                          </a:solidFill>
                          <a:effectLst/>
                          <a:uLnTx/>
                          <a:uFillTx/>
                          <a:latin typeface=".VnTime" panose="020B7200000000000000" pitchFamily="34" charset="0"/>
                          <a:ea typeface="+mn-ea"/>
                          <a:cs typeface="+mn-cs"/>
                        </a:rPr>
                        <a:t>giái</a:t>
                      </a:r>
                      <a:r>
                        <a:rPr kumimoji="0" lang="en-US" altLang="vi-VN" sz="3000" b="0" i="0" u="none" strike="noStrike" kern="1200" cap="none" spc="0" normalizeH="0" baseline="0" noProof="0" dirty="0" smtClean="0">
                          <a:ln>
                            <a:noFill/>
                          </a:ln>
                          <a:solidFill>
                            <a:schemeClr val="bg1"/>
                          </a:solidFill>
                          <a:effectLst/>
                          <a:uLnTx/>
                          <a:uFillTx/>
                          <a:latin typeface=".VnTime" panose="020B7200000000000000" pitchFamily="34" charset="0"/>
                          <a:ea typeface="+mn-ea"/>
                          <a:cs typeface="+mn-cs"/>
                        </a:rPr>
                        <a:t> </a:t>
                      </a:r>
                      <a:r>
                        <a:rPr kumimoji="0" lang="en-US" altLang="vi-VN" sz="3000" b="0" i="0" u="none" strike="noStrike" kern="1200" cap="none" spc="0" normalizeH="0" baseline="0" noProof="0" dirty="0" err="1" smtClean="0">
                          <a:ln>
                            <a:noFill/>
                          </a:ln>
                          <a:solidFill>
                            <a:schemeClr val="bg1"/>
                          </a:solidFill>
                          <a:effectLst/>
                          <a:uLnTx/>
                          <a:uFillTx/>
                          <a:latin typeface=".VnTime" panose="020B7200000000000000" pitchFamily="34" charset="0"/>
                          <a:ea typeface="+mn-ea"/>
                          <a:cs typeface="+mn-cs"/>
                        </a:rPr>
                        <a:t>to¸n</a:t>
                      </a:r>
                      <a:r>
                        <a:rPr kumimoji="0" lang="en-US" altLang="vi-VN" sz="3000" b="0" i="0" u="none" strike="noStrike" kern="1200" cap="none" spc="0" normalizeH="0" baseline="0" noProof="0" dirty="0" smtClean="0">
                          <a:ln>
                            <a:noFill/>
                          </a:ln>
                          <a:solidFill>
                            <a:schemeClr val="bg1"/>
                          </a:solidFill>
                          <a:effectLst/>
                          <a:uLnTx/>
                          <a:uFillTx/>
                          <a:latin typeface=".VnTime" panose="020B7200000000000000" pitchFamily="34" charset="0"/>
                          <a:ea typeface="+mn-ea"/>
                          <a:cs typeface="+mn-cs"/>
                        </a:rPr>
                        <a:t>.</a:t>
                      </a:r>
                    </a:p>
                    <a:p>
                      <a:pPr marL="0" marR="0" lvl="0" indent="0" algn="just" defTabSz="914400" rtl="0" eaLnBrk="1" fontAlgn="base" latinLnBrk="0" hangingPunct="1">
                        <a:lnSpc>
                          <a:spcPct val="100000"/>
                        </a:lnSpc>
                        <a:spcBef>
                          <a:spcPct val="50000"/>
                        </a:spcBef>
                        <a:spcAft>
                          <a:spcPct val="0"/>
                        </a:spcAft>
                        <a:buClrTx/>
                        <a:buSzTx/>
                        <a:buFontTx/>
                        <a:buNone/>
                        <a:tabLst/>
                        <a:defRPr/>
                      </a:pPr>
                      <a:r>
                        <a:rPr kumimoji="0" lang="en-US" altLang="vi-VN" sz="3000" b="0" i="0" u="none" strike="noStrike" kern="1200" cap="none" spc="0" normalizeH="0" baseline="0" noProof="0" dirty="0" smtClean="0">
                          <a:ln>
                            <a:noFill/>
                          </a:ln>
                          <a:solidFill>
                            <a:schemeClr val="bg1"/>
                          </a:solidFill>
                          <a:effectLst/>
                          <a:uLnTx/>
                          <a:uFillTx/>
                          <a:latin typeface=".VnTime" panose="020B7200000000000000" pitchFamily="34" charset="0"/>
                          <a:ea typeface="+mn-ea"/>
                          <a:cs typeface="+mn-cs"/>
                        </a:rPr>
                        <a:t>B: B¹n </a:t>
                      </a:r>
                      <a:r>
                        <a:rPr kumimoji="0" lang="en-US" altLang="vi-VN" sz="3000" b="0" i="0" u="none" strike="noStrike" kern="1200" cap="none" spc="0" normalizeH="0" baseline="0" noProof="0" dirty="0" err="1" smtClean="0">
                          <a:ln>
                            <a:noFill/>
                          </a:ln>
                          <a:solidFill>
                            <a:schemeClr val="bg1"/>
                          </a:solidFill>
                          <a:effectLst/>
                          <a:uLnTx/>
                          <a:uFillTx/>
                          <a:latin typeface=".VnTime" panose="020B7200000000000000" pitchFamily="34" charset="0"/>
                          <a:ea typeface="+mn-ea"/>
                          <a:cs typeface="+mn-cs"/>
                        </a:rPr>
                        <a:t>Êy</a:t>
                      </a:r>
                      <a:r>
                        <a:rPr kumimoji="0" lang="en-US" altLang="vi-VN" sz="3000" b="0" i="0" u="none" strike="noStrike" kern="1200" cap="none" spc="0" normalizeH="0" baseline="0" noProof="0" dirty="0" smtClean="0">
                          <a:ln>
                            <a:noFill/>
                          </a:ln>
                          <a:solidFill>
                            <a:schemeClr val="bg1"/>
                          </a:solidFill>
                          <a:effectLst/>
                          <a:uLnTx/>
                          <a:uFillTx/>
                          <a:latin typeface=".VnTime" panose="020B7200000000000000" pitchFamily="34" charset="0"/>
                          <a:ea typeface="+mn-ea"/>
                          <a:cs typeface="+mn-cs"/>
                        </a:rPr>
                        <a:t> </a:t>
                      </a:r>
                      <a:r>
                        <a:rPr kumimoji="0" lang="en-US" altLang="vi-VN" sz="3000" b="0" i="0" u="none" strike="noStrike" kern="1200" cap="none" spc="0" normalizeH="0" baseline="0" noProof="0" dirty="0" err="1" smtClean="0">
                          <a:ln>
                            <a:noFill/>
                          </a:ln>
                          <a:solidFill>
                            <a:schemeClr val="bg1"/>
                          </a:solidFill>
                          <a:effectLst/>
                          <a:uLnTx/>
                          <a:uFillTx/>
                          <a:latin typeface=".VnTime" panose="020B7200000000000000" pitchFamily="34" charset="0"/>
                          <a:ea typeface="+mn-ea"/>
                          <a:cs typeface="+mn-cs"/>
                        </a:rPr>
                        <a:t>kh«ng</a:t>
                      </a:r>
                      <a:r>
                        <a:rPr kumimoji="0" lang="en-US" altLang="vi-VN" sz="3000" b="0" i="0" u="none" strike="noStrike" kern="1200" cap="none" spc="0" normalizeH="0" baseline="0" noProof="0" dirty="0" smtClean="0">
                          <a:ln>
                            <a:noFill/>
                          </a:ln>
                          <a:solidFill>
                            <a:schemeClr val="bg1"/>
                          </a:solidFill>
                          <a:effectLst/>
                          <a:uLnTx/>
                          <a:uFillTx/>
                          <a:latin typeface=".VnTime" panose="020B7200000000000000" pitchFamily="34" charset="0"/>
                          <a:ea typeface="+mn-ea"/>
                          <a:cs typeface="+mn-cs"/>
                        </a:rPr>
                        <a:t> </a:t>
                      </a:r>
                      <a:r>
                        <a:rPr kumimoji="0" lang="en-US" altLang="vi-VN" sz="3000" b="0" i="0" u="none" strike="noStrike" kern="1200" cap="none" spc="0" normalizeH="0" baseline="0" noProof="0" dirty="0" err="1" smtClean="0">
                          <a:ln>
                            <a:noFill/>
                          </a:ln>
                          <a:solidFill>
                            <a:schemeClr val="bg1"/>
                          </a:solidFill>
                          <a:effectLst/>
                          <a:uLnTx/>
                          <a:uFillTx/>
                          <a:latin typeface=".VnTime" panose="020B7200000000000000" pitchFamily="34" charset="0"/>
                          <a:ea typeface="+mn-ea"/>
                          <a:cs typeface="+mn-cs"/>
                        </a:rPr>
                        <a:t>giái</a:t>
                      </a:r>
                      <a:r>
                        <a:rPr kumimoji="0" lang="en-US" altLang="vi-VN" sz="3000" b="0" i="0" u="none" strike="noStrike" kern="1200" cap="none" spc="0" normalizeH="0" baseline="0" noProof="0" dirty="0" smtClean="0">
                          <a:ln>
                            <a:noFill/>
                          </a:ln>
                          <a:solidFill>
                            <a:schemeClr val="bg1"/>
                          </a:solidFill>
                          <a:effectLst/>
                          <a:uLnTx/>
                          <a:uFillTx/>
                          <a:latin typeface=".VnTime" panose="020B7200000000000000" pitchFamily="34" charset="0"/>
                          <a:ea typeface="+mn-ea"/>
                          <a:cs typeface="+mn-cs"/>
                        </a:rPr>
                        <a:t> </a:t>
                      </a:r>
                      <a:r>
                        <a:rPr kumimoji="0" lang="en-US" altLang="vi-VN" sz="3000" b="0" i="0" u="none" strike="noStrike" kern="1200" cap="none" spc="0" normalizeH="0" baseline="0" noProof="0" dirty="0" err="1" smtClean="0">
                          <a:ln>
                            <a:noFill/>
                          </a:ln>
                          <a:solidFill>
                            <a:schemeClr val="bg1"/>
                          </a:solidFill>
                          <a:effectLst/>
                          <a:uLnTx/>
                          <a:uFillTx/>
                          <a:latin typeface=".VnTime" panose="020B7200000000000000" pitchFamily="34" charset="0"/>
                          <a:ea typeface="+mn-ea"/>
                          <a:cs typeface="+mn-cs"/>
                        </a:rPr>
                        <a:t>to¸n</a:t>
                      </a:r>
                      <a:r>
                        <a:rPr kumimoji="0" lang="en-US" altLang="vi-VN" sz="3000" b="0" i="0" u="none" strike="noStrike" kern="1200" cap="none" spc="0" normalizeH="0" baseline="0" noProof="0" dirty="0" smtClean="0">
                          <a:ln>
                            <a:noFill/>
                          </a:ln>
                          <a:solidFill>
                            <a:schemeClr val="bg1"/>
                          </a:solidFill>
                          <a:effectLst/>
                          <a:uLnTx/>
                          <a:uFillTx/>
                          <a:latin typeface=".VnTime" panose="020B7200000000000000" pitchFamily="34" charset="0"/>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schemeClr val="bg1"/>
                        </a:solidFill>
                        <a:effectLst/>
                        <a:uLnTx/>
                        <a:uFillTx/>
                        <a:latin typeface="Times New Roman" panose="02020603050405020304" pitchFamily="18" charset="0"/>
                        <a:ea typeface="Calibri" panose="020F0502020204030204" pitchFamily="34" charset="0"/>
                        <a:cs typeface="+mn-cs"/>
                      </a:endParaRPr>
                    </a:p>
                  </a:txBody>
                  <a:tcPr/>
                </a:tc>
                <a:extLst>
                  <a:ext uri="{0D108BD9-81ED-4DB2-BD59-A6C34878D82A}">
                    <a16:rowId xmlns:a16="http://schemas.microsoft.com/office/drawing/2014/main" val="1639984800"/>
                  </a:ext>
                </a:extLst>
              </a:tr>
              <a:tr h="1447800">
                <a:tc>
                  <a:txBody>
                    <a:bodyPr/>
                    <a:lstStyle/>
                    <a:p>
                      <a:pPr marL="0" marR="0" lvl="0" indent="0" algn="just" defTabSz="914400" rtl="0" eaLnBrk="1" fontAlgn="auto" latinLnBrk="0" hangingPunct="1">
                        <a:lnSpc>
                          <a:spcPct val="100000"/>
                        </a:lnSpc>
                        <a:spcBef>
                          <a:spcPts val="0"/>
                        </a:spcBef>
                        <a:spcAft>
                          <a:spcPts val="0"/>
                        </a:spcAft>
                        <a:buClrTx/>
                        <a:buSzTx/>
                        <a:buFontTx/>
                        <a:buNone/>
                        <a:tabLst>
                          <a:tab pos="90170" algn="l"/>
                          <a:tab pos="180340" algn="l"/>
                          <a:tab pos="270510" algn="l"/>
                        </a:tabLst>
                        <a:defRPr/>
                      </a:pPr>
                      <a:r>
                        <a:rPr kumimoji="0" lang="vi-VN" sz="3200" b="0" i="0" u="none" strike="noStrike" kern="1200" cap="none" spc="0" normalizeH="0" baseline="0" noProof="0" dirty="0" smtClean="0">
                          <a:ln>
                            <a:noFill/>
                          </a:ln>
                          <a:solidFill>
                            <a:prstClr val="black"/>
                          </a:solidFill>
                          <a:effectLst/>
                          <a:uLnTx/>
                          <a:uFillTx/>
                          <a:latin typeface="+mj-lt"/>
                          <a:ea typeface="Times New Roman" panose="02020603050405020304" pitchFamily="18" charset="0"/>
                          <a:cs typeface="Times New Roman" panose="02020603050405020304" pitchFamily="18" charset="0"/>
                        </a:rPr>
                        <a:t>Hình thức</a:t>
                      </a:r>
                      <a:endParaRPr kumimoji="0" lang="en-US" sz="3200" b="0" i="0" u="none" strike="noStrike" kern="1200" cap="none" spc="0" normalizeH="0" baseline="0" noProof="0" dirty="0" smtClean="0">
                        <a:ln>
                          <a:noFill/>
                        </a:ln>
                        <a:solidFill>
                          <a:prstClr val="black"/>
                        </a:solidFill>
                        <a:effectLst/>
                        <a:uLnTx/>
                        <a:uFillTx/>
                        <a:latin typeface="+mj-lt"/>
                        <a:ea typeface="Times New Roman" panose="02020603050405020304" pitchFamily="18" charset="0"/>
                        <a:cs typeface="Times New Roman" panose="02020603050405020304" pitchFamily="18" charset="0"/>
                      </a:endParaRPr>
                    </a:p>
                  </a:txBody>
                  <a:tcPr/>
                </a:tc>
                <a:tc>
                  <a:txBody>
                    <a:bodyPr/>
                    <a:lstStyle/>
                    <a:p>
                      <a:r>
                        <a:rPr lang="vi-VN" b="0" baseline="0" dirty="0" smtClean="0">
                          <a:latin typeface="+mj-lt"/>
                        </a:rPr>
                        <a:t>(1)  Không chứa các từ ngữ mang ý nghĩa phủ định.</a:t>
                      </a:r>
                    </a:p>
                    <a:p>
                      <a:r>
                        <a:rPr lang="vi-VN" b="0" baseline="0" dirty="0" smtClean="0">
                          <a:latin typeface="+mj-lt"/>
                        </a:rPr>
                        <a:t>(2)</a:t>
                      </a:r>
                      <a:r>
                        <a:rPr kumimoji="0" lang="vi-VN" sz="2700" b="0" i="0" u="none" strike="noStrike" kern="1200" cap="none" spc="0" normalizeH="0" baseline="0" noProof="0" dirty="0" smtClean="0">
                          <a:ln>
                            <a:noFill/>
                          </a:ln>
                          <a:solidFill>
                            <a:prstClr val="black"/>
                          </a:solidFill>
                          <a:effectLst/>
                          <a:uLnTx/>
                          <a:uFillTx/>
                          <a:latin typeface="+mj-lt"/>
                          <a:ea typeface="+mn-ea"/>
                          <a:cs typeface="+mn-cs"/>
                        </a:rPr>
                        <a:t> - Có các từ ngữ mang ý nghĩa phủ định</a:t>
                      </a:r>
                      <a:r>
                        <a:rPr kumimoji="0" lang="en-US" sz="2700" b="0" i="0" u="none" strike="noStrike" kern="1200" cap="none" spc="0" normalizeH="0" baseline="0" noProof="0" dirty="0" smtClean="0">
                          <a:ln>
                            <a:noFill/>
                          </a:ln>
                          <a:solidFill>
                            <a:prstClr val="black"/>
                          </a:solidFill>
                          <a:effectLst/>
                          <a:uLnTx/>
                          <a:uFillTx/>
                          <a:latin typeface="+mj-lt"/>
                          <a:ea typeface="+mn-ea"/>
                          <a:cs typeface="+mn-cs"/>
                        </a:rPr>
                        <a:t> </a:t>
                      </a:r>
                      <a:r>
                        <a:rPr kumimoji="0" lang="vi-VN" sz="2700" b="0" i="0" u="none" strike="noStrike" kern="1200" cap="none" spc="0" normalizeH="0" baseline="0" noProof="0" dirty="0" smtClean="0">
                          <a:ln>
                            <a:noFill/>
                          </a:ln>
                          <a:solidFill>
                            <a:prstClr val="black"/>
                          </a:solidFill>
                          <a:effectLst/>
                          <a:uLnTx/>
                          <a:uFillTx/>
                          <a:latin typeface="+mj-lt"/>
                          <a:ea typeface="+mn-ea"/>
                          <a:cs typeface="+mn-cs"/>
                        </a:rPr>
                        <a:t>( Từ  không được lặp lại hai lần)</a:t>
                      </a:r>
                      <a:endParaRPr lang="vi-VN" b="0" dirty="0">
                        <a:latin typeface="+mj-lt"/>
                      </a:endParaRPr>
                    </a:p>
                  </a:txBody>
                  <a:tcPr/>
                </a:tc>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vi-VN" dirty="0" smtClean="0">
                          <a:latin typeface="+mj-lt"/>
                        </a:rPr>
                        <a:t>- Có</a:t>
                      </a:r>
                      <a:r>
                        <a:rPr lang="vi-VN" baseline="0" dirty="0" smtClean="0">
                          <a:latin typeface="+mj-lt"/>
                        </a:rPr>
                        <a:t> các từ ngữ mang ý nghĩa phủ định</a:t>
                      </a:r>
                      <a:r>
                        <a:rPr lang="en-US" baseline="0" dirty="0" smtClean="0">
                          <a:latin typeface="+mj-lt"/>
                        </a:rPr>
                        <a:t> </a:t>
                      </a:r>
                      <a:r>
                        <a:rPr lang="vi-VN" baseline="0" dirty="0" smtClean="0">
                          <a:latin typeface="+mj-lt"/>
                        </a:rPr>
                        <a:t>( Không, chẳng chưa...)</a:t>
                      </a:r>
                      <a:endParaRPr lang="vi-VN" dirty="0">
                        <a:latin typeface="+mj-lt"/>
                      </a:endParaRPr>
                    </a:p>
                  </a:txBody>
                  <a:tcPr/>
                </a:tc>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kumimoji="0" lang="vi-VN" sz="2700" b="0" i="0" u="none" strike="noStrike" kern="1200" cap="none" spc="0" normalizeH="0" baseline="0" noProof="0" dirty="0" smtClean="0">
                          <a:ln>
                            <a:noFill/>
                          </a:ln>
                          <a:solidFill>
                            <a:prstClr val="black"/>
                          </a:solidFill>
                          <a:effectLst/>
                          <a:uLnTx/>
                          <a:uFillTx/>
                          <a:latin typeface="+mj-lt"/>
                          <a:ea typeface="+mn-ea"/>
                          <a:cs typeface="+mn-cs"/>
                        </a:rPr>
                        <a:t>(A) - Không chứa các từ ngữ mang ý nghĩa phủ định.</a:t>
                      </a:r>
                    </a:p>
                    <a:p>
                      <a:pPr marL="0" marR="0" lvl="0" indent="0" algn="l" defTabSz="1371600" rtl="0" eaLnBrk="1" fontAlgn="auto" latinLnBrk="0" hangingPunct="1">
                        <a:lnSpc>
                          <a:spcPct val="100000"/>
                        </a:lnSpc>
                        <a:spcBef>
                          <a:spcPts val="0"/>
                        </a:spcBef>
                        <a:spcAft>
                          <a:spcPts val="0"/>
                        </a:spcAft>
                        <a:buClrTx/>
                        <a:buSzTx/>
                        <a:buFontTx/>
                        <a:buNone/>
                        <a:tabLst/>
                        <a:defRPr/>
                      </a:pPr>
                      <a:r>
                        <a:rPr kumimoji="0" lang="vi-VN" sz="2700" b="0" i="0" u="none" strike="noStrike" kern="1200" cap="none" spc="0" normalizeH="0" baseline="0" noProof="0" dirty="0" smtClean="0">
                          <a:ln>
                            <a:noFill/>
                          </a:ln>
                          <a:solidFill>
                            <a:prstClr val="black"/>
                          </a:solidFill>
                          <a:effectLst/>
                          <a:uLnTx/>
                          <a:uFillTx/>
                          <a:latin typeface="+mj-lt"/>
                          <a:ea typeface="+mn-ea"/>
                          <a:cs typeface="+mn-cs"/>
                        </a:rPr>
                        <a:t>(B) - Có các từ ngữ mang ý nghĩa phủ định( Không)</a:t>
                      </a:r>
                    </a:p>
                  </a:txBody>
                  <a:tcPr/>
                </a:tc>
                <a:extLst>
                  <a:ext uri="{0D108BD9-81ED-4DB2-BD59-A6C34878D82A}">
                    <a16:rowId xmlns:a16="http://schemas.microsoft.com/office/drawing/2014/main" val="3368191777"/>
                  </a:ext>
                </a:extLst>
              </a:tr>
              <a:tr h="2275542">
                <a:tc>
                  <a:txBody>
                    <a:bodyPr/>
                    <a:lstStyle/>
                    <a:p>
                      <a:pPr marL="0" marR="0" lvl="0" indent="0" algn="just" defTabSz="914400" rtl="0" eaLnBrk="1" fontAlgn="auto" latinLnBrk="0" hangingPunct="1">
                        <a:lnSpc>
                          <a:spcPct val="100000"/>
                        </a:lnSpc>
                        <a:spcBef>
                          <a:spcPts val="0"/>
                        </a:spcBef>
                        <a:spcAft>
                          <a:spcPts val="0"/>
                        </a:spcAft>
                        <a:buClrTx/>
                        <a:buSzTx/>
                        <a:buFontTx/>
                        <a:buNone/>
                        <a:tabLst>
                          <a:tab pos="90170" algn="l"/>
                          <a:tab pos="180340" algn="l"/>
                          <a:tab pos="270510" algn="l"/>
                        </a:tabLst>
                        <a:defRPr/>
                      </a:pPr>
                      <a:r>
                        <a:rPr kumimoji="0" lang="en-US" sz="32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Chức</a:t>
                      </a:r>
                      <a:r>
                        <a:rPr kumimoji="0" lang="en-US" sz="3200" b="0" i="0" u="none" strike="noStrike" kern="1200" cap="none" spc="0" normalizeH="0" baseline="0" noProof="0" dirty="0" smtClean="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32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năng</a:t>
                      </a:r>
                      <a:endParaRPr kumimoji="0" lang="en-GB" sz="3200" b="0" i="0" u="none" strike="noStrike" kern="1200" cap="none" spc="0" normalizeH="0" baseline="0" noProof="0" dirty="0" smtClean="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a:txBody>
                  <a:tcPr/>
                </a:tc>
                <a:tc>
                  <a:txBody>
                    <a:bodyPr/>
                    <a:lstStyle/>
                    <a:p>
                      <a:pPr marL="514350" indent="-514350">
                        <a:buAutoNum type="arabicParenBoth"/>
                      </a:pPr>
                      <a:r>
                        <a:rPr kumimoji="0" lang="vi-VN" sz="2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Mang nghĩa </a:t>
                      </a:r>
                      <a:r>
                        <a:rPr kumimoji="0" lang="vi-VN" sz="2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khẳng định</a:t>
                      </a:r>
                      <a:r>
                        <a:rPr kumimoji="0" lang="vi-VN" sz="2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xác nhận đã tồn tại sự việc Nam đã đi Huế.</a:t>
                      </a:r>
                    </a:p>
                    <a:p>
                      <a:pPr marL="514350" indent="-514350">
                        <a:buAutoNum type="arabicParenBoth"/>
                      </a:pPr>
                      <a:r>
                        <a:rPr kumimoji="0" lang="vi-VN" sz="2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Khẳng định sự việc chắc chắn Nam sẽ đi Huế.</a:t>
                      </a:r>
                    </a:p>
                    <a:p>
                      <a:pPr marL="0" marR="0" lvl="0" indent="0" algn="l" defTabSz="13716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smtClean="0">
                          <a:ln>
                            <a:noFill/>
                          </a:ln>
                          <a:solidFill>
                            <a:srgbClr val="FF0000"/>
                          </a:solidFill>
                          <a:effectLst/>
                          <a:uLnTx/>
                          <a:uFillTx/>
                          <a:latin typeface="Times New Roman" panose="02020603050405020304" pitchFamily="18" charset="0"/>
                          <a:ea typeface="+mn-ea"/>
                          <a:cs typeface="Times New Roman" panose="02020603050405020304" pitchFamily="18" charset="0"/>
                        </a:rPr>
                        <a:t>=&gt; </a:t>
                      </a:r>
                      <a:r>
                        <a:rPr kumimoji="0" lang="en-US" sz="2800" b="1" i="0" u="none" strike="noStrike" kern="1200" cap="none" spc="0" normalizeH="0" baseline="0" noProof="0" dirty="0" err="1" smtClean="0">
                          <a:ln>
                            <a:noFill/>
                          </a:ln>
                          <a:solidFill>
                            <a:srgbClr val="FF0000"/>
                          </a:solidFill>
                          <a:effectLst/>
                          <a:uLnTx/>
                          <a:uFillTx/>
                          <a:latin typeface="Times New Roman" panose="02020603050405020304" pitchFamily="18" charset="0"/>
                          <a:ea typeface="+mn-ea"/>
                          <a:cs typeface="Times New Roman" panose="02020603050405020304" pitchFamily="18" charset="0"/>
                        </a:rPr>
                        <a:t>Câu</a:t>
                      </a:r>
                      <a:r>
                        <a:rPr kumimoji="0" lang="en-US" sz="2800" b="1" i="0" u="none" strike="noStrike" kern="1200" cap="none" spc="0" normalizeH="0" baseline="0" noProof="0" dirty="0" smtClean="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smtClean="0">
                          <a:ln>
                            <a:noFill/>
                          </a:ln>
                          <a:solidFill>
                            <a:srgbClr val="FF0000"/>
                          </a:solidFill>
                          <a:effectLst/>
                          <a:uLnTx/>
                          <a:uFillTx/>
                          <a:latin typeface="Times New Roman" panose="02020603050405020304" pitchFamily="18" charset="0"/>
                          <a:ea typeface="+mn-ea"/>
                          <a:cs typeface="Times New Roman" panose="02020603050405020304" pitchFamily="18" charset="0"/>
                        </a:rPr>
                        <a:t>Khẳng</a:t>
                      </a:r>
                      <a:r>
                        <a:rPr kumimoji="0" lang="en-US" sz="2800" b="1" i="0" u="none" strike="noStrike" kern="1200" cap="none" spc="0" normalizeH="0" baseline="0" noProof="0" dirty="0" smtClean="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smtClean="0">
                          <a:ln>
                            <a:noFill/>
                          </a:ln>
                          <a:solidFill>
                            <a:srgbClr val="FF0000"/>
                          </a:solidFill>
                          <a:effectLst/>
                          <a:uLnTx/>
                          <a:uFillTx/>
                          <a:latin typeface="Times New Roman" panose="02020603050405020304" pitchFamily="18" charset="0"/>
                          <a:ea typeface="+mn-ea"/>
                          <a:cs typeface="Times New Roman" panose="02020603050405020304" pitchFamily="18" charset="0"/>
                        </a:rPr>
                        <a:t>định</a:t>
                      </a:r>
                      <a:endParaRPr kumimoji="0" lang="vi-VN" sz="2700" b="1" i="0" u="none" strike="noStrike" kern="1200" cap="none" spc="0" normalizeH="0" baseline="0" noProof="0" dirty="0" smtClean="0">
                        <a:ln>
                          <a:noFill/>
                        </a:ln>
                        <a:solidFill>
                          <a:srgbClr val="FF0000"/>
                        </a:solidFill>
                        <a:effectLst/>
                        <a:uLnTx/>
                        <a:uFillTx/>
                        <a:latin typeface="Times New Roman" panose="02020603050405020304" pitchFamily="18" charset="0"/>
                        <a:ea typeface="+mn-ea"/>
                        <a:cs typeface="Times New Roman" panose="02020603050405020304" pitchFamily="18" charset="0"/>
                      </a:endParaRPr>
                    </a:p>
                    <a:p>
                      <a:pPr marL="0" indent="0">
                        <a:buNone/>
                      </a:pPr>
                      <a:endParaRPr kumimoji="0" lang="en-US" sz="2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a:tc>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dirty="0" smtClean="0">
                          <a:ln>
                            <a:noFill/>
                          </a:ln>
                          <a:solidFill>
                            <a:prstClr val="black"/>
                          </a:solidFill>
                          <a:effectLst/>
                          <a:uLnTx/>
                          <a:uFillTx/>
                          <a:latin typeface="+mj-lt"/>
                          <a:ea typeface="+mn-ea"/>
                          <a:cs typeface="+mn-cs"/>
                        </a:rPr>
                        <a:t>(1) Mang nghĩa </a:t>
                      </a:r>
                      <a:r>
                        <a:rPr kumimoji="0" lang="vi-VN" sz="2800" b="1" i="0" u="none" strike="noStrike" kern="1200" cap="none" spc="0" normalizeH="0" baseline="0" noProof="0" dirty="0" smtClean="0">
                          <a:ln>
                            <a:noFill/>
                          </a:ln>
                          <a:solidFill>
                            <a:prstClr val="black"/>
                          </a:solidFill>
                          <a:effectLst/>
                          <a:uLnTx/>
                          <a:uFillTx/>
                          <a:latin typeface="+mj-lt"/>
                          <a:ea typeface="+mn-ea"/>
                          <a:cs typeface="+mn-cs"/>
                        </a:rPr>
                        <a:t>phủ định</a:t>
                      </a:r>
                      <a:r>
                        <a:rPr kumimoji="0" lang="vi-VN" sz="2800" b="0" i="0" u="none" strike="noStrike" kern="1200" cap="none" spc="0" normalizeH="0" baseline="0" noProof="0" dirty="0" smtClean="0">
                          <a:ln>
                            <a:noFill/>
                          </a:ln>
                          <a:solidFill>
                            <a:prstClr val="black"/>
                          </a:solidFill>
                          <a:effectLst/>
                          <a:uLnTx/>
                          <a:uFillTx/>
                          <a:latin typeface="+mj-lt"/>
                          <a:ea typeface="+mn-ea"/>
                          <a:cs typeface="+mn-cs"/>
                        </a:rPr>
                        <a:t>, xác nhận không tồn tại sự việc Nam đã đi Huế:</a:t>
                      </a:r>
                    </a:p>
                    <a:p>
                      <a:pPr marL="0" marR="0" lvl="0" indent="0" algn="l" defTabSz="13716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dirty="0" smtClean="0">
                          <a:ln>
                            <a:noFill/>
                          </a:ln>
                          <a:solidFill>
                            <a:prstClr val="black"/>
                          </a:solidFill>
                          <a:effectLst/>
                          <a:uLnTx/>
                          <a:uFillTx/>
                          <a:latin typeface="+mj-lt"/>
                          <a:ea typeface="+mn-ea"/>
                          <a:cs typeface="+mn-cs"/>
                        </a:rPr>
                        <a:t>(2,3 ) Xác nhận không có sự việc...</a:t>
                      </a:r>
                    </a:p>
                    <a:p>
                      <a:pPr marL="0" marR="0" lvl="0" indent="0" algn="l" defTabSz="13716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dirty="0" smtClean="0">
                          <a:ln>
                            <a:noFill/>
                          </a:ln>
                          <a:solidFill>
                            <a:prstClr val="black"/>
                          </a:solidFill>
                          <a:effectLst/>
                          <a:uLnTx/>
                          <a:uFillTx/>
                          <a:latin typeface="+mj-lt"/>
                          <a:ea typeface="+mn-ea"/>
                          <a:cs typeface="+mn-cs"/>
                        </a:rPr>
                        <a:t>(4)  Thông báo không có sự vật.</a:t>
                      </a:r>
                    </a:p>
                    <a:p>
                      <a:pPr marL="514350" indent="-514350">
                        <a:buAutoNum type="arabicParenBoth" startAt="5"/>
                      </a:pPr>
                      <a:r>
                        <a:rPr lang="en-US" dirty="0" err="1" smtClean="0">
                          <a:latin typeface="Times New Roman" panose="02020603050405020304" pitchFamily="18" charset="0"/>
                          <a:cs typeface="Times New Roman" panose="02020603050405020304" pitchFamily="18" charset="0"/>
                        </a:rPr>
                        <a:t>Xác</a:t>
                      </a:r>
                      <a:r>
                        <a:rPr lang="en-US" baseline="0" dirty="0" smtClean="0">
                          <a:latin typeface="Times New Roman" panose="02020603050405020304" pitchFamily="18" charset="0"/>
                          <a:cs typeface="Times New Roman" panose="02020603050405020304" pitchFamily="18" charset="0"/>
                        </a:rPr>
                        <a:t> </a:t>
                      </a:r>
                      <a:r>
                        <a:rPr lang="en-US" baseline="0" dirty="0" err="1" smtClean="0">
                          <a:latin typeface="Times New Roman" panose="02020603050405020304" pitchFamily="18" charset="0"/>
                          <a:cs typeface="Times New Roman" panose="02020603050405020304" pitchFamily="18" charset="0"/>
                        </a:rPr>
                        <a:t>nhận</a:t>
                      </a:r>
                      <a:r>
                        <a:rPr lang="en-US" baseline="0" dirty="0" smtClean="0">
                          <a:latin typeface="Times New Roman" panose="02020603050405020304" pitchFamily="18" charset="0"/>
                          <a:cs typeface="Times New Roman" panose="02020603050405020304" pitchFamily="18" charset="0"/>
                        </a:rPr>
                        <a:t> </a:t>
                      </a:r>
                      <a:r>
                        <a:rPr lang="en-US" baseline="0" dirty="0" err="1" smtClean="0">
                          <a:latin typeface="Times New Roman" panose="02020603050405020304" pitchFamily="18" charset="0"/>
                          <a:cs typeface="Times New Roman" panose="02020603050405020304" pitchFamily="18" charset="0"/>
                        </a:rPr>
                        <a:t>không</a:t>
                      </a:r>
                      <a:r>
                        <a:rPr lang="en-US" baseline="0" dirty="0" smtClean="0">
                          <a:latin typeface="Times New Roman" panose="02020603050405020304" pitchFamily="18" charset="0"/>
                          <a:cs typeface="Times New Roman" panose="02020603050405020304" pitchFamily="18" charset="0"/>
                        </a:rPr>
                        <a:t> </a:t>
                      </a:r>
                      <a:r>
                        <a:rPr lang="en-US" baseline="0" dirty="0" err="1" smtClean="0">
                          <a:latin typeface="Times New Roman" panose="02020603050405020304" pitchFamily="18" charset="0"/>
                          <a:cs typeface="Times New Roman" panose="02020603050405020304" pitchFamily="18" charset="0"/>
                        </a:rPr>
                        <a:t>có</a:t>
                      </a:r>
                      <a:r>
                        <a:rPr lang="en-US" baseline="0" dirty="0" smtClean="0">
                          <a:latin typeface="Times New Roman" panose="02020603050405020304" pitchFamily="18" charset="0"/>
                          <a:cs typeface="Times New Roman" panose="02020603050405020304" pitchFamily="18" charset="0"/>
                        </a:rPr>
                        <a:t> </a:t>
                      </a:r>
                      <a:r>
                        <a:rPr lang="en-US" baseline="0" dirty="0" err="1" smtClean="0">
                          <a:latin typeface="Times New Roman" panose="02020603050405020304" pitchFamily="18" charset="0"/>
                          <a:cs typeface="Times New Roman" panose="02020603050405020304" pitchFamily="18" charset="0"/>
                        </a:rPr>
                        <a:t>quan</a:t>
                      </a:r>
                      <a:r>
                        <a:rPr lang="en-US" baseline="0" dirty="0" smtClean="0">
                          <a:latin typeface="Times New Roman" panose="02020603050405020304" pitchFamily="18" charset="0"/>
                          <a:cs typeface="Times New Roman" panose="02020603050405020304" pitchFamily="18" charset="0"/>
                        </a:rPr>
                        <a:t> </a:t>
                      </a:r>
                      <a:r>
                        <a:rPr lang="en-US" baseline="0" dirty="0" err="1" smtClean="0">
                          <a:latin typeface="Times New Roman" panose="02020603050405020304" pitchFamily="18" charset="0"/>
                          <a:cs typeface="Times New Roman" panose="02020603050405020304" pitchFamily="18" charset="0"/>
                        </a:rPr>
                        <a:t>hệ</a:t>
                      </a:r>
                      <a:r>
                        <a:rPr lang="en-US" baseline="0" dirty="0" smtClean="0">
                          <a:latin typeface="Times New Roman" panose="02020603050405020304" pitchFamily="18" charset="0"/>
                          <a:cs typeface="Times New Roman" panose="02020603050405020304" pitchFamily="18" charset="0"/>
                        </a:rPr>
                        <a:t>.</a:t>
                      </a:r>
                    </a:p>
                    <a:p>
                      <a:pPr marL="514350" indent="-514350">
                        <a:buAutoNum type="arabicParenBoth" startAt="5"/>
                      </a:pPr>
                      <a:r>
                        <a:rPr lang="en-US" baseline="0" dirty="0" smtClean="0">
                          <a:latin typeface="Times New Roman" panose="02020603050405020304" pitchFamily="18" charset="0"/>
                          <a:cs typeface="Times New Roman" panose="02020603050405020304" pitchFamily="18" charset="0"/>
                        </a:rPr>
                        <a:t> </a:t>
                      </a:r>
                      <a:r>
                        <a:rPr lang="en-US" baseline="0" dirty="0" err="1" smtClean="0">
                          <a:latin typeface="Times New Roman" panose="02020603050405020304" pitchFamily="18" charset="0"/>
                          <a:cs typeface="Times New Roman" panose="02020603050405020304" pitchFamily="18" charset="0"/>
                        </a:rPr>
                        <a:t>Không</a:t>
                      </a:r>
                      <a:r>
                        <a:rPr lang="en-US" baseline="0" dirty="0" smtClean="0">
                          <a:latin typeface="Times New Roman" panose="02020603050405020304" pitchFamily="18" charset="0"/>
                          <a:cs typeface="Times New Roman" panose="02020603050405020304" pitchFamily="18" charset="0"/>
                        </a:rPr>
                        <a:t> </a:t>
                      </a:r>
                      <a:r>
                        <a:rPr lang="en-US" baseline="0" dirty="0" err="1" smtClean="0">
                          <a:latin typeface="Times New Roman" panose="02020603050405020304" pitchFamily="18" charset="0"/>
                          <a:cs typeface="Times New Roman" panose="02020603050405020304" pitchFamily="18" charset="0"/>
                        </a:rPr>
                        <a:t>có</a:t>
                      </a:r>
                      <a:r>
                        <a:rPr lang="en-US" baseline="0" dirty="0" smtClean="0">
                          <a:latin typeface="Times New Roman" panose="02020603050405020304" pitchFamily="18" charset="0"/>
                          <a:cs typeface="Times New Roman" panose="02020603050405020304" pitchFamily="18" charset="0"/>
                        </a:rPr>
                        <a:t> </a:t>
                      </a:r>
                      <a:r>
                        <a:rPr lang="en-US" baseline="0" dirty="0" err="1" smtClean="0">
                          <a:latin typeface="Times New Roman" panose="02020603050405020304" pitchFamily="18" charset="0"/>
                          <a:cs typeface="Times New Roman" panose="02020603050405020304" pitchFamily="18" charset="0"/>
                        </a:rPr>
                        <a:t>tính</a:t>
                      </a:r>
                      <a:r>
                        <a:rPr lang="en-US" baseline="0" dirty="0" smtClean="0">
                          <a:latin typeface="Times New Roman" panose="02020603050405020304" pitchFamily="18" charset="0"/>
                          <a:cs typeface="Times New Roman" panose="02020603050405020304" pitchFamily="18" charset="0"/>
                        </a:rPr>
                        <a:t> </a:t>
                      </a:r>
                      <a:r>
                        <a:rPr lang="en-US" baseline="0" dirty="0" err="1" smtClean="0">
                          <a:latin typeface="Times New Roman" panose="02020603050405020304" pitchFamily="18" charset="0"/>
                          <a:cs typeface="Times New Roman" panose="02020603050405020304" pitchFamily="18" charset="0"/>
                        </a:rPr>
                        <a:t>chất</a:t>
                      </a:r>
                      <a:endParaRPr lang="en-US" baseline="0" dirty="0" smtClean="0">
                        <a:latin typeface="Times New Roman" panose="02020603050405020304" pitchFamily="18" charset="0"/>
                        <a:cs typeface="Times New Roman" panose="02020603050405020304" pitchFamily="18" charset="0"/>
                      </a:endParaRPr>
                    </a:p>
                    <a:p>
                      <a:pPr marL="0" marR="0" lvl="0" indent="0" algn="l" defTabSz="13716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smtClean="0">
                          <a:ln>
                            <a:noFill/>
                          </a:ln>
                          <a:solidFill>
                            <a:srgbClr val="FF0000"/>
                          </a:solidFill>
                          <a:effectLst/>
                          <a:uLnTx/>
                          <a:uFillTx/>
                          <a:latin typeface="Times New Roman" panose="02020603050405020304" pitchFamily="18" charset="0"/>
                          <a:ea typeface="+mn-ea"/>
                          <a:cs typeface="Times New Roman" panose="02020603050405020304" pitchFamily="18" charset="0"/>
                        </a:rPr>
                        <a:t>=&gt; </a:t>
                      </a:r>
                      <a:r>
                        <a:rPr kumimoji="0" lang="en-US" sz="2800" b="1" i="0" u="none" strike="noStrike" kern="1200" cap="none" spc="0" normalizeH="0" baseline="0" noProof="0" dirty="0" err="1" smtClean="0">
                          <a:ln>
                            <a:noFill/>
                          </a:ln>
                          <a:solidFill>
                            <a:srgbClr val="FF0000"/>
                          </a:solidFill>
                          <a:effectLst/>
                          <a:uLnTx/>
                          <a:uFillTx/>
                          <a:latin typeface="Times New Roman" panose="02020603050405020304" pitchFamily="18" charset="0"/>
                          <a:ea typeface="+mn-ea"/>
                          <a:cs typeface="Times New Roman" panose="02020603050405020304" pitchFamily="18" charset="0"/>
                        </a:rPr>
                        <a:t>Câu</a:t>
                      </a:r>
                      <a:r>
                        <a:rPr kumimoji="0" lang="en-US" sz="2800" b="1" i="0" u="none" strike="noStrike" kern="1200" cap="none" spc="0" normalizeH="0" baseline="0" noProof="0" dirty="0" smtClean="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smtClean="0">
                          <a:ln>
                            <a:noFill/>
                          </a:ln>
                          <a:solidFill>
                            <a:srgbClr val="FF0000"/>
                          </a:solidFill>
                          <a:effectLst/>
                          <a:uLnTx/>
                          <a:uFillTx/>
                          <a:latin typeface="Times New Roman" panose="02020603050405020304" pitchFamily="18" charset="0"/>
                          <a:ea typeface="+mn-ea"/>
                          <a:cs typeface="Times New Roman" panose="02020603050405020304" pitchFamily="18" charset="0"/>
                        </a:rPr>
                        <a:t>Phủ</a:t>
                      </a:r>
                      <a:r>
                        <a:rPr kumimoji="0" lang="en-US" sz="2800" b="1" i="0" u="none" strike="noStrike" kern="1200" cap="none" spc="0" normalizeH="0" baseline="0" noProof="0" dirty="0" smtClean="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smtClean="0">
                          <a:ln>
                            <a:noFill/>
                          </a:ln>
                          <a:solidFill>
                            <a:srgbClr val="FF0000"/>
                          </a:solidFill>
                          <a:effectLst/>
                          <a:uLnTx/>
                          <a:uFillTx/>
                          <a:latin typeface="Times New Roman" panose="02020603050405020304" pitchFamily="18" charset="0"/>
                          <a:ea typeface="+mn-ea"/>
                          <a:cs typeface="Times New Roman" panose="02020603050405020304" pitchFamily="18" charset="0"/>
                        </a:rPr>
                        <a:t>định</a:t>
                      </a:r>
                      <a:r>
                        <a:rPr kumimoji="0" lang="en-US" sz="2800" b="1" i="0" u="none" strike="noStrike" kern="1200" cap="none" spc="0" normalizeH="0" baseline="0" noProof="0" dirty="0" smtClean="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smtClean="0">
                          <a:ln>
                            <a:noFill/>
                          </a:ln>
                          <a:solidFill>
                            <a:srgbClr val="FF0000"/>
                          </a:solidFill>
                          <a:effectLst/>
                          <a:uLnTx/>
                          <a:uFillTx/>
                          <a:latin typeface="Times New Roman" panose="02020603050405020304" pitchFamily="18" charset="0"/>
                          <a:ea typeface="+mn-ea"/>
                          <a:cs typeface="Times New Roman" panose="02020603050405020304" pitchFamily="18" charset="0"/>
                        </a:rPr>
                        <a:t>thông</a:t>
                      </a:r>
                      <a:r>
                        <a:rPr kumimoji="0" lang="en-US" sz="2800" b="1" i="0" u="none" strike="noStrike" kern="1200" cap="none" spc="0" normalizeH="0" baseline="0" noProof="0" dirty="0" smtClean="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smtClean="0">
                          <a:ln>
                            <a:noFill/>
                          </a:ln>
                          <a:solidFill>
                            <a:srgbClr val="FF0000"/>
                          </a:solidFill>
                          <a:effectLst/>
                          <a:uLnTx/>
                          <a:uFillTx/>
                          <a:latin typeface="Times New Roman" panose="02020603050405020304" pitchFamily="18" charset="0"/>
                          <a:ea typeface="+mn-ea"/>
                          <a:cs typeface="Times New Roman" panose="02020603050405020304" pitchFamily="18" charset="0"/>
                        </a:rPr>
                        <a:t>báo</a:t>
                      </a:r>
                      <a:r>
                        <a:rPr kumimoji="0" lang="en-US" sz="2800" b="1" i="0" u="none" strike="noStrike" kern="1200" cap="none" spc="0" normalizeH="0" baseline="0" noProof="0" dirty="0" smtClean="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smtClean="0">
                          <a:ln>
                            <a:noFill/>
                          </a:ln>
                          <a:solidFill>
                            <a:srgbClr val="FF0000"/>
                          </a:solidFill>
                          <a:effectLst/>
                          <a:uLnTx/>
                          <a:uFillTx/>
                          <a:latin typeface="Times New Roman" panose="02020603050405020304" pitchFamily="18" charset="0"/>
                          <a:ea typeface="+mn-ea"/>
                          <a:cs typeface="Times New Roman" panose="02020603050405020304" pitchFamily="18" charset="0"/>
                        </a:rPr>
                        <a:t>xác</a:t>
                      </a:r>
                      <a:r>
                        <a:rPr kumimoji="0" lang="en-US" sz="2800" b="1" i="0" u="none" strike="noStrike" kern="1200" cap="none" spc="0" normalizeH="0" baseline="0" noProof="0" dirty="0" smtClean="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smtClean="0">
                          <a:ln>
                            <a:noFill/>
                          </a:ln>
                          <a:solidFill>
                            <a:srgbClr val="FF0000"/>
                          </a:solidFill>
                          <a:effectLst/>
                          <a:uLnTx/>
                          <a:uFillTx/>
                          <a:latin typeface="Times New Roman" panose="02020603050405020304" pitchFamily="18" charset="0"/>
                          <a:ea typeface="+mn-ea"/>
                          <a:cs typeface="Times New Roman" panose="02020603050405020304" pitchFamily="18" charset="0"/>
                        </a:rPr>
                        <a:t>nhận</a:t>
                      </a:r>
                      <a:r>
                        <a:rPr kumimoji="0" lang="en-US" sz="2800" b="1" i="0" u="none" strike="noStrike" kern="1200" cap="none" spc="0" normalizeH="0" baseline="0" noProof="0" dirty="0" smtClean="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smtClean="0">
                          <a:ln>
                            <a:noFill/>
                          </a:ln>
                          <a:solidFill>
                            <a:srgbClr val="FF0000"/>
                          </a:solidFill>
                          <a:effectLst/>
                          <a:uLnTx/>
                          <a:uFillTx/>
                          <a:latin typeface="Times New Roman" panose="02020603050405020304" pitchFamily="18" charset="0"/>
                          <a:ea typeface="+mn-ea"/>
                          <a:cs typeface="Times New Roman" panose="02020603050405020304" pitchFamily="18" charset="0"/>
                        </a:rPr>
                        <a:t>không</a:t>
                      </a:r>
                      <a:r>
                        <a:rPr kumimoji="0" lang="en-US" sz="2800" b="1" i="0" u="none" strike="noStrike" kern="1200" cap="none" spc="0" normalizeH="0" baseline="0" noProof="0" dirty="0" smtClean="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smtClean="0">
                          <a:ln>
                            <a:noFill/>
                          </a:ln>
                          <a:solidFill>
                            <a:srgbClr val="FF0000"/>
                          </a:solidFill>
                          <a:effectLst/>
                          <a:uLnTx/>
                          <a:uFillTx/>
                          <a:latin typeface="Times New Roman" panose="02020603050405020304" pitchFamily="18" charset="0"/>
                          <a:ea typeface="+mn-ea"/>
                          <a:cs typeface="Times New Roman" panose="02020603050405020304" pitchFamily="18" charset="0"/>
                        </a:rPr>
                        <a:t>có</a:t>
                      </a:r>
                      <a:r>
                        <a:rPr kumimoji="0" lang="en-US" sz="2800" b="1" i="0" u="none" strike="noStrike" kern="1200" cap="none" spc="0" normalizeH="0" baseline="0" noProof="0" dirty="0" smtClean="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smtClean="0">
                          <a:ln>
                            <a:noFill/>
                          </a:ln>
                          <a:solidFill>
                            <a:srgbClr val="FF0000"/>
                          </a:solidFill>
                          <a:effectLst/>
                          <a:uLnTx/>
                          <a:uFillTx/>
                          <a:latin typeface="Times New Roman" panose="02020603050405020304" pitchFamily="18" charset="0"/>
                          <a:ea typeface="+mn-ea"/>
                          <a:cs typeface="Times New Roman" panose="02020603050405020304" pitchFamily="18" charset="0"/>
                        </a:rPr>
                        <a:t>sự</a:t>
                      </a:r>
                      <a:r>
                        <a:rPr kumimoji="0" lang="en-US" sz="2800" b="1" i="0" u="none" strike="noStrike" kern="1200" cap="none" spc="0" normalizeH="0" baseline="0" noProof="0" dirty="0" smtClean="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smtClean="0">
                          <a:ln>
                            <a:noFill/>
                          </a:ln>
                          <a:solidFill>
                            <a:srgbClr val="FF0000"/>
                          </a:solidFill>
                          <a:effectLst/>
                          <a:uLnTx/>
                          <a:uFillTx/>
                          <a:latin typeface="Times New Roman" panose="02020603050405020304" pitchFamily="18" charset="0"/>
                          <a:ea typeface="+mn-ea"/>
                          <a:cs typeface="Times New Roman" panose="02020603050405020304" pitchFamily="18" charset="0"/>
                        </a:rPr>
                        <a:t>vật</a:t>
                      </a:r>
                      <a:r>
                        <a:rPr kumimoji="0" lang="en-US" sz="2800" b="1" i="0" u="none" strike="noStrike" kern="1200" cap="none" spc="0" normalizeH="0" baseline="0" noProof="0" dirty="0" smtClean="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smtClean="0">
                          <a:ln>
                            <a:noFill/>
                          </a:ln>
                          <a:solidFill>
                            <a:srgbClr val="FF0000"/>
                          </a:solidFill>
                          <a:effectLst/>
                          <a:uLnTx/>
                          <a:uFillTx/>
                          <a:latin typeface="Times New Roman" panose="02020603050405020304" pitchFamily="18" charset="0"/>
                          <a:ea typeface="+mn-ea"/>
                          <a:cs typeface="Times New Roman" panose="02020603050405020304" pitchFamily="18" charset="0"/>
                        </a:rPr>
                        <a:t>sự</a:t>
                      </a:r>
                      <a:r>
                        <a:rPr kumimoji="0" lang="en-US" sz="2800" b="1" i="0" u="none" strike="noStrike" kern="1200" cap="none" spc="0" normalizeH="0" baseline="0" noProof="0" dirty="0" smtClean="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smtClean="0">
                          <a:ln>
                            <a:noFill/>
                          </a:ln>
                          <a:solidFill>
                            <a:srgbClr val="FF0000"/>
                          </a:solidFill>
                          <a:effectLst/>
                          <a:uLnTx/>
                          <a:uFillTx/>
                          <a:latin typeface="Times New Roman" panose="02020603050405020304" pitchFamily="18" charset="0"/>
                          <a:ea typeface="+mn-ea"/>
                          <a:cs typeface="Times New Roman" panose="02020603050405020304" pitchFamily="18" charset="0"/>
                        </a:rPr>
                        <a:t>việc</a:t>
                      </a:r>
                      <a:r>
                        <a:rPr kumimoji="0" lang="en-US" sz="2800" b="1" i="0" u="none" strike="noStrike" kern="1200" cap="none" spc="0" normalizeH="0" baseline="0" noProof="0" dirty="0" smtClean="0">
                          <a:ln>
                            <a:noFill/>
                          </a:ln>
                          <a:solidFill>
                            <a:srgbClr val="FF0000"/>
                          </a:solidFill>
                          <a:effectLst/>
                          <a:uLnTx/>
                          <a:uFillTx/>
                          <a:latin typeface="Times New Roman" panose="02020603050405020304" pitchFamily="18" charset="0"/>
                          <a:ea typeface="+mn-ea"/>
                          <a:cs typeface="Times New Roman" panose="02020603050405020304" pitchFamily="18" charset="0"/>
                        </a:rPr>
                        <a:t>.</a:t>
                      </a:r>
                      <a:endParaRPr kumimoji="0" lang="vi-VN" sz="2700" b="1" i="0" u="none" strike="noStrike" kern="1200" cap="none" spc="0" normalizeH="0" baseline="0" noProof="0" dirty="0" smtClean="0">
                        <a:ln>
                          <a:noFill/>
                        </a:ln>
                        <a:solidFill>
                          <a:srgbClr val="FF0000"/>
                        </a:solidFill>
                        <a:effectLst/>
                        <a:uLnTx/>
                        <a:uFillTx/>
                        <a:latin typeface="Times New Roman" panose="02020603050405020304" pitchFamily="18" charset="0"/>
                        <a:ea typeface="+mn-ea"/>
                        <a:cs typeface="Times New Roman" panose="02020603050405020304" pitchFamily="18" charset="0"/>
                      </a:endParaRPr>
                    </a:p>
                  </a:txBody>
                  <a:tcPr/>
                </a:tc>
                <a:tc>
                  <a:txBody>
                    <a:bodyPr/>
                    <a:lstStyle/>
                    <a:p>
                      <a:pPr marL="514350" indent="-514350">
                        <a:buAutoNum type="alphaUcParenBoth"/>
                      </a:pPr>
                      <a:r>
                        <a:rPr lang="vi-VN" dirty="0" smtClean="0">
                          <a:latin typeface="+mj-lt"/>
                        </a:rPr>
                        <a:t>Khẳng</a:t>
                      </a:r>
                      <a:r>
                        <a:rPr lang="vi-VN" baseline="0" dirty="0" smtClean="0">
                          <a:latin typeface="+mj-lt"/>
                        </a:rPr>
                        <a:t> định sự việc Thu giỏi Toán.</a:t>
                      </a:r>
                    </a:p>
                    <a:p>
                      <a:pPr marL="514350" indent="-514350">
                        <a:buAutoNum type="alphaUcParenBoth"/>
                      </a:pPr>
                      <a:r>
                        <a:rPr lang="vi-VN" baseline="0" dirty="0">
                          <a:latin typeface="+mj-lt"/>
                        </a:rPr>
                        <a:t> </a:t>
                      </a:r>
                      <a:r>
                        <a:rPr lang="vi-VN" baseline="0" dirty="0" smtClean="0">
                          <a:latin typeface="+mj-lt"/>
                        </a:rPr>
                        <a:t>Bác bỏ một ý kiến một nhận định</a:t>
                      </a:r>
                    </a:p>
                    <a:p>
                      <a:pPr marL="0" indent="0">
                        <a:buNone/>
                      </a:pPr>
                      <a:endParaRPr lang="vi-VN" baseline="0" dirty="0" smtClean="0">
                        <a:latin typeface="+mj-lt"/>
                      </a:endParaRPr>
                    </a:p>
                    <a:p>
                      <a:pPr marL="0" indent="0">
                        <a:buNone/>
                      </a:pPr>
                      <a:endParaRPr lang="vi-VN" baseline="0" dirty="0" smtClean="0">
                        <a:latin typeface="+mj-lt"/>
                      </a:endParaRPr>
                    </a:p>
                    <a:p>
                      <a:pPr marL="0" indent="0">
                        <a:buNone/>
                      </a:pPr>
                      <a:endParaRPr lang="vi-VN" baseline="0" dirty="0" smtClean="0">
                        <a:latin typeface="+mj-lt"/>
                      </a:endParaRPr>
                    </a:p>
                    <a:p>
                      <a:pPr marL="0" marR="0" lvl="0" indent="0" algn="l" defTabSz="13716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smtClean="0">
                          <a:ln>
                            <a:noFill/>
                          </a:ln>
                          <a:solidFill>
                            <a:srgbClr val="FF0000"/>
                          </a:solidFill>
                          <a:effectLst/>
                          <a:uLnTx/>
                          <a:uFillTx/>
                          <a:latin typeface="Times New Roman" panose="02020603050405020304" pitchFamily="18" charset="0"/>
                          <a:ea typeface="+mn-ea"/>
                          <a:cs typeface="Times New Roman" panose="02020603050405020304" pitchFamily="18" charset="0"/>
                        </a:rPr>
                        <a:t>=&gt; ( A) </a:t>
                      </a:r>
                      <a:r>
                        <a:rPr kumimoji="0" lang="en-US" sz="2800" b="1" i="0" u="none" strike="noStrike" kern="1200" cap="none" spc="0" normalizeH="0" baseline="0" noProof="0" dirty="0" err="1" smtClean="0">
                          <a:ln>
                            <a:noFill/>
                          </a:ln>
                          <a:solidFill>
                            <a:srgbClr val="FF0000"/>
                          </a:solidFill>
                          <a:effectLst/>
                          <a:uLnTx/>
                          <a:uFillTx/>
                          <a:latin typeface="Times New Roman" panose="02020603050405020304" pitchFamily="18" charset="0"/>
                          <a:ea typeface="+mn-ea"/>
                          <a:cs typeface="Times New Roman" panose="02020603050405020304" pitchFamily="18" charset="0"/>
                        </a:rPr>
                        <a:t>Câu</a:t>
                      </a:r>
                      <a:r>
                        <a:rPr kumimoji="0" lang="en-US" sz="2800" b="1" i="0" u="none" strike="noStrike" kern="1200" cap="none" spc="0" normalizeH="0" baseline="0" noProof="0" dirty="0" smtClean="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smtClean="0">
                          <a:ln>
                            <a:noFill/>
                          </a:ln>
                          <a:solidFill>
                            <a:srgbClr val="FF0000"/>
                          </a:solidFill>
                          <a:effectLst/>
                          <a:uLnTx/>
                          <a:uFillTx/>
                          <a:latin typeface="Times New Roman" panose="02020603050405020304" pitchFamily="18" charset="0"/>
                          <a:ea typeface="+mn-ea"/>
                          <a:cs typeface="Times New Roman" panose="02020603050405020304" pitchFamily="18" charset="0"/>
                        </a:rPr>
                        <a:t>Khẳng</a:t>
                      </a:r>
                      <a:r>
                        <a:rPr kumimoji="0" lang="en-US" sz="2800" b="1" i="0" u="none" strike="noStrike" kern="1200" cap="none" spc="0" normalizeH="0" baseline="0" noProof="0" dirty="0" smtClean="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smtClean="0">
                          <a:ln>
                            <a:noFill/>
                          </a:ln>
                          <a:solidFill>
                            <a:srgbClr val="FF0000"/>
                          </a:solidFill>
                          <a:effectLst/>
                          <a:uLnTx/>
                          <a:uFillTx/>
                          <a:latin typeface="Times New Roman" panose="02020603050405020304" pitchFamily="18" charset="0"/>
                          <a:ea typeface="+mn-ea"/>
                          <a:cs typeface="Times New Roman" panose="02020603050405020304" pitchFamily="18" charset="0"/>
                        </a:rPr>
                        <a:t>định</a:t>
                      </a:r>
                      <a:endParaRPr kumimoji="0" lang="vi-VN" sz="2700" b="1" i="0" u="none" strike="noStrike" kern="1200" cap="none" spc="0" normalizeH="0" baseline="0" noProof="0" dirty="0" smtClean="0">
                        <a:ln>
                          <a:noFill/>
                        </a:ln>
                        <a:solidFill>
                          <a:srgbClr val="FF0000"/>
                        </a:solidFill>
                        <a:effectLst/>
                        <a:uLnTx/>
                        <a:uFillTx/>
                        <a:latin typeface="Times New Roman" panose="02020603050405020304" pitchFamily="18" charset="0"/>
                        <a:ea typeface="+mn-ea"/>
                        <a:cs typeface="Times New Roman" panose="02020603050405020304" pitchFamily="18" charset="0"/>
                      </a:endParaRPr>
                    </a:p>
                    <a:p>
                      <a:pPr marL="0" marR="0" lvl="0" indent="0" algn="l" defTabSz="13716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smtClean="0">
                          <a:ln>
                            <a:noFill/>
                          </a:ln>
                          <a:solidFill>
                            <a:srgbClr val="FF0000"/>
                          </a:solidFill>
                          <a:effectLst/>
                          <a:uLnTx/>
                          <a:uFillTx/>
                          <a:latin typeface="Times New Roman" panose="02020603050405020304" pitchFamily="18" charset="0"/>
                          <a:ea typeface="+mn-ea"/>
                          <a:cs typeface="Times New Roman" panose="02020603050405020304" pitchFamily="18" charset="0"/>
                        </a:rPr>
                        <a:t>=&gt; (B) </a:t>
                      </a:r>
                      <a:r>
                        <a:rPr kumimoji="0" lang="en-US" sz="2800" b="1" i="0" u="none" strike="noStrike" kern="1200" cap="none" spc="0" normalizeH="0" baseline="0" noProof="0" dirty="0" err="1" smtClean="0">
                          <a:ln>
                            <a:noFill/>
                          </a:ln>
                          <a:solidFill>
                            <a:srgbClr val="FF0000"/>
                          </a:solidFill>
                          <a:effectLst/>
                          <a:uLnTx/>
                          <a:uFillTx/>
                          <a:latin typeface="Times New Roman" panose="02020603050405020304" pitchFamily="18" charset="0"/>
                          <a:ea typeface="+mn-ea"/>
                          <a:cs typeface="Times New Roman" panose="02020603050405020304" pitchFamily="18" charset="0"/>
                        </a:rPr>
                        <a:t>Câu</a:t>
                      </a:r>
                      <a:r>
                        <a:rPr kumimoji="0" lang="en-US" sz="2800" b="1" i="0" u="none" strike="noStrike" kern="1200" cap="none" spc="0" normalizeH="0" baseline="0" noProof="0" dirty="0" smtClean="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smtClean="0">
                          <a:ln>
                            <a:noFill/>
                          </a:ln>
                          <a:solidFill>
                            <a:srgbClr val="FF0000"/>
                          </a:solidFill>
                          <a:effectLst/>
                          <a:uLnTx/>
                          <a:uFillTx/>
                          <a:latin typeface="Times New Roman" panose="02020603050405020304" pitchFamily="18" charset="0"/>
                          <a:ea typeface="+mn-ea"/>
                          <a:cs typeface="Times New Roman" panose="02020603050405020304" pitchFamily="18" charset="0"/>
                        </a:rPr>
                        <a:t>phủ</a:t>
                      </a:r>
                      <a:r>
                        <a:rPr kumimoji="0" lang="en-US" sz="2800" b="1" i="0" u="none" strike="noStrike" kern="1200" cap="none" spc="0" normalizeH="0" baseline="0" noProof="0" dirty="0" smtClean="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smtClean="0">
                          <a:ln>
                            <a:noFill/>
                          </a:ln>
                          <a:solidFill>
                            <a:srgbClr val="FF0000"/>
                          </a:solidFill>
                          <a:effectLst/>
                          <a:uLnTx/>
                          <a:uFillTx/>
                          <a:latin typeface="Times New Roman" panose="02020603050405020304" pitchFamily="18" charset="0"/>
                          <a:ea typeface="+mn-ea"/>
                          <a:cs typeface="Times New Roman" panose="02020603050405020304" pitchFamily="18" charset="0"/>
                        </a:rPr>
                        <a:t>định</a:t>
                      </a:r>
                      <a:r>
                        <a:rPr kumimoji="0" lang="en-US" sz="2800" b="1" i="0" u="none" strike="noStrike" kern="1200" cap="none" spc="0" normalizeH="0" baseline="0" noProof="0" dirty="0" smtClean="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smtClean="0">
                          <a:ln>
                            <a:noFill/>
                          </a:ln>
                          <a:solidFill>
                            <a:srgbClr val="FF0000"/>
                          </a:solidFill>
                          <a:effectLst/>
                          <a:uLnTx/>
                          <a:uFillTx/>
                          <a:latin typeface="Times New Roman" panose="02020603050405020304" pitchFamily="18" charset="0"/>
                          <a:ea typeface="+mn-ea"/>
                          <a:cs typeface="Times New Roman" panose="02020603050405020304" pitchFamily="18" charset="0"/>
                        </a:rPr>
                        <a:t>bác</a:t>
                      </a:r>
                      <a:r>
                        <a:rPr kumimoji="0" lang="en-US" sz="2800" b="1" i="0" u="none" strike="noStrike" kern="1200" cap="none" spc="0" normalizeH="0" baseline="0" noProof="0" dirty="0" smtClean="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smtClean="0">
                          <a:ln>
                            <a:noFill/>
                          </a:ln>
                          <a:solidFill>
                            <a:srgbClr val="FF0000"/>
                          </a:solidFill>
                          <a:effectLst/>
                          <a:uLnTx/>
                          <a:uFillTx/>
                          <a:latin typeface="Times New Roman" panose="02020603050405020304" pitchFamily="18" charset="0"/>
                          <a:ea typeface="+mn-ea"/>
                          <a:cs typeface="Times New Roman" panose="02020603050405020304" pitchFamily="18" charset="0"/>
                        </a:rPr>
                        <a:t>bỏ</a:t>
                      </a:r>
                      <a:r>
                        <a:rPr kumimoji="0" lang="en-US" sz="2800" b="1" i="0" u="none" strike="noStrike" kern="1200" cap="none" spc="0" normalizeH="0" baseline="0" noProof="0" dirty="0" smtClean="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smtClean="0">
                          <a:ln>
                            <a:noFill/>
                          </a:ln>
                          <a:solidFill>
                            <a:srgbClr val="FF0000"/>
                          </a:solidFill>
                          <a:effectLst/>
                          <a:uLnTx/>
                          <a:uFillTx/>
                          <a:latin typeface="Times New Roman" panose="02020603050405020304" pitchFamily="18" charset="0"/>
                          <a:ea typeface="+mn-ea"/>
                          <a:cs typeface="Times New Roman" panose="02020603050405020304" pitchFamily="18" charset="0"/>
                        </a:rPr>
                        <a:t>một</a:t>
                      </a:r>
                      <a:r>
                        <a:rPr kumimoji="0" lang="en-US" sz="2800" b="1" i="0" u="none" strike="noStrike" kern="1200" cap="none" spc="0" normalizeH="0" baseline="0" noProof="0" dirty="0" smtClean="0">
                          <a:ln>
                            <a:noFill/>
                          </a:ln>
                          <a:solidFill>
                            <a:srgbClr val="FF0000"/>
                          </a:solidFill>
                          <a:effectLst/>
                          <a:uLnTx/>
                          <a:uFillTx/>
                          <a:latin typeface="Times New Roman" panose="02020603050405020304" pitchFamily="18" charset="0"/>
                          <a:ea typeface="+mn-ea"/>
                          <a:cs typeface="Times New Roman" panose="02020603050405020304" pitchFamily="18" charset="0"/>
                        </a:rPr>
                        <a:t> ý </a:t>
                      </a:r>
                      <a:r>
                        <a:rPr kumimoji="0" lang="en-US" sz="2800" b="1" i="0" u="none" strike="noStrike" kern="1200" cap="none" spc="0" normalizeH="0" baseline="0" noProof="0" dirty="0" err="1" smtClean="0">
                          <a:ln>
                            <a:noFill/>
                          </a:ln>
                          <a:solidFill>
                            <a:srgbClr val="FF0000"/>
                          </a:solidFill>
                          <a:effectLst/>
                          <a:uLnTx/>
                          <a:uFillTx/>
                          <a:latin typeface="Times New Roman" panose="02020603050405020304" pitchFamily="18" charset="0"/>
                          <a:ea typeface="+mn-ea"/>
                          <a:cs typeface="Times New Roman" panose="02020603050405020304" pitchFamily="18" charset="0"/>
                        </a:rPr>
                        <a:t>kiến</a:t>
                      </a:r>
                      <a:r>
                        <a:rPr kumimoji="0" lang="en-US" sz="2800" b="1" i="0" u="none" strike="noStrike" kern="1200" cap="none" spc="0" normalizeH="0" baseline="0" noProof="0" dirty="0" smtClean="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smtClean="0">
                          <a:ln>
                            <a:noFill/>
                          </a:ln>
                          <a:solidFill>
                            <a:srgbClr val="FF0000"/>
                          </a:solidFill>
                          <a:effectLst/>
                          <a:uLnTx/>
                          <a:uFillTx/>
                          <a:latin typeface="Times New Roman" panose="02020603050405020304" pitchFamily="18" charset="0"/>
                          <a:ea typeface="+mn-ea"/>
                          <a:cs typeface="Times New Roman" panose="02020603050405020304" pitchFamily="18" charset="0"/>
                        </a:rPr>
                        <a:t>một</a:t>
                      </a:r>
                      <a:r>
                        <a:rPr kumimoji="0" lang="en-US" sz="2800" b="1" i="0" u="none" strike="noStrike" kern="1200" cap="none" spc="0" normalizeH="0" baseline="0" noProof="0" dirty="0" smtClean="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smtClean="0">
                          <a:ln>
                            <a:noFill/>
                          </a:ln>
                          <a:solidFill>
                            <a:srgbClr val="FF0000"/>
                          </a:solidFill>
                          <a:effectLst/>
                          <a:uLnTx/>
                          <a:uFillTx/>
                          <a:latin typeface="Times New Roman" panose="02020603050405020304" pitchFamily="18" charset="0"/>
                          <a:ea typeface="+mn-ea"/>
                          <a:cs typeface="Times New Roman" panose="02020603050405020304" pitchFamily="18" charset="0"/>
                        </a:rPr>
                        <a:t>nhận</a:t>
                      </a:r>
                      <a:r>
                        <a:rPr kumimoji="0" lang="en-US" sz="2800" b="1" i="0" u="none" strike="noStrike" kern="1200" cap="none" spc="0" normalizeH="0" baseline="0" noProof="0" dirty="0" smtClean="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smtClean="0">
                          <a:ln>
                            <a:noFill/>
                          </a:ln>
                          <a:solidFill>
                            <a:srgbClr val="FF0000"/>
                          </a:solidFill>
                          <a:effectLst/>
                          <a:uLnTx/>
                          <a:uFillTx/>
                          <a:latin typeface="Times New Roman" panose="02020603050405020304" pitchFamily="18" charset="0"/>
                          <a:ea typeface="+mn-ea"/>
                          <a:cs typeface="Times New Roman" panose="02020603050405020304" pitchFamily="18" charset="0"/>
                        </a:rPr>
                        <a:t>định</a:t>
                      </a:r>
                      <a:r>
                        <a:rPr kumimoji="0" lang="en-US" sz="2800" b="1" i="0" u="none" strike="noStrike" kern="1200" cap="none" spc="0" normalizeH="0" baseline="0" noProof="0" dirty="0" smtClean="0">
                          <a:ln>
                            <a:noFill/>
                          </a:ln>
                          <a:solidFill>
                            <a:srgbClr val="FF0000"/>
                          </a:solidFill>
                          <a:effectLst/>
                          <a:uLnTx/>
                          <a:uFillTx/>
                          <a:latin typeface="Times New Roman" panose="02020603050405020304" pitchFamily="18" charset="0"/>
                          <a:ea typeface="+mn-ea"/>
                          <a:cs typeface="Times New Roman" panose="02020603050405020304" pitchFamily="18" charset="0"/>
                        </a:rPr>
                        <a:t>.</a:t>
                      </a:r>
                      <a:endParaRPr kumimoji="0" lang="vi-VN" sz="2700" b="1" i="0" u="none" strike="noStrike" kern="1200" cap="none" spc="0" normalizeH="0" baseline="0" noProof="0" dirty="0" smtClean="0">
                        <a:ln>
                          <a:noFill/>
                        </a:ln>
                        <a:solidFill>
                          <a:srgbClr val="FF0000"/>
                        </a:solidFill>
                        <a:effectLst/>
                        <a:uLnTx/>
                        <a:uFillTx/>
                        <a:latin typeface="Times New Roman" panose="02020603050405020304" pitchFamily="18" charset="0"/>
                        <a:ea typeface="+mn-ea"/>
                        <a:cs typeface="Times New Roman" panose="02020603050405020304" pitchFamily="18" charset="0"/>
                      </a:endParaRPr>
                    </a:p>
                    <a:p>
                      <a:pPr marL="0" indent="0">
                        <a:buNone/>
                      </a:pPr>
                      <a:endParaRPr lang="vi-VN" baseline="0" dirty="0" smtClean="0">
                        <a:latin typeface="+mj-lt"/>
                      </a:endParaRPr>
                    </a:p>
                  </a:txBody>
                  <a:tcPr/>
                </a:tc>
                <a:extLst>
                  <a:ext uri="{0D108BD9-81ED-4DB2-BD59-A6C34878D82A}">
                    <a16:rowId xmlns:a16="http://schemas.microsoft.com/office/drawing/2014/main" val="1003514413"/>
                  </a:ext>
                </a:extLst>
              </a:tr>
            </a:tbl>
          </a:graphicData>
        </a:graphic>
      </p:graphicFrame>
    </p:spTree>
    <p:extLst>
      <p:ext uri="{BB962C8B-B14F-4D97-AF65-F5344CB8AC3E}">
        <p14:creationId xmlns:p14="http://schemas.microsoft.com/office/powerpoint/2010/main" val="348353199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983" y="0"/>
            <a:ext cx="18288000" cy="10287000"/>
          </a:xfrm>
          <a:prstGeom prst="rect">
            <a:avLst/>
          </a:prstGeom>
        </p:spPr>
      </p:pic>
      <p:sp>
        <p:nvSpPr>
          <p:cNvPr id="3" name="Rectangle 2"/>
          <p:cNvSpPr/>
          <p:nvPr/>
        </p:nvSpPr>
        <p:spPr>
          <a:xfrm>
            <a:off x="4211783" y="226430"/>
            <a:ext cx="9144000" cy="1791260"/>
          </a:xfrm>
          <a:prstGeom prst="rect">
            <a:avLst/>
          </a:prstGeom>
        </p:spPr>
        <p:txBody>
          <a:bodyPr>
            <a:spAutoFit/>
          </a:bodyPr>
          <a:lstStyle/>
          <a:p>
            <a:pPr algn="just" defTabSz="1371600">
              <a:lnSpc>
                <a:spcPct val="115000"/>
              </a:lnSpc>
            </a:pPr>
            <a:endParaRPr lang="en-US" sz="4800" dirty="0">
              <a:solidFill>
                <a:prstClr val="black"/>
              </a:solidFill>
              <a:latin typeface="Times New Roman" panose="02020603050405020304" pitchFamily="18" charset="0"/>
              <a:ea typeface="Times New Roman" panose="02020603050405020304" pitchFamily="18" charset="0"/>
            </a:endParaRPr>
          </a:p>
          <a:p>
            <a:pPr algn="ctr" defTabSz="1371600">
              <a:lnSpc>
                <a:spcPct val="115000"/>
              </a:lnSpc>
            </a:pPr>
            <a:r>
              <a:rPr lang="vi-VN" sz="4800" b="1" dirty="0"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Câu </a:t>
            </a:r>
            <a:r>
              <a:rPr lang="vi-VN" sz="4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khẳng định:</a:t>
            </a:r>
            <a:endParaRPr lang="en-US" sz="4800" dirty="0">
              <a:solidFill>
                <a:prstClr val="black"/>
              </a:solidFill>
              <a:latin typeface="Times New Roman" panose="02020603050405020304" pitchFamily="18" charset="0"/>
              <a:ea typeface="Times New Roman" panose="02020603050405020304" pitchFamily="18" charset="0"/>
            </a:endParaRPr>
          </a:p>
        </p:txBody>
      </p:sp>
      <p:sp>
        <p:nvSpPr>
          <p:cNvPr id="4" name="Rectangle 3"/>
          <p:cNvSpPr/>
          <p:nvPr/>
        </p:nvSpPr>
        <p:spPr>
          <a:xfrm>
            <a:off x="1981199" y="3744079"/>
            <a:ext cx="7685133" cy="3065455"/>
          </a:xfrm>
          <a:prstGeom prst="rect">
            <a:avLst/>
          </a:prstGeom>
        </p:spPr>
        <p:txBody>
          <a:bodyPr wrap="square">
            <a:spAutoFit/>
          </a:bodyPr>
          <a:lstStyle/>
          <a:p>
            <a:pPr algn="just" defTabSz="1371600">
              <a:lnSpc>
                <a:spcPct val="115000"/>
              </a:lnSpc>
            </a:pPr>
            <a:r>
              <a:rPr lang="vi-VN" sz="4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Về chức năng:</a:t>
            </a:r>
            <a:r>
              <a:rPr lang="vi-VN" sz="42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Câu khẳng định dùng để </a:t>
            </a:r>
            <a:r>
              <a:rPr lang="vi-VN" sz="4200" u="sng"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thông báo, xác nhận sự tồn tại</a:t>
            </a:r>
            <a:r>
              <a:rPr lang="vi-VN" sz="42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của một sự vật, sự việc nhất định.</a:t>
            </a:r>
            <a:endParaRPr lang="en-US" sz="4200" dirty="0">
              <a:solidFill>
                <a:srgbClr val="0070C0"/>
              </a:solidFill>
              <a:latin typeface="Times New Roman" panose="02020603050405020304" pitchFamily="18" charset="0"/>
              <a:ea typeface="Times New Roman" panose="02020603050405020304" pitchFamily="18" charset="0"/>
            </a:endParaRPr>
          </a:p>
        </p:txBody>
      </p:sp>
      <p:sp>
        <p:nvSpPr>
          <p:cNvPr id="5" name="Rectangle 4"/>
          <p:cNvSpPr/>
          <p:nvPr/>
        </p:nvSpPr>
        <p:spPr>
          <a:xfrm>
            <a:off x="10044547" y="3744079"/>
            <a:ext cx="6137561" cy="3065455"/>
          </a:xfrm>
          <a:prstGeom prst="rect">
            <a:avLst/>
          </a:prstGeom>
        </p:spPr>
        <p:txBody>
          <a:bodyPr wrap="square">
            <a:spAutoFit/>
          </a:bodyPr>
          <a:lstStyle/>
          <a:p>
            <a:pPr algn="just" defTabSz="1371600">
              <a:lnSpc>
                <a:spcPct val="115000"/>
              </a:lnSpc>
            </a:pPr>
            <a:r>
              <a:rPr lang="vi-VN" sz="4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Về hình thức:</a:t>
            </a:r>
            <a:r>
              <a:rPr lang="vi-VN" sz="42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câu khẳng định </a:t>
            </a:r>
            <a:r>
              <a:rPr lang="vi-VN" sz="4200" u="sng"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thường không chứa </a:t>
            </a:r>
            <a:r>
              <a:rPr lang="vi-VN" sz="42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các </a:t>
            </a:r>
            <a:r>
              <a:rPr lang="vi-VN" sz="4200" u="sng"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từ ngữ mang ý nghĩa phủ định</a:t>
            </a:r>
            <a:r>
              <a:rPr lang="vi-VN" sz="42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4200" dirty="0">
              <a:solidFill>
                <a:srgbClr val="0070C0"/>
              </a:solidFill>
              <a:latin typeface="Times New Roman" panose="02020603050405020304" pitchFamily="18" charset="0"/>
              <a:ea typeface="Times New Roman" panose="02020603050405020304" pitchFamily="18" charset="0"/>
            </a:endParaRPr>
          </a:p>
        </p:txBody>
      </p:sp>
      <p:sp>
        <p:nvSpPr>
          <p:cNvPr id="6" name="Rectangle 5"/>
          <p:cNvSpPr/>
          <p:nvPr/>
        </p:nvSpPr>
        <p:spPr>
          <a:xfrm>
            <a:off x="1634837" y="7249258"/>
            <a:ext cx="14713526" cy="2162900"/>
          </a:xfrm>
          <a:prstGeom prst="rect">
            <a:avLst/>
          </a:prstGeom>
        </p:spPr>
        <p:txBody>
          <a:bodyPr wrap="square">
            <a:spAutoFit/>
          </a:bodyPr>
          <a:lstStyle/>
          <a:p>
            <a:pPr algn="just" defTabSz="1371600">
              <a:lnSpc>
                <a:spcPct val="115000"/>
              </a:lnSpc>
            </a:pPr>
            <a:r>
              <a:rPr lang="vi-VN" sz="3900" b="1"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3900" b="1" u="sng"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Lưu ý</a:t>
            </a:r>
            <a:r>
              <a:rPr lang="vi-VN" sz="3900" b="1"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Câu khẳng định được dùng với hình thức “phủ định của phủ định”; tức là lặp đi lặp lại hai lần từ ngữ mang nghĩa phủ định( trong ví dụ 1)</a:t>
            </a:r>
            <a:endParaRPr lang="en-US" sz="3900" b="1" dirty="0" smtClean="0">
              <a:solidFill>
                <a:srgbClr val="FF0000"/>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1795784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arn(inVertical)">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983" y="0"/>
            <a:ext cx="18288000" cy="10287000"/>
          </a:xfrm>
          <a:prstGeom prst="rect">
            <a:avLst/>
          </a:prstGeom>
        </p:spPr>
      </p:pic>
      <p:sp>
        <p:nvSpPr>
          <p:cNvPr id="3" name="Rectangle 2"/>
          <p:cNvSpPr/>
          <p:nvPr/>
        </p:nvSpPr>
        <p:spPr>
          <a:xfrm>
            <a:off x="4211783" y="226430"/>
            <a:ext cx="9144000" cy="1791260"/>
          </a:xfrm>
          <a:prstGeom prst="rect">
            <a:avLst/>
          </a:prstGeom>
        </p:spPr>
        <p:txBody>
          <a:bodyPr>
            <a:spAutoFit/>
          </a:bodyPr>
          <a:lstStyle/>
          <a:p>
            <a:pPr algn="ctr" defTabSz="1371600">
              <a:lnSpc>
                <a:spcPct val="115000"/>
              </a:lnSpc>
            </a:pPr>
            <a:endParaRPr lang="en-US" sz="4800" dirty="0">
              <a:solidFill>
                <a:prstClr val="black"/>
              </a:solidFill>
              <a:latin typeface="Times New Roman" panose="02020603050405020304" pitchFamily="18" charset="0"/>
              <a:ea typeface="Times New Roman" panose="02020603050405020304" pitchFamily="18" charset="0"/>
            </a:endParaRPr>
          </a:p>
          <a:p>
            <a:pPr algn="ctr" defTabSz="1371600">
              <a:lnSpc>
                <a:spcPct val="115000"/>
              </a:lnSpc>
            </a:pPr>
            <a:r>
              <a:rPr lang="vi-VN" sz="4800" b="1" dirty="0"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Câu </a:t>
            </a:r>
            <a:r>
              <a:rPr lang="en-US" sz="4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p</a:t>
            </a:r>
            <a:r>
              <a:rPr lang="vi-VN" sz="4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a:t>
            </a:r>
            <a:r>
              <a:rPr lang="en-US" sz="4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ủ</a:t>
            </a:r>
            <a:r>
              <a:rPr lang="vi-VN" sz="4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định:</a:t>
            </a:r>
            <a:endParaRPr lang="en-US" sz="4800" dirty="0">
              <a:solidFill>
                <a:prstClr val="black"/>
              </a:solidFill>
              <a:latin typeface="Times New Roman" panose="02020603050405020304" pitchFamily="18" charset="0"/>
              <a:ea typeface="Times New Roman" panose="02020603050405020304" pitchFamily="18" charset="0"/>
            </a:endParaRPr>
          </a:p>
        </p:txBody>
      </p:sp>
      <p:sp>
        <p:nvSpPr>
          <p:cNvPr id="4" name="Rectangle 3"/>
          <p:cNvSpPr/>
          <p:nvPr/>
        </p:nvSpPr>
        <p:spPr>
          <a:xfrm>
            <a:off x="1801089" y="3781589"/>
            <a:ext cx="7685133" cy="2677656"/>
          </a:xfrm>
          <a:prstGeom prst="rect">
            <a:avLst/>
          </a:prstGeom>
        </p:spPr>
        <p:txBody>
          <a:bodyPr wrap="square">
            <a:spAutoFit/>
          </a:bodyPr>
          <a:lstStyle/>
          <a:p>
            <a:pPr algn="just" defTabSz="1371600"/>
            <a:r>
              <a:rPr lang="vi-VN" sz="4200" b="1" dirty="0">
                <a:solidFill>
                  <a:srgbClr val="0070C0"/>
                </a:solidFill>
                <a:latin typeface="Times New Roman" panose="02020603050405020304" pitchFamily="18" charset="0"/>
              </a:rPr>
              <a:t>- Về chức năng:</a:t>
            </a:r>
            <a:r>
              <a:rPr lang="vi-VN" sz="4200" dirty="0">
                <a:solidFill>
                  <a:srgbClr val="0070C0"/>
                </a:solidFill>
                <a:latin typeface="Times New Roman" panose="02020603050405020304" pitchFamily="18" charset="0"/>
              </a:rPr>
              <a:t> là câu dùng để thông báo, xác nhận </a:t>
            </a:r>
            <a:r>
              <a:rPr lang="vi-VN" sz="4200" u="sng" dirty="0">
                <a:solidFill>
                  <a:srgbClr val="0070C0"/>
                </a:solidFill>
                <a:latin typeface="Times New Roman" panose="02020603050405020304" pitchFamily="18" charset="0"/>
              </a:rPr>
              <a:t>không có</a:t>
            </a:r>
            <a:r>
              <a:rPr lang="vi-VN" sz="4200" dirty="0">
                <a:solidFill>
                  <a:srgbClr val="0070C0"/>
                </a:solidFill>
                <a:latin typeface="Times New Roman" panose="02020603050405020304" pitchFamily="18" charset="0"/>
              </a:rPr>
              <a:t> sự vật, sự việc hoặc </a:t>
            </a:r>
            <a:r>
              <a:rPr lang="vi-VN" sz="4200" u="sng" dirty="0">
                <a:solidFill>
                  <a:srgbClr val="0070C0"/>
                </a:solidFill>
                <a:latin typeface="Times New Roman" panose="02020603050405020304" pitchFamily="18" charset="0"/>
              </a:rPr>
              <a:t>bác bỏ</a:t>
            </a:r>
            <a:r>
              <a:rPr lang="vi-VN" sz="4200" dirty="0">
                <a:solidFill>
                  <a:srgbClr val="0070C0"/>
                </a:solidFill>
                <a:latin typeface="Times New Roman" panose="02020603050405020304" pitchFamily="18" charset="0"/>
              </a:rPr>
              <a:t> một ý kiến, một nhận định nào đó.</a:t>
            </a:r>
            <a:endParaRPr lang="en-US" sz="4200" dirty="0">
              <a:solidFill>
                <a:srgbClr val="0070C0"/>
              </a:solidFill>
              <a:latin typeface="Calibri Light" panose="020F0302020204030204"/>
            </a:endParaRPr>
          </a:p>
        </p:txBody>
      </p:sp>
      <p:sp>
        <p:nvSpPr>
          <p:cNvPr id="5" name="Rectangle 4"/>
          <p:cNvSpPr/>
          <p:nvPr/>
        </p:nvSpPr>
        <p:spPr>
          <a:xfrm>
            <a:off x="10044547" y="3744079"/>
            <a:ext cx="6137561" cy="3914918"/>
          </a:xfrm>
          <a:prstGeom prst="rect">
            <a:avLst/>
          </a:prstGeom>
        </p:spPr>
        <p:txBody>
          <a:bodyPr wrap="square">
            <a:spAutoFit/>
          </a:bodyPr>
          <a:lstStyle/>
          <a:p>
            <a:pPr algn="just" defTabSz="1371600">
              <a:lnSpc>
                <a:spcPct val="115000"/>
              </a:lnSpc>
            </a:pPr>
            <a:r>
              <a:rPr lang="vi-VN" sz="3600" b="1" dirty="0">
                <a:solidFill>
                  <a:srgbClr val="0070C0"/>
                </a:solidFill>
                <a:latin typeface="Times New Roman" panose="02020603050405020304" pitchFamily="18" charset="0"/>
              </a:rPr>
              <a:t>- Về hình thức:</a:t>
            </a:r>
            <a:r>
              <a:rPr lang="vi-VN" sz="3600" dirty="0">
                <a:solidFill>
                  <a:srgbClr val="0070C0"/>
                </a:solidFill>
                <a:latin typeface="Times New Roman" panose="02020603050405020304" pitchFamily="18" charset="0"/>
              </a:rPr>
              <a:t> câu phủ định thường có </a:t>
            </a:r>
            <a:r>
              <a:rPr lang="vi-VN" sz="3600" u="sng" dirty="0">
                <a:solidFill>
                  <a:srgbClr val="0070C0"/>
                </a:solidFill>
                <a:latin typeface="Times New Roman" panose="02020603050405020304" pitchFamily="18" charset="0"/>
              </a:rPr>
              <a:t>các từ ngữ phủ định </a:t>
            </a:r>
            <a:r>
              <a:rPr lang="vi-VN" sz="3600" dirty="0">
                <a:solidFill>
                  <a:srgbClr val="0070C0"/>
                </a:solidFill>
                <a:latin typeface="Times New Roman" panose="02020603050405020304" pitchFamily="18" charset="0"/>
              </a:rPr>
              <a:t>như: </a:t>
            </a:r>
            <a:r>
              <a:rPr lang="vi-VN" sz="3600" i="1" dirty="0">
                <a:solidFill>
                  <a:srgbClr val="0070C0"/>
                </a:solidFill>
                <a:latin typeface="Times New Roman" panose="02020603050405020304" pitchFamily="18" charset="0"/>
              </a:rPr>
              <a:t>không, chưa, chẳng, chả, không phải, chẳng phải, đâu (có), có...đâu, làm gì, làm sao, ...</a:t>
            </a:r>
            <a:endParaRPr lang="en-US" sz="3600" dirty="0">
              <a:solidFill>
                <a:srgbClr val="0070C0"/>
              </a:solidFill>
              <a:latin typeface="Calibri Light" panose="020F0302020204030204"/>
              <a:ea typeface="Times New Roman" panose="02020603050405020304" pitchFamily="18" charset="0"/>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1089" y="6946025"/>
            <a:ext cx="14658111" cy="2900363"/>
          </a:xfrm>
          <a:prstGeom prst="rect">
            <a:avLst/>
          </a:prstGeom>
        </p:spPr>
      </p:pic>
    </p:spTree>
    <p:extLst>
      <p:ext uri="{BB962C8B-B14F-4D97-AF65-F5344CB8AC3E}">
        <p14:creationId xmlns:p14="http://schemas.microsoft.com/office/powerpoint/2010/main" val="8375444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arn(inVertical)">
                                      <p:cBhvr>
                                        <p:cTn id="1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Text Box 3"/>
          <p:cNvSpPr txBox="1">
            <a:spLocks noChangeArrowheads="1"/>
          </p:cNvSpPr>
          <p:nvPr/>
        </p:nvSpPr>
        <p:spPr bwMode="auto">
          <a:xfrm>
            <a:off x="2286001" y="1"/>
            <a:ext cx="13685045" cy="968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800100" indent="-342900">
              <a:defRPr>
                <a:solidFill>
                  <a:schemeClr val="tx1"/>
                </a:solidFill>
                <a:latin typeface="Arial" panose="020B0604020202020204" pitchFamily="34" charset="0"/>
              </a:defRPr>
            </a:lvl2pPr>
            <a:lvl3pPr marL="1257300" indent="-342900">
              <a:defRPr>
                <a:solidFill>
                  <a:schemeClr val="tx1"/>
                </a:solidFill>
                <a:latin typeface="Arial" panose="020B0604020202020204" pitchFamily="34" charset="0"/>
              </a:defRPr>
            </a:lvl3pPr>
            <a:lvl4pPr marL="1714500" indent="-342900">
              <a:defRPr>
                <a:solidFill>
                  <a:schemeClr val="tx1"/>
                </a:solidFill>
                <a:latin typeface="Arial" panose="020B0604020202020204" pitchFamily="34" charset="0"/>
              </a:defRPr>
            </a:lvl4pPr>
            <a:lvl5pPr marL="2171700" indent="-342900">
              <a:defRPr>
                <a:solidFill>
                  <a:schemeClr val="tx1"/>
                </a:solidFill>
                <a:latin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defRPr>
            </a:lvl9pPr>
          </a:lstStyle>
          <a:p>
            <a:pPr marL="0" marR="0" lvl="0" indent="0" algn="just" defTabSz="1371600" rtl="0" eaLnBrk="1" fontAlgn="base" latinLnBrk="0" hangingPunct="1">
              <a:lnSpc>
                <a:spcPct val="100000"/>
              </a:lnSpc>
              <a:spcBef>
                <a:spcPct val="50000"/>
              </a:spcBef>
              <a:spcAft>
                <a:spcPct val="0"/>
              </a:spcAft>
              <a:buClrTx/>
              <a:buSzTx/>
              <a:buFontTx/>
              <a:buNone/>
              <a:tabLst/>
              <a:defRPr/>
            </a:pPr>
            <a:r>
              <a:rPr kumimoji="0" lang="en-US" altLang="vi-VN" sz="5700" b="1" i="1" u="none" strike="noStrike" kern="1200" cap="none" spc="0" normalizeH="0" baseline="0" noProof="0" dirty="0">
                <a:ln>
                  <a:noFill/>
                </a:ln>
                <a:solidFill>
                  <a:srgbClr val="000000"/>
                </a:solidFill>
                <a:effectLst/>
                <a:uLnTx/>
                <a:uFillTx/>
                <a:latin typeface=".VnTime" panose="020B7200000000000000" pitchFamily="34" charset="0"/>
                <a:ea typeface="+mn-ea"/>
                <a:cs typeface="+mn-cs"/>
              </a:rPr>
              <a:t>     </a:t>
            </a:r>
          </a:p>
        </p:txBody>
      </p:sp>
      <p:grpSp>
        <p:nvGrpSpPr>
          <p:cNvPr id="22533" name="Group 5"/>
          <p:cNvGrpSpPr>
            <a:grpSpLocks/>
          </p:cNvGrpSpPr>
          <p:nvPr/>
        </p:nvGrpSpPr>
        <p:grpSpPr bwMode="auto">
          <a:xfrm>
            <a:off x="2324967" y="3299062"/>
            <a:ext cx="13573125" cy="4262438"/>
            <a:chOff x="60" y="1746"/>
            <a:chExt cx="5700" cy="1790"/>
          </a:xfrm>
        </p:grpSpPr>
        <p:sp>
          <p:nvSpPr>
            <p:cNvPr id="22537" name="Text Box 9"/>
            <p:cNvSpPr txBox="1">
              <a:spLocks noChangeArrowheads="1"/>
            </p:cNvSpPr>
            <p:nvPr/>
          </p:nvSpPr>
          <p:spPr bwMode="auto">
            <a:xfrm>
              <a:off x="2928" y="3206"/>
              <a:ext cx="2832"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800100" indent="-342900">
                <a:defRPr>
                  <a:solidFill>
                    <a:schemeClr val="tx1"/>
                  </a:solidFill>
                  <a:latin typeface="Arial" panose="020B0604020202020204" pitchFamily="34" charset="0"/>
                </a:defRPr>
              </a:lvl2pPr>
              <a:lvl3pPr marL="1257300" indent="-342900">
                <a:defRPr>
                  <a:solidFill>
                    <a:schemeClr val="tx1"/>
                  </a:solidFill>
                  <a:latin typeface="Arial" panose="020B0604020202020204" pitchFamily="34" charset="0"/>
                </a:defRPr>
              </a:lvl3pPr>
              <a:lvl4pPr marL="1714500" indent="-342900">
                <a:defRPr>
                  <a:solidFill>
                    <a:schemeClr val="tx1"/>
                  </a:solidFill>
                  <a:latin typeface="Arial" panose="020B0604020202020204" pitchFamily="34" charset="0"/>
                </a:defRPr>
              </a:lvl4pPr>
              <a:lvl5pPr marL="2171700" indent="-342900">
                <a:defRPr>
                  <a:solidFill>
                    <a:schemeClr val="tx1"/>
                  </a:solidFill>
                  <a:latin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defRPr>
              </a:lvl9pPr>
            </a:lstStyle>
            <a:p>
              <a:pPr marL="0" marR="0" lvl="0" indent="0" algn="ctr" defTabSz="1371600" rtl="0" eaLnBrk="1" fontAlgn="base" latinLnBrk="0" hangingPunct="1">
                <a:lnSpc>
                  <a:spcPct val="100000"/>
                </a:lnSpc>
                <a:spcBef>
                  <a:spcPct val="50000"/>
                </a:spcBef>
                <a:spcAft>
                  <a:spcPct val="0"/>
                </a:spcAft>
                <a:buClrTx/>
                <a:buSzTx/>
                <a:buFontTx/>
                <a:buNone/>
                <a:tabLst/>
                <a:defRPr/>
              </a:pPr>
              <a:endParaRPr kumimoji="0" lang="en-US" altLang="vi-VN" sz="4500" b="0" i="0" u="none" strike="noStrike" kern="1200" cap="none" spc="0" normalizeH="0" baseline="0" noProof="0" dirty="0">
                <a:ln>
                  <a:noFill/>
                </a:ln>
                <a:solidFill>
                  <a:srgbClr val="000066"/>
                </a:solidFill>
                <a:effectLst/>
                <a:uLnTx/>
                <a:uFillTx/>
                <a:latin typeface="Times New Roman" panose="02020603050405020304" pitchFamily="18" charset="0"/>
                <a:ea typeface="+mn-ea"/>
                <a:cs typeface="Times New Roman" panose="02020603050405020304" pitchFamily="18" charset="0"/>
              </a:endParaRPr>
            </a:p>
          </p:txBody>
        </p:sp>
        <p:grpSp>
          <p:nvGrpSpPr>
            <p:cNvPr id="22538" name="Group 10"/>
            <p:cNvGrpSpPr>
              <a:grpSpLocks/>
            </p:cNvGrpSpPr>
            <p:nvPr/>
          </p:nvGrpSpPr>
          <p:grpSpPr bwMode="auto">
            <a:xfrm>
              <a:off x="60" y="1746"/>
              <a:ext cx="5652" cy="1202"/>
              <a:chOff x="60" y="1746"/>
              <a:chExt cx="5652" cy="1202"/>
            </a:xfrm>
          </p:grpSpPr>
          <p:sp>
            <p:nvSpPr>
              <p:cNvPr id="22539" name="Text Box 11"/>
              <p:cNvSpPr txBox="1">
                <a:spLocks noChangeArrowheads="1"/>
              </p:cNvSpPr>
              <p:nvPr/>
            </p:nvSpPr>
            <p:spPr bwMode="auto">
              <a:xfrm>
                <a:off x="60" y="1746"/>
                <a:ext cx="2832" cy="1202"/>
              </a:xfrm>
              <a:prstGeom prst="rect">
                <a:avLst/>
              </a:prstGeom>
              <a:noFill/>
              <a:ln w="9525">
                <a:solidFill>
                  <a:srgbClr val="0066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800100" indent="-342900">
                  <a:defRPr>
                    <a:solidFill>
                      <a:schemeClr val="tx1"/>
                    </a:solidFill>
                    <a:latin typeface="Arial" panose="020B0604020202020204" pitchFamily="34" charset="0"/>
                  </a:defRPr>
                </a:lvl2pPr>
                <a:lvl3pPr marL="1257300" indent="-342900">
                  <a:defRPr>
                    <a:solidFill>
                      <a:schemeClr val="tx1"/>
                    </a:solidFill>
                    <a:latin typeface="Arial" panose="020B0604020202020204" pitchFamily="34" charset="0"/>
                  </a:defRPr>
                </a:lvl3pPr>
                <a:lvl4pPr marL="1714500" indent="-342900">
                  <a:defRPr>
                    <a:solidFill>
                      <a:schemeClr val="tx1"/>
                    </a:solidFill>
                    <a:latin typeface="Arial" panose="020B0604020202020204" pitchFamily="34" charset="0"/>
                  </a:defRPr>
                </a:lvl4pPr>
                <a:lvl5pPr marL="2171700" indent="-342900">
                  <a:defRPr>
                    <a:solidFill>
                      <a:schemeClr val="tx1"/>
                    </a:solidFill>
                    <a:latin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defRPr>
                </a:lvl9pPr>
              </a:lstStyle>
              <a:p>
                <a:pPr marL="0" marR="0" lvl="0" indent="0" algn="ctr" defTabSz="1371600" rtl="0" eaLnBrk="1" fontAlgn="base" latinLnBrk="0" hangingPunct="1">
                  <a:lnSpc>
                    <a:spcPct val="100000"/>
                  </a:lnSpc>
                  <a:spcBef>
                    <a:spcPct val="50000"/>
                  </a:spcBef>
                  <a:spcAft>
                    <a:spcPct val="0"/>
                  </a:spcAft>
                  <a:buClrTx/>
                  <a:buSzTx/>
                  <a:buFontTx/>
                  <a:buNone/>
                  <a:tabLst/>
                  <a:defRPr/>
                </a:pPr>
                <a:r>
                  <a:rPr kumimoji="0" lang="en-US" altLang="vi-VN" sz="4500" b="1" i="0" u="sng" strike="noStrike" kern="1200" cap="none" spc="0" normalizeH="0" baseline="0" noProof="0" dirty="0" smtClean="0">
                    <a:ln>
                      <a:noFill/>
                    </a:ln>
                    <a:solidFill>
                      <a:srgbClr val="006600"/>
                    </a:solidFill>
                    <a:effectLst/>
                    <a:uLnTx/>
                    <a:uFillTx/>
                    <a:latin typeface=".VnTime" panose="020B7200000000000000" pitchFamily="34" charset="0"/>
                    <a:ea typeface="+mn-ea"/>
                    <a:cs typeface="+mn-cs"/>
                  </a:rPr>
                  <a:t>VD4:</a:t>
                </a:r>
                <a:endParaRPr kumimoji="0" lang="en-US" altLang="vi-VN" sz="4500" b="1" i="0" u="sng" strike="noStrike" kern="1200" cap="none" spc="0" normalizeH="0" baseline="0" noProof="0" dirty="0">
                  <a:ln>
                    <a:noFill/>
                  </a:ln>
                  <a:solidFill>
                    <a:srgbClr val="006600"/>
                  </a:solidFill>
                  <a:effectLst/>
                  <a:uLnTx/>
                  <a:uFillTx/>
                  <a:latin typeface=".VnTime" panose="020B7200000000000000" pitchFamily="34" charset="0"/>
                  <a:ea typeface="+mn-ea"/>
                  <a:cs typeface="+mn-cs"/>
                </a:endParaRPr>
              </a:p>
              <a:p>
                <a:pPr marL="0" marR="0" lvl="0" indent="0" algn="just" defTabSz="1371600" rtl="0" eaLnBrk="1" fontAlgn="base" latinLnBrk="0" hangingPunct="1">
                  <a:lnSpc>
                    <a:spcPct val="100000"/>
                  </a:lnSpc>
                  <a:spcBef>
                    <a:spcPct val="50000"/>
                  </a:spcBef>
                  <a:spcAft>
                    <a:spcPct val="0"/>
                  </a:spcAft>
                  <a:buClrTx/>
                  <a:buSzTx/>
                  <a:buFontTx/>
                  <a:buNone/>
                  <a:tabLst/>
                  <a:defRPr/>
                </a:pPr>
                <a:r>
                  <a:rPr kumimoji="0" lang="en-US" altLang="vi-VN" sz="4500" b="0" i="0" u="none" strike="noStrike" kern="1200" cap="none" spc="0" normalizeH="0" baseline="0" noProof="0" dirty="0">
                    <a:ln>
                      <a:noFill/>
                    </a:ln>
                    <a:solidFill>
                      <a:srgbClr val="006600"/>
                    </a:solidFill>
                    <a:effectLst/>
                    <a:uLnTx/>
                    <a:uFillTx/>
                    <a:latin typeface=".VnTime" panose="020B7200000000000000" pitchFamily="34" charset="0"/>
                    <a:ea typeface="+mn-ea"/>
                    <a:cs typeface="+mn-cs"/>
                  </a:rPr>
                  <a:t>A: Thu </a:t>
                </a:r>
                <a:r>
                  <a:rPr kumimoji="0" lang="en-US" altLang="vi-VN" sz="4500" b="0" i="0" u="none" strike="noStrike" kern="1200" cap="none" spc="0" normalizeH="0" baseline="0" noProof="0" dirty="0" err="1">
                    <a:ln>
                      <a:noFill/>
                    </a:ln>
                    <a:solidFill>
                      <a:srgbClr val="006600"/>
                    </a:solidFill>
                    <a:effectLst/>
                    <a:uLnTx/>
                    <a:uFillTx/>
                    <a:latin typeface=".VnTime" panose="020B7200000000000000" pitchFamily="34" charset="0"/>
                    <a:ea typeface="+mn-ea"/>
                    <a:cs typeface="+mn-cs"/>
                  </a:rPr>
                  <a:t>cã</a:t>
                </a:r>
                <a:r>
                  <a:rPr kumimoji="0" lang="en-US" altLang="vi-VN" sz="4500" b="0" i="0" u="none" strike="noStrike" kern="1200" cap="none" spc="0" normalizeH="0" baseline="0" noProof="0" dirty="0">
                    <a:ln>
                      <a:noFill/>
                    </a:ln>
                    <a:solidFill>
                      <a:srgbClr val="006600"/>
                    </a:solidFill>
                    <a:effectLst/>
                    <a:uLnTx/>
                    <a:uFillTx/>
                    <a:latin typeface=".VnTime" panose="020B7200000000000000" pitchFamily="34" charset="0"/>
                    <a:ea typeface="+mn-ea"/>
                    <a:cs typeface="+mn-cs"/>
                  </a:rPr>
                  <a:t> </a:t>
                </a:r>
                <a:r>
                  <a:rPr kumimoji="0" lang="en-US" altLang="vi-VN" sz="4500" b="0" i="0" u="none" strike="noStrike" kern="1200" cap="none" spc="0" normalizeH="0" baseline="0" noProof="0" dirty="0" err="1">
                    <a:ln>
                      <a:noFill/>
                    </a:ln>
                    <a:solidFill>
                      <a:srgbClr val="006600"/>
                    </a:solidFill>
                    <a:effectLst/>
                    <a:uLnTx/>
                    <a:uFillTx/>
                    <a:latin typeface=".VnTime" panose="020B7200000000000000" pitchFamily="34" charset="0"/>
                    <a:ea typeface="+mn-ea"/>
                    <a:cs typeface="+mn-cs"/>
                  </a:rPr>
                  <a:t>giái</a:t>
                </a:r>
                <a:r>
                  <a:rPr kumimoji="0" lang="en-US" altLang="vi-VN" sz="4500" b="0" i="0" u="none" strike="noStrike" kern="1200" cap="none" spc="0" normalizeH="0" baseline="0" noProof="0" dirty="0">
                    <a:ln>
                      <a:noFill/>
                    </a:ln>
                    <a:solidFill>
                      <a:srgbClr val="006600"/>
                    </a:solidFill>
                    <a:effectLst/>
                    <a:uLnTx/>
                    <a:uFillTx/>
                    <a:latin typeface=".VnTime" panose="020B7200000000000000" pitchFamily="34" charset="0"/>
                    <a:ea typeface="+mn-ea"/>
                    <a:cs typeface="+mn-cs"/>
                  </a:rPr>
                  <a:t> </a:t>
                </a:r>
                <a:r>
                  <a:rPr kumimoji="0" lang="en-US" altLang="vi-VN" sz="4500" b="0" i="0" u="none" strike="noStrike" kern="1200" cap="none" spc="0" normalizeH="0" baseline="0" noProof="0" dirty="0" err="1">
                    <a:ln>
                      <a:noFill/>
                    </a:ln>
                    <a:solidFill>
                      <a:srgbClr val="006600"/>
                    </a:solidFill>
                    <a:effectLst/>
                    <a:uLnTx/>
                    <a:uFillTx/>
                    <a:latin typeface=".VnTime" panose="020B7200000000000000" pitchFamily="34" charset="0"/>
                    <a:ea typeface="+mn-ea"/>
                    <a:cs typeface="+mn-cs"/>
                  </a:rPr>
                  <a:t>to¸n</a:t>
                </a:r>
                <a:r>
                  <a:rPr kumimoji="0" lang="en-US" altLang="vi-VN" sz="4500" b="0" i="0" u="none" strike="noStrike" kern="1200" cap="none" spc="0" normalizeH="0" baseline="0" noProof="0" dirty="0">
                    <a:ln>
                      <a:noFill/>
                    </a:ln>
                    <a:solidFill>
                      <a:srgbClr val="006600"/>
                    </a:solidFill>
                    <a:effectLst/>
                    <a:uLnTx/>
                    <a:uFillTx/>
                    <a:latin typeface=".VnTime" panose="020B7200000000000000" pitchFamily="34" charset="0"/>
                    <a:ea typeface="+mn-ea"/>
                    <a:cs typeface="+mn-cs"/>
                  </a:rPr>
                  <a:t> </a:t>
                </a:r>
                <a:r>
                  <a:rPr kumimoji="0" lang="en-US" altLang="vi-VN" sz="4500" b="0" i="0" u="none" strike="noStrike" kern="1200" cap="none" spc="0" normalizeH="0" baseline="0" noProof="0" dirty="0" err="1">
                    <a:ln>
                      <a:noFill/>
                    </a:ln>
                    <a:solidFill>
                      <a:srgbClr val="006600"/>
                    </a:solidFill>
                    <a:effectLst/>
                    <a:uLnTx/>
                    <a:uFillTx/>
                    <a:latin typeface=".VnTime" panose="020B7200000000000000" pitchFamily="34" charset="0"/>
                    <a:ea typeface="+mn-ea"/>
                    <a:cs typeface="+mn-cs"/>
                  </a:rPr>
                  <a:t>kh«ng</a:t>
                </a:r>
                <a:r>
                  <a:rPr kumimoji="0" lang="en-US" altLang="vi-VN" sz="4500" b="0" i="0" u="none" strike="noStrike" kern="1200" cap="none" spc="0" normalizeH="0" baseline="0" noProof="0" dirty="0">
                    <a:ln>
                      <a:noFill/>
                    </a:ln>
                    <a:solidFill>
                      <a:srgbClr val="006600"/>
                    </a:solidFill>
                    <a:effectLst/>
                    <a:uLnTx/>
                    <a:uFillTx/>
                    <a:latin typeface=".VnTime" panose="020B7200000000000000" pitchFamily="34" charset="0"/>
                    <a:ea typeface="+mn-ea"/>
                    <a:cs typeface="+mn-cs"/>
                  </a:rPr>
                  <a:t>?</a:t>
                </a:r>
              </a:p>
              <a:p>
                <a:pPr marL="0" marR="0" lvl="0" indent="0" algn="just" defTabSz="1371600" rtl="0" eaLnBrk="1" fontAlgn="base" latinLnBrk="0" hangingPunct="1">
                  <a:lnSpc>
                    <a:spcPct val="100000"/>
                  </a:lnSpc>
                  <a:spcBef>
                    <a:spcPct val="50000"/>
                  </a:spcBef>
                  <a:spcAft>
                    <a:spcPct val="0"/>
                  </a:spcAft>
                  <a:buClrTx/>
                  <a:buSzTx/>
                  <a:buFontTx/>
                  <a:buNone/>
                  <a:tabLst/>
                  <a:defRPr/>
                </a:pPr>
                <a:r>
                  <a:rPr kumimoji="0" lang="en-US" altLang="vi-VN" sz="4500" b="0" i="0" u="none" strike="noStrike" kern="1200" cap="none" spc="0" normalizeH="0" baseline="0" noProof="0" dirty="0">
                    <a:ln>
                      <a:noFill/>
                    </a:ln>
                    <a:solidFill>
                      <a:srgbClr val="006600"/>
                    </a:solidFill>
                    <a:effectLst/>
                    <a:uLnTx/>
                    <a:uFillTx/>
                    <a:latin typeface=".VnTime" panose="020B7200000000000000" pitchFamily="34" charset="0"/>
                    <a:ea typeface="+mn-ea"/>
                    <a:cs typeface="+mn-cs"/>
                  </a:rPr>
                  <a:t>B: B¹n </a:t>
                </a:r>
                <a:r>
                  <a:rPr kumimoji="0" lang="en-US" altLang="vi-VN" sz="4500" b="0" i="0" u="none" strike="noStrike" kern="1200" cap="none" spc="0" normalizeH="0" baseline="0" noProof="0" dirty="0" err="1">
                    <a:ln>
                      <a:noFill/>
                    </a:ln>
                    <a:solidFill>
                      <a:srgbClr val="006600"/>
                    </a:solidFill>
                    <a:effectLst/>
                    <a:uLnTx/>
                    <a:uFillTx/>
                    <a:latin typeface=".VnTime" panose="020B7200000000000000" pitchFamily="34" charset="0"/>
                    <a:ea typeface="+mn-ea"/>
                    <a:cs typeface="+mn-cs"/>
                  </a:rPr>
                  <a:t>Êy</a:t>
                </a:r>
                <a:r>
                  <a:rPr kumimoji="0" lang="en-US" altLang="vi-VN" sz="4500" b="0" i="0" u="none" strike="noStrike" kern="1200" cap="none" spc="0" normalizeH="0" baseline="0" noProof="0" dirty="0">
                    <a:ln>
                      <a:noFill/>
                    </a:ln>
                    <a:solidFill>
                      <a:srgbClr val="006600"/>
                    </a:solidFill>
                    <a:effectLst/>
                    <a:uLnTx/>
                    <a:uFillTx/>
                    <a:latin typeface=".VnTime" panose="020B7200000000000000" pitchFamily="34" charset="0"/>
                    <a:ea typeface="+mn-ea"/>
                    <a:cs typeface="+mn-cs"/>
                  </a:rPr>
                  <a:t> </a:t>
                </a:r>
                <a:r>
                  <a:rPr kumimoji="0" lang="en-US" altLang="vi-VN" sz="4500" b="0" i="0" u="none" strike="noStrike" kern="1200" cap="none" spc="0" normalizeH="0" baseline="0" noProof="0" dirty="0" err="1">
                    <a:ln>
                      <a:noFill/>
                    </a:ln>
                    <a:solidFill>
                      <a:srgbClr val="006600"/>
                    </a:solidFill>
                    <a:effectLst/>
                    <a:uLnTx/>
                    <a:uFillTx/>
                    <a:latin typeface=".VnTime" panose="020B7200000000000000" pitchFamily="34" charset="0"/>
                    <a:ea typeface="+mn-ea"/>
                    <a:cs typeface="+mn-cs"/>
                  </a:rPr>
                  <a:t>kh«ng</a:t>
                </a:r>
                <a:r>
                  <a:rPr kumimoji="0" lang="en-US" altLang="vi-VN" sz="4500" b="0" i="0" u="none" strike="noStrike" kern="1200" cap="none" spc="0" normalizeH="0" baseline="0" noProof="0" dirty="0">
                    <a:ln>
                      <a:noFill/>
                    </a:ln>
                    <a:solidFill>
                      <a:srgbClr val="006600"/>
                    </a:solidFill>
                    <a:effectLst/>
                    <a:uLnTx/>
                    <a:uFillTx/>
                    <a:latin typeface=".VnTime" panose="020B7200000000000000" pitchFamily="34" charset="0"/>
                    <a:ea typeface="+mn-ea"/>
                    <a:cs typeface="+mn-cs"/>
                  </a:rPr>
                  <a:t> </a:t>
                </a:r>
                <a:r>
                  <a:rPr kumimoji="0" lang="en-US" altLang="vi-VN" sz="4500" b="0" i="0" u="none" strike="noStrike" kern="1200" cap="none" spc="0" normalizeH="0" baseline="0" noProof="0" dirty="0" err="1">
                    <a:ln>
                      <a:noFill/>
                    </a:ln>
                    <a:solidFill>
                      <a:srgbClr val="006600"/>
                    </a:solidFill>
                    <a:effectLst/>
                    <a:uLnTx/>
                    <a:uFillTx/>
                    <a:latin typeface=".VnTime" panose="020B7200000000000000" pitchFamily="34" charset="0"/>
                    <a:ea typeface="+mn-ea"/>
                    <a:cs typeface="+mn-cs"/>
                  </a:rPr>
                  <a:t>giái</a:t>
                </a:r>
                <a:r>
                  <a:rPr kumimoji="0" lang="en-US" altLang="vi-VN" sz="4500" b="0" i="0" u="none" strike="noStrike" kern="1200" cap="none" spc="0" normalizeH="0" baseline="0" noProof="0" dirty="0">
                    <a:ln>
                      <a:noFill/>
                    </a:ln>
                    <a:solidFill>
                      <a:srgbClr val="006600"/>
                    </a:solidFill>
                    <a:effectLst/>
                    <a:uLnTx/>
                    <a:uFillTx/>
                    <a:latin typeface=".VnTime" panose="020B7200000000000000" pitchFamily="34" charset="0"/>
                    <a:ea typeface="+mn-ea"/>
                    <a:cs typeface="+mn-cs"/>
                  </a:rPr>
                  <a:t> </a:t>
                </a:r>
                <a:r>
                  <a:rPr kumimoji="0" lang="en-US" altLang="vi-VN" sz="4500" b="0" i="0" u="none" strike="noStrike" kern="1200" cap="none" spc="0" normalizeH="0" baseline="0" noProof="0" dirty="0" err="1">
                    <a:ln>
                      <a:noFill/>
                    </a:ln>
                    <a:solidFill>
                      <a:srgbClr val="006600"/>
                    </a:solidFill>
                    <a:effectLst/>
                    <a:uLnTx/>
                    <a:uFillTx/>
                    <a:latin typeface=".VnTime" panose="020B7200000000000000" pitchFamily="34" charset="0"/>
                    <a:ea typeface="+mn-ea"/>
                    <a:cs typeface="+mn-cs"/>
                  </a:rPr>
                  <a:t>to¸n</a:t>
                </a:r>
                <a:r>
                  <a:rPr kumimoji="0" lang="en-US" altLang="vi-VN" sz="4500" b="0" i="0" u="none" strike="noStrike" kern="1200" cap="none" spc="0" normalizeH="0" baseline="0" noProof="0" dirty="0">
                    <a:ln>
                      <a:noFill/>
                    </a:ln>
                    <a:solidFill>
                      <a:srgbClr val="006600"/>
                    </a:solidFill>
                    <a:effectLst/>
                    <a:uLnTx/>
                    <a:uFillTx/>
                    <a:latin typeface=".VnTime" panose="020B7200000000000000" pitchFamily="34" charset="0"/>
                    <a:ea typeface="+mn-ea"/>
                    <a:cs typeface="+mn-cs"/>
                  </a:rPr>
                  <a:t>.</a:t>
                </a:r>
              </a:p>
            </p:txBody>
          </p:sp>
          <p:sp>
            <p:nvSpPr>
              <p:cNvPr id="22540" name="Text Box 12"/>
              <p:cNvSpPr txBox="1">
                <a:spLocks noChangeArrowheads="1"/>
              </p:cNvSpPr>
              <p:nvPr/>
            </p:nvSpPr>
            <p:spPr bwMode="auto">
              <a:xfrm>
                <a:off x="3024" y="1746"/>
                <a:ext cx="2688" cy="1202"/>
              </a:xfrm>
              <a:prstGeom prst="rect">
                <a:avLst/>
              </a:prstGeom>
              <a:noFill/>
              <a:ln w="9525">
                <a:solidFill>
                  <a:srgbClr val="00339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800100" indent="-342900">
                  <a:defRPr>
                    <a:solidFill>
                      <a:schemeClr val="tx1"/>
                    </a:solidFill>
                    <a:latin typeface="Arial" panose="020B0604020202020204" pitchFamily="34" charset="0"/>
                  </a:defRPr>
                </a:lvl2pPr>
                <a:lvl3pPr marL="1257300" indent="-342900">
                  <a:defRPr>
                    <a:solidFill>
                      <a:schemeClr val="tx1"/>
                    </a:solidFill>
                    <a:latin typeface="Arial" panose="020B0604020202020204" pitchFamily="34" charset="0"/>
                  </a:defRPr>
                </a:lvl3pPr>
                <a:lvl4pPr marL="1714500" indent="-342900">
                  <a:defRPr>
                    <a:solidFill>
                      <a:schemeClr val="tx1"/>
                    </a:solidFill>
                    <a:latin typeface="Arial" panose="020B0604020202020204" pitchFamily="34" charset="0"/>
                  </a:defRPr>
                </a:lvl4pPr>
                <a:lvl5pPr marL="2171700" indent="-342900">
                  <a:defRPr>
                    <a:solidFill>
                      <a:schemeClr val="tx1"/>
                    </a:solidFill>
                    <a:latin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defRPr>
                </a:lvl9pPr>
              </a:lstStyle>
              <a:p>
                <a:pPr marL="0" marR="0" lvl="0" indent="0" algn="ctr" defTabSz="1371600" rtl="0" eaLnBrk="1" fontAlgn="base" latinLnBrk="0" hangingPunct="1">
                  <a:lnSpc>
                    <a:spcPct val="100000"/>
                  </a:lnSpc>
                  <a:spcBef>
                    <a:spcPct val="50000"/>
                  </a:spcBef>
                  <a:spcAft>
                    <a:spcPct val="0"/>
                  </a:spcAft>
                  <a:buClrTx/>
                  <a:buSzTx/>
                  <a:buFontTx/>
                  <a:buNone/>
                  <a:tabLst/>
                  <a:defRPr/>
                </a:pPr>
                <a:r>
                  <a:rPr kumimoji="0" lang="en-US" altLang="vi-VN" sz="4500" b="1" i="0" u="sng" strike="noStrike" kern="1200" cap="none" spc="0" normalizeH="0" baseline="0" noProof="0" dirty="0" smtClean="0">
                    <a:ln>
                      <a:noFill/>
                    </a:ln>
                    <a:solidFill>
                      <a:srgbClr val="000066"/>
                    </a:solidFill>
                    <a:effectLst/>
                    <a:uLnTx/>
                    <a:uFillTx/>
                    <a:latin typeface=".VnTime" panose="020B7200000000000000" pitchFamily="34" charset="0"/>
                    <a:ea typeface="+mn-ea"/>
                    <a:cs typeface="+mn-cs"/>
                  </a:rPr>
                  <a:t>VD5:</a:t>
                </a:r>
                <a:endParaRPr kumimoji="0" lang="en-US" altLang="vi-VN" sz="4500" b="1" i="0" u="sng" strike="noStrike" kern="1200" cap="none" spc="0" normalizeH="0" baseline="0" noProof="0" dirty="0">
                  <a:ln>
                    <a:noFill/>
                  </a:ln>
                  <a:solidFill>
                    <a:srgbClr val="000066"/>
                  </a:solidFill>
                  <a:effectLst/>
                  <a:uLnTx/>
                  <a:uFillTx/>
                  <a:latin typeface=".VnTime" panose="020B7200000000000000" pitchFamily="34" charset="0"/>
                  <a:ea typeface="+mn-ea"/>
                  <a:cs typeface="+mn-cs"/>
                </a:endParaRPr>
              </a:p>
              <a:p>
                <a:pPr marL="0" marR="0" lvl="0" indent="0" algn="just" defTabSz="1371600" rtl="0" eaLnBrk="1" fontAlgn="base" latinLnBrk="0" hangingPunct="1">
                  <a:lnSpc>
                    <a:spcPct val="100000"/>
                  </a:lnSpc>
                  <a:spcBef>
                    <a:spcPct val="50000"/>
                  </a:spcBef>
                  <a:spcAft>
                    <a:spcPct val="0"/>
                  </a:spcAft>
                  <a:buClrTx/>
                  <a:buSzTx/>
                  <a:buFontTx/>
                  <a:buNone/>
                  <a:tabLst/>
                  <a:defRPr/>
                </a:pPr>
                <a:r>
                  <a:rPr kumimoji="0" lang="en-US" altLang="vi-VN" sz="4500" b="0" i="0" u="none" strike="noStrike" kern="1200" cap="none" spc="0" normalizeH="0" baseline="0" noProof="0" dirty="0">
                    <a:ln>
                      <a:noFill/>
                    </a:ln>
                    <a:solidFill>
                      <a:srgbClr val="000066"/>
                    </a:solidFill>
                    <a:effectLst/>
                    <a:uLnTx/>
                    <a:uFillTx/>
                    <a:latin typeface=".VnTime" panose="020B7200000000000000" pitchFamily="34" charset="0"/>
                    <a:ea typeface="+mn-ea"/>
                    <a:cs typeface="+mn-cs"/>
                  </a:rPr>
                  <a:t>A: Thu </a:t>
                </a:r>
                <a:r>
                  <a:rPr kumimoji="0" lang="en-US" altLang="vi-VN" sz="4500" b="0" i="0" u="none" strike="noStrike" kern="1200" cap="none" spc="0" normalizeH="0" baseline="0" noProof="0" dirty="0" err="1">
                    <a:ln>
                      <a:noFill/>
                    </a:ln>
                    <a:solidFill>
                      <a:srgbClr val="000066"/>
                    </a:solidFill>
                    <a:effectLst/>
                    <a:uLnTx/>
                    <a:uFillTx/>
                    <a:latin typeface=".VnTime" panose="020B7200000000000000" pitchFamily="34" charset="0"/>
                    <a:ea typeface="+mn-ea"/>
                    <a:cs typeface="+mn-cs"/>
                  </a:rPr>
                  <a:t>rÊt</a:t>
                </a:r>
                <a:r>
                  <a:rPr kumimoji="0" lang="en-US" altLang="vi-VN" sz="4500" b="0" i="0" u="none" strike="noStrike" kern="1200" cap="none" spc="0" normalizeH="0" baseline="0" noProof="0" dirty="0">
                    <a:ln>
                      <a:noFill/>
                    </a:ln>
                    <a:solidFill>
                      <a:srgbClr val="000066"/>
                    </a:solidFill>
                    <a:effectLst/>
                    <a:uLnTx/>
                    <a:uFillTx/>
                    <a:latin typeface=".VnTime" panose="020B7200000000000000" pitchFamily="34" charset="0"/>
                    <a:ea typeface="+mn-ea"/>
                    <a:cs typeface="+mn-cs"/>
                  </a:rPr>
                  <a:t> </a:t>
                </a:r>
                <a:r>
                  <a:rPr kumimoji="0" lang="en-US" altLang="vi-VN" sz="4500" b="0" i="0" u="none" strike="noStrike" kern="1200" cap="none" spc="0" normalizeH="0" baseline="0" noProof="0" dirty="0" err="1">
                    <a:ln>
                      <a:noFill/>
                    </a:ln>
                    <a:solidFill>
                      <a:srgbClr val="000066"/>
                    </a:solidFill>
                    <a:effectLst/>
                    <a:uLnTx/>
                    <a:uFillTx/>
                    <a:latin typeface=".VnTime" panose="020B7200000000000000" pitchFamily="34" charset="0"/>
                    <a:ea typeface="+mn-ea"/>
                    <a:cs typeface="+mn-cs"/>
                  </a:rPr>
                  <a:t>giái</a:t>
                </a:r>
                <a:r>
                  <a:rPr kumimoji="0" lang="en-US" altLang="vi-VN" sz="4500" b="0" i="0" u="none" strike="noStrike" kern="1200" cap="none" spc="0" normalizeH="0" baseline="0" noProof="0" dirty="0">
                    <a:ln>
                      <a:noFill/>
                    </a:ln>
                    <a:solidFill>
                      <a:srgbClr val="000066"/>
                    </a:solidFill>
                    <a:effectLst/>
                    <a:uLnTx/>
                    <a:uFillTx/>
                    <a:latin typeface=".VnTime" panose="020B7200000000000000" pitchFamily="34" charset="0"/>
                    <a:ea typeface="+mn-ea"/>
                    <a:cs typeface="+mn-cs"/>
                  </a:rPr>
                  <a:t> </a:t>
                </a:r>
                <a:r>
                  <a:rPr kumimoji="0" lang="en-US" altLang="vi-VN" sz="4500" b="0" i="0" u="none" strike="noStrike" kern="1200" cap="none" spc="0" normalizeH="0" baseline="0" noProof="0" dirty="0" err="1">
                    <a:ln>
                      <a:noFill/>
                    </a:ln>
                    <a:solidFill>
                      <a:srgbClr val="000066"/>
                    </a:solidFill>
                    <a:effectLst/>
                    <a:uLnTx/>
                    <a:uFillTx/>
                    <a:latin typeface=".VnTime" panose="020B7200000000000000" pitchFamily="34" charset="0"/>
                    <a:ea typeface="+mn-ea"/>
                    <a:cs typeface="+mn-cs"/>
                  </a:rPr>
                  <a:t>to¸n</a:t>
                </a:r>
                <a:r>
                  <a:rPr kumimoji="0" lang="en-US" altLang="vi-VN" sz="4500" b="0" i="0" u="none" strike="noStrike" kern="1200" cap="none" spc="0" normalizeH="0" baseline="0" noProof="0" dirty="0">
                    <a:ln>
                      <a:noFill/>
                    </a:ln>
                    <a:solidFill>
                      <a:srgbClr val="000066"/>
                    </a:solidFill>
                    <a:effectLst/>
                    <a:uLnTx/>
                    <a:uFillTx/>
                    <a:latin typeface=".VnTime" panose="020B7200000000000000" pitchFamily="34" charset="0"/>
                    <a:ea typeface="+mn-ea"/>
                    <a:cs typeface="+mn-cs"/>
                  </a:rPr>
                  <a:t>.</a:t>
                </a:r>
              </a:p>
              <a:p>
                <a:pPr marL="0" marR="0" lvl="0" indent="0" algn="just" defTabSz="1371600" rtl="0" eaLnBrk="1" fontAlgn="base" latinLnBrk="0" hangingPunct="1">
                  <a:lnSpc>
                    <a:spcPct val="100000"/>
                  </a:lnSpc>
                  <a:spcBef>
                    <a:spcPct val="50000"/>
                  </a:spcBef>
                  <a:spcAft>
                    <a:spcPct val="0"/>
                  </a:spcAft>
                  <a:buClrTx/>
                  <a:buSzTx/>
                  <a:buFontTx/>
                  <a:buNone/>
                  <a:tabLst/>
                  <a:defRPr/>
                </a:pPr>
                <a:r>
                  <a:rPr kumimoji="0" lang="en-US" altLang="vi-VN" sz="4500" b="0" i="0" u="none" strike="noStrike" kern="1200" cap="none" spc="0" normalizeH="0" baseline="0" noProof="0" dirty="0">
                    <a:ln>
                      <a:noFill/>
                    </a:ln>
                    <a:solidFill>
                      <a:srgbClr val="000066"/>
                    </a:solidFill>
                    <a:effectLst/>
                    <a:uLnTx/>
                    <a:uFillTx/>
                    <a:latin typeface=".VnTime" panose="020B7200000000000000" pitchFamily="34" charset="0"/>
                    <a:ea typeface="+mn-ea"/>
                    <a:cs typeface="+mn-cs"/>
                  </a:rPr>
                  <a:t>B: B¹n </a:t>
                </a:r>
                <a:r>
                  <a:rPr kumimoji="0" lang="en-US" altLang="vi-VN" sz="4500" b="0" i="0" u="none" strike="noStrike" kern="1200" cap="none" spc="0" normalizeH="0" baseline="0" noProof="0" dirty="0" err="1">
                    <a:ln>
                      <a:noFill/>
                    </a:ln>
                    <a:solidFill>
                      <a:srgbClr val="000066"/>
                    </a:solidFill>
                    <a:effectLst/>
                    <a:uLnTx/>
                    <a:uFillTx/>
                    <a:latin typeface=".VnTime" panose="020B7200000000000000" pitchFamily="34" charset="0"/>
                    <a:ea typeface="+mn-ea"/>
                    <a:cs typeface="+mn-cs"/>
                  </a:rPr>
                  <a:t>Êy</a:t>
                </a:r>
                <a:r>
                  <a:rPr kumimoji="0" lang="en-US" altLang="vi-VN" sz="4500" b="0" i="0" u="none" strike="noStrike" kern="1200" cap="none" spc="0" normalizeH="0" baseline="0" noProof="0" dirty="0">
                    <a:ln>
                      <a:noFill/>
                    </a:ln>
                    <a:solidFill>
                      <a:srgbClr val="000066"/>
                    </a:solidFill>
                    <a:effectLst/>
                    <a:uLnTx/>
                    <a:uFillTx/>
                    <a:latin typeface=".VnTime" panose="020B7200000000000000" pitchFamily="34" charset="0"/>
                    <a:ea typeface="+mn-ea"/>
                    <a:cs typeface="+mn-cs"/>
                  </a:rPr>
                  <a:t> </a:t>
                </a:r>
                <a:r>
                  <a:rPr kumimoji="0" lang="en-US" altLang="vi-VN" sz="4500" b="0" i="0" u="none" strike="noStrike" kern="1200" cap="none" spc="0" normalizeH="0" baseline="0" noProof="0" dirty="0" err="1">
                    <a:ln>
                      <a:noFill/>
                    </a:ln>
                    <a:solidFill>
                      <a:srgbClr val="000066"/>
                    </a:solidFill>
                    <a:effectLst/>
                    <a:uLnTx/>
                    <a:uFillTx/>
                    <a:latin typeface=".VnTime" panose="020B7200000000000000" pitchFamily="34" charset="0"/>
                    <a:ea typeface="+mn-ea"/>
                    <a:cs typeface="+mn-cs"/>
                  </a:rPr>
                  <a:t>kh«ng</a:t>
                </a:r>
                <a:r>
                  <a:rPr kumimoji="0" lang="en-US" altLang="vi-VN" sz="4500" b="0" i="0" u="none" strike="noStrike" kern="1200" cap="none" spc="0" normalizeH="0" baseline="0" noProof="0" dirty="0">
                    <a:ln>
                      <a:noFill/>
                    </a:ln>
                    <a:solidFill>
                      <a:srgbClr val="000066"/>
                    </a:solidFill>
                    <a:effectLst/>
                    <a:uLnTx/>
                    <a:uFillTx/>
                    <a:latin typeface=".VnTime" panose="020B7200000000000000" pitchFamily="34" charset="0"/>
                    <a:ea typeface="+mn-ea"/>
                    <a:cs typeface="+mn-cs"/>
                  </a:rPr>
                  <a:t> </a:t>
                </a:r>
                <a:r>
                  <a:rPr kumimoji="0" lang="en-US" altLang="vi-VN" sz="4500" b="0" i="0" u="none" strike="noStrike" kern="1200" cap="none" spc="0" normalizeH="0" baseline="0" noProof="0" dirty="0" err="1">
                    <a:ln>
                      <a:noFill/>
                    </a:ln>
                    <a:solidFill>
                      <a:srgbClr val="000066"/>
                    </a:solidFill>
                    <a:effectLst/>
                    <a:uLnTx/>
                    <a:uFillTx/>
                    <a:latin typeface=".VnTime" panose="020B7200000000000000" pitchFamily="34" charset="0"/>
                    <a:ea typeface="+mn-ea"/>
                    <a:cs typeface="+mn-cs"/>
                  </a:rPr>
                  <a:t>giái</a:t>
                </a:r>
                <a:r>
                  <a:rPr kumimoji="0" lang="en-US" altLang="vi-VN" sz="4500" b="0" i="0" u="none" strike="noStrike" kern="1200" cap="none" spc="0" normalizeH="0" baseline="0" noProof="0" dirty="0">
                    <a:ln>
                      <a:noFill/>
                    </a:ln>
                    <a:solidFill>
                      <a:srgbClr val="000066"/>
                    </a:solidFill>
                    <a:effectLst/>
                    <a:uLnTx/>
                    <a:uFillTx/>
                    <a:latin typeface=".VnTime" panose="020B7200000000000000" pitchFamily="34" charset="0"/>
                    <a:ea typeface="+mn-ea"/>
                    <a:cs typeface="+mn-cs"/>
                  </a:rPr>
                  <a:t> </a:t>
                </a:r>
                <a:r>
                  <a:rPr kumimoji="0" lang="en-US" altLang="vi-VN" sz="4500" b="0" i="0" u="none" strike="noStrike" kern="1200" cap="none" spc="0" normalizeH="0" baseline="0" noProof="0" dirty="0" err="1">
                    <a:ln>
                      <a:noFill/>
                    </a:ln>
                    <a:solidFill>
                      <a:srgbClr val="000066"/>
                    </a:solidFill>
                    <a:effectLst/>
                    <a:uLnTx/>
                    <a:uFillTx/>
                    <a:latin typeface=".VnTime" panose="020B7200000000000000" pitchFamily="34" charset="0"/>
                    <a:ea typeface="+mn-ea"/>
                    <a:cs typeface="+mn-cs"/>
                  </a:rPr>
                  <a:t>to¸n</a:t>
                </a:r>
                <a:r>
                  <a:rPr kumimoji="0" lang="en-US" altLang="vi-VN" sz="4500" b="0" i="0" u="none" strike="noStrike" kern="1200" cap="none" spc="0" normalizeH="0" baseline="0" noProof="0" dirty="0">
                    <a:ln>
                      <a:noFill/>
                    </a:ln>
                    <a:solidFill>
                      <a:srgbClr val="000066"/>
                    </a:solidFill>
                    <a:effectLst/>
                    <a:uLnTx/>
                    <a:uFillTx/>
                    <a:latin typeface=".VnTime" panose="020B7200000000000000" pitchFamily="34" charset="0"/>
                    <a:ea typeface="+mn-ea"/>
                    <a:cs typeface="+mn-cs"/>
                  </a:rPr>
                  <a:t>.</a:t>
                </a:r>
              </a:p>
            </p:txBody>
          </p:sp>
        </p:grpSp>
      </p:grpSp>
    </p:spTree>
    <p:extLst>
      <p:ext uri="{BB962C8B-B14F-4D97-AF65-F5344CB8AC3E}">
        <p14:creationId xmlns:p14="http://schemas.microsoft.com/office/powerpoint/2010/main" val="26846331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nodeType="clickEffect">
                                  <p:stCondLst>
                                    <p:cond delay="0"/>
                                  </p:stCondLst>
                                  <p:childTnLst>
                                    <p:set>
                                      <p:cBhvr>
                                        <p:cTn id="6" dur="1" fill="hold">
                                          <p:stCondLst>
                                            <p:cond delay="0"/>
                                          </p:stCondLst>
                                        </p:cTn>
                                        <p:tgtEl>
                                          <p:spTgt spid="22533"/>
                                        </p:tgtEl>
                                        <p:attrNameLst>
                                          <p:attrName>style.visibility</p:attrName>
                                        </p:attrNameLst>
                                      </p:cBhvr>
                                      <p:to>
                                        <p:strVal val="visible"/>
                                      </p:to>
                                    </p:set>
                                    <p:anim calcmode="lin" valueType="num">
                                      <p:cBhvr>
                                        <p:cTn id="7" dur="1000" fill="hold"/>
                                        <p:tgtEl>
                                          <p:spTgt spid="22533"/>
                                        </p:tgtEl>
                                        <p:attrNameLst>
                                          <p:attrName>ppt_x</p:attrName>
                                        </p:attrNameLst>
                                      </p:cBhvr>
                                      <p:tavLst>
                                        <p:tav tm="0">
                                          <p:val>
                                            <p:strVal val="#ppt_x-.2"/>
                                          </p:val>
                                        </p:tav>
                                        <p:tav tm="100000">
                                          <p:val>
                                            <p:strVal val="#ppt_x"/>
                                          </p:val>
                                        </p:tav>
                                      </p:tavLst>
                                    </p:anim>
                                    <p:anim calcmode="lin" valueType="num">
                                      <p:cBhvr>
                                        <p:cTn id="8" dur="1000" fill="hold"/>
                                        <p:tgtEl>
                                          <p:spTgt spid="22533"/>
                                        </p:tgtEl>
                                        <p:attrNameLst>
                                          <p:attrName>ppt_y</p:attrName>
                                        </p:attrNameLst>
                                      </p:cBhvr>
                                      <p:tavLst>
                                        <p:tav tm="0">
                                          <p:val>
                                            <p:strVal val="#ppt_y"/>
                                          </p:val>
                                        </p:tav>
                                        <p:tav tm="100000">
                                          <p:val>
                                            <p:strVal val="#ppt_y"/>
                                          </p:val>
                                        </p:tav>
                                      </p:tavLst>
                                    </p:anim>
                                    <p:animEffect transition="in" filter="wipe(right)" prLst="gradientSize: 0.1">
                                      <p:cBhvr>
                                        <p:cTn id="9" dur="1000"/>
                                        <p:tgtEl>
                                          <p:spTgt spid="225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6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7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8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9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0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1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13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16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18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7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5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999</TotalTime>
  <Words>2385</Words>
  <Application>Microsoft Office PowerPoint</Application>
  <PresentationFormat>Custom</PresentationFormat>
  <Paragraphs>301</Paragraphs>
  <Slides>27</Slides>
  <Notes>1</Notes>
  <HiddenSlides>0</HiddenSlides>
  <MMClips>0</MMClips>
  <ScaleCrop>false</ScaleCrop>
  <HeadingPairs>
    <vt:vector size="6" baseType="variant">
      <vt:variant>
        <vt:lpstr>Fonts Used</vt:lpstr>
      </vt:variant>
      <vt:variant>
        <vt:i4>6</vt:i4>
      </vt:variant>
      <vt:variant>
        <vt:lpstr>Theme</vt:lpstr>
      </vt:variant>
      <vt:variant>
        <vt:i4>18</vt:i4>
      </vt:variant>
      <vt:variant>
        <vt:lpstr>Slide Titles</vt:lpstr>
      </vt:variant>
      <vt:variant>
        <vt:i4>27</vt:i4>
      </vt:variant>
    </vt:vector>
  </HeadingPairs>
  <TitlesOfParts>
    <vt:vector size="51" baseType="lpstr">
      <vt:lpstr>.VnTime</vt:lpstr>
      <vt:lpstr>Arial</vt:lpstr>
      <vt:lpstr>Calibri</vt:lpstr>
      <vt:lpstr>Calibri Light</vt:lpstr>
      <vt:lpstr>Times New Roman</vt:lpstr>
      <vt:lpstr>Wingdings</vt:lpstr>
      <vt:lpstr>Office Theme</vt:lpstr>
      <vt:lpstr>2_Office Theme</vt:lpstr>
      <vt:lpstr>11_Office Theme</vt:lpstr>
      <vt:lpstr>1_Office Theme</vt:lpstr>
      <vt:lpstr>17_Office Theme</vt:lpstr>
      <vt:lpstr>Default Design</vt:lpstr>
      <vt:lpstr>3_Office Theme</vt:lpstr>
      <vt:lpstr>4_Office Theme</vt:lpstr>
      <vt:lpstr>5_Office Theme</vt:lpstr>
      <vt:lpstr>6_Office Theme</vt:lpstr>
      <vt:lpstr>7_Office Theme</vt:lpstr>
      <vt:lpstr>8_Office Theme</vt:lpstr>
      <vt:lpstr>9_Office Theme</vt:lpstr>
      <vt:lpstr>10_Office Theme</vt:lpstr>
      <vt:lpstr>12_Office Theme</vt:lpstr>
      <vt:lpstr>13_Office Theme</vt:lpstr>
      <vt:lpstr>16_Office Theme</vt:lpstr>
      <vt:lpstr>18_Office Theme</vt:lpstr>
      <vt:lpstr>PowerPoint Presentation</vt:lpstr>
      <vt:lpstr>PowerPoint Presentation</vt:lpstr>
      <vt:lpstr>               </vt:lpstr>
      <vt:lpstr>                           HOẠT ĐỘNG NHÓM THEO BÀN  - Thời gian : 5 phút  - Nội dung: Chia sẻ và thống nhất phiếu học tập số 1.</vt:lpstr>
      <vt:lpstr>               </vt:lpstr>
      <vt:lpstr>               </vt:lpstr>
      <vt:lpstr>PowerPoint Presentation</vt:lpstr>
      <vt:lpstr>PowerPoint Presentation</vt:lpstr>
      <vt:lpstr>PowerPoint Presentation</vt:lpstr>
      <vt:lpstr>PowerPoint Presentation</vt:lpstr>
      <vt:lpstr>PowerPoint Presentation</vt:lpstr>
      <vt:lpstr>               </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TRÒ CHƠI TIẾP SỨC - Thời gian: 5 phút - Luật chơi:  + Gồm hai đội chơi, các thành viên mỗi đội đặt câu khẳng định, câu phủ định. + Đội nào có nhiều đáp án đúng nhất sẽ là đội chiến thắng.</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English Analysing Themes and Ideas Presentation Beige Pink Lined Style</dc:title>
  <dc:creator>Admin</dc:creator>
  <cp:lastModifiedBy>Admin</cp:lastModifiedBy>
  <cp:revision>177</cp:revision>
  <dcterms:created xsi:type="dcterms:W3CDTF">2006-08-16T00:00:00Z</dcterms:created>
  <dcterms:modified xsi:type="dcterms:W3CDTF">2024-03-30T13:53:20Z</dcterms:modified>
  <dc:identifier>DAFumNgc1q4</dc:identifier>
</cp:coreProperties>
</file>