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3.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13" r:id="rId2"/>
    <p:sldMasterId id="2147483803" r:id="rId3"/>
    <p:sldMasterId id="2147483815" r:id="rId4"/>
  </p:sldMasterIdLst>
  <p:notesMasterIdLst>
    <p:notesMasterId r:id="rId68"/>
  </p:notesMasterIdLst>
  <p:sldIdLst>
    <p:sldId id="2007578211" r:id="rId5"/>
    <p:sldId id="2007578332" r:id="rId6"/>
    <p:sldId id="2007578209" r:id="rId7"/>
    <p:sldId id="2007578103" r:id="rId8"/>
    <p:sldId id="2007578333" r:id="rId9"/>
    <p:sldId id="2007578334" r:id="rId10"/>
    <p:sldId id="2007578335" r:id="rId11"/>
    <p:sldId id="2007578336" r:id="rId12"/>
    <p:sldId id="2007578337" r:id="rId13"/>
    <p:sldId id="2007578339" r:id="rId14"/>
    <p:sldId id="2007578340" r:id="rId15"/>
    <p:sldId id="2007578341" r:id="rId16"/>
    <p:sldId id="2007578347" r:id="rId17"/>
    <p:sldId id="2007578348" r:id="rId18"/>
    <p:sldId id="2007578349" r:id="rId19"/>
    <p:sldId id="2007578338" r:id="rId20"/>
    <p:sldId id="2007578342" r:id="rId21"/>
    <p:sldId id="2007578343" r:id="rId22"/>
    <p:sldId id="2007578344" r:id="rId23"/>
    <p:sldId id="2007578345" r:id="rId24"/>
    <p:sldId id="2007578346" r:id="rId25"/>
    <p:sldId id="2007578350" r:id="rId26"/>
    <p:sldId id="2007578351" r:id="rId27"/>
    <p:sldId id="2007578352" r:id="rId28"/>
    <p:sldId id="2007578353" r:id="rId29"/>
    <p:sldId id="2007578354" r:id="rId30"/>
    <p:sldId id="2007578355" r:id="rId31"/>
    <p:sldId id="2007578356" r:id="rId32"/>
    <p:sldId id="2007578357" r:id="rId33"/>
    <p:sldId id="2007578358" r:id="rId34"/>
    <p:sldId id="2007578359" r:id="rId35"/>
    <p:sldId id="2007577635" r:id="rId36"/>
    <p:sldId id="2007577636" r:id="rId37"/>
    <p:sldId id="2007577637" r:id="rId38"/>
    <p:sldId id="2007577638" r:id="rId39"/>
    <p:sldId id="2007577639" r:id="rId40"/>
    <p:sldId id="2007577640" r:id="rId41"/>
    <p:sldId id="2007577641" r:id="rId42"/>
    <p:sldId id="2007578361" r:id="rId43"/>
    <p:sldId id="2007578360" r:id="rId44"/>
    <p:sldId id="2007578222" r:id="rId45"/>
    <p:sldId id="2007578262" r:id="rId46"/>
    <p:sldId id="2007578263" r:id="rId47"/>
    <p:sldId id="2007578362" r:id="rId48"/>
    <p:sldId id="2007578363" r:id="rId49"/>
    <p:sldId id="2007578206" r:id="rId50"/>
    <p:sldId id="2007578364" r:id="rId51"/>
    <p:sldId id="2007578365" r:id="rId52"/>
    <p:sldId id="2007578279" r:id="rId53"/>
    <p:sldId id="2007578325" r:id="rId54"/>
    <p:sldId id="770" r:id="rId55"/>
    <p:sldId id="771" r:id="rId56"/>
    <p:sldId id="772" r:id="rId57"/>
    <p:sldId id="773" r:id="rId58"/>
    <p:sldId id="774" r:id="rId59"/>
    <p:sldId id="775" r:id="rId60"/>
    <p:sldId id="776" r:id="rId61"/>
    <p:sldId id="2007577823" r:id="rId62"/>
    <p:sldId id="2007578324" r:id="rId63"/>
    <p:sldId id="2007578323" r:id="rId64"/>
    <p:sldId id="2007578366" r:id="rId65"/>
    <p:sldId id="2007578330" r:id="rId66"/>
    <p:sldId id="2007578367" r:id="rId6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7E00"/>
    <a:srgbClr val="FFFFFF"/>
    <a:srgbClr val="A59967"/>
    <a:srgbClr val="FDEFE9"/>
    <a:srgbClr val="DEEBF7"/>
    <a:srgbClr val="F1D4CC"/>
    <a:srgbClr val="E3E5FF"/>
    <a:srgbClr val="C2CDEB"/>
    <a:srgbClr val="C6DDBD"/>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254" autoAdjust="0"/>
    <p:restoredTop sz="93162" autoAdjust="0"/>
  </p:normalViewPr>
  <p:slideViewPr>
    <p:cSldViewPr snapToGrid="0">
      <p:cViewPr varScale="1">
        <p:scale>
          <a:sx n="68" d="100"/>
          <a:sy n="68" d="100"/>
        </p:scale>
        <p:origin x="644"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SG"/>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E16583-343B-4D2B-9592-38DE4128051D}" type="datetimeFigureOut">
              <a:rPr lang="en-SG" smtClean="0"/>
              <a:t>30/10/2024</a:t>
            </a:fld>
            <a:endParaRPr lang="en-SG"/>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SG"/>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SG"/>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51CD95-CB8D-4B0C-9DCD-62C57452E388}" type="slidenum">
              <a:rPr lang="en-SG" smtClean="0"/>
              <a:t>‹#›</a:t>
            </a:fld>
            <a:endParaRPr lang="en-SG"/>
          </a:p>
        </p:txBody>
      </p:sp>
    </p:spTree>
    <p:extLst>
      <p:ext uri="{BB962C8B-B14F-4D97-AF65-F5344CB8AC3E}">
        <p14:creationId xmlns:p14="http://schemas.microsoft.com/office/powerpoint/2010/main" val="18153690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9"/>
        <p:cNvGrpSpPr/>
        <p:nvPr/>
      </p:nvGrpSpPr>
      <p:grpSpPr>
        <a:xfrm>
          <a:off x="0" y="0"/>
          <a:ext cx="0" cy="0"/>
          <a:chOff x="0" y="0"/>
          <a:chExt cx="0" cy="0"/>
        </a:xfrm>
      </p:grpSpPr>
      <p:sp>
        <p:nvSpPr>
          <p:cNvPr id="740" name="Google Shape;740;g11fba705b9b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1" name="Google Shape;741;g11fba705b9b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817444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9"/>
        <p:cNvGrpSpPr/>
        <p:nvPr/>
      </p:nvGrpSpPr>
      <p:grpSpPr>
        <a:xfrm>
          <a:off x="0" y="0"/>
          <a:ext cx="0" cy="0"/>
          <a:chOff x="0" y="0"/>
          <a:chExt cx="0" cy="0"/>
        </a:xfrm>
      </p:grpSpPr>
      <p:sp>
        <p:nvSpPr>
          <p:cNvPr id="740" name="Google Shape;740;g11fba705b9b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1" name="Google Shape;741;g11fba705b9b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670806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9"/>
        <p:cNvGrpSpPr/>
        <p:nvPr/>
      </p:nvGrpSpPr>
      <p:grpSpPr>
        <a:xfrm>
          <a:off x="0" y="0"/>
          <a:ext cx="0" cy="0"/>
          <a:chOff x="0" y="0"/>
          <a:chExt cx="0" cy="0"/>
        </a:xfrm>
      </p:grpSpPr>
      <p:sp>
        <p:nvSpPr>
          <p:cNvPr id="740" name="Google Shape;740;g11fba705b9b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1" name="Google Shape;741;g11fba705b9b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26558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9"/>
        <p:cNvGrpSpPr/>
        <p:nvPr/>
      </p:nvGrpSpPr>
      <p:grpSpPr>
        <a:xfrm>
          <a:off x="0" y="0"/>
          <a:ext cx="0" cy="0"/>
          <a:chOff x="0" y="0"/>
          <a:chExt cx="0" cy="0"/>
        </a:xfrm>
      </p:grpSpPr>
      <p:sp>
        <p:nvSpPr>
          <p:cNvPr id="740" name="Google Shape;740;g11fba705b9b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1" name="Google Shape;741;g11fba705b9b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2822418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9"/>
        <p:cNvGrpSpPr/>
        <p:nvPr/>
      </p:nvGrpSpPr>
      <p:grpSpPr>
        <a:xfrm>
          <a:off x="0" y="0"/>
          <a:ext cx="0" cy="0"/>
          <a:chOff x="0" y="0"/>
          <a:chExt cx="0" cy="0"/>
        </a:xfrm>
      </p:grpSpPr>
      <p:sp>
        <p:nvSpPr>
          <p:cNvPr id="740" name="Google Shape;740;g11fba705b9b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1" name="Google Shape;741;g11fba705b9b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243353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9"/>
        <p:cNvGrpSpPr/>
        <p:nvPr/>
      </p:nvGrpSpPr>
      <p:grpSpPr>
        <a:xfrm>
          <a:off x="0" y="0"/>
          <a:ext cx="0" cy="0"/>
          <a:chOff x="0" y="0"/>
          <a:chExt cx="0" cy="0"/>
        </a:xfrm>
      </p:grpSpPr>
      <p:sp>
        <p:nvSpPr>
          <p:cNvPr id="740" name="Google Shape;740;g11fba705b9b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1" name="Google Shape;741;g11fba705b9b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785588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9"/>
        <p:cNvGrpSpPr/>
        <p:nvPr/>
      </p:nvGrpSpPr>
      <p:grpSpPr>
        <a:xfrm>
          <a:off x="0" y="0"/>
          <a:ext cx="0" cy="0"/>
          <a:chOff x="0" y="0"/>
          <a:chExt cx="0" cy="0"/>
        </a:xfrm>
      </p:grpSpPr>
      <p:sp>
        <p:nvSpPr>
          <p:cNvPr id="740" name="Google Shape;740;g11fba705b9b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1" name="Google Shape;741;g11fba705b9b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2613580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9"/>
        <p:cNvGrpSpPr/>
        <p:nvPr/>
      </p:nvGrpSpPr>
      <p:grpSpPr>
        <a:xfrm>
          <a:off x="0" y="0"/>
          <a:ext cx="0" cy="0"/>
          <a:chOff x="0" y="0"/>
          <a:chExt cx="0" cy="0"/>
        </a:xfrm>
      </p:grpSpPr>
      <p:sp>
        <p:nvSpPr>
          <p:cNvPr id="740" name="Google Shape;740;g11fba705b9b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1" name="Google Shape;741;g11fba705b9b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06240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9"/>
        <p:cNvGrpSpPr/>
        <p:nvPr/>
      </p:nvGrpSpPr>
      <p:grpSpPr>
        <a:xfrm>
          <a:off x="0" y="0"/>
          <a:ext cx="0" cy="0"/>
          <a:chOff x="0" y="0"/>
          <a:chExt cx="0" cy="0"/>
        </a:xfrm>
      </p:grpSpPr>
      <p:sp>
        <p:nvSpPr>
          <p:cNvPr id="740" name="Google Shape;740;g11fba705b9b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1" name="Google Shape;741;g11fba705b9b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44708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9"/>
        <p:cNvGrpSpPr/>
        <p:nvPr/>
      </p:nvGrpSpPr>
      <p:grpSpPr>
        <a:xfrm>
          <a:off x="0" y="0"/>
          <a:ext cx="0" cy="0"/>
          <a:chOff x="0" y="0"/>
          <a:chExt cx="0" cy="0"/>
        </a:xfrm>
      </p:grpSpPr>
      <p:sp>
        <p:nvSpPr>
          <p:cNvPr id="740" name="Google Shape;740;g11fba705b9b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1" name="Google Shape;741;g11fba705b9b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424312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9"/>
        <p:cNvGrpSpPr/>
        <p:nvPr/>
      </p:nvGrpSpPr>
      <p:grpSpPr>
        <a:xfrm>
          <a:off x="0" y="0"/>
          <a:ext cx="0" cy="0"/>
          <a:chOff x="0" y="0"/>
          <a:chExt cx="0" cy="0"/>
        </a:xfrm>
      </p:grpSpPr>
      <p:sp>
        <p:nvSpPr>
          <p:cNvPr id="740" name="Google Shape;740;g11fba705b9b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1" name="Google Shape;741;g11fba705b9b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873070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9"/>
        <p:cNvGrpSpPr/>
        <p:nvPr/>
      </p:nvGrpSpPr>
      <p:grpSpPr>
        <a:xfrm>
          <a:off x="0" y="0"/>
          <a:ext cx="0" cy="0"/>
          <a:chOff x="0" y="0"/>
          <a:chExt cx="0" cy="0"/>
        </a:xfrm>
      </p:grpSpPr>
      <p:sp>
        <p:nvSpPr>
          <p:cNvPr id="740" name="Google Shape;740;g11fba705b9b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1" name="Google Shape;741;g11fba705b9b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165291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9"/>
        <p:cNvGrpSpPr/>
        <p:nvPr/>
      </p:nvGrpSpPr>
      <p:grpSpPr>
        <a:xfrm>
          <a:off x="0" y="0"/>
          <a:ext cx="0" cy="0"/>
          <a:chOff x="0" y="0"/>
          <a:chExt cx="0" cy="0"/>
        </a:xfrm>
      </p:grpSpPr>
      <p:sp>
        <p:nvSpPr>
          <p:cNvPr id="740" name="Google Shape;740;g11fba705b9b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1" name="Google Shape;741;g11fba705b9b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7261578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s://bit.ly/3A1uf1Q" TargetMode="External"/><Relationship Id="rId1" Type="http://schemas.openxmlformats.org/officeDocument/2006/relationships/slideMaster" Target="../slideMasters/slideMaster2.xml"/><Relationship Id="rId4" Type="http://schemas.openxmlformats.org/officeDocument/2006/relationships/hyperlink" Target="http://bit.ly/2TtBDfr" TargetMode="Externa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17" name="Google Shape;17;p2"/>
          <p:cNvSpPr txBox="1">
            <a:spLocks noGrp="1"/>
          </p:cNvSpPr>
          <p:nvPr>
            <p:ph type="ctrTitle"/>
          </p:nvPr>
        </p:nvSpPr>
        <p:spPr>
          <a:xfrm>
            <a:off x="953467" y="1328733"/>
            <a:ext cx="5974000" cy="2604400"/>
          </a:xfrm>
          <a:prstGeom prst="rect">
            <a:avLst/>
          </a:prstGeom>
        </p:spPr>
        <p:txBody>
          <a:bodyPr spcFirstLastPara="1" wrap="square" lIns="91425" tIns="91425" rIns="91425" bIns="91425" anchor="b" anchorCtr="0">
            <a:noAutofit/>
          </a:bodyPr>
          <a:lstStyle>
            <a:lvl1pPr lvl="0" algn="ctr">
              <a:lnSpc>
                <a:spcPct val="90000"/>
              </a:lnSpc>
              <a:spcBef>
                <a:spcPts val="0"/>
              </a:spcBef>
              <a:spcAft>
                <a:spcPts val="0"/>
              </a:spcAft>
              <a:buSzPts val="5200"/>
              <a:buNone/>
              <a:defRPr sz="11334" b="1">
                <a:latin typeface="Londrina Solid"/>
                <a:ea typeface="Londrina Solid"/>
                <a:cs typeface="Londrina Solid"/>
                <a:sym typeface="Londrina Solid"/>
              </a:defRPr>
            </a:lvl1pPr>
            <a:lvl2pPr lvl="1" algn="ctr">
              <a:spcBef>
                <a:spcPts val="0"/>
              </a:spcBef>
              <a:spcAft>
                <a:spcPts val="0"/>
              </a:spcAft>
              <a:buSzPts val="5200"/>
              <a:buNone/>
              <a:defRPr sz="6934"/>
            </a:lvl2pPr>
            <a:lvl3pPr lvl="2" algn="ctr">
              <a:spcBef>
                <a:spcPts val="0"/>
              </a:spcBef>
              <a:spcAft>
                <a:spcPts val="0"/>
              </a:spcAft>
              <a:buSzPts val="5200"/>
              <a:buNone/>
              <a:defRPr sz="6934"/>
            </a:lvl3pPr>
            <a:lvl4pPr lvl="3" algn="ctr">
              <a:spcBef>
                <a:spcPts val="0"/>
              </a:spcBef>
              <a:spcAft>
                <a:spcPts val="0"/>
              </a:spcAft>
              <a:buSzPts val="5200"/>
              <a:buNone/>
              <a:defRPr sz="6934"/>
            </a:lvl4pPr>
            <a:lvl5pPr lvl="4" algn="ctr">
              <a:spcBef>
                <a:spcPts val="0"/>
              </a:spcBef>
              <a:spcAft>
                <a:spcPts val="0"/>
              </a:spcAft>
              <a:buSzPts val="5200"/>
              <a:buNone/>
              <a:defRPr sz="6934"/>
            </a:lvl5pPr>
            <a:lvl6pPr lvl="5" algn="ctr">
              <a:spcBef>
                <a:spcPts val="0"/>
              </a:spcBef>
              <a:spcAft>
                <a:spcPts val="0"/>
              </a:spcAft>
              <a:buSzPts val="5200"/>
              <a:buNone/>
              <a:defRPr sz="6934"/>
            </a:lvl6pPr>
            <a:lvl7pPr lvl="6" algn="ctr">
              <a:spcBef>
                <a:spcPts val="0"/>
              </a:spcBef>
              <a:spcAft>
                <a:spcPts val="0"/>
              </a:spcAft>
              <a:buSzPts val="5200"/>
              <a:buNone/>
              <a:defRPr sz="6934"/>
            </a:lvl7pPr>
            <a:lvl8pPr lvl="7" algn="ctr">
              <a:spcBef>
                <a:spcPts val="0"/>
              </a:spcBef>
              <a:spcAft>
                <a:spcPts val="0"/>
              </a:spcAft>
              <a:buSzPts val="5200"/>
              <a:buNone/>
              <a:defRPr sz="6934"/>
            </a:lvl8pPr>
            <a:lvl9pPr lvl="8" algn="ctr">
              <a:spcBef>
                <a:spcPts val="0"/>
              </a:spcBef>
              <a:spcAft>
                <a:spcPts val="0"/>
              </a:spcAft>
              <a:buSzPts val="5200"/>
              <a:buNone/>
              <a:defRPr sz="6934"/>
            </a:lvl9pPr>
          </a:lstStyle>
          <a:p>
            <a:endParaRPr dirty="0"/>
          </a:p>
        </p:txBody>
      </p:sp>
      <p:sp>
        <p:nvSpPr>
          <p:cNvPr id="18" name="Google Shape;18;p2"/>
          <p:cNvSpPr txBox="1">
            <a:spLocks noGrp="1"/>
          </p:cNvSpPr>
          <p:nvPr>
            <p:ph type="subTitle" idx="1"/>
          </p:nvPr>
        </p:nvSpPr>
        <p:spPr>
          <a:xfrm>
            <a:off x="1388467" y="4002584"/>
            <a:ext cx="5104000" cy="546000"/>
          </a:xfrm>
          <a:prstGeom prst="rect">
            <a:avLst/>
          </a:prstGeom>
          <a:solidFill>
            <a:schemeClr val="accent2"/>
          </a:solidFill>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a:solidFill>
                  <a:schemeClr val="accent6"/>
                </a:solidFill>
                <a:latin typeface="Be Vietnam Pro SemiBold"/>
                <a:ea typeface="Be Vietnam Pro SemiBold"/>
                <a:cs typeface="Be Vietnam Pro SemiBold"/>
                <a:sym typeface="Be Vietnam Pro SemiBold"/>
              </a:defRPr>
            </a:lvl1pPr>
            <a:lvl2pPr lvl="1" algn="ctr">
              <a:lnSpc>
                <a:spcPct val="100000"/>
              </a:lnSpc>
              <a:spcBef>
                <a:spcPts val="0"/>
              </a:spcBef>
              <a:spcAft>
                <a:spcPts val="0"/>
              </a:spcAft>
              <a:buSzPts val="1800"/>
              <a:buNone/>
              <a:defRPr sz="2400"/>
            </a:lvl2pPr>
            <a:lvl3pPr lvl="2" algn="ctr">
              <a:lnSpc>
                <a:spcPct val="100000"/>
              </a:lnSpc>
              <a:spcBef>
                <a:spcPts val="0"/>
              </a:spcBef>
              <a:spcAft>
                <a:spcPts val="0"/>
              </a:spcAft>
              <a:buSzPts val="1800"/>
              <a:buNone/>
              <a:defRPr sz="2400"/>
            </a:lvl3pPr>
            <a:lvl4pPr lvl="3" algn="ctr">
              <a:lnSpc>
                <a:spcPct val="100000"/>
              </a:lnSpc>
              <a:spcBef>
                <a:spcPts val="0"/>
              </a:spcBef>
              <a:spcAft>
                <a:spcPts val="0"/>
              </a:spcAft>
              <a:buSzPts val="1800"/>
              <a:buNone/>
              <a:defRPr sz="2400"/>
            </a:lvl4pPr>
            <a:lvl5pPr lvl="4" algn="ctr">
              <a:lnSpc>
                <a:spcPct val="100000"/>
              </a:lnSpc>
              <a:spcBef>
                <a:spcPts val="0"/>
              </a:spcBef>
              <a:spcAft>
                <a:spcPts val="0"/>
              </a:spcAft>
              <a:buSzPts val="1800"/>
              <a:buNone/>
              <a:defRPr sz="2400"/>
            </a:lvl5pPr>
            <a:lvl6pPr lvl="5" algn="ctr">
              <a:lnSpc>
                <a:spcPct val="100000"/>
              </a:lnSpc>
              <a:spcBef>
                <a:spcPts val="0"/>
              </a:spcBef>
              <a:spcAft>
                <a:spcPts val="0"/>
              </a:spcAft>
              <a:buSzPts val="1800"/>
              <a:buNone/>
              <a:defRPr sz="2400"/>
            </a:lvl6pPr>
            <a:lvl7pPr lvl="6" algn="ctr">
              <a:lnSpc>
                <a:spcPct val="100000"/>
              </a:lnSpc>
              <a:spcBef>
                <a:spcPts val="0"/>
              </a:spcBef>
              <a:spcAft>
                <a:spcPts val="0"/>
              </a:spcAft>
              <a:buSzPts val="1800"/>
              <a:buNone/>
              <a:defRPr sz="2400"/>
            </a:lvl7pPr>
            <a:lvl8pPr lvl="7" algn="ctr">
              <a:lnSpc>
                <a:spcPct val="100000"/>
              </a:lnSpc>
              <a:spcBef>
                <a:spcPts val="0"/>
              </a:spcBef>
              <a:spcAft>
                <a:spcPts val="0"/>
              </a:spcAft>
              <a:buSzPts val="1800"/>
              <a:buNone/>
              <a:defRPr sz="2400"/>
            </a:lvl8pPr>
            <a:lvl9pPr lvl="8" algn="ctr">
              <a:lnSpc>
                <a:spcPct val="100000"/>
              </a:lnSpc>
              <a:spcBef>
                <a:spcPts val="0"/>
              </a:spcBef>
              <a:spcAft>
                <a:spcPts val="0"/>
              </a:spcAft>
              <a:buSzPts val="1800"/>
              <a:buNone/>
              <a:defRPr sz="2400"/>
            </a:lvl9pPr>
          </a:lstStyle>
          <a:p>
            <a:endParaRPr/>
          </a:p>
        </p:txBody>
      </p:sp>
      <p:sp>
        <p:nvSpPr>
          <p:cNvPr id="19" name="Google Shape;19;p2"/>
          <p:cNvSpPr/>
          <p:nvPr/>
        </p:nvSpPr>
        <p:spPr>
          <a:xfrm rot="-1061031">
            <a:off x="284433" y="1706899"/>
            <a:ext cx="493433" cy="606159"/>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 name="Google Shape;20;p2"/>
          <p:cNvSpPr/>
          <p:nvPr/>
        </p:nvSpPr>
        <p:spPr>
          <a:xfrm rot="455489">
            <a:off x="2334865" y="245498"/>
            <a:ext cx="493445" cy="606172"/>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7209698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ption" userDrawn="1">
  <p:cSld name="Caption">
    <p:spTree>
      <p:nvGrpSpPr>
        <p:cNvPr id="1" name="Shape 114"/>
        <p:cNvGrpSpPr/>
        <p:nvPr/>
      </p:nvGrpSpPr>
      <p:grpSpPr>
        <a:xfrm>
          <a:off x="0" y="0"/>
          <a:ext cx="0" cy="0"/>
          <a:chOff x="0" y="0"/>
          <a:chExt cx="0" cy="0"/>
        </a:xfrm>
      </p:grpSpPr>
    </p:spTree>
    <p:extLst>
      <p:ext uri="{BB962C8B-B14F-4D97-AF65-F5344CB8AC3E}">
        <p14:creationId xmlns:p14="http://schemas.microsoft.com/office/powerpoint/2010/main" val="25799738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16"/>
        <p:cNvGrpSpPr/>
        <p:nvPr/>
      </p:nvGrpSpPr>
      <p:grpSpPr>
        <a:xfrm>
          <a:off x="0" y="0"/>
          <a:ext cx="0" cy="0"/>
          <a:chOff x="0" y="0"/>
          <a:chExt cx="0" cy="0"/>
        </a:xfrm>
      </p:grpSpPr>
      <p:sp>
        <p:nvSpPr>
          <p:cNvPr id="125" name="Google Shape;125;p11"/>
          <p:cNvSpPr txBox="1">
            <a:spLocks noGrp="1"/>
          </p:cNvSpPr>
          <p:nvPr>
            <p:ph type="title" hasCustomPrompt="1"/>
          </p:nvPr>
        </p:nvSpPr>
        <p:spPr>
          <a:xfrm>
            <a:off x="1721700" y="2615300"/>
            <a:ext cx="5196400" cy="2014800"/>
          </a:xfrm>
          <a:prstGeom prst="rect">
            <a:avLst/>
          </a:prstGeom>
        </p:spPr>
        <p:txBody>
          <a:bodyPr spcFirstLastPara="1" wrap="square" lIns="91425" tIns="91425" rIns="91425" bIns="91425" anchor="ctr" anchorCtr="0">
            <a:noAutofit/>
          </a:bodyPr>
          <a:lstStyle>
            <a:lvl1pPr lvl="0" algn="ctr">
              <a:spcBef>
                <a:spcPts val="0"/>
              </a:spcBef>
              <a:spcAft>
                <a:spcPts val="0"/>
              </a:spcAft>
              <a:buSzPts val="9600"/>
              <a:buNone/>
              <a:defRPr sz="14400"/>
            </a:lvl1pPr>
            <a:lvl2pPr lvl="1" algn="ctr">
              <a:spcBef>
                <a:spcPts val="0"/>
              </a:spcBef>
              <a:spcAft>
                <a:spcPts val="0"/>
              </a:spcAft>
              <a:buSzPts val="9600"/>
              <a:buNone/>
              <a:defRPr sz="12800"/>
            </a:lvl2pPr>
            <a:lvl3pPr lvl="2" algn="ctr">
              <a:spcBef>
                <a:spcPts val="0"/>
              </a:spcBef>
              <a:spcAft>
                <a:spcPts val="0"/>
              </a:spcAft>
              <a:buSzPts val="9600"/>
              <a:buNone/>
              <a:defRPr sz="12800"/>
            </a:lvl3pPr>
            <a:lvl4pPr lvl="3" algn="ctr">
              <a:spcBef>
                <a:spcPts val="0"/>
              </a:spcBef>
              <a:spcAft>
                <a:spcPts val="0"/>
              </a:spcAft>
              <a:buSzPts val="9600"/>
              <a:buNone/>
              <a:defRPr sz="12800"/>
            </a:lvl4pPr>
            <a:lvl5pPr lvl="4" algn="ctr">
              <a:spcBef>
                <a:spcPts val="0"/>
              </a:spcBef>
              <a:spcAft>
                <a:spcPts val="0"/>
              </a:spcAft>
              <a:buSzPts val="9600"/>
              <a:buNone/>
              <a:defRPr sz="12800"/>
            </a:lvl5pPr>
            <a:lvl6pPr lvl="5" algn="ctr">
              <a:spcBef>
                <a:spcPts val="0"/>
              </a:spcBef>
              <a:spcAft>
                <a:spcPts val="0"/>
              </a:spcAft>
              <a:buSzPts val="9600"/>
              <a:buNone/>
              <a:defRPr sz="12800"/>
            </a:lvl6pPr>
            <a:lvl7pPr lvl="6" algn="ctr">
              <a:spcBef>
                <a:spcPts val="0"/>
              </a:spcBef>
              <a:spcAft>
                <a:spcPts val="0"/>
              </a:spcAft>
              <a:buSzPts val="9600"/>
              <a:buNone/>
              <a:defRPr sz="12800"/>
            </a:lvl7pPr>
            <a:lvl8pPr lvl="7" algn="ctr">
              <a:spcBef>
                <a:spcPts val="0"/>
              </a:spcBef>
              <a:spcAft>
                <a:spcPts val="0"/>
              </a:spcAft>
              <a:buSzPts val="9600"/>
              <a:buNone/>
              <a:defRPr sz="12800"/>
            </a:lvl8pPr>
            <a:lvl9pPr lvl="8" algn="ctr">
              <a:spcBef>
                <a:spcPts val="0"/>
              </a:spcBef>
              <a:spcAft>
                <a:spcPts val="0"/>
              </a:spcAft>
              <a:buSzPts val="9600"/>
              <a:buNone/>
              <a:defRPr sz="12800"/>
            </a:lvl9pPr>
          </a:lstStyle>
          <a:p>
            <a:r>
              <a:t>xx%</a:t>
            </a:r>
          </a:p>
        </p:txBody>
      </p:sp>
      <p:sp>
        <p:nvSpPr>
          <p:cNvPr id="126" name="Google Shape;126;p11"/>
          <p:cNvSpPr txBox="1">
            <a:spLocks noGrp="1"/>
          </p:cNvSpPr>
          <p:nvPr>
            <p:ph type="subTitle" idx="1"/>
          </p:nvPr>
        </p:nvSpPr>
        <p:spPr>
          <a:xfrm>
            <a:off x="2195300" y="4630167"/>
            <a:ext cx="4249200" cy="589600"/>
          </a:xfrm>
          <a:prstGeom prst="rect">
            <a:avLst/>
          </a:prstGeom>
          <a:solidFill>
            <a:schemeClr val="accent2"/>
          </a:solidFill>
        </p:spPr>
        <p:txBody>
          <a:bodyPr spcFirstLastPara="1" wrap="square" lIns="91425" tIns="91425" rIns="91425" bIns="91425" anchor="t" anchorCtr="0">
            <a:noAutofit/>
          </a:bodyPr>
          <a:lstStyle>
            <a:lvl1pPr lvl="0" algn="ctr" rtl="0">
              <a:spcBef>
                <a:spcPts val="0"/>
              </a:spcBef>
              <a:spcAft>
                <a:spcPts val="0"/>
              </a:spcAft>
              <a:buSzPts val="1600"/>
              <a:buNone/>
              <a:defRPr>
                <a:solidFill>
                  <a:schemeClr val="accent6"/>
                </a:solidFill>
                <a:latin typeface="Be Vietnam Pro SemiBold"/>
                <a:ea typeface="Be Vietnam Pro SemiBold"/>
                <a:cs typeface="Be Vietnam Pro SemiBold"/>
                <a:sym typeface="Be Vietnam Pro SemiBold"/>
              </a:defRPr>
            </a:lvl1pPr>
            <a:lvl2pPr lvl="1" algn="ctr" rtl="0">
              <a:lnSpc>
                <a:spcPct val="100000"/>
              </a:lnSpc>
              <a:spcBef>
                <a:spcPts val="0"/>
              </a:spcBef>
              <a:spcAft>
                <a:spcPts val="0"/>
              </a:spcAft>
              <a:buSzPts val="1600"/>
              <a:buNone/>
              <a:defRPr sz="2133"/>
            </a:lvl2pPr>
            <a:lvl3pPr lvl="2" algn="ctr" rtl="0">
              <a:lnSpc>
                <a:spcPct val="100000"/>
              </a:lnSpc>
              <a:spcBef>
                <a:spcPts val="0"/>
              </a:spcBef>
              <a:spcAft>
                <a:spcPts val="0"/>
              </a:spcAft>
              <a:buSzPts val="1600"/>
              <a:buNone/>
              <a:defRPr sz="2133"/>
            </a:lvl3pPr>
            <a:lvl4pPr lvl="3" algn="ctr" rtl="0">
              <a:lnSpc>
                <a:spcPct val="100000"/>
              </a:lnSpc>
              <a:spcBef>
                <a:spcPts val="0"/>
              </a:spcBef>
              <a:spcAft>
                <a:spcPts val="0"/>
              </a:spcAft>
              <a:buSzPts val="1600"/>
              <a:buNone/>
              <a:defRPr sz="2133"/>
            </a:lvl4pPr>
            <a:lvl5pPr lvl="4" algn="ctr" rtl="0">
              <a:lnSpc>
                <a:spcPct val="100000"/>
              </a:lnSpc>
              <a:spcBef>
                <a:spcPts val="0"/>
              </a:spcBef>
              <a:spcAft>
                <a:spcPts val="0"/>
              </a:spcAft>
              <a:buSzPts val="1600"/>
              <a:buNone/>
              <a:defRPr sz="2133"/>
            </a:lvl5pPr>
            <a:lvl6pPr lvl="5" algn="ctr" rtl="0">
              <a:lnSpc>
                <a:spcPct val="100000"/>
              </a:lnSpc>
              <a:spcBef>
                <a:spcPts val="0"/>
              </a:spcBef>
              <a:spcAft>
                <a:spcPts val="0"/>
              </a:spcAft>
              <a:buSzPts val="1600"/>
              <a:buNone/>
              <a:defRPr sz="2133"/>
            </a:lvl6pPr>
            <a:lvl7pPr lvl="6" algn="ctr" rtl="0">
              <a:lnSpc>
                <a:spcPct val="100000"/>
              </a:lnSpc>
              <a:spcBef>
                <a:spcPts val="0"/>
              </a:spcBef>
              <a:spcAft>
                <a:spcPts val="0"/>
              </a:spcAft>
              <a:buSzPts val="1600"/>
              <a:buNone/>
              <a:defRPr sz="2133"/>
            </a:lvl7pPr>
            <a:lvl8pPr lvl="7" algn="ctr" rtl="0">
              <a:lnSpc>
                <a:spcPct val="100000"/>
              </a:lnSpc>
              <a:spcBef>
                <a:spcPts val="0"/>
              </a:spcBef>
              <a:spcAft>
                <a:spcPts val="0"/>
              </a:spcAft>
              <a:buSzPts val="1600"/>
              <a:buNone/>
              <a:defRPr sz="2133"/>
            </a:lvl8pPr>
            <a:lvl9pPr lvl="8" algn="ctr" rtl="0">
              <a:lnSpc>
                <a:spcPct val="100000"/>
              </a:lnSpc>
              <a:spcBef>
                <a:spcPts val="0"/>
              </a:spcBef>
              <a:spcAft>
                <a:spcPts val="0"/>
              </a:spcAft>
              <a:buSzPts val="1600"/>
              <a:buNone/>
              <a:defRPr sz="2133"/>
            </a:lvl9pPr>
          </a:lstStyle>
          <a:p>
            <a:endParaRPr/>
          </a:p>
        </p:txBody>
      </p:sp>
      <p:sp>
        <p:nvSpPr>
          <p:cNvPr id="127" name="Google Shape;127;p11"/>
          <p:cNvSpPr/>
          <p:nvPr/>
        </p:nvSpPr>
        <p:spPr>
          <a:xfrm rot="-150513">
            <a:off x="578830" y="896140"/>
            <a:ext cx="539236" cy="66251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8" name="Google Shape;128;p11"/>
          <p:cNvSpPr/>
          <p:nvPr/>
        </p:nvSpPr>
        <p:spPr>
          <a:xfrm rot="-150513">
            <a:off x="11252797" y="1818540"/>
            <a:ext cx="539236" cy="66251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9" name="Google Shape;129;p11"/>
          <p:cNvSpPr/>
          <p:nvPr/>
        </p:nvSpPr>
        <p:spPr>
          <a:xfrm rot="927874">
            <a:off x="6209873" y="122031"/>
            <a:ext cx="441388" cy="542280"/>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6888467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131"/>
        <p:cNvGrpSpPr/>
        <p:nvPr/>
      </p:nvGrpSpPr>
      <p:grpSpPr>
        <a:xfrm>
          <a:off x="0" y="0"/>
          <a:ext cx="0" cy="0"/>
          <a:chOff x="0" y="0"/>
          <a:chExt cx="0" cy="0"/>
        </a:xfrm>
      </p:grpSpPr>
      <p:sp>
        <p:nvSpPr>
          <p:cNvPr id="140" name="Google Shape;140;p13"/>
          <p:cNvSpPr txBox="1">
            <a:spLocks noGrp="1"/>
          </p:cNvSpPr>
          <p:nvPr>
            <p:ph type="title" hasCustomPrompt="1"/>
          </p:nvPr>
        </p:nvSpPr>
        <p:spPr>
          <a:xfrm>
            <a:off x="2645933" y="1687700"/>
            <a:ext cx="1061600" cy="683200"/>
          </a:xfrm>
          <a:prstGeom prst="rect">
            <a:avLst/>
          </a:prstGeom>
          <a:solidFill>
            <a:schemeClr val="accent2"/>
          </a:solidFill>
        </p:spPr>
        <p:txBody>
          <a:bodyPr spcFirstLastPara="1" wrap="square" lIns="91425" tIns="91425" rIns="91425" bIns="91425" anchor="ctr" anchorCtr="0">
            <a:noAutofit/>
          </a:bodyPr>
          <a:lstStyle>
            <a:lvl1pPr lvl="0" algn="r" rtl="0">
              <a:spcBef>
                <a:spcPts val="0"/>
              </a:spcBef>
              <a:spcAft>
                <a:spcPts val="0"/>
              </a:spcAft>
              <a:buSzPts val="3000"/>
              <a:buNone/>
              <a:defRPr sz="4000">
                <a:solidFill>
                  <a:schemeClr val="accent6"/>
                </a:solidFill>
                <a:latin typeface="Londrina Solid Black"/>
                <a:ea typeface="Londrina Solid Black"/>
                <a:cs typeface="Londrina Solid Black"/>
                <a:sym typeface="Londrina Solid Black"/>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141" name="Google Shape;141;p13"/>
          <p:cNvSpPr txBox="1">
            <a:spLocks noGrp="1"/>
          </p:cNvSpPr>
          <p:nvPr>
            <p:ph type="subTitle" idx="1"/>
          </p:nvPr>
        </p:nvSpPr>
        <p:spPr>
          <a:xfrm>
            <a:off x="3756433" y="2257100"/>
            <a:ext cx="5653600" cy="5248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solidFill>
                  <a:schemeClr val="dk1"/>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42" name="Google Shape;142;p13"/>
          <p:cNvSpPr txBox="1">
            <a:spLocks noGrp="1"/>
          </p:cNvSpPr>
          <p:nvPr>
            <p:ph type="title" idx="2"/>
          </p:nvPr>
        </p:nvSpPr>
        <p:spPr>
          <a:xfrm>
            <a:off x="960000" y="593367"/>
            <a:ext cx="10278400" cy="820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4000"/>
              <a:buNone/>
              <a:defRPr/>
            </a:lvl1pPr>
            <a:lvl2pPr lvl="1" rtl="0">
              <a:spcBef>
                <a:spcPts val="0"/>
              </a:spcBef>
              <a:spcAft>
                <a:spcPts val="0"/>
              </a:spcAft>
              <a:buSzPts val="4000"/>
              <a:buNone/>
              <a:defRPr/>
            </a:lvl2pPr>
            <a:lvl3pPr lvl="2" rtl="0">
              <a:spcBef>
                <a:spcPts val="0"/>
              </a:spcBef>
              <a:spcAft>
                <a:spcPts val="0"/>
              </a:spcAft>
              <a:buSzPts val="4000"/>
              <a:buNone/>
              <a:defRPr/>
            </a:lvl3pPr>
            <a:lvl4pPr lvl="3" rtl="0">
              <a:spcBef>
                <a:spcPts val="0"/>
              </a:spcBef>
              <a:spcAft>
                <a:spcPts val="0"/>
              </a:spcAft>
              <a:buSzPts val="4000"/>
              <a:buNone/>
              <a:defRPr/>
            </a:lvl4pPr>
            <a:lvl5pPr lvl="4" rtl="0">
              <a:spcBef>
                <a:spcPts val="0"/>
              </a:spcBef>
              <a:spcAft>
                <a:spcPts val="0"/>
              </a:spcAft>
              <a:buSzPts val="4000"/>
              <a:buNone/>
              <a:defRPr/>
            </a:lvl5pPr>
            <a:lvl6pPr lvl="5" rtl="0">
              <a:spcBef>
                <a:spcPts val="0"/>
              </a:spcBef>
              <a:spcAft>
                <a:spcPts val="0"/>
              </a:spcAft>
              <a:buSzPts val="4000"/>
              <a:buNone/>
              <a:defRPr/>
            </a:lvl6pPr>
            <a:lvl7pPr lvl="6" rtl="0">
              <a:spcBef>
                <a:spcPts val="0"/>
              </a:spcBef>
              <a:spcAft>
                <a:spcPts val="0"/>
              </a:spcAft>
              <a:buSzPts val="4000"/>
              <a:buNone/>
              <a:defRPr/>
            </a:lvl7pPr>
            <a:lvl8pPr lvl="7" rtl="0">
              <a:spcBef>
                <a:spcPts val="0"/>
              </a:spcBef>
              <a:spcAft>
                <a:spcPts val="0"/>
              </a:spcAft>
              <a:buSzPts val="4000"/>
              <a:buNone/>
              <a:defRPr/>
            </a:lvl8pPr>
            <a:lvl9pPr lvl="8" rtl="0">
              <a:spcBef>
                <a:spcPts val="0"/>
              </a:spcBef>
              <a:spcAft>
                <a:spcPts val="0"/>
              </a:spcAft>
              <a:buSzPts val="4000"/>
              <a:buNone/>
              <a:defRPr/>
            </a:lvl9pPr>
          </a:lstStyle>
          <a:p>
            <a:endParaRPr/>
          </a:p>
        </p:txBody>
      </p:sp>
      <p:sp>
        <p:nvSpPr>
          <p:cNvPr id="143" name="Google Shape;143;p13"/>
          <p:cNvSpPr txBox="1">
            <a:spLocks noGrp="1"/>
          </p:cNvSpPr>
          <p:nvPr>
            <p:ph type="subTitle" idx="3"/>
          </p:nvPr>
        </p:nvSpPr>
        <p:spPr>
          <a:xfrm>
            <a:off x="3756433" y="1687567"/>
            <a:ext cx="5653600" cy="6832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Gothic A1"/>
              <a:buNone/>
              <a:defRPr sz="3600" b="1">
                <a:solidFill>
                  <a:schemeClr val="dk1"/>
                </a:solidFill>
                <a:latin typeface="Londrina Solid"/>
                <a:ea typeface="Londrina Solid"/>
                <a:cs typeface="Londrina Solid"/>
                <a:sym typeface="Londrina Solid"/>
              </a:defRPr>
            </a:lvl1pPr>
            <a:lvl2pPr lvl="1"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2pPr>
            <a:lvl3pPr lvl="2"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3pPr>
            <a:lvl4pPr lvl="3"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4pPr>
            <a:lvl5pPr lvl="4"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5pPr>
            <a:lvl6pPr lvl="5"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6pPr>
            <a:lvl7pPr lvl="6"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7pPr>
            <a:lvl8pPr lvl="7"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8pPr>
            <a:lvl9pPr lvl="8"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9pPr>
          </a:lstStyle>
          <a:p>
            <a:endParaRPr/>
          </a:p>
        </p:txBody>
      </p:sp>
      <p:sp>
        <p:nvSpPr>
          <p:cNvPr id="144" name="Google Shape;144;p13"/>
          <p:cNvSpPr txBox="1">
            <a:spLocks noGrp="1"/>
          </p:cNvSpPr>
          <p:nvPr>
            <p:ph type="title" idx="4" hasCustomPrompt="1"/>
          </p:nvPr>
        </p:nvSpPr>
        <p:spPr>
          <a:xfrm>
            <a:off x="2645933" y="3105567"/>
            <a:ext cx="1061600" cy="683200"/>
          </a:xfrm>
          <a:prstGeom prst="rect">
            <a:avLst/>
          </a:prstGeom>
          <a:solidFill>
            <a:schemeClr val="accent2"/>
          </a:solidFill>
        </p:spPr>
        <p:txBody>
          <a:bodyPr spcFirstLastPara="1" wrap="square" lIns="91425" tIns="91425" rIns="91425" bIns="91425" anchor="ctr" anchorCtr="0">
            <a:noAutofit/>
          </a:bodyPr>
          <a:lstStyle>
            <a:lvl1pPr lvl="0" algn="r" rtl="0">
              <a:spcBef>
                <a:spcPts val="0"/>
              </a:spcBef>
              <a:spcAft>
                <a:spcPts val="0"/>
              </a:spcAft>
              <a:buSzPts val="3000"/>
              <a:buNone/>
              <a:defRPr sz="4000">
                <a:solidFill>
                  <a:schemeClr val="accent6"/>
                </a:solidFill>
                <a:latin typeface="Londrina Solid Black"/>
                <a:ea typeface="Londrina Solid Black"/>
                <a:cs typeface="Londrina Solid Black"/>
                <a:sym typeface="Londrina Solid Black"/>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145" name="Google Shape;145;p13"/>
          <p:cNvSpPr txBox="1">
            <a:spLocks noGrp="1"/>
          </p:cNvSpPr>
          <p:nvPr>
            <p:ph type="subTitle" idx="5"/>
          </p:nvPr>
        </p:nvSpPr>
        <p:spPr>
          <a:xfrm>
            <a:off x="3756433" y="3675100"/>
            <a:ext cx="5653600" cy="5248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solidFill>
                  <a:schemeClr val="dk1"/>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46" name="Google Shape;146;p13"/>
          <p:cNvSpPr txBox="1">
            <a:spLocks noGrp="1"/>
          </p:cNvSpPr>
          <p:nvPr>
            <p:ph type="subTitle" idx="6"/>
          </p:nvPr>
        </p:nvSpPr>
        <p:spPr>
          <a:xfrm>
            <a:off x="3756433" y="3105500"/>
            <a:ext cx="5653600" cy="6832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Gothic A1"/>
              <a:buNone/>
              <a:defRPr sz="3600" b="1">
                <a:solidFill>
                  <a:schemeClr val="dk1"/>
                </a:solidFill>
                <a:latin typeface="Londrina Solid"/>
                <a:ea typeface="Londrina Solid"/>
                <a:cs typeface="Londrina Solid"/>
                <a:sym typeface="Londrina Solid"/>
              </a:defRPr>
            </a:lvl1pPr>
            <a:lvl2pPr lvl="1"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2pPr>
            <a:lvl3pPr lvl="2"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3pPr>
            <a:lvl4pPr lvl="3"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4pPr>
            <a:lvl5pPr lvl="4"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5pPr>
            <a:lvl6pPr lvl="5"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6pPr>
            <a:lvl7pPr lvl="6"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7pPr>
            <a:lvl8pPr lvl="7"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8pPr>
            <a:lvl9pPr lvl="8"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9pPr>
          </a:lstStyle>
          <a:p>
            <a:endParaRPr/>
          </a:p>
        </p:txBody>
      </p:sp>
      <p:sp>
        <p:nvSpPr>
          <p:cNvPr id="147" name="Google Shape;147;p13"/>
          <p:cNvSpPr txBox="1">
            <a:spLocks noGrp="1"/>
          </p:cNvSpPr>
          <p:nvPr>
            <p:ph type="title" idx="7" hasCustomPrompt="1"/>
          </p:nvPr>
        </p:nvSpPr>
        <p:spPr>
          <a:xfrm>
            <a:off x="2645933" y="4523533"/>
            <a:ext cx="1061600" cy="683200"/>
          </a:xfrm>
          <a:prstGeom prst="rect">
            <a:avLst/>
          </a:prstGeom>
          <a:solidFill>
            <a:schemeClr val="accent2"/>
          </a:solidFill>
        </p:spPr>
        <p:txBody>
          <a:bodyPr spcFirstLastPara="1" wrap="square" lIns="91425" tIns="91425" rIns="91425" bIns="91425" anchor="ctr" anchorCtr="0">
            <a:noAutofit/>
          </a:bodyPr>
          <a:lstStyle>
            <a:lvl1pPr lvl="0" algn="r" rtl="0">
              <a:spcBef>
                <a:spcPts val="0"/>
              </a:spcBef>
              <a:spcAft>
                <a:spcPts val="0"/>
              </a:spcAft>
              <a:buSzPts val="3000"/>
              <a:buNone/>
              <a:defRPr sz="4000">
                <a:solidFill>
                  <a:schemeClr val="accent6"/>
                </a:solidFill>
                <a:latin typeface="Londrina Solid Black"/>
                <a:ea typeface="Londrina Solid Black"/>
                <a:cs typeface="Londrina Solid Black"/>
                <a:sym typeface="Londrina Solid Black"/>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148" name="Google Shape;148;p13"/>
          <p:cNvSpPr txBox="1">
            <a:spLocks noGrp="1"/>
          </p:cNvSpPr>
          <p:nvPr>
            <p:ph type="subTitle" idx="8"/>
          </p:nvPr>
        </p:nvSpPr>
        <p:spPr>
          <a:xfrm>
            <a:off x="3756433" y="5093100"/>
            <a:ext cx="5653600" cy="5248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solidFill>
                  <a:schemeClr val="dk1"/>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49" name="Google Shape;149;p13"/>
          <p:cNvSpPr txBox="1">
            <a:spLocks noGrp="1"/>
          </p:cNvSpPr>
          <p:nvPr>
            <p:ph type="subTitle" idx="9"/>
          </p:nvPr>
        </p:nvSpPr>
        <p:spPr>
          <a:xfrm>
            <a:off x="3756433" y="4523433"/>
            <a:ext cx="5653600" cy="6832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Gothic A1"/>
              <a:buNone/>
              <a:defRPr sz="3600" b="1">
                <a:solidFill>
                  <a:schemeClr val="dk1"/>
                </a:solidFill>
                <a:latin typeface="Londrina Solid"/>
                <a:ea typeface="Londrina Solid"/>
                <a:cs typeface="Londrina Solid"/>
                <a:sym typeface="Londrina Solid"/>
              </a:defRPr>
            </a:lvl1pPr>
            <a:lvl2pPr lvl="1"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2pPr>
            <a:lvl3pPr lvl="2"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3pPr>
            <a:lvl4pPr lvl="3"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4pPr>
            <a:lvl5pPr lvl="4"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5pPr>
            <a:lvl6pPr lvl="5"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6pPr>
            <a:lvl7pPr lvl="6"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7pPr>
            <a:lvl8pPr lvl="7"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8pPr>
            <a:lvl9pPr lvl="8"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9pPr>
          </a:lstStyle>
          <a:p>
            <a:endParaRPr/>
          </a:p>
        </p:txBody>
      </p:sp>
      <p:sp>
        <p:nvSpPr>
          <p:cNvPr id="150" name="Google Shape;150;p13"/>
          <p:cNvSpPr/>
          <p:nvPr/>
        </p:nvSpPr>
        <p:spPr>
          <a:xfrm rot="886694">
            <a:off x="1752966" y="215508"/>
            <a:ext cx="372668" cy="457861"/>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1" name="Google Shape;151;p13"/>
          <p:cNvSpPr/>
          <p:nvPr/>
        </p:nvSpPr>
        <p:spPr>
          <a:xfrm rot="-150513">
            <a:off x="9065763" y="62640"/>
            <a:ext cx="539236" cy="66251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1936480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152"/>
        <p:cNvGrpSpPr/>
        <p:nvPr/>
      </p:nvGrpSpPr>
      <p:grpSpPr>
        <a:xfrm>
          <a:off x="0" y="0"/>
          <a:ext cx="0" cy="0"/>
          <a:chOff x="0" y="0"/>
          <a:chExt cx="0" cy="0"/>
        </a:xfrm>
      </p:grpSpPr>
      <p:sp>
        <p:nvSpPr>
          <p:cNvPr id="161" name="Google Shape;161;p14"/>
          <p:cNvSpPr txBox="1">
            <a:spLocks noGrp="1"/>
          </p:cNvSpPr>
          <p:nvPr>
            <p:ph type="title"/>
          </p:nvPr>
        </p:nvSpPr>
        <p:spPr>
          <a:xfrm>
            <a:off x="1459100" y="1811551"/>
            <a:ext cx="5813600" cy="2557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600"/>
              <a:buNone/>
              <a:defRPr sz="8000"/>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162" name="Google Shape;162;p14"/>
          <p:cNvSpPr txBox="1">
            <a:spLocks noGrp="1"/>
          </p:cNvSpPr>
          <p:nvPr>
            <p:ph type="title" idx="2" hasCustomPrompt="1"/>
          </p:nvPr>
        </p:nvSpPr>
        <p:spPr>
          <a:xfrm>
            <a:off x="8943467" y="1447433"/>
            <a:ext cx="1683600" cy="1247200"/>
          </a:xfrm>
          <a:prstGeom prst="rect">
            <a:avLst/>
          </a:prstGeom>
          <a:solidFill>
            <a:schemeClr val="accent2"/>
          </a:solidFill>
        </p:spPr>
        <p:txBody>
          <a:bodyPr spcFirstLastPara="1" wrap="square" lIns="91425" tIns="91425" rIns="91425" bIns="91425" anchor="ctr" anchorCtr="0">
            <a:noAutofit/>
          </a:bodyPr>
          <a:lstStyle>
            <a:lvl1pPr lvl="0" algn="ctr" rtl="0">
              <a:spcBef>
                <a:spcPts val="0"/>
              </a:spcBef>
              <a:spcAft>
                <a:spcPts val="0"/>
              </a:spcAft>
              <a:buSzPts val="6000"/>
              <a:buNone/>
              <a:defRPr sz="8000">
                <a:solidFill>
                  <a:srgbClr val="FFFFFF"/>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163" name="Google Shape;163;p14"/>
          <p:cNvSpPr txBox="1">
            <a:spLocks noGrp="1"/>
          </p:cNvSpPr>
          <p:nvPr>
            <p:ph type="subTitle" idx="1"/>
          </p:nvPr>
        </p:nvSpPr>
        <p:spPr>
          <a:xfrm>
            <a:off x="1459133" y="4516851"/>
            <a:ext cx="5813600" cy="529600"/>
          </a:xfrm>
          <a:prstGeom prst="rect">
            <a:avLst/>
          </a:prstGeom>
          <a:solidFill>
            <a:schemeClr val="accent2"/>
          </a:solidFill>
        </p:spPr>
        <p:txBody>
          <a:bodyPr spcFirstLastPara="1" wrap="square" lIns="91425" tIns="91425" rIns="91425" bIns="91425" anchor="t" anchorCtr="0">
            <a:noAutofit/>
          </a:bodyPr>
          <a:lstStyle>
            <a:lvl1pPr lvl="0" algn="ctr" rtl="0">
              <a:spcBef>
                <a:spcPts val="0"/>
              </a:spcBef>
              <a:spcAft>
                <a:spcPts val="0"/>
              </a:spcAft>
              <a:buSzPts val="1400"/>
              <a:buNone/>
              <a:defRPr>
                <a:solidFill>
                  <a:schemeClr val="accent6"/>
                </a:solidFill>
                <a:latin typeface="Be Vietnam Pro SemiBold"/>
                <a:ea typeface="Be Vietnam Pro SemiBold"/>
                <a:cs typeface="Be Vietnam Pro SemiBold"/>
                <a:sym typeface="Be Vietnam Pro SemiBold"/>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4" name="Google Shape;164;p14"/>
          <p:cNvSpPr/>
          <p:nvPr/>
        </p:nvSpPr>
        <p:spPr>
          <a:xfrm rot="-150513">
            <a:off x="4096314" y="175607"/>
            <a:ext cx="539236" cy="66251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5" name="Google Shape;165;p14"/>
          <p:cNvSpPr/>
          <p:nvPr/>
        </p:nvSpPr>
        <p:spPr>
          <a:xfrm rot="1349523">
            <a:off x="8850648" y="77944"/>
            <a:ext cx="539240" cy="662512"/>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7483728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166"/>
        <p:cNvGrpSpPr/>
        <p:nvPr/>
      </p:nvGrpSpPr>
      <p:grpSpPr>
        <a:xfrm>
          <a:off x="0" y="0"/>
          <a:ext cx="0" cy="0"/>
          <a:chOff x="0" y="0"/>
          <a:chExt cx="0" cy="0"/>
        </a:xfrm>
      </p:grpSpPr>
      <p:sp>
        <p:nvSpPr>
          <p:cNvPr id="175" name="Google Shape;175;p15"/>
          <p:cNvSpPr txBox="1">
            <a:spLocks noGrp="1"/>
          </p:cNvSpPr>
          <p:nvPr>
            <p:ph type="title"/>
          </p:nvPr>
        </p:nvSpPr>
        <p:spPr>
          <a:xfrm>
            <a:off x="960000" y="2896000"/>
            <a:ext cx="4601200" cy="106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4000"/>
              <a:buNone/>
              <a:defRPr/>
            </a:lvl1pPr>
            <a:lvl2pPr lvl="1" rtl="0">
              <a:spcBef>
                <a:spcPts val="0"/>
              </a:spcBef>
              <a:spcAft>
                <a:spcPts val="0"/>
              </a:spcAft>
              <a:buSzPts val="4000"/>
              <a:buNone/>
              <a:defRPr/>
            </a:lvl2pPr>
            <a:lvl3pPr lvl="2" rtl="0">
              <a:spcBef>
                <a:spcPts val="0"/>
              </a:spcBef>
              <a:spcAft>
                <a:spcPts val="0"/>
              </a:spcAft>
              <a:buSzPts val="4000"/>
              <a:buNone/>
              <a:defRPr/>
            </a:lvl3pPr>
            <a:lvl4pPr lvl="3" rtl="0">
              <a:spcBef>
                <a:spcPts val="0"/>
              </a:spcBef>
              <a:spcAft>
                <a:spcPts val="0"/>
              </a:spcAft>
              <a:buSzPts val="4000"/>
              <a:buNone/>
              <a:defRPr/>
            </a:lvl4pPr>
            <a:lvl5pPr lvl="4" rtl="0">
              <a:spcBef>
                <a:spcPts val="0"/>
              </a:spcBef>
              <a:spcAft>
                <a:spcPts val="0"/>
              </a:spcAft>
              <a:buSzPts val="4000"/>
              <a:buNone/>
              <a:defRPr/>
            </a:lvl5pPr>
            <a:lvl6pPr lvl="5" rtl="0">
              <a:spcBef>
                <a:spcPts val="0"/>
              </a:spcBef>
              <a:spcAft>
                <a:spcPts val="0"/>
              </a:spcAft>
              <a:buSzPts val="4000"/>
              <a:buNone/>
              <a:defRPr/>
            </a:lvl6pPr>
            <a:lvl7pPr lvl="6" rtl="0">
              <a:spcBef>
                <a:spcPts val="0"/>
              </a:spcBef>
              <a:spcAft>
                <a:spcPts val="0"/>
              </a:spcAft>
              <a:buSzPts val="4000"/>
              <a:buNone/>
              <a:defRPr/>
            </a:lvl7pPr>
            <a:lvl8pPr lvl="7" rtl="0">
              <a:spcBef>
                <a:spcPts val="0"/>
              </a:spcBef>
              <a:spcAft>
                <a:spcPts val="0"/>
              </a:spcAft>
              <a:buSzPts val="4000"/>
              <a:buNone/>
              <a:defRPr/>
            </a:lvl8pPr>
            <a:lvl9pPr lvl="8" rtl="0">
              <a:spcBef>
                <a:spcPts val="0"/>
              </a:spcBef>
              <a:spcAft>
                <a:spcPts val="0"/>
              </a:spcAft>
              <a:buSzPts val="4000"/>
              <a:buNone/>
              <a:defRPr/>
            </a:lvl9pPr>
          </a:lstStyle>
          <a:p>
            <a:endParaRPr/>
          </a:p>
        </p:txBody>
      </p:sp>
      <p:sp>
        <p:nvSpPr>
          <p:cNvPr id="176" name="Google Shape;176;p15"/>
          <p:cNvSpPr/>
          <p:nvPr/>
        </p:nvSpPr>
        <p:spPr>
          <a:xfrm rot="-150513">
            <a:off x="6033330" y="187507"/>
            <a:ext cx="539236" cy="66251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7" name="Google Shape;177;p15"/>
          <p:cNvSpPr/>
          <p:nvPr/>
        </p:nvSpPr>
        <p:spPr>
          <a:xfrm rot="1792204">
            <a:off x="11356108" y="1613043"/>
            <a:ext cx="570275" cy="700647"/>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6032951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178"/>
        <p:cNvGrpSpPr/>
        <p:nvPr/>
      </p:nvGrpSpPr>
      <p:grpSpPr>
        <a:xfrm>
          <a:off x="0" y="0"/>
          <a:ext cx="0" cy="0"/>
          <a:chOff x="0" y="0"/>
          <a:chExt cx="0" cy="0"/>
        </a:xfrm>
      </p:grpSpPr>
      <p:sp>
        <p:nvSpPr>
          <p:cNvPr id="187" name="Google Shape;187;p16"/>
          <p:cNvSpPr txBox="1">
            <a:spLocks noGrp="1"/>
          </p:cNvSpPr>
          <p:nvPr>
            <p:ph type="title"/>
          </p:nvPr>
        </p:nvSpPr>
        <p:spPr>
          <a:xfrm>
            <a:off x="960000" y="593367"/>
            <a:ext cx="10272000" cy="936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4000"/>
              <a:buNone/>
              <a:defRPr/>
            </a:lvl1pPr>
            <a:lvl2pPr lvl="1" rtl="0">
              <a:spcBef>
                <a:spcPts val="0"/>
              </a:spcBef>
              <a:spcAft>
                <a:spcPts val="0"/>
              </a:spcAft>
              <a:buSzPts val="4000"/>
              <a:buNone/>
              <a:defRPr/>
            </a:lvl2pPr>
            <a:lvl3pPr lvl="2" rtl="0">
              <a:spcBef>
                <a:spcPts val="0"/>
              </a:spcBef>
              <a:spcAft>
                <a:spcPts val="0"/>
              </a:spcAft>
              <a:buSzPts val="4000"/>
              <a:buNone/>
              <a:defRPr/>
            </a:lvl3pPr>
            <a:lvl4pPr lvl="3" rtl="0">
              <a:spcBef>
                <a:spcPts val="0"/>
              </a:spcBef>
              <a:spcAft>
                <a:spcPts val="0"/>
              </a:spcAft>
              <a:buSzPts val="4000"/>
              <a:buNone/>
              <a:defRPr/>
            </a:lvl4pPr>
            <a:lvl5pPr lvl="4" rtl="0">
              <a:spcBef>
                <a:spcPts val="0"/>
              </a:spcBef>
              <a:spcAft>
                <a:spcPts val="0"/>
              </a:spcAft>
              <a:buSzPts val="4000"/>
              <a:buNone/>
              <a:defRPr/>
            </a:lvl5pPr>
            <a:lvl6pPr lvl="5" rtl="0">
              <a:spcBef>
                <a:spcPts val="0"/>
              </a:spcBef>
              <a:spcAft>
                <a:spcPts val="0"/>
              </a:spcAft>
              <a:buSzPts val="4000"/>
              <a:buNone/>
              <a:defRPr/>
            </a:lvl6pPr>
            <a:lvl7pPr lvl="6" rtl="0">
              <a:spcBef>
                <a:spcPts val="0"/>
              </a:spcBef>
              <a:spcAft>
                <a:spcPts val="0"/>
              </a:spcAft>
              <a:buSzPts val="4000"/>
              <a:buNone/>
              <a:defRPr/>
            </a:lvl7pPr>
            <a:lvl8pPr lvl="7" rtl="0">
              <a:spcBef>
                <a:spcPts val="0"/>
              </a:spcBef>
              <a:spcAft>
                <a:spcPts val="0"/>
              </a:spcAft>
              <a:buSzPts val="4000"/>
              <a:buNone/>
              <a:defRPr/>
            </a:lvl8pPr>
            <a:lvl9pPr lvl="8" rtl="0">
              <a:spcBef>
                <a:spcPts val="0"/>
              </a:spcBef>
              <a:spcAft>
                <a:spcPts val="0"/>
              </a:spcAft>
              <a:buSzPts val="4000"/>
              <a:buNone/>
              <a:defRPr/>
            </a:lvl9pPr>
          </a:lstStyle>
          <a:p>
            <a:endParaRPr/>
          </a:p>
        </p:txBody>
      </p:sp>
      <p:sp>
        <p:nvSpPr>
          <p:cNvPr id="188" name="Google Shape;188;p16"/>
          <p:cNvSpPr/>
          <p:nvPr/>
        </p:nvSpPr>
        <p:spPr>
          <a:xfrm rot="-150589">
            <a:off x="1970433" y="211707"/>
            <a:ext cx="401320" cy="493061"/>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9" name="Google Shape;189;p16"/>
          <p:cNvSpPr/>
          <p:nvPr/>
        </p:nvSpPr>
        <p:spPr>
          <a:xfrm rot="1382985">
            <a:off x="9104074" y="67672"/>
            <a:ext cx="401311" cy="493057"/>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0" name="Google Shape;190;p16"/>
          <p:cNvSpPr/>
          <p:nvPr/>
        </p:nvSpPr>
        <p:spPr>
          <a:xfrm rot="1382985">
            <a:off x="11505107" y="1752672"/>
            <a:ext cx="401311" cy="493057"/>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1" name="Google Shape;191;p16"/>
          <p:cNvSpPr/>
          <p:nvPr/>
        </p:nvSpPr>
        <p:spPr>
          <a:xfrm rot="-1494199">
            <a:off x="255472" y="2878179"/>
            <a:ext cx="401309" cy="49305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0225160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3">
  <p:cSld name="Title only 3">
    <p:spTree>
      <p:nvGrpSpPr>
        <p:cNvPr id="1" name="Shape 192"/>
        <p:cNvGrpSpPr/>
        <p:nvPr/>
      </p:nvGrpSpPr>
      <p:grpSpPr>
        <a:xfrm>
          <a:off x="0" y="0"/>
          <a:ext cx="0" cy="0"/>
          <a:chOff x="0" y="0"/>
          <a:chExt cx="0" cy="0"/>
        </a:xfrm>
      </p:grpSpPr>
      <p:sp>
        <p:nvSpPr>
          <p:cNvPr id="201" name="Google Shape;201;p17"/>
          <p:cNvSpPr txBox="1">
            <a:spLocks noGrp="1"/>
          </p:cNvSpPr>
          <p:nvPr>
            <p:ph type="title"/>
          </p:nvPr>
        </p:nvSpPr>
        <p:spPr>
          <a:xfrm>
            <a:off x="960000" y="593367"/>
            <a:ext cx="10272000" cy="936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4000"/>
              <a:buNone/>
              <a:defRPr/>
            </a:lvl1pPr>
            <a:lvl2pPr lvl="1" rtl="0">
              <a:spcBef>
                <a:spcPts val="0"/>
              </a:spcBef>
              <a:spcAft>
                <a:spcPts val="0"/>
              </a:spcAft>
              <a:buSzPts val="4000"/>
              <a:buNone/>
              <a:defRPr/>
            </a:lvl2pPr>
            <a:lvl3pPr lvl="2" rtl="0">
              <a:spcBef>
                <a:spcPts val="0"/>
              </a:spcBef>
              <a:spcAft>
                <a:spcPts val="0"/>
              </a:spcAft>
              <a:buSzPts val="4000"/>
              <a:buNone/>
              <a:defRPr/>
            </a:lvl3pPr>
            <a:lvl4pPr lvl="3" rtl="0">
              <a:spcBef>
                <a:spcPts val="0"/>
              </a:spcBef>
              <a:spcAft>
                <a:spcPts val="0"/>
              </a:spcAft>
              <a:buSzPts val="4000"/>
              <a:buNone/>
              <a:defRPr/>
            </a:lvl4pPr>
            <a:lvl5pPr lvl="4" rtl="0">
              <a:spcBef>
                <a:spcPts val="0"/>
              </a:spcBef>
              <a:spcAft>
                <a:spcPts val="0"/>
              </a:spcAft>
              <a:buSzPts val="4000"/>
              <a:buNone/>
              <a:defRPr/>
            </a:lvl5pPr>
            <a:lvl6pPr lvl="5" rtl="0">
              <a:spcBef>
                <a:spcPts val="0"/>
              </a:spcBef>
              <a:spcAft>
                <a:spcPts val="0"/>
              </a:spcAft>
              <a:buSzPts val="4000"/>
              <a:buNone/>
              <a:defRPr/>
            </a:lvl6pPr>
            <a:lvl7pPr lvl="6" rtl="0">
              <a:spcBef>
                <a:spcPts val="0"/>
              </a:spcBef>
              <a:spcAft>
                <a:spcPts val="0"/>
              </a:spcAft>
              <a:buSzPts val="4000"/>
              <a:buNone/>
              <a:defRPr/>
            </a:lvl7pPr>
            <a:lvl8pPr lvl="7" rtl="0">
              <a:spcBef>
                <a:spcPts val="0"/>
              </a:spcBef>
              <a:spcAft>
                <a:spcPts val="0"/>
              </a:spcAft>
              <a:buSzPts val="4000"/>
              <a:buNone/>
              <a:defRPr/>
            </a:lvl8pPr>
            <a:lvl9pPr lvl="8" rtl="0">
              <a:spcBef>
                <a:spcPts val="0"/>
              </a:spcBef>
              <a:spcAft>
                <a:spcPts val="0"/>
              </a:spcAft>
              <a:buSzPts val="4000"/>
              <a:buNone/>
              <a:defRPr/>
            </a:lvl9pPr>
          </a:lstStyle>
          <a:p>
            <a:endParaRPr/>
          </a:p>
        </p:txBody>
      </p:sp>
      <p:sp>
        <p:nvSpPr>
          <p:cNvPr id="202" name="Google Shape;202;p17"/>
          <p:cNvSpPr/>
          <p:nvPr/>
        </p:nvSpPr>
        <p:spPr>
          <a:xfrm rot="-150513">
            <a:off x="1816297" y="203773"/>
            <a:ext cx="539236" cy="66251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3" name="Google Shape;203;p17"/>
          <p:cNvSpPr/>
          <p:nvPr/>
        </p:nvSpPr>
        <p:spPr>
          <a:xfrm rot="-1441745">
            <a:off x="220627" y="1750581"/>
            <a:ext cx="539240" cy="662508"/>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8835197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4">
  <p:cSld name="Title only 4">
    <p:spTree>
      <p:nvGrpSpPr>
        <p:cNvPr id="1" name="Shape 204"/>
        <p:cNvGrpSpPr/>
        <p:nvPr/>
      </p:nvGrpSpPr>
      <p:grpSpPr>
        <a:xfrm>
          <a:off x="0" y="0"/>
          <a:ext cx="0" cy="0"/>
          <a:chOff x="0" y="0"/>
          <a:chExt cx="0" cy="0"/>
        </a:xfrm>
      </p:grpSpPr>
      <p:sp>
        <p:nvSpPr>
          <p:cNvPr id="205" name="Google Shape;205;p18"/>
          <p:cNvSpPr/>
          <p:nvPr/>
        </p:nvSpPr>
        <p:spPr>
          <a:xfrm>
            <a:off x="204033" y="132600"/>
            <a:ext cx="11819995" cy="6182651"/>
          </a:xfrm>
          <a:custGeom>
            <a:avLst/>
            <a:gdLst/>
            <a:ahLst/>
            <a:cxnLst/>
            <a:rect l="l" t="t" r="r" b="b"/>
            <a:pathLst>
              <a:path w="69112" h="35572" extrusionOk="0">
                <a:moveTo>
                  <a:pt x="53390" y="0"/>
                </a:moveTo>
                <a:lnTo>
                  <a:pt x="10861" y="659"/>
                </a:lnTo>
                <a:lnTo>
                  <a:pt x="2853" y="4777"/>
                </a:lnTo>
                <a:lnTo>
                  <a:pt x="1" y="11767"/>
                </a:lnTo>
                <a:lnTo>
                  <a:pt x="1529" y="31347"/>
                </a:lnTo>
                <a:lnTo>
                  <a:pt x="10127" y="35422"/>
                </a:lnTo>
                <a:lnTo>
                  <a:pt x="30056" y="35571"/>
                </a:lnTo>
                <a:lnTo>
                  <a:pt x="60844" y="35355"/>
                </a:lnTo>
                <a:lnTo>
                  <a:pt x="66174" y="29801"/>
                </a:lnTo>
                <a:lnTo>
                  <a:pt x="68560" y="20613"/>
                </a:lnTo>
                <a:lnTo>
                  <a:pt x="69111" y="10947"/>
                </a:lnTo>
                <a:lnTo>
                  <a:pt x="64148" y="2168"/>
                </a:lnTo>
                <a:lnTo>
                  <a:pt x="53390" y="0"/>
                </a:ln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06" name="Google Shape;206;p18"/>
          <p:cNvGrpSpPr/>
          <p:nvPr/>
        </p:nvGrpSpPr>
        <p:grpSpPr>
          <a:xfrm>
            <a:off x="1" y="6166767"/>
            <a:ext cx="12175047" cy="691479"/>
            <a:chOff x="0" y="4624737"/>
            <a:chExt cx="9131285" cy="518765"/>
          </a:xfrm>
        </p:grpSpPr>
        <p:sp>
          <p:nvSpPr>
            <p:cNvPr id="207" name="Google Shape;207;p18"/>
            <p:cNvSpPr/>
            <p:nvPr/>
          </p:nvSpPr>
          <p:spPr>
            <a:xfrm>
              <a:off x="0" y="4652715"/>
              <a:ext cx="9131285" cy="490783"/>
            </a:xfrm>
            <a:custGeom>
              <a:avLst/>
              <a:gdLst/>
              <a:ahLst/>
              <a:cxnLst/>
              <a:rect l="l" t="t" r="r" b="b"/>
              <a:pathLst>
                <a:path w="71188" h="3822" extrusionOk="0">
                  <a:moveTo>
                    <a:pt x="1" y="0"/>
                  </a:moveTo>
                  <a:lnTo>
                    <a:pt x="1" y="3822"/>
                  </a:lnTo>
                  <a:lnTo>
                    <a:pt x="71187" y="3822"/>
                  </a:lnTo>
                  <a:lnTo>
                    <a:pt x="711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8" name="Google Shape;208;p18"/>
            <p:cNvSpPr/>
            <p:nvPr/>
          </p:nvSpPr>
          <p:spPr>
            <a:xfrm>
              <a:off x="4469575" y="4624737"/>
              <a:ext cx="4661661" cy="490767"/>
            </a:xfrm>
            <a:custGeom>
              <a:avLst/>
              <a:gdLst/>
              <a:ahLst/>
              <a:cxnLst/>
              <a:rect l="l" t="t" r="r" b="b"/>
              <a:pathLst>
                <a:path w="36442" h="5603" extrusionOk="0">
                  <a:moveTo>
                    <a:pt x="36442" y="0"/>
                  </a:moveTo>
                  <a:lnTo>
                    <a:pt x="26186" y="863"/>
                  </a:lnTo>
                  <a:lnTo>
                    <a:pt x="33521" y="1993"/>
                  </a:lnTo>
                  <a:lnTo>
                    <a:pt x="1" y="3229"/>
                  </a:lnTo>
                  <a:lnTo>
                    <a:pt x="20997" y="4137"/>
                  </a:lnTo>
                  <a:lnTo>
                    <a:pt x="16481" y="5603"/>
                  </a:lnTo>
                  <a:lnTo>
                    <a:pt x="36442" y="5603"/>
                  </a:lnTo>
                  <a:lnTo>
                    <a:pt x="36442" y="0"/>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9" name="Google Shape;209;p18"/>
            <p:cNvSpPr/>
            <p:nvPr/>
          </p:nvSpPr>
          <p:spPr>
            <a:xfrm>
              <a:off x="0" y="4652724"/>
              <a:ext cx="3225862" cy="490778"/>
            </a:xfrm>
            <a:custGeom>
              <a:avLst/>
              <a:gdLst/>
              <a:ahLst/>
              <a:cxnLst/>
              <a:rect l="l" t="t" r="r" b="b"/>
              <a:pathLst>
                <a:path w="25149" h="4368" extrusionOk="0">
                  <a:moveTo>
                    <a:pt x="1" y="1"/>
                  </a:moveTo>
                  <a:lnTo>
                    <a:pt x="1" y="4368"/>
                  </a:lnTo>
                  <a:lnTo>
                    <a:pt x="18551" y="4368"/>
                  </a:lnTo>
                  <a:cubicBezTo>
                    <a:pt x="17221" y="4050"/>
                    <a:pt x="16326" y="3846"/>
                    <a:pt x="16252" y="3846"/>
                  </a:cubicBezTo>
                  <a:cubicBezTo>
                    <a:pt x="15922" y="3846"/>
                    <a:pt x="25148" y="3057"/>
                    <a:pt x="25148" y="3057"/>
                  </a:cubicBezTo>
                  <a:lnTo>
                    <a:pt x="6480" y="2008"/>
                  </a:lnTo>
                  <a:lnTo>
                    <a:pt x="12413" y="864"/>
                  </a:lnTo>
                  <a:lnTo>
                    <a:pt x="1" y="1"/>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0" name="Google Shape;210;p18"/>
            <p:cNvSpPr/>
            <p:nvPr/>
          </p:nvSpPr>
          <p:spPr>
            <a:xfrm>
              <a:off x="326833" y="4939325"/>
              <a:ext cx="941117" cy="46613"/>
            </a:xfrm>
            <a:custGeom>
              <a:avLst/>
              <a:gdLst/>
              <a:ahLst/>
              <a:cxnLst/>
              <a:rect l="l" t="t" r="r" b="b"/>
              <a:pathLst>
                <a:path w="7337" h="363" extrusionOk="0">
                  <a:moveTo>
                    <a:pt x="4499" y="1"/>
                  </a:moveTo>
                  <a:cubicBezTo>
                    <a:pt x="4215" y="1"/>
                    <a:pt x="3931" y="9"/>
                    <a:pt x="3654" y="18"/>
                  </a:cubicBezTo>
                  <a:cubicBezTo>
                    <a:pt x="2436" y="61"/>
                    <a:pt x="1218" y="87"/>
                    <a:pt x="7" y="173"/>
                  </a:cubicBezTo>
                  <a:cubicBezTo>
                    <a:pt x="1" y="179"/>
                    <a:pt x="1" y="191"/>
                    <a:pt x="7" y="191"/>
                  </a:cubicBezTo>
                  <a:cubicBezTo>
                    <a:pt x="1218" y="279"/>
                    <a:pt x="2436" y="303"/>
                    <a:pt x="3654" y="348"/>
                  </a:cubicBezTo>
                  <a:cubicBezTo>
                    <a:pt x="3913" y="356"/>
                    <a:pt x="4176" y="362"/>
                    <a:pt x="4439" y="362"/>
                  </a:cubicBezTo>
                  <a:cubicBezTo>
                    <a:pt x="4780" y="362"/>
                    <a:pt x="5121" y="351"/>
                    <a:pt x="5455" y="316"/>
                  </a:cubicBezTo>
                  <a:cubicBezTo>
                    <a:pt x="6069" y="260"/>
                    <a:pt x="6685" y="266"/>
                    <a:pt x="7293" y="217"/>
                  </a:cubicBezTo>
                  <a:cubicBezTo>
                    <a:pt x="7336" y="211"/>
                    <a:pt x="7336" y="154"/>
                    <a:pt x="7293" y="148"/>
                  </a:cubicBezTo>
                  <a:cubicBezTo>
                    <a:pt x="6691" y="99"/>
                    <a:pt x="6088" y="117"/>
                    <a:pt x="5492" y="50"/>
                  </a:cubicBezTo>
                  <a:cubicBezTo>
                    <a:pt x="5167" y="13"/>
                    <a:pt x="4833" y="1"/>
                    <a:pt x="4499"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1" name="Google Shape;211;p18"/>
            <p:cNvSpPr/>
            <p:nvPr/>
          </p:nvSpPr>
          <p:spPr>
            <a:xfrm>
              <a:off x="8243426" y="4886805"/>
              <a:ext cx="526035" cy="19390"/>
            </a:xfrm>
            <a:custGeom>
              <a:avLst/>
              <a:gdLst/>
              <a:ahLst/>
              <a:cxnLst/>
              <a:rect l="l" t="t" r="r" b="b"/>
              <a:pathLst>
                <a:path w="4101" h="151" extrusionOk="0">
                  <a:moveTo>
                    <a:pt x="3788" y="1"/>
                  </a:moveTo>
                  <a:cubicBezTo>
                    <a:pt x="3720" y="1"/>
                    <a:pt x="3651" y="4"/>
                    <a:pt x="3586" y="4"/>
                  </a:cubicBezTo>
                  <a:lnTo>
                    <a:pt x="3113" y="4"/>
                  </a:lnTo>
                  <a:cubicBezTo>
                    <a:pt x="2766" y="4"/>
                    <a:pt x="2423" y="4"/>
                    <a:pt x="2076" y="11"/>
                  </a:cubicBezTo>
                  <a:cubicBezTo>
                    <a:pt x="1393" y="17"/>
                    <a:pt x="708" y="35"/>
                    <a:pt x="31" y="55"/>
                  </a:cubicBezTo>
                  <a:cubicBezTo>
                    <a:pt x="0" y="55"/>
                    <a:pt x="0" y="98"/>
                    <a:pt x="31" y="98"/>
                  </a:cubicBezTo>
                  <a:cubicBezTo>
                    <a:pt x="708" y="110"/>
                    <a:pt x="1393" y="135"/>
                    <a:pt x="2076" y="141"/>
                  </a:cubicBezTo>
                  <a:cubicBezTo>
                    <a:pt x="2243" y="144"/>
                    <a:pt x="2411" y="144"/>
                    <a:pt x="2579" y="144"/>
                  </a:cubicBezTo>
                  <a:cubicBezTo>
                    <a:pt x="2746" y="144"/>
                    <a:pt x="2914" y="144"/>
                    <a:pt x="3082" y="147"/>
                  </a:cubicBezTo>
                  <a:lnTo>
                    <a:pt x="3586" y="147"/>
                  </a:lnTo>
                  <a:cubicBezTo>
                    <a:pt x="3653" y="147"/>
                    <a:pt x="3724" y="151"/>
                    <a:pt x="3794" y="151"/>
                  </a:cubicBezTo>
                  <a:cubicBezTo>
                    <a:pt x="3886" y="151"/>
                    <a:pt x="3978" y="144"/>
                    <a:pt x="4063" y="116"/>
                  </a:cubicBezTo>
                  <a:cubicBezTo>
                    <a:pt x="4100" y="104"/>
                    <a:pt x="4100" y="49"/>
                    <a:pt x="4063" y="35"/>
                  </a:cubicBezTo>
                  <a:cubicBezTo>
                    <a:pt x="3977" y="7"/>
                    <a:pt x="3882" y="1"/>
                    <a:pt x="3788"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2" name="Google Shape;212;p18"/>
            <p:cNvSpPr/>
            <p:nvPr/>
          </p:nvSpPr>
          <p:spPr>
            <a:xfrm>
              <a:off x="2681996" y="4840440"/>
              <a:ext cx="1173927" cy="45200"/>
            </a:xfrm>
            <a:custGeom>
              <a:avLst/>
              <a:gdLst/>
              <a:ahLst/>
              <a:cxnLst/>
              <a:rect l="l" t="t" r="r" b="b"/>
              <a:pathLst>
                <a:path w="9152" h="352" extrusionOk="0">
                  <a:moveTo>
                    <a:pt x="2600" y="1"/>
                  </a:moveTo>
                  <a:cubicBezTo>
                    <a:pt x="2411" y="1"/>
                    <a:pt x="2222" y="6"/>
                    <a:pt x="2033" y="20"/>
                  </a:cubicBezTo>
                  <a:cubicBezTo>
                    <a:pt x="1884" y="33"/>
                    <a:pt x="1734" y="64"/>
                    <a:pt x="1591" y="88"/>
                  </a:cubicBezTo>
                  <a:cubicBezTo>
                    <a:pt x="1481" y="111"/>
                    <a:pt x="1374" y="115"/>
                    <a:pt x="1268" y="115"/>
                  </a:cubicBezTo>
                  <a:cubicBezTo>
                    <a:pt x="1199" y="115"/>
                    <a:pt x="1132" y="114"/>
                    <a:pt x="1063" y="114"/>
                  </a:cubicBezTo>
                  <a:cubicBezTo>
                    <a:pt x="722" y="120"/>
                    <a:pt x="381" y="139"/>
                    <a:pt x="38" y="145"/>
                  </a:cubicBezTo>
                  <a:cubicBezTo>
                    <a:pt x="0" y="145"/>
                    <a:pt x="0" y="200"/>
                    <a:pt x="38" y="200"/>
                  </a:cubicBezTo>
                  <a:cubicBezTo>
                    <a:pt x="336" y="214"/>
                    <a:pt x="628" y="220"/>
                    <a:pt x="926" y="231"/>
                  </a:cubicBezTo>
                  <a:lnTo>
                    <a:pt x="1350" y="231"/>
                  </a:lnTo>
                  <a:cubicBezTo>
                    <a:pt x="1517" y="231"/>
                    <a:pt x="1678" y="275"/>
                    <a:pt x="1840" y="300"/>
                  </a:cubicBezTo>
                  <a:cubicBezTo>
                    <a:pt x="2083" y="339"/>
                    <a:pt x="2330" y="352"/>
                    <a:pt x="2578" y="352"/>
                  </a:cubicBezTo>
                  <a:cubicBezTo>
                    <a:pt x="2912" y="352"/>
                    <a:pt x="3247" y="329"/>
                    <a:pt x="3579" y="318"/>
                  </a:cubicBezTo>
                  <a:cubicBezTo>
                    <a:pt x="4169" y="306"/>
                    <a:pt x="4754" y="275"/>
                    <a:pt x="5338" y="263"/>
                  </a:cubicBezTo>
                  <a:cubicBezTo>
                    <a:pt x="5934" y="257"/>
                    <a:pt x="6531" y="251"/>
                    <a:pt x="7127" y="231"/>
                  </a:cubicBezTo>
                  <a:cubicBezTo>
                    <a:pt x="7791" y="214"/>
                    <a:pt x="8456" y="220"/>
                    <a:pt x="9120" y="200"/>
                  </a:cubicBezTo>
                  <a:cubicBezTo>
                    <a:pt x="9152" y="200"/>
                    <a:pt x="9152" y="151"/>
                    <a:pt x="9120" y="151"/>
                  </a:cubicBezTo>
                  <a:cubicBezTo>
                    <a:pt x="8524" y="132"/>
                    <a:pt x="7928" y="132"/>
                    <a:pt x="7337" y="120"/>
                  </a:cubicBezTo>
                  <a:cubicBezTo>
                    <a:pt x="6747" y="114"/>
                    <a:pt x="6164" y="88"/>
                    <a:pt x="5574" y="82"/>
                  </a:cubicBezTo>
                  <a:cubicBezTo>
                    <a:pt x="4989" y="76"/>
                    <a:pt x="4406" y="39"/>
                    <a:pt x="3816" y="33"/>
                  </a:cubicBezTo>
                  <a:cubicBezTo>
                    <a:pt x="3409" y="24"/>
                    <a:pt x="3005" y="1"/>
                    <a:pt x="2600" y="1"/>
                  </a:cubicBezTo>
                  <a:close/>
                </a:path>
              </a:pathLst>
            </a:custGeom>
            <a:solidFill>
              <a:srgbClr val="4A42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13" name="Google Shape;213;p18"/>
          <p:cNvSpPr txBox="1">
            <a:spLocks noGrp="1"/>
          </p:cNvSpPr>
          <p:nvPr>
            <p:ph type="title"/>
          </p:nvPr>
        </p:nvSpPr>
        <p:spPr>
          <a:xfrm>
            <a:off x="960000" y="593367"/>
            <a:ext cx="10272000" cy="936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4000"/>
              <a:buNone/>
              <a:defRPr/>
            </a:lvl1pPr>
            <a:lvl2pPr lvl="1" rtl="0">
              <a:spcBef>
                <a:spcPts val="0"/>
              </a:spcBef>
              <a:spcAft>
                <a:spcPts val="0"/>
              </a:spcAft>
              <a:buSzPts val="4000"/>
              <a:buNone/>
              <a:defRPr/>
            </a:lvl2pPr>
            <a:lvl3pPr lvl="2" rtl="0">
              <a:spcBef>
                <a:spcPts val="0"/>
              </a:spcBef>
              <a:spcAft>
                <a:spcPts val="0"/>
              </a:spcAft>
              <a:buSzPts val="4000"/>
              <a:buNone/>
              <a:defRPr/>
            </a:lvl3pPr>
            <a:lvl4pPr lvl="3" rtl="0">
              <a:spcBef>
                <a:spcPts val="0"/>
              </a:spcBef>
              <a:spcAft>
                <a:spcPts val="0"/>
              </a:spcAft>
              <a:buSzPts val="4000"/>
              <a:buNone/>
              <a:defRPr/>
            </a:lvl4pPr>
            <a:lvl5pPr lvl="4" rtl="0">
              <a:spcBef>
                <a:spcPts val="0"/>
              </a:spcBef>
              <a:spcAft>
                <a:spcPts val="0"/>
              </a:spcAft>
              <a:buSzPts val="4000"/>
              <a:buNone/>
              <a:defRPr/>
            </a:lvl5pPr>
            <a:lvl6pPr lvl="5" rtl="0">
              <a:spcBef>
                <a:spcPts val="0"/>
              </a:spcBef>
              <a:spcAft>
                <a:spcPts val="0"/>
              </a:spcAft>
              <a:buSzPts val="4000"/>
              <a:buNone/>
              <a:defRPr/>
            </a:lvl6pPr>
            <a:lvl7pPr lvl="6" rtl="0">
              <a:spcBef>
                <a:spcPts val="0"/>
              </a:spcBef>
              <a:spcAft>
                <a:spcPts val="0"/>
              </a:spcAft>
              <a:buSzPts val="4000"/>
              <a:buNone/>
              <a:defRPr/>
            </a:lvl7pPr>
            <a:lvl8pPr lvl="7" rtl="0">
              <a:spcBef>
                <a:spcPts val="0"/>
              </a:spcBef>
              <a:spcAft>
                <a:spcPts val="0"/>
              </a:spcAft>
              <a:buSzPts val="4000"/>
              <a:buNone/>
              <a:defRPr/>
            </a:lvl8pPr>
            <a:lvl9pPr lvl="8" rtl="0">
              <a:spcBef>
                <a:spcPts val="0"/>
              </a:spcBef>
              <a:spcAft>
                <a:spcPts val="0"/>
              </a:spcAft>
              <a:buSzPts val="4000"/>
              <a:buNone/>
              <a:defRPr/>
            </a:lvl9pPr>
          </a:lstStyle>
          <a:p>
            <a:endParaRPr/>
          </a:p>
        </p:txBody>
      </p:sp>
      <p:sp>
        <p:nvSpPr>
          <p:cNvPr id="214" name="Google Shape;214;p18"/>
          <p:cNvSpPr/>
          <p:nvPr/>
        </p:nvSpPr>
        <p:spPr>
          <a:xfrm rot="-150513">
            <a:off x="8961563" y="11473"/>
            <a:ext cx="539236" cy="66251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5" name="Google Shape;215;p18"/>
          <p:cNvSpPr/>
          <p:nvPr/>
        </p:nvSpPr>
        <p:spPr>
          <a:xfrm rot="-150513">
            <a:off x="513697" y="1037073"/>
            <a:ext cx="539236" cy="66251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6" name="Google Shape;216;p18"/>
          <p:cNvSpPr/>
          <p:nvPr/>
        </p:nvSpPr>
        <p:spPr>
          <a:xfrm rot="1097752">
            <a:off x="11406403" y="1597674"/>
            <a:ext cx="539231" cy="662501"/>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2496374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5">
  <p:cSld name="Title only 5">
    <p:spTree>
      <p:nvGrpSpPr>
        <p:cNvPr id="1" name="Shape 217"/>
        <p:cNvGrpSpPr/>
        <p:nvPr/>
      </p:nvGrpSpPr>
      <p:grpSpPr>
        <a:xfrm>
          <a:off x="0" y="0"/>
          <a:ext cx="0" cy="0"/>
          <a:chOff x="0" y="0"/>
          <a:chExt cx="0" cy="0"/>
        </a:xfrm>
      </p:grpSpPr>
      <p:sp>
        <p:nvSpPr>
          <p:cNvPr id="218" name="Google Shape;218;p19"/>
          <p:cNvSpPr/>
          <p:nvPr/>
        </p:nvSpPr>
        <p:spPr>
          <a:xfrm>
            <a:off x="204033" y="132600"/>
            <a:ext cx="11819995" cy="6182651"/>
          </a:xfrm>
          <a:custGeom>
            <a:avLst/>
            <a:gdLst/>
            <a:ahLst/>
            <a:cxnLst/>
            <a:rect l="l" t="t" r="r" b="b"/>
            <a:pathLst>
              <a:path w="69112" h="35572" extrusionOk="0">
                <a:moveTo>
                  <a:pt x="53390" y="0"/>
                </a:moveTo>
                <a:lnTo>
                  <a:pt x="10861" y="659"/>
                </a:lnTo>
                <a:lnTo>
                  <a:pt x="2853" y="4777"/>
                </a:lnTo>
                <a:lnTo>
                  <a:pt x="1" y="11767"/>
                </a:lnTo>
                <a:lnTo>
                  <a:pt x="1529" y="31347"/>
                </a:lnTo>
                <a:lnTo>
                  <a:pt x="10127" y="35422"/>
                </a:lnTo>
                <a:lnTo>
                  <a:pt x="30056" y="35571"/>
                </a:lnTo>
                <a:lnTo>
                  <a:pt x="60844" y="35355"/>
                </a:lnTo>
                <a:lnTo>
                  <a:pt x="66174" y="29801"/>
                </a:lnTo>
                <a:lnTo>
                  <a:pt x="68560" y="20613"/>
                </a:lnTo>
                <a:lnTo>
                  <a:pt x="69111" y="10947"/>
                </a:lnTo>
                <a:lnTo>
                  <a:pt x="64148" y="2168"/>
                </a:lnTo>
                <a:lnTo>
                  <a:pt x="53390" y="0"/>
                </a:ln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19" name="Google Shape;219;p19"/>
          <p:cNvGrpSpPr/>
          <p:nvPr/>
        </p:nvGrpSpPr>
        <p:grpSpPr>
          <a:xfrm>
            <a:off x="1" y="6166767"/>
            <a:ext cx="12175047" cy="691479"/>
            <a:chOff x="0" y="4624737"/>
            <a:chExt cx="9131285" cy="518765"/>
          </a:xfrm>
        </p:grpSpPr>
        <p:sp>
          <p:nvSpPr>
            <p:cNvPr id="220" name="Google Shape;220;p19"/>
            <p:cNvSpPr/>
            <p:nvPr/>
          </p:nvSpPr>
          <p:spPr>
            <a:xfrm>
              <a:off x="0" y="4652715"/>
              <a:ext cx="9131285" cy="490783"/>
            </a:xfrm>
            <a:custGeom>
              <a:avLst/>
              <a:gdLst/>
              <a:ahLst/>
              <a:cxnLst/>
              <a:rect l="l" t="t" r="r" b="b"/>
              <a:pathLst>
                <a:path w="71188" h="3822" extrusionOk="0">
                  <a:moveTo>
                    <a:pt x="1" y="0"/>
                  </a:moveTo>
                  <a:lnTo>
                    <a:pt x="1" y="3822"/>
                  </a:lnTo>
                  <a:lnTo>
                    <a:pt x="71187" y="3822"/>
                  </a:lnTo>
                  <a:lnTo>
                    <a:pt x="711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1" name="Google Shape;221;p19"/>
            <p:cNvSpPr/>
            <p:nvPr/>
          </p:nvSpPr>
          <p:spPr>
            <a:xfrm>
              <a:off x="4469575" y="4624737"/>
              <a:ext cx="4661661" cy="490767"/>
            </a:xfrm>
            <a:custGeom>
              <a:avLst/>
              <a:gdLst/>
              <a:ahLst/>
              <a:cxnLst/>
              <a:rect l="l" t="t" r="r" b="b"/>
              <a:pathLst>
                <a:path w="36442" h="5603" extrusionOk="0">
                  <a:moveTo>
                    <a:pt x="36442" y="0"/>
                  </a:moveTo>
                  <a:lnTo>
                    <a:pt x="26186" y="863"/>
                  </a:lnTo>
                  <a:lnTo>
                    <a:pt x="33521" y="1993"/>
                  </a:lnTo>
                  <a:lnTo>
                    <a:pt x="1" y="3229"/>
                  </a:lnTo>
                  <a:lnTo>
                    <a:pt x="20997" y="4137"/>
                  </a:lnTo>
                  <a:lnTo>
                    <a:pt x="16481" y="5603"/>
                  </a:lnTo>
                  <a:lnTo>
                    <a:pt x="36442" y="5603"/>
                  </a:lnTo>
                  <a:lnTo>
                    <a:pt x="36442" y="0"/>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 name="Google Shape;222;p19"/>
            <p:cNvSpPr/>
            <p:nvPr/>
          </p:nvSpPr>
          <p:spPr>
            <a:xfrm>
              <a:off x="0" y="4652724"/>
              <a:ext cx="3225862" cy="490778"/>
            </a:xfrm>
            <a:custGeom>
              <a:avLst/>
              <a:gdLst/>
              <a:ahLst/>
              <a:cxnLst/>
              <a:rect l="l" t="t" r="r" b="b"/>
              <a:pathLst>
                <a:path w="25149" h="4368" extrusionOk="0">
                  <a:moveTo>
                    <a:pt x="1" y="1"/>
                  </a:moveTo>
                  <a:lnTo>
                    <a:pt x="1" y="4368"/>
                  </a:lnTo>
                  <a:lnTo>
                    <a:pt x="18551" y="4368"/>
                  </a:lnTo>
                  <a:cubicBezTo>
                    <a:pt x="17221" y="4050"/>
                    <a:pt x="16326" y="3846"/>
                    <a:pt x="16252" y="3846"/>
                  </a:cubicBezTo>
                  <a:cubicBezTo>
                    <a:pt x="15922" y="3846"/>
                    <a:pt x="25148" y="3057"/>
                    <a:pt x="25148" y="3057"/>
                  </a:cubicBezTo>
                  <a:lnTo>
                    <a:pt x="6480" y="2008"/>
                  </a:lnTo>
                  <a:lnTo>
                    <a:pt x="12413" y="864"/>
                  </a:lnTo>
                  <a:lnTo>
                    <a:pt x="1" y="1"/>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 name="Google Shape;223;p19"/>
            <p:cNvSpPr/>
            <p:nvPr/>
          </p:nvSpPr>
          <p:spPr>
            <a:xfrm>
              <a:off x="326833" y="4939325"/>
              <a:ext cx="941117" cy="46613"/>
            </a:xfrm>
            <a:custGeom>
              <a:avLst/>
              <a:gdLst/>
              <a:ahLst/>
              <a:cxnLst/>
              <a:rect l="l" t="t" r="r" b="b"/>
              <a:pathLst>
                <a:path w="7337" h="363" extrusionOk="0">
                  <a:moveTo>
                    <a:pt x="4499" y="1"/>
                  </a:moveTo>
                  <a:cubicBezTo>
                    <a:pt x="4215" y="1"/>
                    <a:pt x="3931" y="9"/>
                    <a:pt x="3654" y="18"/>
                  </a:cubicBezTo>
                  <a:cubicBezTo>
                    <a:pt x="2436" y="61"/>
                    <a:pt x="1218" y="87"/>
                    <a:pt x="7" y="173"/>
                  </a:cubicBezTo>
                  <a:cubicBezTo>
                    <a:pt x="1" y="179"/>
                    <a:pt x="1" y="191"/>
                    <a:pt x="7" y="191"/>
                  </a:cubicBezTo>
                  <a:cubicBezTo>
                    <a:pt x="1218" y="279"/>
                    <a:pt x="2436" y="303"/>
                    <a:pt x="3654" y="348"/>
                  </a:cubicBezTo>
                  <a:cubicBezTo>
                    <a:pt x="3913" y="356"/>
                    <a:pt x="4176" y="362"/>
                    <a:pt x="4439" y="362"/>
                  </a:cubicBezTo>
                  <a:cubicBezTo>
                    <a:pt x="4780" y="362"/>
                    <a:pt x="5121" y="351"/>
                    <a:pt x="5455" y="316"/>
                  </a:cubicBezTo>
                  <a:cubicBezTo>
                    <a:pt x="6069" y="260"/>
                    <a:pt x="6685" y="266"/>
                    <a:pt x="7293" y="217"/>
                  </a:cubicBezTo>
                  <a:cubicBezTo>
                    <a:pt x="7336" y="211"/>
                    <a:pt x="7336" y="154"/>
                    <a:pt x="7293" y="148"/>
                  </a:cubicBezTo>
                  <a:cubicBezTo>
                    <a:pt x="6691" y="99"/>
                    <a:pt x="6088" y="117"/>
                    <a:pt x="5492" y="50"/>
                  </a:cubicBezTo>
                  <a:cubicBezTo>
                    <a:pt x="5167" y="13"/>
                    <a:pt x="4833" y="1"/>
                    <a:pt x="4499"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 name="Google Shape;224;p19"/>
            <p:cNvSpPr/>
            <p:nvPr/>
          </p:nvSpPr>
          <p:spPr>
            <a:xfrm>
              <a:off x="8243426" y="4886805"/>
              <a:ext cx="526035" cy="19390"/>
            </a:xfrm>
            <a:custGeom>
              <a:avLst/>
              <a:gdLst/>
              <a:ahLst/>
              <a:cxnLst/>
              <a:rect l="l" t="t" r="r" b="b"/>
              <a:pathLst>
                <a:path w="4101" h="151" extrusionOk="0">
                  <a:moveTo>
                    <a:pt x="3788" y="1"/>
                  </a:moveTo>
                  <a:cubicBezTo>
                    <a:pt x="3720" y="1"/>
                    <a:pt x="3651" y="4"/>
                    <a:pt x="3586" y="4"/>
                  </a:cubicBezTo>
                  <a:lnTo>
                    <a:pt x="3113" y="4"/>
                  </a:lnTo>
                  <a:cubicBezTo>
                    <a:pt x="2766" y="4"/>
                    <a:pt x="2423" y="4"/>
                    <a:pt x="2076" y="11"/>
                  </a:cubicBezTo>
                  <a:cubicBezTo>
                    <a:pt x="1393" y="17"/>
                    <a:pt x="708" y="35"/>
                    <a:pt x="31" y="55"/>
                  </a:cubicBezTo>
                  <a:cubicBezTo>
                    <a:pt x="0" y="55"/>
                    <a:pt x="0" y="98"/>
                    <a:pt x="31" y="98"/>
                  </a:cubicBezTo>
                  <a:cubicBezTo>
                    <a:pt x="708" y="110"/>
                    <a:pt x="1393" y="135"/>
                    <a:pt x="2076" y="141"/>
                  </a:cubicBezTo>
                  <a:cubicBezTo>
                    <a:pt x="2243" y="144"/>
                    <a:pt x="2411" y="144"/>
                    <a:pt x="2579" y="144"/>
                  </a:cubicBezTo>
                  <a:cubicBezTo>
                    <a:pt x="2746" y="144"/>
                    <a:pt x="2914" y="144"/>
                    <a:pt x="3082" y="147"/>
                  </a:cubicBezTo>
                  <a:lnTo>
                    <a:pt x="3586" y="147"/>
                  </a:lnTo>
                  <a:cubicBezTo>
                    <a:pt x="3653" y="147"/>
                    <a:pt x="3724" y="151"/>
                    <a:pt x="3794" y="151"/>
                  </a:cubicBezTo>
                  <a:cubicBezTo>
                    <a:pt x="3886" y="151"/>
                    <a:pt x="3978" y="144"/>
                    <a:pt x="4063" y="116"/>
                  </a:cubicBezTo>
                  <a:cubicBezTo>
                    <a:pt x="4100" y="104"/>
                    <a:pt x="4100" y="49"/>
                    <a:pt x="4063" y="35"/>
                  </a:cubicBezTo>
                  <a:cubicBezTo>
                    <a:pt x="3977" y="7"/>
                    <a:pt x="3882" y="1"/>
                    <a:pt x="3788"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 name="Google Shape;225;p19"/>
            <p:cNvSpPr/>
            <p:nvPr/>
          </p:nvSpPr>
          <p:spPr>
            <a:xfrm>
              <a:off x="2681996" y="4840440"/>
              <a:ext cx="1173927" cy="45200"/>
            </a:xfrm>
            <a:custGeom>
              <a:avLst/>
              <a:gdLst/>
              <a:ahLst/>
              <a:cxnLst/>
              <a:rect l="l" t="t" r="r" b="b"/>
              <a:pathLst>
                <a:path w="9152" h="352" extrusionOk="0">
                  <a:moveTo>
                    <a:pt x="2600" y="1"/>
                  </a:moveTo>
                  <a:cubicBezTo>
                    <a:pt x="2411" y="1"/>
                    <a:pt x="2222" y="6"/>
                    <a:pt x="2033" y="20"/>
                  </a:cubicBezTo>
                  <a:cubicBezTo>
                    <a:pt x="1884" y="33"/>
                    <a:pt x="1734" y="64"/>
                    <a:pt x="1591" y="88"/>
                  </a:cubicBezTo>
                  <a:cubicBezTo>
                    <a:pt x="1481" y="111"/>
                    <a:pt x="1374" y="115"/>
                    <a:pt x="1268" y="115"/>
                  </a:cubicBezTo>
                  <a:cubicBezTo>
                    <a:pt x="1199" y="115"/>
                    <a:pt x="1132" y="114"/>
                    <a:pt x="1063" y="114"/>
                  </a:cubicBezTo>
                  <a:cubicBezTo>
                    <a:pt x="722" y="120"/>
                    <a:pt x="381" y="139"/>
                    <a:pt x="38" y="145"/>
                  </a:cubicBezTo>
                  <a:cubicBezTo>
                    <a:pt x="0" y="145"/>
                    <a:pt x="0" y="200"/>
                    <a:pt x="38" y="200"/>
                  </a:cubicBezTo>
                  <a:cubicBezTo>
                    <a:pt x="336" y="214"/>
                    <a:pt x="628" y="220"/>
                    <a:pt x="926" y="231"/>
                  </a:cubicBezTo>
                  <a:lnTo>
                    <a:pt x="1350" y="231"/>
                  </a:lnTo>
                  <a:cubicBezTo>
                    <a:pt x="1517" y="231"/>
                    <a:pt x="1678" y="275"/>
                    <a:pt x="1840" y="300"/>
                  </a:cubicBezTo>
                  <a:cubicBezTo>
                    <a:pt x="2083" y="339"/>
                    <a:pt x="2330" y="352"/>
                    <a:pt x="2578" y="352"/>
                  </a:cubicBezTo>
                  <a:cubicBezTo>
                    <a:pt x="2912" y="352"/>
                    <a:pt x="3247" y="329"/>
                    <a:pt x="3579" y="318"/>
                  </a:cubicBezTo>
                  <a:cubicBezTo>
                    <a:pt x="4169" y="306"/>
                    <a:pt x="4754" y="275"/>
                    <a:pt x="5338" y="263"/>
                  </a:cubicBezTo>
                  <a:cubicBezTo>
                    <a:pt x="5934" y="257"/>
                    <a:pt x="6531" y="251"/>
                    <a:pt x="7127" y="231"/>
                  </a:cubicBezTo>
                  <a:cubicBezTo>
                    <a:pt x="7791" y="214"/>
                    <a:pt x="8456" y="220"/>
                    <a:pt x="9120" y="200"/>
                  </a:cubicBezTo>
                  <a:cubicBezTo>
                    <a:pt x="9152" y="200"/>
                    <a:pt x="9152" y="151"/>
                    <a:pt x="9120" y="151"/>
                  </a:cubicBezTo>
                  <a:cubicBezTo>
                    <a:pt x="8524" y="132"/>
                    <a:pt x="7928" y="132"/>
                    <a:pt x="7337" y="120"/>
                  </a:cubicBezTo>
                  <a:cubicBezTo>
                    <a:pt x="6747" y="114"/>
                    <a:pt x="6164" y="88"/>
                    <a:pt x="5574" y="82"/>
                  </a:cubicBezTo>
                  <a:cubicBezTo>
                    <a:pt x="4989" y="76"/>
                    <a:pt x="4406" y="39"/>
                    <a:pt x="3816" y="33"/>
                  </a:cubicBezTo>
                  <a:cubicBezTo>
                    <a:pt x="3409" y="24"/>
                    <a:pt x="3005" y="1"/>
                    <a:pt x="2600" y="1"/>
                  </a:cubicBezTo>
                  <a:close/>
                </a:path>
              </a:pathLst>
            </a:custGeom>
            <a:solidFill>
              <a:srgbClr val="4A42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26" name="Google Shape;226;p19"/>
          <p:cNvSpPr txBox="1">
            <a:spLocks noGrp="1"/>
          </p:cNvSpPr>
          <p:nvPr>
            <p:ph type="title"/>
          </p:nvPr>
        </p:nvSpPr>
        <p:spPr>
          <a:xfrm>
            <a:off x="960000" y="593367"/>
            <a:ext cx="10272000" cy="936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4000"/>
              <a:buNone/>
              <a:defRPr/>
            </a:lvl1pPr>
            <a:lvl2pPr lvl="1" rtl="0">
              <a:spcBef>
                <a:spcPts val="0"/>
              </a:spcBef>
              <a:spcAft>
                <a:spcPts val="0"/>
              </a:spcAft>
              <a:buSzPts val="4000"/>
              <a:buNone/>
              <a:defRPr/>
            </a:lvl2pPr>
            <a:lvl3pPr lvl="2" rtl="0">
              <a:spcBef>
                <a:spcPts val="0"/>
              </a:spcBef>
              <a:spcAft>
                <a:spcPts val="0"/>
              </a:spcAft>
              <a:buSzPts val="4000"/>
              <a:buNone/>
              <a:defRPr/>
            </a:lvl3pPr>
            <a:lvl4pPr lvl="3" rtl="0">
              <a:spcBef>
                <a:spcPts val="0"/>
              </a:spcBef>
              <a:spcAft>
                <a:spcPts val="0"/>
              </a:spcAft>
              <a:buSzPts val="4000"/>
              <a:buNone/>
              <a:defRPr/>
            </a:lvl4pPr>
            <a:lvl5pPr lvl="4" rtl="0">
              <a:spcBef>
                <a:spcPts val="0"/>
              </a:spcBef>
              <a:spcAft>
                <a:spcPts val="0"/>
              </a:spcAft>
              <a:buSzPts val="4000"/>
              <a:buNone/>
              <a:defRPr/>
            </a:lvl5pPr>
            <a:lvl6pPr lvl="5" rtl="0">
              <a:spcBef>
                <a:spcPts val="0"/>
              </a:spcBef>
              <a:spcAft>
                <a:spcPts val="0"/>
              </a:spcAft>
              <a:buSzPts val="4000"/>
              <a:buNone/>
              <a:defRPr/>
            </a:lvl6pPr>
            <a:lvl7pPr lvl="6" rtl="0">
              <a:spcBef>
                <a:spcPts val="0"/>
              </a:spcBef>
              <a:spcAft>
                <a:spcPts val="0"/>
              </a:spcAft>
              <a:buSzPts val="4000"/>
              <a:buNone/>
              <a:defRPr/>
            </a:lvl7pPr>
            <a:lvl8pPr lvl="7" rtl="0">
              <a:spcBef>
                <a:spcPts val="0"/>
              </a:spcBef>
              <a:spcAft>
                <a:spcPts val="0"/>
              </a:spcAft>
              <a:buSzPts val="4000"/>
              <a:buNone/>
              <a:defRPr/>
            </a:lvl8pPr>
            <a:lvl9pPr lvl="8" rtl="0">
              <a:spcBef>
                <a:spcPts val="0"/>
              </a:spcBef>
              <a:spcAft>
                <a:spcPts val="0"/>
              </a:spcAft>
              <a:buSzPts val="4000"/>
              <a:buNone/>
              <a:defRPr/>
            </a:lvl9pPr>
          </a:lstStyle>
          <a:p>
            <a:endParaRPr/>
          </a:p>
        </p:txBody>
      </p:sp>
      <p:sp>
        <p:nvSpPr>
          <p:cNvPr id="227" name="Google Shape;227;p19"/>
          <p:cNvSpPr/>
          <p:nvPr/>
        </p:nvSpPr>
        <p:spPr>
          <a:xfrm rot="-150513">
            <a:off x="481163" y="969040"/>
            <a:ext cx="539236" cy="66251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8" name="Google Shape;228;p19"/>
          <p:cNvSpPr/>
          <p:nvPr/>
        </p:nvSpPr>
        <p:spPr>
          <a:xfrm rot="1077597">
            <a:off x="8801267" y="57241"/>
            <a:ext cx="539240" cy="662513"/>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9" name="Google Shape;229;p19"/>
          <p:cNvSpPr/>
          <p:nvPr/>
        </p:nvSpPr>
        <p:spPr>
          <a:xfrm rot="-470279">
            <a:off x="3058626" y="212115"/>
            <a:ext cx="445180" cy="546848"/>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7083429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6">
  <p:cSld name="Title only 6">
    <p:spTree>
      <p:nvGrpSpPr>
        <p:cNvPr id="1" name="Shape 230"/>
        <p:cNvGrpSpPr/>
        <p:nvPr/>
      </p:nvGrpSpPr>
      <p:grpSpPr>
        <a:xfrm>
          <a:off x="0" y="0"/>
          <a:ext cx="0" cy="0"/>
          <a:chOff x="0" y="0"/>
          <a:chExt cx="0" cy="0"/>
        </a:xfrm>
      </p:grpSpPr>
      <p:sp>
        <p:nvSpPr>
          <p:cNvPr id="231" name="Google Shape;231;p20"/>
          <p:cNvSpPr/>
          <p:nvPr/>
        </p:nvSpPr>
        <p:spPr>
          <a:xfrm>
            <a:off x="204033" y="132600"/>
            <a:ext cx="11819995" cy="6182651"/>
          </a:xfrm>
          <a:custGeom>
            <a:avLst/>
            <a:gdLst/>
            <a:ahLst/>
            <a:cxnLst/>
            <a:rect l="l" t="t" r="r" b="b"/>
            <a:pathLst>
              <a:path w="69112" h="35572" extrusionOk="0">
                <a:moveTo>
                  <a:pt x="53390" y="0"/>
                </a:moveTo>
                <a:lnTo>
                  <a:pt x="10861" y="659"/>
                </a:lnTo>
                <a:lnTo>
                  <a:pt x="2853" y="4777"/>
                </a:lnTo>
                <a:lnTo>
                  <a:pt x="1" y="11767"/>
                </a:lnTo>
                <a:lnTo>
                  <a:pt x="1529" y="31347"/>
                </a:lnTo>
                <a:lnTo>
                  <a:pt x="10127" y="35422"/>
                </a:lnTo>
                <a:lnTo>
                  <a:pt x="30056" y="35571"/>
                </a:lnTo>
                <a:lnTo>
                  <a:pt x="60844" y="35355"/>
                </a:lnTo>
                <a:lnTo>
                  <a:pt x="66174" y="29801"/>
                </a:lnTo>
                <a:lnTo>
                  <a:pt x="68560" y="20613"/>
                </a:lnTo>
                <a:lnTo>
                  <a:pt x="69111" y="10947"/>
                </a:lnTo>
                <a:lnTo>
                  <a:pt x="64148" y="2168"/>
                </a:lnTo>
                <a:lnTo>
                  <a:pt x="53390" y="0"/>
                </a:ln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32" name="Google Shape;232;p20"/>
          <p:cNvGrpSpPr/>
          <p:nvPr/>
        </p:nvGrpSpPr>
        <p:grpSpPr>
          <a:xfrm>
            <a:off x="1" y="6166767"/>
            <a:ext cx="12175047" cy="691479"/>
            <a:chOff x="0" y="4624737"/>
            <a:chExt cx="9131285" cy="518765"/>
          </a:xfrm>
        </p:grpSpPr>
        <p:sp>
          <p:nvSpPr>
            <p:cNvPr id="233" name="Google Shape;233;p20"/>
            <p:cNvSpPr/>
            <p:nvPr/>
          </p:nvSpPr>
          <p:spPr>
            <a:xfrm>
              <a:off x="0" y="4652715"/>
              <a:ext cx="9131285" cy="490783"/>
            </a:xfrm>
            <a:custGeom>
              <a:avLst/>
              <a:gdLst/>
              <a:ahLst/>
              <a:cxnLst/>
              <a:rect l="l" t="t" r="r" b="b"/>
              <a:pathLst>
                <a:path w="71188" h="3822" extrusionOk="0">
                  <a:moveTo>
                    <a:pt x="1" y="0"/>
                  </a:moveTo>
                  <a:lnTo>
                    <a:pt x="1" y="3822"/>
                  </a:lnTo>
                  <a:lnTo>
                    <a:pt x="71187" y="3822"/>
                  </a:lnTo>
                  <a:lnTo>
                    <a:pt x="711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4" name="Google Shape;234;p20"/>
            <p:cNvSpPr/>
            <p:nvPr/>
          </p:nvSpPr>
          <p:spPr>
            <a:xfrm>
              <a:off x="4469575" y="4624737"/>
              <a:ext cx="4661661" cy="490767"/>
            </a:xfrm>
            <a:custGeom>
              <a:avLst/>
              <a:gdLst/>
              <a:ahLst/>
              <a:cxnLst/>
              <a:rect l="l" t="t" r="r" b="b"/>
              <a:pathLst>
                <a:path w="36442" h="5603" extrusionOk="0">
                  <a:moveTo>
                    <a:pt x="36442" y="0"/>
                  </a:moveTo>
                  <a:lnTo>
                    <a:pt x="26186" y="863"/>
                  </a:lnTo>
                  <a:lnTo>
                    <a:pt x="33521" y="1993"/>
                  </a:lnTo>
                  <a:lnTo>
                    <a:pt x="1" y="3229"/>
                  </a:lnTo>
                  <a:lnTo>
                    <a:pt x="20997" y="4137"/>
                  </a:lnTo>
                  <a:lnTo>
                    <a:pt x="16481" y="5603"/>
                  </a:lnTo>
                  <a:lnTo>
                    <a:pt x="36442" y="5603"/>
                  </a:lnTo>
                  <a:lnTo>
                    <a:pt x="36442" y="0"/>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5" name="Google Shape;235;p20"/>
            <p:cNvSpPr/>
            <p:nvPr/>
          </p:nvSpPr>
          <p:spPr>
            <a:xfrm>
              <a:off x="0" y="4652724"/>
              <a:ext cx="3225862" cy="490778"/>
            </a:xfrm>
            <a:custGeom>
              <a:avLst/>
              <a:gdLst/>
              <a:ahLst/>
              <a:cxnLst/>
              <a:rect l="l" t="t" r="r" b="b"/>
              <a:pathLst>
                <a:path w="25149" h="4368" extrusionOk="0">
                  <a:moveTo>
                    <a:pt x="1" y="1"/>
                  </a:moveTo>
                  <a:lnTo>
                    <a:pt x="1" y="4368"/>
                  </a:lnTo>
                  <a:lnTo>
                    <a:pt x="18551" y="4368"/>
                  </a:lnTo>
                  <a:cubicBezTo>
                    <a:pt x="17221" y="4050"/>
                    <a:pt x="16326" y="3846"/>
                    <a:pt x="16252" y="3846"/>
                  </a:cubicBezTo>
                  <a:cubicBezTo>
                    <a:pt x="15922" y="3846"/>
                    <a:pt x="25148" y="3057"/>
                    <a:pt x="25148" y="3057"/>
                  </a:cubicBezTo>
                  <a:lnTo>
                    <a:pt x="6480" y="2008"/>
                  </a:lnTo>
                  <a:lnTo>
                    <a:pt x="12413" y="864"/>
                  </a:lnTo>
                  <a:lnTo>
                    <a:pt x="1" y="1"/>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6" name="Google Shape;236;p20"/>
            <p:cNvSpPr/>
            <p:nvPr/>
          </p:nvSpPr>
          <p:spPr>
            <a:xfrm>
              <a:off x="326833" y="4939325"/>
              <a:ext cx="941117" cy="46613"/>
            </a:xfrm>
            <a:custGeom>
              <a:avLst/>
              <a:gdLst/>
              <a:ahLst/>
              <a:cxnLst/>
              <a:rect l="l" t="t" r="r" b="b"/>
              <a:pathLst>
                <a:path w="7337" h="363" extrusionOk="0">
                  <a:moveTo>
                    <a:pt x="4499" y="1"/>
                  </a:moveTo>
                  <a:cubicBezTo>
                    <a:pt x="4215" y="1"/>
                    <a:pt x="3931" y="9"/>
                    <a:pt x="3654" y="18"/>
                  </a:cubicBezTo>
                  <a:cubicBezTo>
                    <a:pt x="2436" y="61"/>
                    <a:pt x="1218" y="87"/>
                    <a:pt x="7" y="173"/>
                  </a:cubicBezTo>
                  <a:cubicBezTo>
                    <a:pt x="1" y="179"/>
                    <a:pt x="1" y="191"/>
                    <a:pt x="7" y="191"/>
                  </a:cubicBezTo>
                  <a:cubicBezTo>
                    <a:pt x="1218" y="279"/>
                    <a:pt x="2436" y="303"/>
                    <a:pt x="3654" y="348"/>
                  </a:cubicBezTo>
                  <a:cubicBezTo>
                    <a:pt x="3913" y="356"/>
                    <a:pt x="4176" y="362"/>
                    <a:pt x="4439" y="362"/>
                  </a:cubicBezTo>
                  <a:cubicBezTo>
                    <a:pt x="4780" y="362"/>
                    <a:pt x="5121" y="351"/>
                    <a:pt x="5455" y="316"/>
                  </a:cubicBezTo>
                  <a:cubicBezTo>
                    <a:pt x="6069" y="260"/>
                    <a:pt x="6685" y="266"/>
                    <a:pt x="7293" y="217"/>
                  </a:cubicBezTo>
                  <a:cubicBezTo>
                    <a:pt x="7336" y="211"/>
                    <a:pt x="7336" y="154"/>
                    <a:pt x="7293" y="148"/>
                  </a:cubicBezTo>
                  <a:cubicBezTo>
                    <a:pt x="6691" y="99"/>
                    <a:pt x="6088" y="117"/>
                    <a:pt x="5492" y="50"/>
                  </a:cubicBezTo>
                  <a:cubicBezTo>
                    <a:pt x="5167" y="13"/>
                    <a:pt x="4833" y="1"/>
                    <a:pt x="4499"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7" name="Google Shape;237;p20"/>
            <p:cNvSpPr/>
            <p:nvPr/>
          </p:nvSpPr>
          <p:spPr>
            <a:xfrm>
              <a:off x="8243426" y="4886805"/>
              <a:ext cx="526035" cy="19390"/>
            </a:xfrm>
            <a:custGeom>
              <a:avLst/>
              <a:gdLst/>
              <a:ahLst/>
              <a:cxnLst/>
              <a:rect l="l" t="t" r="r" b="b"/>
              <a:pathLst>
                <a:path w="4101" h="151" extrusionOk="0">
                  <a:moveTo>
                    <a:pt x="3788" y="1"/>
                  </a:moveTo>
                  <a:cubicBezTo>
                    <a:pt x="3720" y="1"/>
                    <a:pt x="3651" y="4"/>
                    <a:pt x="3586" y="4"/>
                  </a:cubicBezTo>
                  <a:lnTo>
                    <a:pt x="3113" y="4"/>
                  </a:lnTo>
                  <a:cubicBezTo>
                    <a:pt x="2766" y="4"/>
                    <a:pt x="2423" y="4"/>
                    <a:pt x="2076" y="11"/>
                  </a:cubicBezTo>
                  <a:cubicBezTo>
                    <a:pt x="1393" y="17"/>
                    <a:pt x="708" y="35"/>
                    <a:pt x="31" y="55"/>
                  </a:cubicBezTo>
                  <a:cubicBezTo>
                    <a:pt x="0" y="55"/>
                    <a:pt x="0" y="98"/>
                    <a:pt x="31" y="98"/>
                  </a:cubicBezTo>
                  <a:cubicBezTo>
                    <a:pt x="708" y="110"/>
                    <a:pt x="1393" y="135"/>
                    <a:pt x="2076" y="141"/>
                  </a:cubicBezTo>
                  <a:cubicBezTo>
                    <a:pt x="2243" y="144"/>
                    <a:pt x="2411" y="144"/>
                    <a:pt x="2579" y="144"/>
                  </a:cubicBezTo>
                  <a:cubicBezTo>
                    <a:pt x="2746" y="144"/>
                    <a:pt x="2914" y="144"/>
                    <a:pt x="3082" y="147"/>
                  </a:cubicBezTo>
                  <a:lnTo>
                    <a:pt x="3586" y="147"/>
                  </a:lnTo>
                  <a:cubicBezTo>
                    <a:pt x="3653" y="147"/>
                    <a:pt x="3724" y="151"/>
                    <a:pt x="3794" y="151"/>
                  </a:cubicBezTo>
                  <a:cubicBezTo>
                    <a:pt x="3886" y="151"/>
                    <a:pt x="3978" y="144"/>
                    <a:pt x="4063" y="116"/>
                  </a:cubicBezTo>
                  <a:cubicBezTo>
                    <a:pt x="4100" y="104"/>
                    <a:pt x="4100" y="49"/>
                    <a:pt x="4063" y="35"/>
                  </a:cubicBezTo>
                  <a:cubicBezTo>
                    <a:pt x="3977" y="7"/>
                    <a:pt x="3882" y="1"/>
                    <a:pt x="3788"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8" name="Google Shape;238;p20"/>
            <p:cNvSpPr/>
            <p:nvPr/>
          </p:nvSpPr>
          <p:spPr>
            <a:xfrm>
              <a:off x="2681996" y="4840440"/>
              <a:ext cx="1173927" cy="45200"/>
            </a:xfrm>
            <a:custGeom>
              <a:avLst/>
              <a:gdLst/>
              <a:ahLst/>
              <a:cxnLst/>
              <a:rect l="l" t="t" r="r" b="b"/>
              <a:pathLst>
                <a:path w="9152" h="352" extrusionOk="0">
                  <a:moveTo>
                    <a:pt x="2600" y="1"/>
                  </a:moveTo>
                  <a:cubicBezTo>
                    <a:pt x="2411" y="1"/>
                    <a:pt x="2222" y="6"/>
                    <a:pt x="2033" y="20"/>
                  </a:cubicBezTo>
                  <a:cubicBezTo>
                    <a:pt x="1884" y="33"/>
                    <a:pt x="1734" y="64"/>
                    <a:pt x="1591" y="88"/>
                  </a:cubicBezTo>
                  <a:cubicBezTo>
                    <a:pt x="1481" y="111"/>
                    <a:pt x="1374" y="115"/>
                    <a:pt x="1268" y="115"/>
                  </a:cubicBezTo>
                  <a:cubicBezTo>
                    <a:pt x="1199" y="115"/>
                    <a:pt x="1132" y="114"/>
                    <a:pt x="1063" y="114"/>
                  </a:cubicBezTo>
                  <a:cubicBezTo>
                    <a:pt x="722" y="120"/>
                    <a:pt x="381" y="139"/>
                    <a:pt x="38" y="145"/>
                  </a:cubicBezTo>
                  <a:cubicBezTo>
                    <a:pt x="0" y="145"/>
                    <a:pt x="0" y="200"/>
                    <a:pt x="38" y="200"/>
                  </a:cubicBezTo>
                  <a:cubicBezTo>
                    <a:pt x="336" y="214"/>
                    <a:pt x="628" y="220"/>
                    <a:pt x="926" y="231"/>
                  </a:cubicBezTo>
                  <a:lnTo>
                    <a:pt x="1350" y="231"/>
                  </a:lnTo>
                  <a:cubicBezTo>
                    <a:pt x="1517" y="231"/>
                    <a:pt x="1678" y="275"/>
                    <a:pt x="1840" y="300"/>
                  </a:cubicBezTo>
                  <a:cubicBezTo>
                    <a:pt x="2083" y="339"/>
                    <a:pt x="2330" y="352"/>
                    <a:pt x="2578" y="352"/>
                  </a:cubicBezTo>
                  <a:cubicBezTo>
                    <a:pt x="2912" y="352"/>
                    <a:pt x="3247" y="329"/>
                    <a:pt x="3579" y="318"/>
                  </a:cubicBezTo>
                  <a:cubicBezTo>
                    <a:pt x="4169" y="306"/>
                    <a:pt x="4754" y="275"/>
                    <a:pt x="5338" y="263"/>
                  </a:cubicBezTo>
                  <a:cubicBezTo>
                    <a:pt x="5934" y="257"/>
                    <a:pt x="6531" y="251"/>
                    <a:pt x="7127" y="231"/>
                  </a:cubicBezTo>
                  <a:cubicBezTo>
                    <a:pt x="7791" y="214"/>
                    <a:pt x="8456" y="220"/>
                    <a:pt x="9120" y="200"/>
                  </a:cubicBezTo>
                  <a:cubicBezTo>
                    <a:pt x="9152" y="200"/>
                    <a:pt x="9152" y="151"/>
                    <a:pt x="9120" y="151"/>
                  </a:cubicBezTo>
                  <a:cubicBezTo>
                    <a:pt x="8524" y="132"/>
                    <a:pt x="7928" y="132"/>
                    <a:pt x="7337" y="120"/>
                  </a:cubicBezTo>
                  <a:cubicBezTo>
                    <a:pt x="6747" y="114"/>
                    <a:pt x="6164" y="88"/>
                    <a:pt x="5574" y="82"/>
                  </a:cubicBezTo>
                  <a:cubicBezTo>
                    <a:pt x="4989" y="76"/>
                    <a:pt x="4406" y="39"/>
                    <a:pt x="3816" y="33"/>
                  </a:cubicBezTo>
                  <a:cubicBezTo>
                    <a:pt x="3409" y="24"/>
                    <a:pt x="3005" y="1"/>
                    <a:pt x="2600" y="1"/>
                  </a:cubicBezTo>
                  <a:close/>
                </a:path>
              </a:pathLst>
            </a:custGeom>
            <a:solidFill>
              <a:srgbClr val="4A42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39" name="Google Shape;239;p20"/>
          <p:cNvSpPr txBox="1">
            <a:spLocks noGrp="1"/>
          </p:cNvSpPr>
          <p:nvPr>
            <p:ph type="title"/>
          </p:nvPr>
        </p:nvSpPr>
        <p:spPr>
          <a:xfrm>
            <a:off x="960000" y="593367"/>
            <a:ext cx="10272000" cy="936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4000"/>
              <a:buNone/>
              <a:defRPr/>
            </a:lvl1pPr>
            <a:lvl2pPr lvl="1" rtl="0">
              <a:spcBef>
                <a:spcPts val="0"/>
              </a:spcBef>
              <a:spcAft>
                <a:spcPts val="0"/>
              </a:spcAft>
              <a:buSzPts val="4000"/>
              <a:buNone/>
              <a:defRPr/>
            </a:lvl2pPr>
            <a:lvl3pPr lvl="2" rtl="0">
              <a:spcBef>
                <a:spcPts val="0"/>
              </a:spcBef>
              <a:spcAft>
                <a:spcPts val="0"/>
              </a:spcAft>
              <a:buSzPts val="4000"/>
              <a:buNone/>
              <a:defRPr/>
            </a:lvl3pPr>
            <a:lvl4pPr lvl="3" rtl="0">
              <a:spcBef>
                <a:spcPts val="0"/>
              </a:spcBef>
              <a:spcAft>
                <a:spcPts val="0"/>
              </a:spcAft>
              <a:buSzPts val="4000"/>
              <a:buNone/>
              <a:defRPr/>
            </a:lvl4pPr>
            <a:lvl5pPr lvl="4" rtl="0">
              <a:spcBef>
                <a:spcPts val="0"/>
              </a:spcBef>
              <a:spcAft>
                <a:spcPts val="0"/>
              </a:spcAft>
              <a:buSzPts val="4000"/>
              <a:buNone/>
              <a:defRPr/>
            </a:lvl5pPr>
            <a:lvl6pPr lvl="5" rtl="0">
              <a:spcBef>
                <a:spcPts val="0"/>
              </a:spcBef>
              <a:spcAft>
                <a:spcPts val="0"/>
              </a:spcAft>
              <a:buSzPts val="4000"/>
              <a:buNone/>
              <a:defRPr/>
            </a:lvl6pPr>
            <a:lvl7pPr lvl="6" rtl="0">
              <a:spcBef>
                <a:spcPts val="0"/>
              </a:spcBef>
              <a:spcAft>
                <a:spcPts val="0"/>
              </a:spcAft>
              <a:buSzPts val="4000"/>
              <a:buNone/>
              <a:defRPr/>
            </a:lvl7pPr>
            <a:lvl8pPr lvl="7" rtl="0">
              <a:spcBef>
                <a:spcPts val="0"/>
              </a:spcBef>
              <a:spcAft>
                <a:spcPts val="0"/>
              </a:spcAft>
              <a:buSzPts val="4000"/>
              <a:buNone/>
              <a:defRPr/>
            </a:lvl8pPr>
            <a:lvl9pPr lvl="8" rtl="0">
              <a:spcBef>
                <a:spcPts val="0"/>
              </a:spcBef>
              <a:spcAft>
                <a:spcPts val="0"/>
              </a:spcAft>
              <a:buSzPts val="4000"/>
              <a:buNone/>
              <a:defRPr/>
            </a:lvl9pPr>
          </a:lstStyle>
          <a:p>
            <a:endParaRPr/>
          </a:p>
        </p:txBody>
      </p:sp>
      <p:sp>
        <p:nvSpPr>
          <p:cNvPr id="240" name="Google Shape;240;p20"/>
          <p:cNvSpPr/>
          <p:nvPr/>
        </p:nvSpPr>
        <p:spPr>
          <a:xfrm rot="-150513">
            <a:off x="1908447" y="149707"/>
            <a:ext cx="539236" cy="66251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1" name="Google Shape;241;p20"/>
          <p:cNvSpPr/>
          <p:nvPr/>
        </p:nvSpPr>
        <p:spPr>
          <a:xfrm rot="-1826806">
            <a:off x="201140" y="1826749"/>
            <a:ext cx="539224" cy="662516"/>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3459098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1"/>
        <p:cNvGrpSpPr/>
        <p:nvPr/>
      </p:nvGrpSpPr>
      <p:grpSpPr>
        <a:xfrm>
          <a:off x="0" y="0"/>
          <a:ext cx="0" cy="0"/>
          <a:chOff x="0" y="0"/>
          <a:chExt cx="0" cy="0"/>
        </a:xfrm>
      </p:grpSpPr>
      <p:sp>
        <p:nvSpPr>
          <p:cNvPr id="30" name="Google Shape;30;p3"/>
          <p:cNvSpPr txBox="1">
            <a:spLocks noGrp="1"/>
          </p:cNvSpPr>
          <p:nvPr>
            <p:ph type="title"/>
          </p:nvPr>
        </p:nvSpPr>
        <p:spPr>
          <a:xfrm>
            <a:off x="4883100" y="2476717"/>
            <a:ext cx="5813600" cy="1404800"/>
          </a:xfrm>
          <a:prstGeom prst="rect">
            <a:avLst/>
          </a:prstGeom>
        </p:spPr>
        <p:txBody>
          <a:bodyPr spcFirstLastPara="1" wrap="square" lIns="91425" tIns="91425" rIns="91425" bIns="91425" anchor="b" anchorCtr="0">
            <a:noAutofit/>
          </a:bodyPr>
          <a:lstStyle>
            <a:lvl1pPr lvl="0" algn="ctr">
              <a:spcBef>
                <a:spcPts val="0"/>
              </a:spcBef>
              <a:spcAft>
                <a:spcPts val="0"/>
              </a:spcAft>
              <a:buSzPts val="3600"/>
              <a:buNone/>
              <a:defRPr sz="80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31" name="Google Shape;31;p3"/>
          <p:cNvSpPr txBox="1">
            <a:spLocks noGrp="1"/>
          </p:cNvSpPr>
          <p:nvPr>
            <p:ph type="title" idx="2" hasCustomPrompt="1"/>
          </p:nvPr>
        </p:nvSpPr>
        <p:spPr>
          <a:xfrm>
            <a:off x="1383933" y="1506233"/>
            <a:ext cx="1683600" cy="1247200"/>
          </a:xfrm>
          <a:prstGeom prst="rect">
            <a:avLst/>
          </a:prstGeom>
          <a:solidFill>
            <a:schemeClr val="accent2"/>
          </a:solidFill>
        </p:spPr>
        <p:txBody>
          <a:bodyPr spcFirstLastPara="1" wrap="square" lIns="91425" tIns="91425" rIns="91425" bIns="91425" anchor="ctr" anchorCtr="0">
            <a:noAutofit/>
          </a:bodyPr>
          <a:lstStyle>
            <a:lvl1pPr lvl="0" algn="ctr" rtl="0">
              <a:spcBef>
                <a:spcPts val="0"/>
              </a:spcBef>
              <a:spcAft>
                <a:spcPts val="0"/>
              </a:spcAft>
              <a:buSzPts val="6000"/>
              <a:buNone/>
              <a:defRPr sz="8000">
                <a:solidFill>
                  <a:srgbClr val="FFFFFF"/>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32" name="Google Shape;32;p3"/>
          <p:cNvSpPr txBox="1">
            <a:spLocks noGrp="1"/>
          </p:cNvSpPr>
          <p:nvPr>
            <p:ph type="subTitle" idx="1"/>
          </p:nvPr>
        </p:nvSpPr>
        <p:spPr>
          <a:xfrm>
            <a:off x="4883133" y="4029184"/>
            <a:ext cx="5813600" cy="529600"/>
          </a:xfrm>
          <a:prstGeom prst="rect">
            <a:avLst/>
          </a:prstGeom>
          <a:solidFill>
            <a:schemeClr val="accent2"/>
          </a:solidFill>
        </p:spPr>
        <p:txBody>
          <a:bodyPr spcFirstLastPara="1" wrap="square" lIns="91425" tIns="91425" rIns="91425" bIns="91425" anchor="t" anchorCtr="0">
            <a:noAutofit/>
          </a:bodyPr>
          <a:lstStyle>
            <a:lvl1pPr lvl="0" algn="ctr" rtl="0">
              <a:spcBef>
                <a:spcPts val="0"/>
              </a:spcBef>
              <a:spcAft>
                <a:spcPts val="0"/>
              </a:spcAft>
              <a:buSzPts val="1400"/>
              <a:buNone/>
              <a:defRPr>
                <a:solidFill>
                  <a:schemeClr val="accent6"/>
                </a:solidFill>
                <a:latin typeface="Be Vietnam Pro SemiBold"/>
                <a:ea typeface="Be Vietnam Pro SemiBold"/>
                <a:cs typeface="Be Vietnam Pro SemiBold"/>
                <a:sym typeface="Be Vietnam Pro SemiBold"/>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3" name="Google Shape;33;p3"/>
          <p:cNvSpPr/>
          <p:nvPr/>
        </p:nvSpPr>
        <p:spPr>
          <a:xfrm rot="-150484">
            <a:off x="3153797" y="233640"/>
            <a:ext cx="465213" cy="571552"/>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 name="Google Shape;34;p3"/>
          <p:cNvSpPr/>
          <p:nvPr/>
        </p:nvSpPr>
        <p:spPr>
          <a:xfrm rot="-776519">
            <a:off x="313865" y="1472647"/>
            <a:ext cx="539224" cy="662511"/>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5179427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only 7">
  <p:cSld name="Title only 7">
    <p:spTree>
      <p:nvGrpSpPr>
        <p:cNvPr id="1" name="Shape 242"/>
        <p:cNvGrpSpPr/>
        <p:nvPr/>
      </p:nvGrpSpPr>
      <p:grpSpPr>
        <a:xfrm>
          <a:off x="0" y="0"/>
          <a:ext cx="0" cy="0"/>
          <a:chOff x="0" y="0"/>
          <a:chExt cx="0" cy="0"/>
        </a:xfrm>
      </p:grpSpPr>
      <p:sp>
        <p:nvSpPr>
          <p:cNvPr id="243" name="Google Shape;243;p21"/>
          <p:cNvSpPr/>
          <p:nvPr/>
        </p:nvSpPr>
        <p:spPr>
          <a:xfrm>
            <a:off x="204033" y="132600"/>
            <a:ext cx="11819995" cy="6182651"/>
          </a:xfrm>
          <a:custGeom>
            <a:avLst/>
            <a:gdLst/>
            <a:ahLst/>
            <a:cxnLst/>
            <a:rect l="l" t="t" r="r" b="b"/>
            <a:pathLst>
              <a:path w="69112" h="35572" extrusionOk="0">
                <a:moveTo>
                  <a:pt x="53390" y="0"/>
                </a:moveTo>
                <a:lnTo>
                  <a:pt x="10861" y="659"/>
                </a:lnTo>
                <a:lnTo>
                  <a:pt x="2853" y="4777"/>
                </a:lnTo>
                <a:lnTo>
                  <a:pt x="1" y="11767"/>
                </a:lnTo>
                <a:lnTo>
                  <a:pt x="1529" y="31347"/>
                </a:lnTo>
                <a:lnTo>
                  <a:pt x="10127" y="35422"/>
                </a:lnTo>
                <a:lnTo>
                  <a:pt x="30056" y="35571"/>
                </a:lnTo>
                <a:lnTo>
                  <a:pt x="60844" y="35355"/>
                </a:lnTo>
                <a:lnTo>
                  <a:pt x="66174" y="29801"/>
                </a:lnTo>
                <a:lnTo>
                  <a:pt x="68560" y="20613"/>
                </a:lnTo>
                <a:lnTo>
                  <a:pt x="69111" y="10947"/>
                </a:lnTo>
                <a:lnTo>
                  <a:pt x="64148" y="2168"/>
                </a:lnTo>
                <a:lnTo>
                  <a:pt x="53390" y="0"/>
                </a:ln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44" name="Google Shape;244;p21"/>
          <p:cNvGrpSpPr/>
          <p:nvPr/>
        </p:nvGrpSpPr>
        <p:grpSpPr>
          <a:xfrm>
            <a:off x="1" y="6166767"/>
            <a:ext cx="12175047" cy="691479"/>
            <a:chOff x="0" y="4624737"/>
            <a:chExt cx="9131285" cy="518765"/>
          </a:xfrm>
        </p:grpSpPr>
        <p:sp>
          <p:nvSpPr>
            <p:cNvPr id="245" name="Google Shape;245;p21"/>
            <p:cNvSpPr/>
            <p:nvPr/>
          </p:nvSpPr>
          <p:spPr>
            <a:xfrm>
              <a:off x="0" y="4652715"/>
              <a:ext cx="9131285" cy="490783"/>
            </a:xfrm>
            <a:custGeom>
              <a:avLst/>
              <a:gdLst/>
              <a:ahLst/>
              <a:cxnLst/>
              <a:rect l="l" t="t" r="r" b="b"/>
              <a:pathLst>
                <a:path w="71188" h="3822" extrusionOk="0">
                  <a:moveTo>
                    <a:pt x="1" y="0"/>
                  </a:moveTo>
                  <a:lnTo>
                    <a:pt x="1" y="3822"/>
                  </a:lnTo>
                  <a:lnTo>
                    <a:pt x="71187" y="3822"/>
                  </a:lnTo>
                  <a:lnTo>
                    <a:pt x="711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6" name="Google Shape;246;p21"/>
            <p:cNvSpPr/>
            <p:nvPr/>
          </p:nvSpPr>
          <p:spPr>
            <a:xfrm>
              <a:off x="4469575" y="4624737"/>
              <a:ext cx="4661661" cy="490767"/>
            </a:xfrm>
            <a:custGeom>
              <a:avLst/>
              <a:gdLst/>
              <a:ahLst/>
              <a:cxnLst/>
              <a:rect l="l" t="t" r="r" b="b"/>
              <a:pathLst>
                <a:path w="36442" h="5603" extrusionOk="0">
                  <a:moveTo>
                    <a:pt x="36442" y="0"/>
                  </a:moveTo>
                  <a:lnTo>
                    <a:pt x="26186" y="863"/>
                  </a:lnTo>
                  <a:lnTo>
                    <a:pt x="33521" y="1993"/>
                  </a:lnTo>
                  <a:lnTo>
                    <a:pt x="1" y="3229"/>
                  </a:lnTo>
                  <a:lnTo>
                    <a:pt x="20997" y="4137"/>
                  </a:lnTo>
                  <a:lnTo>
                    <a:pt x="16481" y="5603"/>
                  </a:lnTo>
                  <a:lnTo>
                    <a:pt x="36442" y="5603"/>
                  </a:lnTo>
                  <a:lnTo>
                    <a:pt x="36442" y="0"/>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7" name="Google Shape;247;p21"/>
            <p:cNvSpPr/>
            <p:nvPr/>
          </p:nvSpPr>
          <p:spPr>
            <a:xfrm>
              <a:off x="0" y="4652724"/>
              <a:ext cx="3225862" cy="490778"/>
            </a:xfrm>
            <a:custGeom>
              <a:avLst/>
              <a:gdLst/>
              <a:ahLst/>
              <a:cxnLst/>
              <a:rect l="l" t="t" r="r" b="b"/>
              <a:pathLst>
                <a:path w="25149" h="4368" extrusionOk="0">
                  <a:moveTo>
                    <a:pt x="1" y="1"/>
                  </a:moveTo>
                  <a:lnTo>
                    <a:pt x="1" y="4368"/>
                  </a:lnTo>
                  <a:lnTo>
                    <a:pt x="18551" y="4368"/>
                  </a:lnTo>
                  <a:cubicBezTo>
                    <a:pt x="17221" y="4050"/>
                    <a:pt x="16326" y="3846"/>
                    <a:pt x="16252" y="3846"/>
                  </a:cubicBezTo>
                  <a:cubicBezTo>
                    <a:pt x="15922" y="3846"/>
                    <a:pt x="25148" y="3057"/>
                    <a:pt x="25148" y="3057"/>
                  </a:cubicBezTo>
                  <a:lnTo>
                    <a:pt x="6480" y="2008"/>
                  </a:lnTo>
                  <a:lnTo>
                    <a:pt x="12413" y="864"/>
                  </a:lnTo>
                  <a:lnTo>
                    <a:pt x="1" y="1"/>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8" name="Google Shape;248;p21"/>
            <p:cNvSpPr/>
            <p:nvPr/>
          </p:nvSpPr>
          <p:spPr>
            <a:xfrm>
              <a:off x="326833" y="4939325"/>
              <a:ext cx="941117" cy="46613"/>
            </a:xfrm>
            <a:custGeom>
              <a:avLst/>
              <a:gdLst/>
              <a:ahLst/>
              <a:cxnLst/>
              <a:rect l="l" t="t" r="r" b="b"/>
              <a:pathLst>
                <a:path w="7337" h="363" extrusionOk="0">
                  <a:moveTo>
                    <a:pt x="4499" y="1"/>
                  </a:moveTo>
                  <a:cubicBezTo>
                    <a:pt x="4215" y="1"/>
                    <a:pt x="3931" y="9"/>
                    <a:pt x="3654" y="18"/>
                  </a:cubicBezTo>
                  <a:cubicBezTo>
                    <a:pt x="2436" y="61"/>
                    <a:pt x="1218" y="87"/>
                    <a:pt x="7" y="173"/>
                  </a:cubicBezTo>
                  <a:cubicBezTo>
                    <a:pt x="1" y="179"/>
                    <a:pt x="1" y="191"/>
                    <a:pt x="7" y="191"/>
                  </a:cubicBezTo>
                  <a:cubicBezTo>
                    <a:pt x="1218" y="279"/>
                    <a:pt x="2436" y="303"/>
                    <a:pt x="3654" y="348"/>
                  </a:cubicBezTo>
                  <a:cubicBezTo>
                    <a:pt x="3913" y="356"/>
                    <a:pt x="4176" y="362"/>
                    <a:pt x="4439" y="362"/>
                  </a:cubicBezTo>
                  <a:cubicBezTo>
                    <a:pt x="4780" y="362"/>
                    <a:pt x="5121" y="351"/>
                    <a:pt x="5455" y="316"/>
                  </a:cubicBezTo>
                  <a:cubicBezTo>
                    <a:pt x="6069" y="260"/>
                    <a:pt x="6685" y="266"/>
                    <a:pt x="7293" y="217"/>
                  </a:cubicBezTo>
                  <a:cubicBezTo>
                    <a:pt x="7336" y="211"/>
                    <a:pt x="7336" y="154"/>
                    <a:pt x="7293" y="148"/>
                  </a:cubicBezTo>
                  <a:cubicBezTo>
                    <a:pt x="6691" y="99"/>
                    <a:pt x="6088" y="117"/>
                    <a:pt x="5492" y="50"/>
                  </a:cubicBezTo>
                  <a:cubicBezTo>
                    <a:pt x="5167" y="13"/>
                    <a:pt x="4833" y="1"/>
                    <a:pt x="4499"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9" name="Google Shape;249;p21"/>
            <p:cNvSpPr/>
            <p:nvPr/>
          </p:nvSpPr>
          <p:spPr>
            <a:xfrm>
              <a:off x="8243426" y="4886805"/>
              <a:ext cx="526035" cy="19390"/>
            </a:xfrm>
            <a:custGeom>
              <a:avLst/>
              <a:gdLst/>
              <a:ahLst/>
              <a:cxnLst/>
              <a:rect l="l" t="t" r="r" b="b"/>
              <a:pathLst>
                <a:path w="4101" h="151" extrusionOk="0">
                  <a:moveTo>
                    <a:pt x="3788" y="1"/>
                  </a:moveTo>
                  <a:cubicBezTo>
                    <a:pt x="3720" y="1"/>
                    <a:pt x="3651" y="4"/>
                    <a:pt x="3586" y="4"/>
                  </a:cubicBezTo>
                  <a:lnTo>
                    <a:pt x="3113" y="4"/>
                  </a:lnTo>
                  <a:cubicBezTo>
                    <a:pt x="2766" y="4"/>
                    <a:pt x="2423" y="4"/>
                    <a:pt x="2076" y="11"/>
                  </a:cubicBezTo>
                  <a:cubicBezTo>
                    <a:pt x="1393" y="17"/>
                    <a:pt x="708" y="35"/>
                    <a:pt x="31" y="55"/>
                  </a:cubicBezTo>
                  <a:cubicBezTo>
                    <a:pt x="0" y="55"/>
                    <a:pt x="0" y="98"/>
                    <a:pt x="31" y="98"/>
                  </a:cubicBezTo>
                  <a:cubicBezTo>
                    <a:pt x="708" y="110"/>
                    <a:pt x="1393" y="135"/>
                    <a:pt x="2076" y="141"/>
                  </a:cubicBezTo>
                  <a:cubicBezTo>
                    <a:pt x="2243" y="144"/>
                    <a:pt x="2411" y="144"/>
                    <a:pt x="2579" y="144"/>
                  </a:cubicBezTo>
                  <a:cubicBezTo>
                    <a:pt x="2746" y="144"/>
                    <a:pt x="2914" y="144"/>
                    <a:pt x="3082" y="147"/>
                  </a:cubicBezTo>
                  <a:lnTo>
                    <a:pt x="3586" y="147"/>
                  </a:lnTo>
                  <a:cubicBezTo>
                    <a:pt x="3653" y="147"/>
                    <a:pt x="3724" y="151"/>
                    <a:pt x="3794" y="151"/>
                  </a:cubicBezTo>
                  <a:cubicBezTo>
                    <a:pt x="3886" y="151"/>
                    <a:pt x="3978" y="144"/>
                    <a:pt x="4063" y="116"/>
                  </a:cubicBezTo>
                  <a:cubicBezTo>
                    <a:pt x="4100" y="104"/>
                    <a:pt x="4100" y="49"/>
                    <a:pt x="4063" y="35"/>
                  </a:cubicBezTo>
                  <a:cubicBezTo>
                    <a:pt x="3977" y="7"/>
                    <a:pt x="3882" y="1"/>
                    <a:pt x="3788"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0" name="Google Shape;250;p21"/>
            <p:cNvSpPr/>
            <p:nvPr/>
          </p:nvSpPr>
          <p:spPr>
            <a:xfrm>
              <a:off x="2681996" y="4840440"/>
              <a:ext cx="1173927" cy="45200"/>
            </a:xfrm>
            <a:custGeom>
              <a:avLst/>
              <a:gdLst/>
              <a:ahLst/>
              <a:cxnLst/>
              <a:rect l="l" t="t" r="r" b="b"/>
              <a:pathLst>
                <a:path w="9152" h="352" extrusionOk="0">
                  <a:moveTo>
                    <a:pt x="2600" y="1"/>
                  </a:moveTo>
                  <a:cubicBezTo>
                    <a:pt x="2411" y="1"/>
                    <a:pt x="2222" y="6"/>
                    <a:pt x="2033" y="20"/>
                  </a:cubicBezTo>
                  <a:cubicBezTo>
                    <a:pt x="1884" y="33"/>
                    <a:pt x="1734" y="64"/>
                    <a:pt x="1591" y="88"/>
                  </a:cubicBezTo>
                  <a:cubicBezTo>
                    <a:pt x="1481" y="111"/>
                    <a:pt x="1374" y="115"/>
                    <a:pt x="1268" y="115"/>
                  </a:cubicBezTo>
                  <a:cubicBezTo>
                    <a:pt x="1199" y="115"/>
                    <a:pt x="1132" y="114"/>
                    <a:pt x="1063" y="114"/>
                  </a:cubicBezTo>
                  <a:cubicBezTo>
                    <a:pt x="722" y="120"/>
                    <a:pt x="381" y="139"/>
                    <a:pt x="38" y="145"/>
                  </a:cubicBezTo>
                  <a:cubicBezTo>
                    <a:pt x="0" y="145"/>
                    <a:pt x="0" y="200"/>
                    <a:pt x="38" y="200"/>
                  </a:cubicBezTo>
                  <a:cubicBezTo>
                    <a:pt x="336" y="214"/>
                    <a:pt x="628" y="220"/>
                    <a:pt x="926" y="231"/>
                  </a:cubicBezTo>
                  <a:lnTo>
                    <a:pt x="1350" y="231"/>
                  </a:lnTo>
                  <a:cubicBezTo>
                    <a:pt x="1517" y="231"/>
                    <a:pt x="1678" y="275"/>
                    <a:pt x="1840" y="300"/>
                  </a:cubicBezTo>
                  <a:cubicBezTo>
                    <a:pt x="2083" y="339"/>
                    <a:pt x="2330" y="352"/>
                    <a:pt x="2578" y="352"/>
                  </a:cubicBezTo>
                  <a:cubicBezTo>
                    <a:pt x="2912" y="352"/>
                    <a:pt x="3247" y="329"/>
                    <a:pt x="3579" y="318"/>
                  </a:cubicBezTo>
                  <a:cubicBezTo>
                    <a:pt x="4169" y="306"/>
                    <a:pt x="4754" y="275"/>
                    <a:pt x="5338" y="263"/>
                  </a:cubicBezTo>
                  <a:cubicBezTo>
                    <a:pt x="5934" y="257"/>
                    <a:pt x="6531" y="251"/>
                    <a:pt x="7127" y="231"/>
                  </a:cubicBezTo>
                  <a:cubicBezTo>
                    <a:pt x="7791" y="214"/>
                    <a:pt x="8456" y="220"/>
                    <a:pt x="9120" y="200"/>
                  </a:cubicBezTo>
                  <a:cubicBezTo>
                    <a:pt x="9152" y="200"/>
                    <a:pt x="9152" y="151"/>
                    <a:pt x="9120" y="151"/>
                  </a:cubicBezTo>
                  <a:cubicBezTo>
                    <a:pt x="8524" y="132"/>
                    <a:pt x="7928" y="132"/>
                    <a:pt x="7337" y="120"/>
                  </a:cubicBezTo>
                  <a:cubicBezTo>
                    <a:pt x="6747" y="114"/>
                    <a:pt x="6164" y="88"/>
                    <a:pt x="5574" y="82"/>
                  </a:cubicBezTo>
                  <a:cubicBezTo>
                    <a:pt x="4989" y="76"/>
                    <a:pt x="4406" y="39"/>
                    <a:pt x="3816" y="33"/>
                  </a:cubicBezTo>
                  <a:cubicBezTo>
                    <a:pt x="3409" y="24"/>
                    <a:pt x="3005" y="1"/>
                    <a:pt x="2600" y="1"/>
                  </a:cubicBezTo>
                  <a:close/>
                </a:path>
              </a:pathLst>
            </a:custGeom>
            <a:solidFill>
              <a:srgbClr val="4A42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51" name="Google Shape;251;p21"/>
          <p:cNvSpPr txBox="1">
            <a:spLocks noGrp="1"/>
          </p:cNvSpPr>
          <p:nvPr>
            <p:ph type="title"/>
          </p:nvPr>
        </p:nvSpPr>
        <p:spPr>
          <a:xfrm>
            <a:off x="960000" y="593367"/>
            <a:ext cx="10272000" cy="936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4000"/>
              <a:buNone/>
              <a:defRPr/>
            </a:lvl1pPr>
            <a:lvl2pPr lvl="1" rtl="0">
              <a:spcBef>
                <a:spcPts val="0"/>
              </a:spcBef>
              <a:spcAft>
                <a:spcPts val="0"/>
              </a:spcAft>
              <a:buSzPts val="4000"/>
              <a:buNone/>
              <a:defRPr/>
            </a:lvl2pPr>
            <a:lvl3pPr lvl="2" rtl="0">
              <a:spcBef>
                <a:spcPts val="0"/>
              </a:spcBef>
              <a:spcAft>
                <a:spcPts val="0"/>
              </a:spcAft>
              <a:buSzPts val="4000"/>
              <a:buNone/>
              <a:defRPr/>
            </a:lvl3pPr>
            <a:lvl4pPr lvl="3" rtl="0">
              <a:spcBef>
                <a:spcPts val="0"/>
              </a:spcBef>
              <a:spcAft>
                <a:spcPts val="0"/>
              </a:spcAft>
              <a:buSzPts val="4000"/>
              <a:buNone/>
              <a:defRPr/>
            </a:lvl4pPr>
            <a:lvl5pPr lvl="4" rtl="0">
              <a:spcBef>
                <a:spcPts val="0"/>
              </a:spcBef>
              <a:spcAft>
                <a:spcPts val="0"/>
              </a:spcAft>
              <a:buSzPts val="4000"/>
              <a:buNone/>
              <a:defRPr/>
            </a:lvl5pPr>
            <a:lvl6pPr lvl="5" rtl="0">
              <a:spcBef>
                <a:spcPts val="0"/>
              </a:spcBef>
              <a:spcAft>
                <a:spcPts val="0"/>
              </a:spcAft>
              <a:buSzPts val="4000"/>
              <a:buNone/>
              <a:defRPr/>
            </a:lvl6pPr>
            <a:lvl7pPr lvl="6" rtl="0">
              <a:spcBef>
                <a:spcPts val="0"/>
              </a:spcBef>
              <a:spcAft>
                <a:spcPts val="0"/>
              </a:spcAft>
              <a:buSzPts val="4000"/>
              <a:buNone/>
              <a:defRPr/>
            </a:lvl7pPr>
            <a:lvl8pPr lvl="7" rtl="0">
              <a:spcBef>
                <a:spcPts val="0"/>
              </a:spcBef>
              <a:spcAft>
                <a:spcPts val="0"/>
              </a:spcAft>
              <a:buSzPts val="4000"/>
              <a:buNone/>
              <a:defRPr/>
            </a:lvl8pPr>
            <a:lvl9pPr lvl="8" rtl="0">
              <a:spcBef>
                <a:spcPts val="0"/>
              </a:spcBef>
              <a:spcAft>
                <a:spcPts val="0"/>
              </a:spcAft>
              <a:buSzPts val="4000"/>
              <a:buNone/>
              <a:defRPr/>
            </a:lvl9pPr>
          </a:lstStyle>
          <a:p>
            <a:endParaRPr/>
          </a:p>
        </p:txBody>
      </p:sp>
      <p:sp>
        <p:nvSpPr>
          <p:cNvPr id="252" name="Google Shape;252;p21"/>
          <p:cNvSpPr/>
          <p:nvPr/>
        </p:nvSpPr>
        <p:spPr>
          <a:xfrm rot="-150513">
            <a:off x="2825730" y="122340"/>
            <a:ext cx="539236" cy="66251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3" name="Google Shape;253;p21"/>
          <p:cNvSpPr/>
          <p:nvPr/>
        </p:nvSpPr>
        <p:spPr>
          <a:xfrm rot="-730169">
            <a:off x="214932" y="1579146"/>
            <a:ext cx="539243" cy="662503"/>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4" name="Google Shape;254;p21"/>
          <p:cNvSpPr/>
          <p:nvPr/>
        </p:nvSpPr>
        <p:spPr>
          <a:xfrm rot="1062811">
            <a:off x="11348095" y="1465183"/>
            <a:ext cx="539256" cy="662496"/>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4521369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255"/>
        <p:cNvGrpSpPr/>
        <p:nvPr/>
      </p:nvGrpSpPr>
      <p:grpSpPr>
        <a:xfrm>
          <a:off x="0" y="0"/>
          <a:ext cx="0" cy="0"/>
          <a:chOff x="0" y="0"/>
          <a:chExt cx="0" cy="0"/>
        </a:xfrm>
      </p:grpSpPr>
      <p:sp>
        <p:nvSpPr>
          <p:cNvPr id="256" name="Google Shape;256;p22"/>
          <p:cNvSpPr/>
          <p:nvPr/>
        </p:nvSpPr>
        <p:spPr>
          <a:xfrm>
            <a:off x="204033" y="132600"/>
            <a:ext cx="11819995" cy="6182651"/>
          </a:xfrm>
          <a:custGeom>
            <a:avLst/>
            <a:gdLst/>
            <a:ahLst/>
            <a:cxnLst/>
            <a:rect l="l" t="t" r="r" b="b"/>
            <a:pathLst>
              <a:path w="69112" h="35572" extrusionOk="0">
                <a:moveTo>
                  <a:pt x="53390" y="0"/>
                </a:moveTo>
                <a:lnTo>
                  <a:pt x="10861" y="659"/>
                </a:lnTo>
                <a:lnTo>
                  <a:pt x="2853" y="4777"/>
                </a:lnTo>
                <a:lnTo>
                  <a:pt x="1" y="11767"/>
                </a:lnTo>
                <a:lnTo>
                  <a:pt x="1529" y="31347"/>
                </a:lnTo>
                <a:lnTo>
                  <a:pt x="10127" y="35422"/>
                </a:lnTo>
                <a:lnTo>
                  <a:pt x="30056" y="35571"/>
                </a:lnTo>
                <a:lnTo>
                  <a:pt x="60844" y="35355"/>
                </a:lnTo>
                <a:lnTo>
                  <a:pt x="66174" y="29801"/>
                </a:lnTo>
                <a:lnTo>
                  <a:pt x="68560" y="20613"/>
                </a:lnTo>
                <a:lnTo>
                  <a:pt x="69111" y="10947"/>
                </a:lnTo>
                <a:lnTo>
                  <a:pt x="64148" y="2168"/>
                </a:lnTo>
                <a:lnTo>
                  <a:pt x="53390" y="0"/>
                </a:ln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57" name="Google Shape;257;p22"/>
          <p:cNvGrpSpPr/>
          <p:nvPr/>
        </p:nvGrpSpPr>
        <p:grpSpPr>
          <a:xfrm>
            <a:off x="1" y="6166767"/>
            <a:ext cx="12175047" cy="691479"/>
            <a:chOff x="0" y="4624737"/>
            <a:chExt cx="9131285" cy="518765"/>
          </a:xfrm>
        </p:grpSpPr>
        <p:sp>
          <p:nvSpPr>
            <p:cNvPr id="258" name="Google Shape;258;p22"/>
            <p:cNvSpPr/>
            <p:nvPr/>
          </p:nvSpPr>
          <p:spPr>
            <a:xfrm>
              <a:off x="0" y="4652715"/>
              <a:ext cx="9131285" cy="490783"/>
            </a:xfrm>
            <a:custGeom>
              <a:avLst/>
              <a:gdLst/>
              <a:ahLst/>
              <a:cxnLst/>
              <a:rect l="l" t="t" r="r" b="b"/>
              <a:pathLst>
                <a:path w="71188" h="3822" extrusionOk="0">
                  <a:moveTo>
                    <a:pt x="1" y="0"/>
                  </a:moveTo>
                  <a:lnTo>
                    <a:pt x="1" y="3822"/>
                  </a:lnTo>
                  <a:lnTo>
                    <a:pt x="71187" y="3822"/>
                  </a:lnTo>
                  <a:lnTo>
                    <a:pt x="711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9" name="Google Shape;259;p22"/>
            <p:cNvSpPr/>
            <p:nvPr/>
          </p:nvSpPr>
          <p:spPr>
            <a:xfrm>
              <a:off x="4469575" y="4624737"/>
              <a:ext cx="4661661" cy="490767"/>
            </a:xfrm>
            <a:custGeom>
              <a:avLst/>
              <a:gdLst/>
              <a:ahLst/>
              <a:cxnLst/>
              <a:rect l="l" t="t" r="r" b="b"/>
              <a:pathLst>
                <a:path w="36442" h="5603" extrusionOk="0">
                  <a:moveTo>
                    <a:pt x="36442" y="0"/>
                  </a:moveTo>
                  <a:lnTo>
                    <a:pt x="26186" y="863"/>
                  </a:lnTo>
                  <a:lnTo>
                    <a:pt x="33521" y="1993"/>
                  </a:lnTo>
                  <a:lnTo>
                    <a:pt x="1" y="3229"/>
                  </a:lnTo>
                  <a:lnTo>
                    <a:pt x="20997" y="4137"/>
                  </a:lnTo>
                  <a:lnTo>
                    <a:pt x="16481" y="5603"/>
                  </a:lnTo>
                  <a:lnTo>
                    <a:pt x="36442" y="5603"/>
                  </a:lnTo>
                  <a:lnTo>
                    <a:pt x="36442" y="0"/>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0" name="Google Shape;260;p22"/>
            <p:cNvSpPr/>
            <p:nvPr/>
          </p:nvSpPr>
          <p:spPr>
            <a:xfrm>
              <a:off x="0" y="4652724"/>
              <a:ext cx="3225862" cy="490778"/>
            </a:xfrm>
            <a:custGeom>
              <a:avLst/>
              <a:gdLst/>
              <a:ahLst/>
              <a:cxnLst/>
              <a:rect l="l" t="t" r="r" b="b"/>
              <a:pathLst>
                <a:path w="25149" h="4368" extrusionOk="0">
                  <a:moveTo>
                    <a:pt x="1" y="1"/>
                  </a:moveTo>
                  <a:lnTo>
                    <a:pt x="1" y="4368"/>
                  </a:lnTo>
                  <a:lnTo>
                    <a:pt x="18551" y="4368"/>
                  </a:lnTo>
                  <a:cubicBezTo>
                    <a:pt x="17221" y="4050"/>
                    <a:pt x="16326" y="3846"/>
                    <a:pt x="16252" y="3846"/>
                  </a:cubicBezTo>
                  <a:cubicBezTo>
                    <a:pt x="15922" y="3846"/>
                    <a:pt x="25148" y="3057"/>
                    <a:pt x="25148" y="3057"/>
                  </a:cubicBezTo>
                  <a:lnTo>
                    <a:pt x="6480" y="2008"/>
                  </a:lnTo>
                  <a:lnTo>
                    <a:pt x="12413" y="864"/>
                  </a:lnTo>
                  <a:lnTo>
                    <a:pt x="1" y="1"/>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1" name="Google Shape;261;p22"/>
            <p:cNvSpPr/>
            <p:nvPr/>
          </p:nvSpPr>
          <p:spPr>
            <a:xfrm>
              <a:off x="326833" y="4939325"/>
              <a:ext cx="941117" cy="46613"/>
            </a:xfrm>
            <a:custGeom>
              <a:avLst/>
              <a:gdLst/>
              <a:ahLst/>
              <a:cxnLst/>
              <a:rect l="l" t="t" r="r" b="b"/>
              <a:pathLst>
                <a:path w="7337" h="363" extrusionOk="0">
                  <a:moveTo>
                    <a:pt x="4499" y="1"/>
                  </a:moveTo>
                  <a:cubicBezTo>
                    <a:pt x="4215" y="1"/>
                    <a:pt x="3931" y="9"/>
                    <a:pt x="3654" y="18"/>
                  </a:cubicBezTo>
                  <a:cubicBezTo>
                    <a:pt x="2436" y="61"/>
                    <a:pt x="1218" y="87"/>
                    <a:pt x="7" y="173"/>
                  </a:cubicBezTo>
                  <a:cubicBezTo>
                    <a:pt x="1" y="179"/>
                    <a:pt x="1" y="191"/>
                    <a:pt x="7" y="191"/>
                  </a:cubicBezTo>
                  <a:cubicBezTo>
                    <a:pt x="1218" y="279"/>
                    <a:pt x="2436" y="303"/>
                    <a:pt x="3654" y="348"/>
                  </a:cubicBezTo>
                  <a:cubicBezTo>
                    <a:pt x="3913" y="356"/>
                    <a:pt x="4176" y="362"/>
                    <a:pt x="4439" y="362"/>
                  </a:cubicBezTo>
                  <a:cubicBezTo>
                    <a:pt x="4780" y="362"/>
                    <a:pt x="5121" y="351"/>
                    <a:pt x="5455" y="316"/>
                  </a:cubicBezTo>
                  <a:cubicBezTo>
                    <a:pt x="6069" y="260"/>
                    <a:pt x="6685" y="266"/>
                    <a:pt x="7293" y="217"/>
                  </a:cubicBezTo>
                  <a:cubicBezTo>
                    <a:pt x="7336" y="211"/>
                    <a:pt x="7336" y="154"/>
                    <a:pt x="7293" y="148"/>
                  </a:cubicBezTo>
                  <a:cubicBezTo>
                    <a:pt x="6691" y="99"/>
                    <a:pt x="6088" y="117"/>
                    <a:pt x="5492" y="50"/>
                  </a:cubicBezTo>
                  <a:cubicBezTo>
                    <a:pt x="5167" y="13"/>
                    <a:pt x="4833" y="1"/>
                    <a:pt x="4499"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2" name="Google Shape;262;p22"/>
            <p:cNvSpPr/>
            <p:nvPr/>
          </p:nvSpPr>
          <p:spPr>
            <a:xfrm>
              <a:off x="8243426" y="4886805"/>
              <a:ext cx="526035" cy="19390"/>
            </a:xfrm>
            <a:custGeom>
              <a:avLst/>
              <a:gdLst/>
              <a:ahLst/>
              <a:cxnLst/>
              <a:rect l="l" t="t" r="r" b="b"/>
              <a:pathLst>
                <a:path w="4101" h="151" extrusionOk="0">
                  <a:moveTo>
                    <a:pt x="3788" y="1"/>
                  </a:moveTo>
                  <a:cubicBezTo>
                    <a:pt x="3720" y="1"/>
                    <a:pt x="3651" y="4"/>
                    <a:pt x="3586" y="4"/>
                  </a:cubicBezTo>
                  <a:lnTo>
                    <a:pt x="3113" y="4"/>
                  </a:lnTo>
                  <a:cubicBezTo>
                    <a:pt x="2766" y="4"/>
                    <a:pt x="2423" y="4"/>
                    <a:pt x="2076" y="11"/>
                  </a:cubicBezTo>
                  <a:cubicBezTo>
                    <a:pt x="1393" y="17"/>
                    <a:pt x="708" y="35"/>
                    <a:pt x="31" y="55"/>
                  </a:cubicBezTo>
                  <a:cubicBezTo>
                    <a:pt x="0" y="55"/>
                    <a:pt x="0" y="98"/>
                    <a:pt x="31" y="98"/>
                  </a:cubicBezTo>
                  <a:cubicBezTo>
                    <a:pt x="708" y="110"/>
                    <a:pt x="1393" y="135"/>
                    <a:pt x="2076" y="141"/>
                  </a:cubicBezTo>
                  <a:cubicBezTo>
                    <a:pt x="2243" y="144"/>
                    <a:pt x="2411" y="144"/>
                    <a:pt x="2579" y="144"/>
                  </a:cubicBezTo>
                  <a:cubicBezTo>
                    <a:pt x="2746" y="144"/>
                    <a:pt x="2914" y="144"/>
                    <a:pt x="3082" y="147"/>
                  </a:cubicBezTo>
                  <a:lnTo>
                    <a:pt x="3586" y="147"/>
                  </a:lnTo>
                  <a:cubicBezTo>
                    <a:pt x="3653" y="147"/>
                    <a:pt x="3724" y="151"/>
                    <a:pt x="3794" y="151"/>
                  </a:cubicBezTo>
                  <a:cubicBezTo>
                    <a:pt x="3886" y="151"/>
                    <a:pt x="3978" y="144"/>
                    <a:pt x="4063" y="116"/>
                  </a:cubicBezTo>
                  <a:cubicBezTo>
                    <a:pt x="4100" y="104"/>
                    <a:pt x="4100" y="49"/>
                    <a:pt x="4063" y="35"/>
                  </a:cubicBezTo>
                  <a:cubicBezTo>
                    <a:pt x="3977" y="7"/>
                    <a:pt x="3882" y="1"/>
                    <a:pt x="3788"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3" name="Google Shape;263;p22"/>
            <p:cNvSpPr/>
            <p:nvPr/>
          </p:nvSpPr>
          <p:spPr>
            <a:xfrm>
              <a:off x="2681996" y="4840440"/>
              <a:ext cx="1173927" cy="45200"/>
            </a:xfrm>
            <a:custGeom>
              <a:avLst/>
              <a:gdLst/>
              <a:ahLst/>
              <a:cxnLst/>
              <a:rect l="l" t="t" r="r" b="b"/>
              <a:pathLst>
                <a:path w="9152" h="352" extrusionOk="0">
                  <a:moveTo>
                    <a:pt x="2600" y="1"/>
                  </a:moveTo>
                  <a:cubicBezTo>
                    <a:pt x="2411" y="1"/>
                    <a:pt x="2222" y="6"/>
                    <a:pt x="2033" y="20"/>
                  </a:cubicBezTo>
                  <a:cubicBezTo>
                    <a:pt x="1884" y="33"/>
                    <a:pt x="1734" y="64"/>
                    <a:pt x="1591" y="88"/>
                  </a:cubicBezTo>
                  <a:cubicBezTo>
                    <a:pt x="1481" y="111"/>
                    <a:pt x="1374" y="115"/>
                    <a:pt x="1268" y="115"/>
                  </a:cubicBezTo>
                  <a:cubicBezTo>
                    <a:pt x="1199" y="115"/>
                    <a:pt x="1132" y="114"/>
                    <a:pt x="1063" y="114"/>
                  </a:cubicBezTo>
                  <a:cubicBezTo>
                    <a:pt x="722" y="120"/>
                    <a:pt x="381" y="139"/>
                    <a:pt x="38" y="145"/>
                  </a:cubicBezTo>
                  <a:cubicBezTo>
                    <a:pt x="0" y="145"/>
                    <a:pt x="0" y="200"/>
                    <a:pt x="38" y="200"/>
                  </a:cubicBezTo>
                  <a:cubicBezTo>
                    <a:pt x="336" y="214"/>
                    <a:pt x="628" y="220"/>
                    <a:pt x="926" y="231"/>
                  </a:cubicBezTo>
                  <a:lnTo>
                    <a:pt x="1350" y="231"/>
                  </a:lnTo>
                  <a:cubicBezTo>
                    <a:pt x="1517" y="231"/>
                    <a:pt x="1678" y="275"/>
                    <a:pt x="1840" y="300"/>
                  </a:cubicBezTo>
                  <a:cubicBezTo>
                    <a:pt x="2083" y="339"/>
                    <a:pt x="2330" y="352"/>
                    <a:pt x="2578" y="352"/>
                  </a:cubicBezTo>
                  <a:cubicBezTo>
                    <a:pt x="2912" y="352"/>
                    <a:pt x="3247" y="329"/>
                    <a:pt x="3579" y="318"/>
                  </a:cubicBezTo>
                  <a:cubicBezTo>
                    <a:pt x="4169" y="306"/>
                    <a:pt x="4754" y="275"/>
                    <a:pt x="5338" y="263"/>
                  </a:cubicBezTo>
                  <a:cubicBezTo>
                    <a:pt x="5934" y="257"/>
                    <a:pt x="6531" y="251"/>
                    <a:pt x="7127" y="231"/>
                  </a:cubicBezTo>
                  <a:cubicBezTo>
                    <a:pt x="7791" y="214"/>
                    <a:pt x="8456" y="220"/>
                    <a:pt x="9120" y="200"/>
                  </a:cubicBezTo>
                  <a:cubicBezTo>
                    <a:pt x="9152" y="200"/>
                    <a:pt x="9152" y="151"/>
                    <a:pt x="9120" y="151"/>
                  </a:cubicBezTo>
                  <a:cubicBezTo>
                    <a:pt x="8524" y="132"/>
                    <a:pt x="7928" y="132"/>
                    <a:pt x="7337" y="120"/>
                  </a:cubicBezTo>
                  <a:cubicBezTo>
                    <a:pt x="6747" y="114"/>
                    <a:pt x="6164" y="88"/>
                    <a:pt x="5574" y="82"/>
                  </a:cubicBezTo>
                  <a:cubicBezTo>
                    <a:pt x="4989" y="76"/>
                    <a:pt x="4406" y="39"/>
                    <a:pt x="3816" y="33"/>
                  </a:cubicBezTo>
                  <a:cubicBezTo>
                    <a:pt x="3409" y="24"/>
                    <a:pt x="3005" y="1"/>
                    <a:pt x="2600" y="1"/>
                  </a:cubicBezTo>
                  <a:close/>
                </a:path>
              </a:pathLst>
            </a:custGeom>
            <a:solidFill>
              <a:srgbClr val="4A42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64" name="Google Shape;264;p22"/>
          <p:cNvSpPr txBox="1">
            <a:spLocks noGrp="1"/>
          </p:cNvSpPr>
          <p:nvPr>
            <p:ph type="title"/>
          </p:nvPr>
        </p:nvSpPr>
        <p:spPr>
          <a:xfrm>
            <a:off x="1181733" y="4311867"/>
            <a:ext cx="6510800" cy="7352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sz="3067"/>
            </a:lvl1pPr>
            <a:lvl2pPr lvl="1" algn="ctr" rtl="0">
              <a:spcBef>
                <a:spcPts val="0"/>
              </a:spcBef>
              <a:spcAft>
                <a:spcPts val="0"/>
              </a:spcAft>
              <a:buSzPts val="3000"/>
              <a:buNone/>
              <a:defRPr sz="4000"/>
            </a:lvl2pPr>
            <a:lvl3pPr lvl="2" algn="ctr" rtl="0">
              <a:spcBef>
                <a:spcPts val="0"/>
              </a:spcBef>
              <a:spcAft>
                <a:spcPts val="0"/>
              </a:spcAft>
              <a:buSzPts val="3000"/>
              <a:buNone/>
              <a:defRPr sz="4000"/>
            </a:lvl3pPr>
            <a:lvl4pPr lvl="3" algn="ctr" rtl="0">
              <a:spcBef>
                <a:spcPts val="0"/>
              </a:spcBef>
              <a:spcAft>
                <a:spcPts val="0"/>
              </a:spcAft>
              <a:buSzPts val="3000"/>
              <a:buNone/>
              <a:defRPr sz="4000"/>
            </a:lvl4pPr>
            <a:lvl5pPr lvl="4" algn="ctr" rtl="0">
              <a:spcBef>
                <a:spcPts val="0"/>
              </a:spcBef>
              <a:spcAft>
                <a:spcPts val="0"/>
              </a:spcAft>
              <a:buSzPts val="3000"/>
              <a:buNone/>
              <a:defRPr sz="4000"/>
            </a:lvl5pPr>
            <a:lvl6pPr lvl="5" algn="ctr" rtl="0">
              <a:spcBef>
                <a:spcPts val="0"/>
              </a:spcBef>
              <a:spcAft>
                <a:spcPts val="0"/>
              </a:spcAft>
              <a:buSzPts val="3000"/>
              <a:buNone/>
              <a:defRPr sz="4000"/>
            </a:lvl6pPr>
            <a:lvl7pPr lvl="6" algn="ctr" rtl="0">
              <a:spcBef>
                <a:spcPts val="0"/>
              </a:spcBef>
              <a:spcAft>
                <a:spcPts val="0"/>
              </a:spcAft>
              <a:buSzPts val="3000"/>
              <a:buNone/>
              <a:defRPr sz="4000"/>
            </a:lvl7pPr>
            <a:lvl8pPr lvl="7" algn="ctr" rtl="0">
              <a:spcBef>
                <a:spcPts val="0"/>
              </a:spcBef>
              <a:spcAft>
                <a:spcPts val="0"/>
              </a:spcAft>
              <a:buSzPts val="3000"/>
              <a:buNone/>
              <a:defRPr sz="4000"/>
            </a:lvl8pPr>
            <a:lvl9pPr lvl="8" algn="ctr" rtl="0">
              <a:spcBef>
                <a:spcPts val="0"/>
              </a:spcBef>
              <a:spcAft>
                <a:spcPts val="0"/>
              </a:spcAft>
              <a:buSzPts val="3000"/>
              <a:buNone/>
              <a:defRPr sz="4000"/>
            </a:lvl9pPr>
          </a:lstStyle>
          <a:p>
            <a:endParaRPr/>
          </a:p>
        </p:txBody>
      </p:sp>
      <p:sp>
        <p:nvSpPr>
          <p:cNvPr id="265" name="Google Shape;265;p22"/>
          <p:cNvSpPr txBox="1">
            <a:spLocks noGrp="1"/>
          </p:cNvSpPr>
          <p:nvPr>
            <p:ph type="subTitle" idx="1"/>
          </p:nvPr>
        </p:nvSpPr>
        <p:spPr>
          <a:xfrm>
            <a:off x="1181733" y="1831167"/>
            <a:ext cx="6510800" cy="2320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500"/>
              <a:buNone/>
              <a:defRPr sz="3333"/>
            </a:lvl1pPr>
            <a:lvl2pPr lvl="1" algn="ctr" rtl="0">
              <a:lnSpc>
                <a:spcPct val="100000"/>
              </a:lnSpc>
              <a:spcBef>
                <a:spcPts val="0"/>
              </a:spcBef>
              <a:spcAft>
                <a:spcPts val="0"/>
              </a:spcAft>
              <a:buSzPts val="2500"/>
              <a:buNone/>
              <a:defRPr sz="3333"/>
            </a:lvl2pPr>
            <a:lvl3pPr lvl="2" algn="ctr" rtl="0">
              <a:lnSpc>
                <a:spcPct val="100000"/>
              </a:lnSpc>
              <a:spcBef>
                <a:spcPts val="0"/>
              </a:spcBef>
              <a:spcAft>
                <a:spcPts val="0"/>
              </a:spcAft>
              <a:buSzPts val="2500"/>
              <a:buNone/>
              <a:defRPr sz="3333"/>
            </a:lvl3pPr>
            <a:lvl4pPr lvl="3" algn="ctr" rtl="0">
              <a:lnSpc>
                <a:spcPct val="100000"/>
              </a:lnSpc>
              <a:spcBef>
                <a:spcPts val="0"/>
              </a:spcBef>
              <a:spcAft>
                <a:spcPts val="0"/>
              </a:spcAft>
              <a:buSzPts val="2500"/>
              <a:buNone/>
              <a:defRPr sz="3333"/>
            </a:lvl4pPr>
            <a:lvl5pPr lvl="4" algn="ctr" rtl="0">
              <a:lnSpc>
                <a:spcPct val="100000"/>
              </a:lnSpc>
              <a:spcBef>
                <a:spcPts val="0"/>
              </a:spcBef>
              <a:spcAft>
                <a:spcPts val="0"/>
              </a:spcAft>
              <a:buSzPts val="2500"/>
              <a:buNone/>
              <a:defRPr sz="3333"/>
            </a:lvl5pPr>
            <a:lvl6pPr lvl="5" algn="ctr" rtl="0">
              <a:lnSpc>
                <a:spcPct val="100000"/>
              </a:lnSpc>
              <a:spcBef>
                <a:spcPts val="0"/>
              </a:spcBef>
              <a:spcAft>
                <a:spcPts val="0"/>
              </a:spcAft>
              <a:buSzPts val="2500"/>
              <a:buNone/>
              <a:defRPr sz="3333"/>
            </a:lvl6pPr>
            <a:lvl7pPr lvl="6" algn="ctr" rtl="0">
              <a:lnSpc>
                <a:spcPct val="100000"/>
              </a:lnSpc>
              <a:spcBef>
                <a:spcPts val="0"/>
              </a:spcBef>
              <a:spcAft>
                <a:spcPts val="0"/>
              </a:spcAft>
              <a:buSzPts val="2500"/>
              <a:buNone/>
              <a:defRPr sz="3333"/>
            </a:lvl7pPr>
            <a:lvl8pPr lvl="7" algn="ctr" rtl="0">
              <a:lnSpc>
                <a:spcPct val="100000"/>
              </a:lnSpc>
              <a:spcBef>
                <a:spcPts val="0"/>
              </a:spcBef>
              <a:spcAft>
                <a:spcPts val="0"/>
              </a:spcAft>
              <a:buSzPts val="2500"/>
              <a:buNone/>
              <a:defRPr sz="3333"/>
            </a:lvl8pPr>
            <a:lvl9pPr lvl="8" algn="ctr" rtl="0">
              <a:lnSpc>
                <a:spcPct val="100000"/>
              </a:lnSpc>
              <a:spcBef>
                <a:spcPts val="0"/>
              </a:spcBef>
              <a:spcAft>
                <a:spcPts val="0"/>
              </a:spcAft>
              <a:buSzPts val="2500"/>
              <a:buNone/>
              <a:defRPr sz="3333"/>
            </a:lvl9pPr>
          </a:lstStyle>
          <a:p>
            <a:endParaRPr/>
          </a:p>
        </p:txBody>
      </p:sp>
      <p:sp>
        <p:nvSpPr>
          <p:cNvPr id="266" name="Google Shape;266;p22"/>
          <p:cNvSpPr/>
          <p:nvPr/>
        </p:nvSpPr>
        <p:spPr>
          <a:xfrm rot="-150513">
            <a:off x="1772663" y="274557"/>
            <a:ext cx="539236" cy="66251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7" name="Google Shape;267;p22"/>
          <p:cNvSpPr/>
          <p:nvPr/>
        </p:nvSpPr>
        <p:spPr>
          <a:xfrm rot="1170468">
            <a:off x="10006131" y="334077"/>
            <a:ext cx="539247" cy="662521"/>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0194674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268"/>
        <p:cNvGrpSpPr/>
        <p:nvPr/>
      </p:nvGrpSpPr>
      <p:grpSpPr>
        <a:xfrm>
          <a:off x="0" y="0"/>
          <a:ext cx="0" cy="0"/>
          <a:chOff x="0" y="0"/>
          <a:chExt cx="0" cy="0"/>
        </a:xfrm>
      </p:grpSpPr>
      <p:sp>
        <p:nvSpPr>
          <p:cNvPr id="269" name="Google Shape;269;p23"/>
          <p:cNvSpPr/>
          <p:nvPr/>
        </p:nvSpPr>
        <p:spPr>
          <a:xfrm>
            <a:off x="204033" y="132600"/>
            <a:ext cx="11819995" cy="6182651"/>
          </a:xfrm>
          <a:custGeom>
            <a:avLst/>
            <a:gdLst/>
            <a:ahLst/>
            <a:cxnLst/>
            <a:rect l="l" t="t" r="r" b="b"/>
            <a:pathLst>
              <a:path w="69112" h="35572" extrusionOk="0">
                <a:moveTo>
                  <a:pt x="53390" y="0"/>
                </a:moveTo>
                <a:lnTo>
                  <a:pt x="10861" y="659"/>
                </a:lnTo>
                <a:lnTo>
                  <a:pt x="2853" y="4777"/>
                </a:lnTo>
                <a:lnTo>
                  <a:pt x="1" y="11767"/>
                </a:lnTo>
                <a:lnTo>
                  <a:pt x="1529" y="31347"/>
                </a:lnTo>
                <a:lnTo>
                  <a:pt x="10127" y="35422"/>
                </a:lnTo>
                <a:lnTo>
                  <a:pt x="30056" y="35571"/>
                </a:lnTo>
                <a:lnTo>
                  <a:pt x="60844" y="35355"/>
                </a:lnTo>
                <a:lnTo>
                  <a:pt x="66174" y="29801"/>
                </a:lnTo>
                <a:lnTo>
                  <a:pt x="68560" y="20613"/>
                </a:lnTo>
                <a:lnTo>
                  <a:pt x="69111" y="10947"/>
                </a:lnTo>
                <a:lnTo>
                  <a:pt x="64148" y="2168"/>
                </a:lnTo>
                <a:lnTo>
                  <a:pt x="53390" y="0"/>
                </a:ln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70" name="Google Shape;270;p23"/>
          <p:cNvGrpSpPr/>
          <p:nvPr/>
        </p:nvGrpSpPr>
        <p:grpSpPr>
          <a:xfrm>
            <a:off x="1" y="6166767"/>
            <a:ext cx="12175047" cy="691479"/>
            <a:chOff x="0" y="4624737"/>
            <a:chExt cx="9131285" cy="518765"/>
          </a:xfrm>
        </p:grpSpPr>
        <p:sp>
          <p:nvSpPr>
            <p:cNvPr id="271" name="Google Shape;271;p23"/>
            <p:cNvSpPr/>
            <p:nvPr/>
          </p:nvSpPr>
          <p:spPr>
            <a:xfrm>
              <a:off x="0" y="4652715"/>
              <a:ext cx="9131285" cy="490783"/>
            </a:xfrm>
            <a:custGeom>
              <a:avLst/>
              <a:gdLst/>
              <a:ahLst/>
              <a:cxnLst/>
              <a:rect l="l" t="t" r="r" b="b"/>
              <a:pathLst>
                <a:path w="71188" h="3822" extrusionOk="0">
                  <a:moveTo>
                    <a:pt x="1" y="0"/>
                  </a:moveTo>
                  <a:lnTo>
                    <a:pt x="1" y="3822"/>
                  </a:lnTo>
                  <a:lnTo>
                    <a:pt x="71187" y="3822"/>
                  </a:lnTo>
                  <a:lnTo>
                    <a:pt x="711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2" name="Google Shape;272;p23"/>
            <p:cNvSpPr/>
            <p:nvPr/>
          </p:nvSpPr>
          <p:spPr>
            <a:xfrm>
              <a:off x="4469575" y="4624737"/>
              <a:ext cx="4661661" cy="490767"/>
            </a:xfrm>
            <a:custGeom>
              <a:avLst/>
              <a:gdLst/>
              <a:ahLst/>
              <a:cxnLst/>
              <a:rect l="l" t="t" r="r" b="b"/>
              <a:pathLst>
                <a:path w="36442" h="5603" extrusionOk="0">
                  <a:moveTo>
                    <a:pt x="36442" y="0"/>
                  </a:moveTo>
                  <a:lnTo>
                    <a:pt x="26186" y="863"/>
                  </a:lnTo>
                  <a:lnTo>
                    <a:pt x="33521" y="1993"/>
                  </a:lnTo>
                  <a:lnTo>
                    <a:pt x="1" y="3229"/>
                  </a:lnTo>
                  <a:lnTo>
                    <a:pt x="20997" y="4137"/>
                  </a:lnTo>
                  <a:lnTo>
                    <a:pt x="16481" y="5603"/>
                  </a:lnTo>
                  <a:lnTo>
                    <a:pt x="36442" y="5603"/>
                  </a:lnTo>
                  <a:lnTo>
                    <a:pt x="36442" y="0"/>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3" name="Google Shape;273;p23"/>
            <p:cNvSpPr/>
            <p:nvPr/>
          </p:nvSpPr>
          <p:spPr>
            <a:xfrm>
              <a:off x="0" y="4652724"/>
              <a:ext cx="3225862" cy="490778"/>
            </a:xfrm>
            <a:custGeom>
              <a:avLst/>
              <a:gdLst/>
              <a:ahLst/>
              <a:cxnLst/>
              <a:rect l="l" t="t" r="r" b="b"/>
              <a:pathLst>
                <a:path w="25149" h="4368" extrusionOk="0">
                  <a:moveTo>
                    <a:pt x="1" y="1"/>
                  </a:moveTo>
                  <a:lnTo>
                    <a:pt x="1" y="4368"/>
                  </a:lnTo>
                  <a:lnTo>
                    <a:pt x="18551" y="4368"/>
                  </a:lnTo>
                  <a:cubicBezTo>
                    <a:pt x="17221" y="4050"/>
                    <a:pt x="16326" y="3846"/>
                    <a:pt x="16252" y="3846"/>
                  </a:cubicBezTo>
                  <a:cubicBezTo>
                    <a:pt x="15922" y="3846"/>
                    <a:pt x="25148" y="3057"/>
                    <a:pt x="25148" y="3057"/>
                  </a:cubicBezTo>
                  <a:lnTo>
                    <a:pt x="6480" y="2008"/>
                  </a:lnTo>
                  <a:lnTo>
                    <a:pt x="12413" y="864"/>
                  </a:lnTo>
                  <a:lnTo>
                    <a:pt x="1" y="1"/>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4" name="Google Shape;274;p23"/>
            <p:cNvSpPr/>
            <p:nvPr/>
          </p:nvSpPr>
          <p:spPr>
            <a:xfrm>
              <a:off x="326833" y="4939325"/>
              <a:ext cx="941117" cy="46613"/>
            </a:xfrm>
            <a:custGeom>
              <a:avLst/>
              <a:gdLst/>
              <a:ahLst/>
              <a:cxnLst/>
              <a:rect l="l" t="t" r="r" b="b"/>
              <a:pathLst>
                <a:path w="7337" h="363" extrusionOk="0">
                  <a:moveTo>
                    <a:pt x="4499" y="1"/>
                  </a:moveTo>
                  <a:cubicBezTo>
                    <a:pt x="4215" y="1"/>
                    <a:pt x="3931" y="9"/>
                    <a:pt x="3654" y="18"/>
                  </a:cubicBezTo>
                  <a:cubicBezTo>
                    <a:pt x="2436" y="61"/>
                    <a:pt x="1218" y="87"/>
                    <a:pt x="7" y="173"/>
                  </a:cubicBezTo>
                  <a:cubicBezTo>
                    <a:pt x="1" y="179"/>
                    <a:pt x="1" y="191"/>
                    <a:pt x="7" y="191"/>
                  </a:cubicBezTo>
                  <a:cubicBezTo>
                    <a:pt x="1218" y="279"/>
                    <a:pt x="2436" y="303"/>
                    <a:pt x="3654" y="348"/>
                  </a:cubicBezTo>
                  <a:cubicBezTo>
                    <a:pt x="3913" y="356"/>
                    <a:pt x="4176" y="362"/>
                    <a:pt x="4439" y="362"/>
                  </a:cubicBezTo>
                  <a:cubicBezTo>
                    <a:pt x="4780" y="362"/>
                    <a:pt x="5121" y="351"/>
                    <a:pt x="5455" y="316"/>
                  </a:cubicBezTo>
                  <a:cubicBezTo>
                    <a:pt x="6069" y="260"/>
                    <a:pt x="6685" y="266"/>
                    <a:pt x="7293" y="217"/>
                  </a:cubicBezTo>
                  <a:cubicBezTo>
                    <a:pt x="7336" y="211"/>
                    <a:pt x="7336" y="154"/>
                    <a:pt x="7293" y="148"/>
                  </a:cubicBezTo>
                  <a:cubicBezTo>
                    <a:pt x="6691" y="99"/>
                    <a:pt x="6088" y="117"/>
                    <a:pt x="5492" y="50"/>
                  </a:cubicBezTo>
                  <a:cubicBezTo>
                    <a:pt x="5167" y="13"/>
                    <a:pt x="4833" y="1"/>
                    <a:pt x="4499"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5" name="Google Shape;275;p23"/>
            <p:cNvSpPr/>
            <p:nvPr/>
          </p:nvSpPr>
          <p:spPr>
            <a:xfrm>
              <a:off x="8243426" y="4886805"/>
              <a:ext cx="526035" cy="19390"/>
            </a:xfrm>
            <a:custGeom>
              <a:avLst/>
              <a:gdLst/>
              <a:ahLst/>
              <a:cxnLst/>
              <a:rect l="l" t="t" r="r" b="b"/>
              <a:pathLst>
                <a:path w="4101" h="151" extrusionOk="0">
                  <a:moveTo>
                    <a:pt x="3788" y="1"/>
                  </a:moveTo>
                  <a:cubicBezTo>
                    <a:pt x="3720" y="1"/>
                    <a:pt x="3651" y="4"/>
                    <a:pt x="3586" y="4"/>
                  </a:cubicBezTo>
                  <a:lnTo>
                    <a:pt x="3113" y="4"/>
                  </a:lnTo>
                  <a:cubicBezTo>
                    <a:pt x="2766" y="4"/>
                    <a:pt x="2423" y="4"/>
                    <a:pt x="2076" y="11"/>
                  </a:cubicBezTo>
                  <a:cubicBezTo>
                    <a:pt x="1393" y="17"/>
                    <a:pt x="708" y="35"/>
                    <a:pt x="31" y="55"/>
                  </a:cubicBezTo>
                  <a:cubicBezTo>
                    <a:pt x="0" y="55"/>
                    <a:pt x="0" y="98"/>
                    <a:pt x="31" y="98"/>
                  </a:cubicBezTo>
                  <a:cubicBezTo>
                    <a:pt x="708" y="110"/>
                    <a:pt x="1393" y="135"/>
                    <a:pt x="2076" y="141"/>
                  </a:cubicBezTo>
                  <a:cubicBezTo>
                    <a:pt x="2243" y="144"/>
                    <a:pt x="2411" y="144"/>
                    <a:pt x="2579" y="144"/>
                  </a:cubicBezTo>
                  <a:cubicBezTo>
                    <a:pt x="2746" y="144"/>
                    <a:pt x="2914" y="144"/>
                    <a:pt x="3082" y="147"/>
                  </a:cubicBezTo>
                  <a:lnTo>
                    <a:pt x="3586" y="147"/>
                  </a:lnTo>
                  <a:cubicBezTo>
                    <a:pt x="3653" y="147"/>
                    <a:pt x="3724" y="151"/>
                    <a:pt x="3794" y="151"/>
                  </a:cubicBezTo>
                  <a:cubicBezTo>
                    <a:pt x="3886" y="151"/>
                    <a:pt x="3978" y="144"/>
                    <a:pt x="4063" y="116"/>
                  </a:cubicBezTo>
                  <a:cubicBezTo>
                    <a:pt x="4100" y="104"/>
                    <a:pt x="4100" y="49"/>
                    <a:pt x="4063" y="35"/>
                  </a:cubicBezTo>
                  <a:cubicBezTo>
                    <a:pt x="3977" y="7"/>
                    <a:pt x="3882" y="1"/>
                    <a:pt x="3788"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6" name="Google Shape;276;p23"/>
            <p:cNvSpPr/>
            <p:nvPr/>
          </p:nvSpPr>
          <p:spPr>
            <a:xfrm>
              <a:off x="2681996" y="4840440"/>
              <a:ext cx="1173927" cy="45200"/>
            </a:xfrm>
            <a:custGeom>
              <a:avLst/>
              <a:gdLst/>
              <a:ahLst/>
              <a:cxnLst/>
              <a:rect l="l" t="t" r="r" b="b"/>
              <a:pathLst>
                <a:path w="9152" h="352" extrusionOk="0">
                  <a:moveTo>
                    <a:pt x="2600" y="1"/>
                  </a:moveTo>
                  <a:cubicBezTo>
                    <a:pt x="2411" y="1"/>
                    <a:pt x="2222" y="6"/>
                    <a:pt x="2033" y="20"/>
                  </a:cubicBezTo>
                  <a:cubicBezTo>
                    <a:pt x="1884" y="33"/>
                    <a:pt x="1734" y="64"/>
                    <a:pt x="1591" y="88"/>
                  </a:cubicBezTo>
                  <a:cubicBezTo>
                    <a:pt x="1481" y="111"/>
                    <a:pt x="1374" y="115"/>
                    <a:pt x="1268" y="115"/>
                  </a:cubicBezTo>
                  <a:cubicBezTo>
                    <a:pt x="1199" y="115"/>
                    <a:pt x="1132" y="114"/>
                    <a:pt x="1063" y="114"/>
                  </a:cubicBezTo>
                  <a:cubicBezTo>
                    <a:pt x="722" y="120"/>
                    <a:pt x="381" y="139"/>
                    <a:pt x="38" y="145"/>
                  </a:cubicBezTo>
                  <a:cubicBezTo>
                    <a:pt x="0" y="145"/>
                    <a:pt x="0" y="200"/>
                    <a:pt x="38" y="200"/>
                  </a:cubicBezTo>
                  <a:cubicBezTo>
                    <a:pt x="336" y="214"/>
                    <a:pt x="628" y="220"/>
                    <a:pt x="926" y="231"/>
                  </a:cubicBezTo>
                  <a:lnTo>
                    <a:pt x="1350" y="231"/>
                  </a:lnTo>
                  <a:cubicBezTo>
                    <a:pt x="1517" y="231"/>
                    <a:pt x="1678" y="275"/>
                    <a:pt x="1840" y="300"/>
                  </a:cubicBezTo>
                  <a:cubicBezTo>
                    <a:pt x="2083" y="339"/>
                    <a:pt x="2330" y="352"/>
                    <a:pt x="2578" y="352"/>
                  </a:cubicBezTo>
                  <a:cubicBezTo>
                    <a:pt x="2912" y="352"/>
                    <a:pt x="3247" y="329"/>
                    <a:pt x="3579" y="318"/>
                  </a:cubicBezTo>
                  <a:cubicBezTo>
                    <a:pt x="4169" y="306"/>
                    <a:pt x="4754" y="275"/>
                    <a:pt x="5338" y="263"/>
                  </a:cubicBezTo>
                  <a:cubicBezTo>
                    <a:pt x="5934" y="257"/>
                    <a:pt x="6531" y="251"/>
                    <a:pt x="7127" y="231"/>
                  </a:cubicBezTo>
                  <a:cubicBezTo>
                    <a:pt x="7791" y="214"/>
                    <a:pt x="8456" y="220"/>
                    <a:pt x="9120" y="200"/>
                  </a:cubicBezTo>
                  <a:cubicBezTo>
                    <a:pt x="9152" y="200"/>
                    <a:pt x="9152" y="151"/>
                    <a:pt x="9120" y="151"/>
                  </a:cubicBezTo>
                  <a:cubicBezTo>
                    <a:pt x="8524" y="132"/>
                    <a:pt x="7928" y="132"/>
                    <a:pt x="7337" y="120"/>
                  </a:cubicBezTo>
                  <a:cubicBezTo>
                    <a:pt x="6747" y="114"/>
                    <a:pt x="6164" y="88"/>
                    <a:pt x="5574" y="82"/>
                  </a:cubicBezTo>
                  <a:cubicBezTo>
                    <a:pt x="4989" y="76"/>
                    <a:pt x="4406" y="39"/>
                    <a:pt x="3816" y="33"/>
                  </a:cubicBezTo>
                  <a:cubicBezTo>
                    <a:pt x="3409" y="24"/>
                    <a:pt x="3005" y="1"/>
                    <a:pt x="2600" y="1"/>
                  </a:cubicBezTo>
                  <a:close/>
                </a:path>
              </a:pathLst>
            </a:custGeom>
            <a:solidFill>
              <a:srgbClr val="4A42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77" name="Google Shape;277;p23"/>
          <p:cNvSpPr txBox="1">
            <a:spLocks noGrp="1"/>
          </p:cNvSpPr>
          <p:nvPr>
            <p:ph type="subTitle" idx="1"/>
          </p:nvPr>
        </p:nvSpPr>
        <p:spPr>
          <a:xfrm>
            <a:off x="6194733" y="4098200"/>
            <a:ext cx="4848400" cy="1360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78" name="Google Shape;278;p23"/>
          <p:cNvSpPr txBox="1">
            <a:spLocks noGrp="1"/>
          </p:cNvSpPr>
          <p:nvPr>
            <p:ph type="title"/>
          </p:nvPr>
        </p:nvSpPr>
        <p:spPr>
          <a:xfrm>
            <a:off x="6194733" y="1399800"/>
            <a:ext cx="4848400" cy="26000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a:lvl1pPr>
            <a:lvl2pPr lvl="1" rtl="0">
              <a:spcBef>
                <a:spcPts val="0"/>
              </a:spcBef>
              <a:spcAft>
                <a:spcPts val="0"/>
              </a:spcAft>
              <a:buSzPts val="4000"/>
              <a:buNone/>
              <a:defRPr/>
            </a:lvl2pPr>
            <a:lvl3pPr lvl="2" rtl="0">
              <a:spcBef>
                <a:spcPts val="0"/>
              </a:spcBef>
              <a:spcAft>
                <a:spcPts val="0"/>
              </a:spcAft>
              <a:buSzPts val="4000"/>
              <a:buNone/>
              <a:defRPr/>
            </a:lvl3pPr>
            <a:lvl4pPr lvl="3" rtl="0">
              <a:spcBef>
                <a:spcPts val="0"/>
              </a:spcBef>
              <a:spcAft>
                <a:spcPts val="0"/>
              </a:spcAft>
              <a:buSzPts val="4000"/>
              <a:buNone/>
              <a:defRPr/>
            </a:lvl4pPr>
            <a:lvl5pPr lvl="4" rtl="0">
              <a:spcBef>
                <a:spcPts val="0"/>
              </a:spcBef>
              <a:spcAft>
                <a:spcPts val="0"/>
              </a:spcAft>
              <a:buSzPts val="4000"/>
              <a:buNone/>
              <a:defRPr/>
            </a:lvl5pPr>
            <a:lvl6pPr lvl="5" rtl="0">
              <a:spcBef>
                <a:spcPts val="0"/>
              </a:spcBef>
              <a:spcAft>
                <a:spcPts val="0"/>
              </a:spcAft>
              <a:buSzPts val="4000"/>
              <a:buNone/>
              <a:defRPr/>
            </a:lvl6pPr>
            <a:lvl7pPr lvl="6" rtl="0">
              <a:spcBef>
                <a:spcPts val="0"/>
              </a:spcBef>
              <a:spcAft>
                <a:spcPts val="0"/>
              </a:spcAft>
              <a:buSzPts val="4000"/>
              <a:buNone/>
              <a:defRPr/>
            </a:lvl7pPr>
            <a:lvl8pPr lvl="7" rtl="0">
              <a:spcBef>
                <a:spcPts val="0"/>
              </a:spcBef>
              <a:spcAft>
                <a:spcPts val="0"/>
              </a:spcAft>
              <a:buSzPts val="4000"/>
              <a:buNone/>
              <a:defRPr/>
            </a:lvl8pPr>
            <a:lvl9pPr lvl="8" rtl="0">
              <a:spcBef>
                <a:spcPts val="0"/>
              </a:spcBef>
              <a:spcAft>
                <a:spcPts val="0"/>
              </a:spcAft>
              <a:buSzPts val="4000"/>
              <a:buNone/>
              <a:defRPr/>
            </a:lvl9pPr>
          </a:lstStyle>
          <a:p>
            <a:endParaRPr/>
          </a:p>
        </p:txBody>
      </p:sp>
      <p:sp>
        <p:nvSpPr>
          <p:cNvPr id="279" name="Google Shape;279;p23"/>
          <p:cNvSpPr>
            <a:spLocks noGrp="1"/>
          </p:cNvSpPr>
          <p:nvPr>
            <p:ph type="pic" idx="2"/>
          </p:nvPr>
        </p:nvSpPr>
        <p:spPr>
          <a:xfrm>
            <a:off x="1367767" y="1551600"/>
            <a:ext cx="4330800" cy="3754800"/>
          </a:xfrm>
          <a:prstGeom prst="roundRect">
            <a:avLst>
              <a:gd name="adj" fmla="val 16667"/>
            </a:avLst>
          </a:prstGeom>
          <a:noFill/>
          <a:ln>
            <a:noFill/>
          </a:ln>
        </p:spPr>
      </p:sp>
      <p:sp>
        <p:nvSpPr>
          <p:cNvPr id="280" name="Google Shape;280;p23"/>
          <p:cNvSpPr/>
          <p:nvPr/>
        </p:nvSpPr>
        <p:spPr>
          <a:xfrm rot="-150513">
            <a:off x="3786397" y="187507"/>
            <a:ext cx="539236" cy="66251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1" name="Google Shape;281;p23"/>
          <p:cNvSpPr/>
          <p:nvPr/>
        </p:nvSpPr>
        <p:spPr>
          <a:xfrm rot="-1695161">
            <a:off x="207665" y="1848268"/>
            <a:ext cx="539249" cy="662520"/>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9576501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282"/>
        <p:cNvGrpSpPr/>
        <p:nvPr/>
      </p:nvGrpSpPr>
      <p:grpSpPr>
        <a:xfrm>
          <a:off x="0" y="0"/>
          <a:ext cx="0" cy="0"/>
          <a:chOff x="0" y="0"/>
          <a:chExt cx="0" cy="0"/>
        </a:xfrm>
      </p:grpSpPr>
      <p:sp>
        <p:nvSpPr>
          <p:cNvPr id="283" name="Google Shape;283;p24"/>
          <p:cNvSpPr/>
          <p:nvPr/>
        </p:nvSpPr>
        <p:spPr>
          <a:xfrm>
            <a:off x="204033" y="132600"/>
            <a:ext cx="11819995" cy="6182651"/>
          </a:xfrm>
          <a:custGeom>
            <a:avLst/>
            <a:gdLst/>
            <a:ahLst/>
            <a:cxnLst/>
            <a:rect l="l" t="t" r="r" b="b"/>
            <a:pathLst>
              <a:path w="69112" h="35572" extrusionOk="0">
                <a:moveTo>
                  <a:pt x="53390" y="0"/>
                </a:moveTo>
                <a:lnTo>
                  <a:pt x="10861" y="659"/>
                </a:lnTo>
                <a:lnTo>
                  <a:pt x="2853" y="4777"/>
                </a:lnTo>
                <a:lnTo>
                  <a:pt x="1" y="11767"/>
                </a:lnTo>
                <a:lnTo>
                  <a:pt x="1529" y="31347"/>
                </a:lnTo>
                <a:lnTo>
                  <a:pt x="10127" y="35422"/>
                </a:lnTo>
                <a:lnTo>
                  <a:pt x="30056" y="35571"/>
                </a:lnTo>
                <a:lnTo>
                  <a:pt x="60844" y="35355"/>
                </a:lnTo>
                <a:lnTo>
                  <a:pt x="66174" y="29801"/>
                </a:lnTo>
                <a:lnTo>
                  <a:pt x="68560" y="20613"/>
                </a:lnTo>
                <a:lnTo>
                  <a:pt x="69111" y="10947"/>
                </a:lnTo>
                <a:lnTo>
                  <a:pt x="64148" y="2168"/>
                </a:lnTo>
                <a:lnTo>
                  <a:pt x="53390" y="0"/>
                </a:ln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84" name="Google Shape;284;p24"/>
          <p:cNvGrpSpPr/>
          <p:nvPr/>
        </p:nvGrpSpPr>
        <p:grpSpPr>
          <a:xfrm>
            <a:off x="1" y="6166767"/>
            <a:ext cx="12175047" cy="691479"/>
            <a:chOff x="0" y="4624737"/>
            <a:chExt cx="9131285" cy="518765"/>
          </a:xfrm>
        </p:grpSpPr>
        <p:sp>
          <p:nvSpPr>
            <p:cNvPr id="285" name="Google Shape;285;p24"/>
            <p:cNvSpPr/>
            <p:nvPr/>
          </p:nvSpPr>
          <p:spPr>
            <a:xfrm>
              <a:off x="0" y="4652715"/>
              <a:ext cx="9131285" cy="490783"/>
            </a:xfrm>
            <a:custGeom>
              <a:avLst/>
              <a:gdLst/>
              <a:ahLst/>
              <a:cxnLst/>
              <a:rect l="l" t="t" r="r" b="b"/>
              <a:pathLst>
                <a:path w="71188" h="3822" extrusionOk="0">
                  <a:moveTo>
                    <a:pt x="1" y="0"/>
                  </a:moveTo>
                  <a:lnTo>
                    <a:pt x="1" y="3822"/>
                  </a:lnTo>
                  <a:lnTo>
                    <a:pt x="71187" y="3822"/>
                  </a:lnTo>
                  <a:lnTo>
                    <a:pt x="711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6" name="Google Shape;286;p24"/>
            <p:cNvSpPr/>
            <p:nvPr/>
          </p:nvSpPr>
          <p:spPr>
            <a:xfrm>
              <a:off x="4469575" y="4624737"/>
              <a:ext cx="4661661" cy="490767"/>
            </a:xfrm>
            <a:custGeom>
              <a:avLst/>
              <a:gdLst/>
              <a:ahLst/>
              <a:cxnLst/>
              <a:rect l="l" t="t" r="r" b="b"/>
              <a:pathLst>
                <a:path w="36442" h="5603" extrusionOk="0">
                  <a:moveTo>
                    <a:pt x="36442" y="0"/>
                  </a:moveTo>
                  <a:lnTo>
                    <a:pt x="26186" y="863"/>
                  </a:lnTo>
                  <a:lnTo>
                    <a:pt x="33521" y="1993"/>
                  </a:lnTo>
                  <a:lnTo>
                    <a:pt x="1" y="3229"/>
                  </a:lnTo>
                  <a:lnTo>
                    <a:pt x="20997" y="4137"/>
                  </a:lnTo>
                  <a:lnTo>
                    <a:pt x="16481" y="5603"/>
                  </a:lnTo>
                  <a:lnTo>
                    <a:pt x="36442" y="5603"/>
                  </a:lnTo>
                  <a:lnTo>
                    <a:pt x="36442" y="0"/>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7" name="Google Shape;287;p24"/>
            <p:cNvSpPr/>
            <p:nvPr/>
          </p:nvSpPr>
          <p:spPr>
            <a:xfrm>
              <a:off x="0" y="4652724"/>
              <a:ext cx="3225862" cy="490778"/>
            </a:xfrm>
            <a:custGeom>
              <a:avLst/>
              <a:gdLst/>
              <a:ahLst/>
              <a:cxnLst/>
              <a:rect l="l" t="t" r="r" b="b"/>
              <a:pathLst>
                <a:path w="25149" h="4368" extrusionOk="0">
                  <a:moveTo>
                    <a:pt x="1" y="1"/>
                  </a:moveTo>
                  <a:lnTo>
                    <a:pt x="1" y="4368"/>
                  </a:lnTo>
                  <a:lnTo>
                    <a:pt x="18551" y="4368"/>
                  </a:lnTo>
                  <a:cubicBezTo>
                    <a:pt x="17221" y="4050"/>
                    <a:pt x="16326" y="3846"/>
                    <a:pt x="16252" y="3846"/>
                  </a:cubicBezTo>
                  <a:cubicBezTo>
                    <a:pt x="15922" y="3846"/>
                    <a:pt x="25148" y="3057"/>
                    <a:pt x="25148" y="3057"/>
                  </a:cubicBezTo>
                  <a:lnTo>
                    <a:pt x="6480" y="2008"/>
                  </a:lnTo>
                  <a:lnTo>
                    <a:pt x="12413" y="864"/>
                  </a:lnTo>
                  <a:lnTo>
                    <a:pt x="1" y="1"/>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8" name="Google Shape;288;p24"/>
            <p:cNvSpPr/>
            <p:nvPr/>
          </p:nvSpPr>
          <p:spPr>
            <a:xfrm>
              <a:off x="326833" y="4939325"/>
              <a:ext cx="941117" cy="46613"/>
            </a:xfrm>
            <a:custGeom>
              <a:avLst/>
              <a:gdLst/>
              <a:ahLst/>
              <a:cxnLst/>
              <a:rect l="l" t="t" r="r" b="b"/>
              <a:pathLst>
                <a:path w="7337" h="363" extrusionOk="0">
                  <a:moveTo>
                    <a:pt x="4499" y="1"/>
                  </a:moveTo>
                  <a:cubicBezTo>
                    <a:pt x="4215" y="1"/>
                    <a:pt x="3931" y="9"/>
                    <a:pt x="3654" y="18"/>
                  </a:cubicBezTo>
                  <a:cubicBezTo>
                    <a:pt x="2436" y="61"/>
                    <a:pt x="1218" y="87"/>
                    <a:pt x="7" y="173"/>
                  </a:cubicBezTo>
                  <a:cubicBezTo>
                    <a:pt x="1" y="179"/>
                    <a:pt x="1" y="191"/>
                    <a:pt x="7" y="191"/>
                  </a:cubicBezTo>
                  <a:cubicBezTo>
                    <a:pt x="1218" y="279"/>
                    <a:pt x="2436" y="303"/>
                    <a:pt x="3654" y="348"/>
                  </a:cubicBezTo>
                  <a:cubicBezTo>
                    <a:pt x="3913" y="356"/>
                    <a:pt x="4176" y="362"/>
                    <a:pt x="4439" y="362"/>
                  </a:cubicBezTo>
                  <a:cubicBezTo>
                    <a:pt x="4780" y="362"/>
                    <a:pt x="5121" y="351"/>
                    <a:pt x="5455" y="316"/>
                  </a:cubicBezTo>
                  <a:cubicBezTo>
                    <a:pt x="6069" y="260"/>
                    <a:pt x="6685" y="266"/>
                    <a:pt x="7293" y="217"/>
                  </a:cubicBezTo>
                  <a:cubicBezTo>
                    <a:pt x="7336" y="211"/>
                    <a:pt x="7336" y="154"/>
                    <a:pt x="7293" y="148"/>
                  </a:cubicBezTo>
                  <a:cubicBezTo>
                    <a:pt x="6691" y="99"/>
                    <a:pt x="6088" y="117"/>
                    <a:pt x="5492" y="50"/>
                  </a:cubicBezTo>
                  <a:cubicBezTo>
                    <a:pt x="5167" y="13"/>
                    <a:pt x="4833" y="1"/>
                    <a:pt x="4499"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9" name="Google Shape;289;p24"/>
            <p:cNvSpPr/>
            <p:nvPr/>
          </p:nvSpPr>
          <p:spPr>
            <a:xfrm>
              <a:off x="8243426" y="4886805"/>
              <a:ext cx="526035" cy="19390"/>
            </a:xfrm>
            <a:custGeom>
              <a:avLst/>
              <a:gdLst/>
              <a:ahLst/>
              <a:cxnLst/>
              <a:rect l="l" t="t" r="r" b="b"/>
              <a:pathLst>
                <a:path w="4101" h="151" extrusionOk="0">
                  <a:moveTo>
                    <a:pt x="3788" y="1"/>
                  </a:moveTo>
                  <a:cubicBezTo>
                    <a:pt x="3720" y="1"/>
                    <a:pt x="3651" y="4"/>
                    <a:pt x="3586" y="4"/>
                  </a:cubicBezTo>
                  <a:lnTo>
                    <a:pt x="3113" y="4"/>
                  </a:lnTo>
                  <a:cubicBezTo>
                    <a:pt x="2766" y="4"/>
                    <a:pt x="2423" y="4"/>
                    <a:pt x="2076" y="11"/>
                  </a:cubicBezTo>
                  <a:cubicBezTo>
                    <a:pt x="1393" y="17"/>
                    <a:pt x="708" y="35"/>
                    <a:pt x="31" y="55"/>
                  </a:cubicBezTo>
                  <a:cubicBezTo>
                    <a:pt x="0" y="55"/>
                    <a:pt x="0" y="98"/>
                    <a:pt x="31" y="98"/>
                  </a:cubicBezTo>
                  <a:cubicBezTo>
                    <a:pt x="708" y="110"/>
                    <a:pt x="1393" y="135"/>
                    <a:pt x="2076" y="141"/>
                  </a:cubicBezTo>
                  <a:cubicBezTo>
                    <a:pt x="2243" y="144"/>
                    <a:pt x="2411" y="144"/>
                    <a:pt x="2579" y="144"/>
                  </a:cubicBezTo>
                  <a:cubicBezTo>
                    <a:pt x="2746" y="144"/>
                    <a:pt x="2914" y="144"/>
                    <a:pt x="3082" y="147"/>
                  </a:cubicBezTo>
                  <a:lnTo>
                    <a:pt x="3586" y="147"/>
                  </a:lnTo>
                  <a:cubicBezTo>
                    <a:pt x="3653" y="147"/>
                    <a:pt x="3724" y="151"/>
                    <a:pt x="3794" y="151"/>
                  </a:cubicBezTo>
                  <a:cubicBezTo>
                    <a:pt x="3886" y="151"/>
                    <a:pt x="3978" y="144"/>
                    <a:pt x="4063" y="116"/>
                  </a:cubicBezTo>
                  <a:cubicBezTo>
                    <a:pt x="4100" y="104"/>
                    <a:pt x="4100" y="49"/>
                    <a:pt x="4063" y="35"/>
                  </a:cubicBezTo>
                  <a:cubicBezTo>
                    <a:pt x="3977" y="7"/>
                    <a:pt x="3882" y="1"/>
                    <a:pt x="3788"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0" name="Google Shape;290;p24"/>
            <p:cNvSpPr/>
            <p:nvPr/>
          </p:nvSpPr>
          <p:spPr>
            <a:xfrm>
              <a:off x="2681996" y="4840440"/>
              <a:ext cx="1173927" cy="45200"/>
            </a:xfrm>
            <a:custGeom>
              <a:avLst/>
              <a:gdLst/>
              <a:ahLst/>
              <a:cxnLst/>
              <a:rect l="l" t="t" r="r" b="b"/>
              <a:pathLst>
                <a:path w="9152" h="352" extrusionOk="0">
                  <a:moveTo>
                    <a:pt x="2600" y="1"/>
                  </a:moveTo>
                  <a:cubicBezTo>
                    <a:pt x="2411" y="1"/>
                    <a:pt x="2222" y="6"/>
                    <a:pt x="2033" y="20"/>
                  </a:cubicBezTo>
                  <a:cubicBezTo>
                    <a:pt x="1884" y="33"/>
                    <a:pt x="1734" y="64"/>
                    <a:pt x="1591" y="88"/>
                  </a:cubicBezTo>
                  <a:cubicBezTo>
                    <a:pt x="1481" y="111"/>
                    <a:pt x="1374" y="115"/>
                    <a:pt x="1268" y="115"/>
                  </a:cubicBezTo>
                  <a:cubicBezTo>
                    <a:pt x="1199" y="115"/>
                    <a:pt x="1132" y="114"/>
                    <a:pt x="1063" y="114"/>
                  </a:cubicBezTo>
                  <a:cubicBezTo>
                    <a:pt x="722" y="120"/>
                    <a:pt x="381" y="139"/>
                    <a:pt x="38" y="145"/>
                  </a:cubicBezTo>
                  <a:cubicBezTo>
                    <a:pt x="0" y="145"/>
                    <a:pt x="0" y="200"/>
                    <a:pt x="38" y="200"/>
                  </a:cubicBezTo>
                  <a:cubicBezTo>
                    <a:pt x="336" y="214"/>
                    <a:pt x="628" y="220"/>
                    <a:pt x="926" y="231"/>
                  </a:cubicBezTo>
                  <a:lnTo>
                    <a:pt x="1350" y="231"/>
                  </a:lnTo>
                  <a:cubicBezTo>
                    <a:pt x="1517" y="231"/>
                    <a:pt x="1678" y="275"/>
                    <a:pt x="1840" y="300"/>
                  </a:cubicBezTo>
                  <a:cubicBezTo>
                    <a:pt x="2083" y="339"/>
                    <a:pt x="2330" y="352"/>
                    <a:pt x="2578" y="352"/>
                  </a:cubicBezTo>
                  <a:cubicBezTo>
                    <a:pt x="2912" y="352"/>
                    <a:pt x="3247" y="329"/>
                    <a:pt x="3579" y="318"/>
                  </a:cubicBezTo>
                  <a:cubicBezTo>
                    <a:pt x="4169" y="306"/>
                    <a:pt x="4754" y="275"/>
                    <a:pt x="5338" y="263"/>
                  </a:cubicBezTo>
                  <a:cubicBezTo>
                    <a:pt x="5934" y="257"/>
                    <a:pt x="6531" y="251"/>
                    <a:pt x="7127" y="231"/>
                  </a:cubicBezTo>
                  <a:cubicBezTo>
                    <a:pt x="7791" y="214"/>
                    <a:pt x="8456" y="220"/>
                    <a:pt x="9120" y="200"/>
                  </a:cubicBezTo>
                  <a:cubicBezTo>
                    <a:pt x="9152" y="200"/>
                    <a:pt x="9152" y="151"/>
                    <a:pt x="9120" y="151"/>
                  </a:cubicBezTo>
                  <a:cubicBezTo>
                    <a:pt x="8524" y="132"/>
                    <a:pt x="7928" y="132"/>
                    <a:pt x="7337" y="120"/>
                  </a:cubicBezTo>
                  <a:cubicBezTo>
                    <a:pt x="6747" y="114"/>
                    <a:pt x="6164" y="88"/>
                    <a:pt x="5574" y="82"/>
                  </a:cubicBezTo>
                  <a:cubicBezTo>
                    <a:pt x="4989" y="76"/>
                    <a:pt x="4406" y="39"/>
                    <a:pt x="3816" y="33"/>
                  </a:cubicBezTo>
                  <a:cubicBezTo>
                    <a:pt x="3409" y="24"/>
                    <a:pt x="3005" y="1"/>
                    <a:pt x="2600" y="1"/>
                  </a:cubicBezTo>
                  <a:close/>
                </a:path>
              </a:pathLst>
            </a:custGeom>
            <a:solidFill>
              <a:srgbClr val="4A42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91" name="Google Shape;291;p24"/>
          <p:cNvSpPr txBox="1">
            <a:spLocks noGrp="1"/>
          </p:cNvSpPr>
          <p:nvPr>
            <p:ph type="subTitle" idx="1"/>
          </p:nvPr>
        </p:nvSpPr>
        <p:spPr>
          <a:xfrm>
            <a:off x="953467" y="3398084"/>
            <a:ext cx="5160400" cy="11308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92" name="Google Shape;292;p24"/>
          <p:cNvSpPr txBox="1">
            <a:spLocks noGrp="1"/>
          </p:cNvSpPr>
          <p:nvPr>
            <p:ph type="title"/>
          </p:nvPr>
        </p:nvSpPr>
        <p:spPr>
          <a:xfrm>
            <a:off x="953467" y="2267151"/>
            <a:ext cx="5160400" cy="1130800"/>
          </a:xfrm>
          <a:prstGeom prst="rect">
            <a:avLst/>
          </a:prstGeom>
        </p:spPr>
        <p:txBody>
          <a:bodyPr spcFirstLastPara="1" wrap="square" lIns="91425" tIns="91425" rIns="91425" bIns="91425" anchor="t" anchorCtr="0">
            <a:noAutofit/>
          </a:bodyPr>
          <a:lstStyle>
            <a:lvl1pPr lvl="0" algn="r" rtl="0">
              <a:spcBef>
                <a:spcPts val="0"/>
              </a:spcBef>
              <a:spcAft>
                <a:spcPts val="0"/>
              </a:spcAft>
              <a:buSzPts val="4000"/>
              <a:buNone/>
              <a:defRPr/>
            </a:lvl1pPr>
            <a:lvl2pPr lvl="1" rtl="0">
              <a:spcBef>
                <a:spcPts val="0"/>
              </a:spcBef>
              <a:spcAft>
                <a:spcPts val="0"/>
              </a:spcAft>
              <a:buSzPts val="4000"/>
              <a:buNone/>
              <a:defRPr/>
            </a:lvl2pPr>
            <a:lvl3pPr lvl="2" rtl="0">
              <a:spcBef>
                <a:spcPts val="0"/>
              </a:spcBef>
              <a:spcAft>
                <a:spcPts val="0"/>
              </a:spcAft>
              <a:buSzPts val="4000"/>
              <a:buNone/>
              <a:defRPr/>
            </a:lvl3pPr>
            <a:lvl4pPr lvl="3" rtl="0">
              <a:spcBef>
                <a:spcPts val="0"/>
              </a:spcBef>
              <a:spcAft>
                <a:spcPts val="0"/>
              </a:spcAft>
              <a:buSzPts val="4000"/>
              <a:buNone/>
              <a:defRPr/>
            </a:lvl4pPr>
            <a:lvl5pPr lvl="4" rtl="0">
              <a:spcBef>
                <a:spcPts val="0"/>
              </a:spcBef>
              <a:spcAft>
                <a:spcPts val="0"/>
              </a:spcAft>
              <a:buSzPts val="4000"/>
              <a:buNone/>
              <a:defRPr/>
            </a:lvl5pPr>
            <a:lvl6pPr lvl="5" rtl="0">
              <a:spcBef>
                <a:spcPts val="0"/>
              </a:spcBef>
              <a:spcAft>
                <a:spcPts val="0"/>
              </a:spcAft>
              <a:buSzPts val="4000"/>
              <a:buNone/>
              <a:defRPr/>
            </a:lvl6pPr>
            <a:lvl7pPr lvl="6" rtl="0">
              <a:spcBef>
                <a:spcPts val="0"/>
              </a:spcBef>
              <a:spcAft>
                <a:spcPts val="0"/>
              </a:spcAft>
              <a:buSzPts val="4000"/>
              <a:buNone/>
              <a:defRPr/>
            </a:lvl7pPr>
            <a:lvl8pPr lvl="7" rtl="0">
              <a:spcBef>
                <a:spcPts val="0"/>
              </a:spcBef>
              <a:spcAft>
                <a:spcPts val="0"/>
              </a:spcAft>
              <a:buSzPts val="4000"/>
              <a:buNone/>
              <a:defRPr/>
            </a:lvl8pPr>
            <a:lvl9pPr lvl="8" rtl="0">
              <a:spcBef>
                <a:spcPts val="0"/>
              </a:spcBef>
              <a:spcAft>
                <a:spcPts val="0"/>
              </a:spcAft>
              <a:buSzPts val="4000"/>
              <a:buNone/>
              <a:defRPr/>
            </a:lvl9pPr>
          </a:lstStyle>
          <a:p>
            <a:endParaRPr/>
          </a:p>
        </p:txBody>
      </p:sp>
      <p:sp>
        <p:nvSpPr>
          <p:cNvPr id="293" name="Google Shape;293;p24"/>
          <p:cNvSpPr/>
          <p:nvPr/>
        </p:nvSpPr>
        <p:spPr>
          <a:xfrm rot="-150513">
            <a:off x="9175763" y="138673"/>
            <a:ext cx="539236" cy="66251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4" name="Google Shape;294;p24"/>
          <p:cNvSpPr/>
          <p:nvPr/>
        </p:nvSpPr>
        <p:spPr>
          <a:xfrm rot="-691083">
            <a:off x="324782" y="1604469"/>
            <a:ext cx="465279" cy="571600"/>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827892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295"/>
        <p:cNvGrpSpPr/>
        <p:nvPr/>
      </p:nvGrpSpPr>
      <p:grpSpPr>
        <a:xfrm>
          <a:off x="0" y="0"/>
          <a:ext cx="0" cy="0"/>
          <a:chOff x="0" y="0"/>
          <a:chExt cx="0" cy="0"/>
        </a:xfrm>
      </p:grpSpPr>
      <p:sp>
        <p:nvSpPr>
          <p:cNvPr id="296" name="Google Shape;296;p25"/>
          <p:cNvSpPr/>
          <p:nvPr/>
        </p:nvSpPr>
        <p:spPr>
          <a:xfrm>
            <a:off x="204033" y="132600"/>
            <a:ext cx="11819995" cy="6182651"/>
          </a:xfrm>
          <a:custGeom>
            <a:avLst/>
            <a:gdLst/>
            <a:ahLst/>
            <a:cxnLst/>
            <a:rect l="l" t="t" r="r" b="b"/>
            <a:pathLst>
              <a:path w="69112" h="35572" extrusionOk="0">
                <a:moveTo>
                  <a:pt x="53390" y="0"/>
                </a:moveTo>
                <a:lnTo>
                  <a:pt x="10861" y="659"/>
                </a:lnTo>
                <a:lnTo>
                  <a:pt x="2853" y="4777"/>
                </a:lnTo>
                <a:lnTo>
                  <a:pt x="1" y="11767"/>
                </a:lnTo>
                <a:lnTo>
                  <a:pt x="1529" y="31347"/>
                </a:lnTo>
                <a:lnTo>
                  <a:pt x="10127" y="35422"/>
                </a:lnTo>
                <a:lnTo>
                  <a:pt x="30056" y="35571"/>
                </a:lnTo>
                <a:lnTo>
                  <a:pt x="60844" y="35355"/>
                </a:lnTo>
                <a:lnTo>
                  <a:pt x="66174" y="29801"/>
                </a:lnTo>
                <a:lnTo>
                  <a:pt x="68560" y="20613"/>
                </a:lnTo>
                <a:lnTo>
                  <a:pt x="69111" y="10947"/>
                </a:lnTo>
                <a:lnTo>
                  <a:pt x="64148" y="2168"/>
                </a:lnTo>
                <a:lnTo>
                  <a:pt x="53390" y="0"/>
                </a:ln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97" name="Google Shape;297;p25"/>
          <p:cNvGrpSpPr/>
          <p:nvPr/>
        </p:nvGrpSpPr>
        <p:grpSpPr>
          <a:xfrm>
            <a:off x="1" y="6166767"/>
            <a:ext cx="12175047" cy="691479"/>
            <a:chOff x="0" y="4624737"/>
            <a:chExt cx="9131285" cy="518765"/>
          </a:xfrm>
        </p:grpSpPr>
        <p:sp>
          <p:nvSpPr>
            <p:cNvPr id="298" name="Google Shape;298;p25"/>
            <p:cNvSpPr/>
            <p:nvPr/>
          </p:nvSpPr>
          <p:spPr>
            <a:xfrm>
              <a:off x="0" y="4652715"/>
              <a:ext cx="9131285" cy="490783"/>
            </a:xfrm>
            <a:custGeom>
              <a:avLst/>
              <a:gdLst/>
              <a:ahLst/>
              <a:cxnLst/>
              <a:rect l="l" t="t" r="r" b="b"/>
              <a:pathLst>
                <a:path w="71188" h="3822" extrusionOk="0">
                  <a:moveTo>
                    <a:pt x="1" y="0"/>
                  </a:moveTo>
                  <a:lnTo>
                    <a:pt x="1" y="3822"/>
                  </a:lnTo>
                  <a:lnTo>
                    <a:pt x="71187" y="3822"/>
                  </a:lnTo>
                  <a:lnTo>
                    <a:pt x="711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9" name="Google Shape;299;p25"/>
            <p:cNvSpPr/>
            <p:nvPr/>
          </p:nvSpPr>
          <p:spPr>
            <a:xfrm>
              <a:off x="4469575" y="4624737"/>
              <a:ext cx="4661661" cy="490767"/>
            </a:xfrm>
            <a:custGeom>
              <a:avLst/>
              <a:gdLst/>
              <a:ahLst/>
              <a:cxnLst/>
              <a:rect l="l" t="t" r="r" b="b"/>
              <a:pathLst>
                <a:path w="36442" h="5603" extrusionOk="0">
                  <a:moveTo>
                    <a:pt x="36442" y="0"/>
                  </a:moveTo>
                  <a:lnTo>
                    <a:pt x="26186" y="863"/>
                  </a:lnTo>
                  <a:lnTo>
                    <a:pt x="33521" y="1993"/>
                  </a:lnTo>
                  <a:lnTo>
                    <a:pt x="1" y="3229"/>
                  </a:lnTo>
                  <a:lnTo>
                    <a:pt x="20997" y="4137"/>
                  </a:lnTo>
                  <a:lnTo>
                    <a:pt x="16481" y="5603"/>
                  </a:lnTo>
                  <a:lnTo>
                    <a:pt x="36442" y="5603"/>
                  </a:lnTo>
                  <a:lnTo>
                    <a:pt x="36442" y="0"/>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0" name="Google Shape;300;p25"/>
            <p:cNvSpPr/>
            <p:nvPr/>
          </p:nvSpPr>
          <p:spPr>
            <a:xfrm>
              <a:off x="0" y="4652724"/>
              <a:ext cx="3225862" cy="490778"/>
            </a:xfrm>
            <a:custGeom>
              <a:avLst/>
              <a:gdLst/>
              <a:ahLst/>
              <a:cxnLst/>
              <a:rect l="l" t="t" r="r" b="b"/>
              <a:pathLst>
                <a:path w="25149" h="4368" extrusionOk="0">
                  <a:moveTo>
                    <a:pt x="1" y="1"/>
                  </a:moveTo>
                  <a:lnTo>
                    <a:pt x="1" y="4368"/>
                  </a:lnTo>
                  <a:lnTo>
                    <a:pt x="18551" y="4368"/>
                  </a:lnTo>
                  <a:cubicBezTo>
                    <a:pt x="17221" y="4050"/>
                    <a:pt x="16326" y="3846"/>
                    <a:pt x="16252" y="3846"/>
                  </a:cubicBezTo>
                  <a:cubicBezTo>
                    <a:pt x="15922" y="3846"/>
                    <a:pt x="25148" y="3057"/>
                    <a:pt x="25148" y="3057"/>
                  </a:cubicBezTo>
                  <a:lnTo>
                    <a:pt x="6480" y="2008"/>
                  </a:lnTo>
                  <a:lnTo>
                    <a:pt x="12413" y="864"/>
                  </a:lnTo>
                  <a:lnTo>
                    <a:pt x="1" y="1"/>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1" name="Google Shape;301;p25"/>
            <p:cNvSpPr/>
            <p:nvPr/>
          </p:nvSpPr>
          <p:spPr>
            <a:xfrm>
              <a:off x="326833" y="4939325"/>
              <a:ext cx="941117" cy="46613"/>
            </a:xfrm>
            <a:custGeom>
              <a:avLst/>
              <a:gdLst/>
              <a:ahLst/>
              <a:cxnLst/>
              <a:rect l="l" t="t" r="r" b="b"/>
              <a:pathLst>
                <a:path w="7337" h="363" extrusionOk="0">
                  <a:moveTo>
                    <a:pt x="4499" y="1"/>
                  </a:moveTo>
                  <a:cubicBezTo>
                    <a:pt x="4215" y="1"/>
                    <a:pt x="3931" y="9"/>
                    <a:pt x="3654" y="18"/>
                  </a:cubicBezTo>
                  <a:cubicBezTo>
                    <a:pt x="2436" y="61"/>
                    <a:pt x="1218" y="87"/>
                    <a:pt x="7" y="173"/>
                  </a:cubicBezTo>
                  <a:cubicBezTo>
                    <a:pt x="1" y="179"/>
                    <a:pt x="1" y="191"/>
                    <a:pt x="7" y="191"/>
                  </a:cubicBezTo>
                  <a:cubicBezTo>
                    <a:pt x="1218" y="279"/>
                    <a:pt x="2436" y="303"/>
                    <a:pt x="3654" y="348"/>
                  </a:cubicBezTo>
                  <a:cubicBezTo>
                    <a:pt x="3913" y="356"/>
                    <a:pt x="4176" y="362"/>
                    <a:pt x="4439" y="362"/>
                  </a:cubicBezTo>
                  <a:cubicBezTo>
                    <a:pt x="4780" y="362"/>
                    <a:pt x="5121" y="351"/>
                    <a:pt x="5455" y="316"/>
                  </a:cubicBezTo>
                  <a:cubicBezTo>
                    <a:pt x="6069" y="260"/>
                    <a:pt x="6685" y="266"/>
                    <a:pt x="7293" y="217"/>
                  </a:cubicBezTo>
                  <a:cubicBezTo>
                    <a:pt x="7336" y="211"/>
                    <a:pt x="7336" y="154"/>
                    <a:pt x="7293" y="148"/>
                  </a:cubicBezTo>
                  <a:cubicBezTo>
                    <a:pt x="6691" y="99"/>
                    <a:pt x="6088" y="117"/>
                    <a:pt x="5492" y="50"/>
                  </a:cubicBezTo>
                  <a:cubicBezTo>
                    <a:pt x="5167" y="13"/>
                    <a:pt x="4833" y="1"/>
                    <a:pt x="4499"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2" name="Google Shape;302;p25"/>
            <p:cNvSpPr/>
            <p:nvPr/>
          </p:nvSpPr>
          <p:spPr>
            <a:xfrm>
              <a:off x="8243426" y="4886805"/>
              <a:ext cx="526035" cy="19390"/>
            </a:xfrm>
            <a:custGeom>
              <a:avLst/>
              <a:gdLst/>
              <a:ahLst/>
              <a:cxnLst/>
              <a:rect l="l" t="t" r="r" b="b"/>
              <a:pathLst>
                <a:path w="4101" h="151" extrusionOk="0">
                  <a:moveTo>
                    <a:pt x="3788" y="1"/>
                  </a:moveTo>
                  <a:cubicBezTo>
                    <a:pt x="3720" y="1"/>
                    <a:pt x="3651" y="4"/>
                    <a:pt x="3586" y="4"/>
                  </a:cubicBezTo>
                  <a:lnTo>
                    <a:pt x="3113" y="4"/>
                  </a:lnTo>
                  <a:cubicBezTo>
                    <a:pt x="2766" y="4"/>
                    <a:pt x="2423" y="4"/>
                    <a:pt x="2076" y="11"/>
                  </a:cubicBezTo>
                  <a:cubicBezTo>
                    <a:pt x="1393" y="17"/>
                    <a:pt x="708" y="35"/>
                    <a:pt x="31" y="55"/>
                  </a:cubicBezTo>
                  <a:cubicBezTo>
                    <a:pt x="0" y="55"/>
                    <a:pt x="0" y="98"/>
                    <a:pt x="31" y="98"/>
                  </a:cubicBezTo>
                  <a:cubicBezTo>
                    <a:pt x="708" y="110"/>
                    <a:pt x="1393" y="135"/>
                    <a:pt x="2076" y="141"/>
                  </a:cubicBezTo>
                  <a:cubicBezTo>
                    <a:pt x="2243" y="144"/>
                    <a:pt x="2411" y="144"/>
                    <a:pt x="2579" y="144"/>
                  </a:cubicBezTo>
                  <a:cubicBezTo>
                    <a:pt x="2746" y="144"/>
                    <a:pt x="2914" y="144"/>
                    <a:pt x="3082" y="147"/>
                  </a:cubicBezTo>
                  <a:lnTo>
                    <a:pt x="3586" y="147"/>
                  </a:lnTo>
                  <a:cubicBezTo>
                    <a:pt x="3653" y="147"/>
                    <a:pt x="3724" y="151"/>
                    <a:pt x="3794" y="151"/>
                  </a:cubicBezTo>
                  <a:cubicBezTo>
                    <a:pt x="3886" y="151"/>
                    <a:pt x="3978" y="144"/>
                    <a:pt x="4063" y="116"/>
                  </a:cubicBezTo>
                  <a:cubicBezTo>
                    <a:pt x="4100" y="104"/>
                    <a:pt x="4100" y="49"/>
                    <a:pt x="4063" y="35"/>
                  </a:cubicBezTo>
                  <a:cubicBezTo>
                    <a:pt x="3977" y="7"/>
                    <a:pt x="3882" y="1"/>
                    <a:pt x="3788"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3" name="Google Shape;303;p25"/>
            <p:cNvSpPr/>
            <p:nvPr/>
          </p:nvSpPr>
          <p:spPr>
            <a:xfrm>
              <a:off x="2681996" y="4840440"/>
              <a:ext cx="1173927" cy="45200"/>
            </a:xfrm>
            <a:custGeom>
              <a:avLst/>
              <a:gdLst/>
              <a:ahLst/>
              <a:cxnLst/>
              <a:rect l="l" t="t" r="r" b="b"/>
              <a:pathLst>
                <a:path w="9152" h="352" extrusionOk="0">
                  <a:moveTo>
                    <a:pt x="2600" y="1"/>
                  </a:moveTo>
                  <a:cubicBezTo>
                    <a:pt x="2411" y="1"/>
                    <a:pt x="2222" y="6"/>
                    <a:pt x="2033" y="20"/>
                  </a:cubicBezTo>
                  <a:cubicBezTo>
                    <a:pt x="1884" y="33"/>
                    <a:pt x="1734" y="64"/>
                    <a:pt x="1591" y="88"/>
                  </a:cubicBezTo>
                  <a:cubicBezTo>
                    <a:pt x="1481" y="111"/>
                    <a:pt x="1374" y="115"/>
                    <a:pt x="1268" y="115"/>
                  </a:cubicBezTo>
                  <a:cubicBezTo>
                    <a:pt x="1199" y="115"/>
                    <a:pt x="1132" y="114"/>
                    <a:pt x="1063" y="114"/>
                  </a:cubicBezTo>
                  <a:cubicBezTo>
                    <a:pt x="722" y="120"/>
                    <a:pt x="381" y="139"/>
                    <a:pt x="38" y="145"/>
                  </a:cubicBezTo>
                  <a:cubicBezTo>
                    <a:pt x="0" y="145"/>
                    <a:pt x="0" y="200"/>
                    <a:pt x="38" y="200"/>
                  </a:cubicBezTo>
                  <a:cubicBezTo>
                    <a:pt x="336" y="214"/>
                    <a:pt x="628" y="220"/>
                    <a:pt x="926" y="231"/>
                  </a:cubicBezTo>
                  <a:lnTo>
                    <a:pt x="1350" y="231"/>
                  </a:lnTo>
                  <a:cubicBezTo>
                    <a:pt x="1517" y="231"/>
                    <a:pt x="1678" y="275"/>
                    <a:pt x="1840" y="300"/>
                  </a:cubicBezTo>
                  <a:cubicBezTo>
                    <a:pt x="2083" y="339"/>
                    <a:pt x="2330" y="352"/>
                    <a:pt x="2578" y="352"/>
                  </a:cubicBezTo>
                  <a:cubicBezTo>
                    <a:pt x="2912" y="352"/>
                    <a:pt x="3247" y="329"/>
                    <a:pt x="3579" y="318"/>
                  </a:cubicBezTo>
                  <a:cubicBezTo>
                    <a:pt x="4169" y="306"/>
                    <a:pt x="4754" y="275"/>
                    <a:pt x="5338" y="263"/>
                  </a:cubicBezTo>
                  <a:cubicBezTo>
                    <a:pt x="5934" y="257"/>
                    <a:pt x="6531" y="251"/>
                    <a:pt x="7127" y="231"/>
                  </a:cubicBezTo>
                  <a:cubicBezTo>
                    <a:pt x="7791" y="214"/>
                    <a:pt x="8456" y="220"/>
                    <a:pt x="9120" y="200"/>
                  </a:cubicBezTo>
                  <a:cubicBezTo>
                    <a:pt x="9152" y="200"/>
                    <a:pt x="9152" y="151"/>
                    <a:pt x="9120" y="151"/>
                  </a:cubicBezTo>
                  <a:cubicBezTo>
                    <a:pt x="8524" y="132"/>
                    <a:pt x="7928" y="132"/>
                    <a:pt x="7337" y="120"/>
                  </a:cubicBezTo>
                  <a:cubicBezTo>
                    <a:pt x="6747" y="114"/>
                    <a:pt x="6164" y="88"/>
                    <a:pt x="5574" y="82"/>
                  </a:cubicBezTo>
                  <a:cubicBezTo>
                    <a:pt x="4989" y="76"/>
                    <a:pt x="4406" y="39"/>
                    <a:pt x="3816" y="33"/>
                  </a:cubicBezTo>
                  <a:cubicBezTo>
                    <a:pt x="3409" y="24"/>
                    <a:pt x="3005" y="1"/>
                    <a:pt x="2600" y="1"/>
                  </a:cubicBezTo>
                  <a:close/>
                </a:path>
              </a:pathLst>
            </a:custGeom>
            <a:solidFill>
              <a:srgbClr val="4A42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04" name="Google Shape;304;p25"/>
          <p:cNvSpPr txBox="1">
            <a:spLocks noGrp="1"/>
          </p:cNvSpPr>
          <p:nvPr>
            <p:ph type="subTitle" idx="1"/>
          </p:nvPr>
        </p:nvSpPr>
        <p:spPr>
          <a:xfrm>
            <a:off x="6628100" y="3308584"/>
            <a:ext cx="4008000" cy="13600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05" name="Google Shape;305;p25"/>
          <p:cNvSpPr txBox="1">
            <a:spLocks noGrp="1"/>
          </p:cNvSpPr>
          <p:nvPr>
            <p:ph type="title"/>
          </p:nvPr>
        </p:nvSpPr>
        <p:spPr>
          <a:xfrm>
            <a:off x="6628100" y="2189417"/>
            <a:ext cx="4008000" cy="1119200"/>
          </a:xfrm>
          <a:prstGeom prst="rect">
            <a:avLst/>
          </a:prstGeom>
        </p:spPr>
        <p:txBody>
          <a:bodyPr spcFirstLastPara="1" wrap="square" lIns="91425" tIns="91425" rIns="91425" bIns="91425" anchor="t" anchorCtr="0">
            <a:noAutofit/>
          </a:bodyPr>
          <a:lstStyle>
            <a:lvl1pPr lvl="0" algn="r" rtl="0">
              <a:spcBef>
                <a:spcPts val="0"/>
              </a:spcBef>
              <a:spcAft>
                <a:spcPts val="0"/>
              </a:spcAft>
              <a:buSzPts val="4000"/>
              <a:buNone/>
              <a:defRPr/>
            </a:lvl1pPr>
            <a:lvl2pPr lvl="1" rtl="0">
              <a:spcBef>
                <a:spcPts val="0"/>
              </a:spcBef>
              <a:spcAft>
                <a:spcPts val="0"/>
              </a:spcAft>
              <a:buSzPts val="4000"/>
              <a:buNone/>
              <a:defRPr/>
            </a:lvl2pPr>
            <a:lvl3pPr lvl="2" rtl="0">
              <a:spcBef>
                <a:spcPts val="0"/>
              </a:spcBef>
              <a:spcAft>
                <a:spcPts val="0"/>
              </a:spcAft>
              <a:buSzPts val="4000"/>
              <a:buNone/>
              <a:defRPr/>
            </a:lvl3pPr>
            <a:lvl4pPr lvl="3" rtl="0">
              <a:spcBef>
                <a:spcPts val="0"/>
              </a:spcBef>
              <a:spcAft>
                <a:spcPts val="0"/>
              </a:spcAft>
              <a:buSzPts val="4000"/>
              <a:buNone/>
              <a:defRPr/>
            </a:lvl4pPr>
            <a:lvl5pPr lvl="4" rtl="0">
              <a:spcBef>
                <a:spcPts val="0"/>
              </a:spcBef>
              <a:spcAft>
                <a:spcPts val="0"/>
              </a:spcAft>
              <a:buSzPts val="4000"/>
              <a:buNone/>
              <a:defRPr/>
            </a:lvl5pPr>
            <a:lvl6pPr lvl="5" rtl="0">
              <a:spcBef>
                <a:spcPts val="0"/>
              </a:spcBef>
              <a:spcAft>
                <a:spcPts val="0"/>
              </a:spcAft>
              <a:buSzPts val="4000"/>
              <a:buNone/>
              <a:defRPr/>
            </a:lvl6pPr>
            <a:lvl7pPr lvl="6" rtl="0">
              <a:spcBef>
                <a:spcPts val="0"/>
              </a:spcBef>
              <a:spcAft>
                <a:spcPts val="0"/>
              </a:spcAft>
              <a:buSzPts val="4000"/>
              <a:buNone/>
              <a:defRPr/>
            </a:lvl7pPr>
            <a:lvl8pPr lvl="7" rtl="0">
              <a:spcBef>
                <a:spcPts val="0"/>
              </a:spcBef>
              <a:spcAft>
                <a:spcPts val="0"/>
              </a:spcAft>
              <a:buSzPts val="4000"/>
              <a:buNone/>
              <a:defRPr/>
            </a:lvl8pPr>
            <a:lvl9pPr lvl="8" rtl="0">
              <a:spcBef>
                <a:spcPts val="0"/>
              </a:spcBef>
              <a:spcAft>
                <a:spcPts val="0"/>
              </a:spcAft>
              <a:buSzPts val="4000"/>
              <a:buNone/>
              <a:defRPr/>
            </a:lvl9pPr>
          </a:lstStyle>
          <a:p>
            <a:endParaRPr/>
          </a:p>
        </p:txBody>
      </p:sp>
      <p:sp>
        <p:nvSpPr>
          <p:cNvPr id="306" name="Google Shape;306;p25"/>
          <p:cNvSpPr/>
          <p:nvPr/>
        </p:nvSpPr>
        <p:spPr>
          <a:xfrm rot="-150513">
            <a:off x="6642363" y="138640"/>
            <a:ext cx="539236" cy="66251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7" name="Google Shape;307;p25"/>
          <p:cNvSpPr/>
          <p:nvPr/>
        </p:nvSpPr>
        <p:spPr>
          <a:xfrm rot="1122787">
            <a:off x="9931324" y="350302"/>
            <a:ext cx="539243" cy="662527"/>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9178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308"/>
        <p:cNvGrpSpPr/>
        <p:nvPr/>
      </p:nvGrpSpPr>
      <p:grpSpPr>
        <a:xfrm>
          <a:off x="0" y="0"/>
          <a:ext cx="0" cy="0"/>
          <a:chOff x="0" y="0"/>
          <a:chExt cx="0" cy="0"/>
        </a:xfrm>
      </p:grpSpPr>
      <p:sp>
        <p:nvSpPr>
          <p:cNvPr id="309" name="Google Shape;309;p26"/>
          <p:cNvSpPr/>
          <p:nvPr/>
        </p:nvSpPr>
        <p:spPr>
          <a:xfrm>
            <a:off x="204033" y="132600"/>
            <a:ext cx="11819995" cy="6182651"/>
          </a:xfrm>
          <a:custGeom>
            <a:avLst/>
            <a:gdLst/>
            <a:ahLst/>
            <a:cxnLst/>
            <a:rect l="l" t="t" r="r" b="b"/>
            <a:pathLst>
              <a:path w="69112" h="35572" extrusionOk="0">
                <a:moveTo>
                  <a:pt x="53390" y="0"/>
                </a:moveTo>
                <a:lnTo>
                  <a:pt x="10861" y="659"/>
                </a:lnTo>
                <a:lnTo>
                  <a:pt x="2853" y="4777"/>
                </a:lnTo>
                <a:lnTo>
                  <a:pt x="1" y="11767"/>
                </a:lnTo>
                <a:lnTo>
                  <a:pt x="1529" y="31347"/>
                </a:lnTo>
                <a:lnTo>
                  <a:pt x="10127" y="35422"/>
                </a:lnTo>
                <a:lnTo>
                  <a:pt x="30056" y="35571"/>
                </a:lnTo>
                <a:lnTo>
                  <a:pt x="60844" y="35355"/>
                </a:lnTo>
                <a:lnTo>
                  <a:pt x="66174" y="29801"/>
                </a:lnTo>
                <a:lnTo>
                  <a:pt x="68560" y="20613"/>
                </a:lnTo>
                <a:lnTo>
                  <a:pt x="69111" y="10947"/>
                </a:lnTo>
                <a:lnTo>
                  <a:pt x="64148" y="2168"/>
                </a:lnTo>
                <a:lnTo>
                  <a:pt x="53390" y="0"/>
                </a:ln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10" name="Google Shape;310;p26"/>
          <p:cNvGrpSpPr/>
          <p:nvPr/>
        </p:nvGrpSpPr>
        <p:grpSpPr>
          <a:xfrm>
            <a:off x="1" y="6166767"/>
            <a:ext cx="12175047" cy="691479"/>
            <a:chOff x="0" y="4624737"/>
            <a:chExt cx="9131285" cy="518765"/>
          </a:xfrm>
        </p:grpSpPr>
        <p:sp>
          <p:nvSpPr>
            <p:cNvPr id="311" name="Google Shape;311;p26"/>
            <p:cNvSpPr/>
            <p:nvPr/>
          </p:nvSpPr>
          <p:spPr>
            <a:xfrm>
              <a:off x="0" y="4652715"/>
              <a:ext cx="9131285" cy="490783"/>
            </a:xfrm>
            <a:custGeom>
              <a:avLst/>
              <a:gdLst/>
              <a:ahLst/>
              <a:cxnLst/>
              <a:rect l="l" t="t" r="r" b="b"/>
              <a:pathLst>
                <a:path w="71188" h="3822" extrusionOk="0">
                  <a:moveTo>
                    <a:pt x="1" y="0"/>
                  </a:moveTo>
                  <a:lnTo>
                    <a:pt x="1" y="3822"/>
                  </a:lnTo>
                  <a:lnTo>
                    <a:pt x="71187" y="3822"/>
                  </a:lnTo>
                  <a:lnTo>
                    <a:pt x="711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2" name="Google Shape;312;p26"/>
            <p:cNvSpPr/>
            <p:nvPr/>
          </p:nvSpPr>
          <p:spPr>
            <a:xfrm>
              <a:off x="4469575" y="4624737"/>
              <a:ext cx="4661661" cy="490767"/>
            </a:xfrm>
            <a:custGeom>
              <a:avLst/>
              <a:gdLst/>
              <a:ahLst/>
              <a:cxnLst/>
              <a:rect l="l" t="t" r="r" b="b"/>
              <a:pathLst>
                <a:path w="36442" h="5603" extrusionOk="0">
                  <a:moveTo>
                    <a:pt x="36442" y="0"/>
                  </a:moveTo>
                  <a:lnTo>
                    <a:pt x="26186" y="863"/>
                  </a:lnTo>
                  <a:lnTo>
                    <a:pt x="33521" y="1993"/>
                  </a:lnTo>
                  <a:lnTo>
                    <a:pt x="1" y="3229"/>
                  </a:lnTo>
                  <a:lnTo>
                    <a:pt x="20997" y="4137"/>
                  </a:lnTo>
                  <a:lnTo>
                    <a:pt x="16481" y="5603"/>
                  </a:lnTo>
                  <a:lnTo>
                    <a:pt x="36442" y="5603"/>
                  </a:lnTo>
                  <a:lnTo>
                    <a:pt x="36442" y="0"/>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3" name="Google Shape;313;p26"/>
            <p:cNvSpPr/>
            <p:nvPr/>
          </p:nvSpPr>
          <p:spPr>
            <a:xfrm>
              <a:off x="0" y="4652724"/>
              <a:ext cx="3225862" cy="490778"/>
            </a:xfrm>
            <a:custGeom>
              <a:avLst/>
              <a:gdLst/>
              <a:ahLst/>
              <a:cxnLst/>
              <a:rect l="l" t="t" r="r" b="b"/>
              <a:pathLst>
                <a:path w="25149" h="4368" extrusionOk="0">
                  <a:moveTo>
                    <a:pt x="1" y="1"/>
                  </a:moveTo>
                  <a:lnTo>
                    <a:pt x="1" y="4368"/>
                  </a:lnTo>
                  <a:lnTo>
                    <a:pt x="18551" y="4368"/>
                  </a:lnTo>
                  <a:cubicBezTo>
                    <a:pt x="17221" y="4050"/>
                    <a:pt x="16326" y="3846"/>
                    <a:pt x="16252" y="3846"/>
                  </a:cubicBezTo>
                  <a:cubicBezTo>
                    <a:pt x="15922" y="3846"/>
                    <a:pt x="25148" y="3057"/>
                    <a:pt x="25148" y="3057"/>
                  </a:cubicBezTo>
                  <a:lnTo>
                    <a:pt x="6480" y="2008"/>
                  </a:lnTo>
                  <a:lnTo>
                    <a:pt x="12413" y="864"/>
                  </a:lnTo>
                  <a:lnTo>
                    <a:pt x="1" y="1"/>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4" name="Google Shape;314;p26"/>
            <p:cNvSpPr/>
            <p:nvPr/>
          </p:nvSpPr>
          <p:spPr>
            <a:xfrm>
              <a:off x="326833" y="4939325"/>
              <a:ext cx="941117" cy="46613"/>
            </a:xfrm>
            <a:custGeom>
              <a:avLst/>
              <a:gdLst/>
              <a:ahLst/>
              <a:cxnLst/>
              <a:rect l="l" t="t" r="r" b="b"/>
              <a:pathLst>
                <a:path w="7337" h="363" extrusionOk="0">
                  <a:moveTo>
                    <a:pt x="4499" y="1"/>
                  </a:moveTo>
                  <a:cubicBezTo>
                    <a:pt x="4215" y="1"/>
                    <a:pt x="3931" y="9"/>
                    <a:pt x="3654" y="18"/>
                  </a:cubicBezTo>
                  <a:cubicBezTo>
                    <a:pt x="2436" y="61"/>
                    <a:pt x="1218" y="87"/>
                    <a:pt x="7" y="173"/>
                  </a:cubicBezTo>
                  <a:cubicBezTo>
                    <a:pt x="1" y="179"/>
                    <a:pt x="1" y="191"/>
                    <a:pt x="7" y="191"/>
                  </a:cubicBezTo>
                  <a:cubicBezTo>
                    <a:pt x="1218" y="279"/>
                    <a:pt x="2436" y="303"/>
                    <a:pt x="3654" y="348"/>
                  </a:cubicBezTo>
                  <a:cubicBezTo>
                    <a:pt x="3913" y="356"/>
                    <a:pt x="4176" y="362"/>
                    <a:pt x="4439" y="362"/>
                  </a:cubicBezTo>
                  <a:cubicBezTo>
                    <a:pt x="4780" y="362"/>
                    <a:pt x="5121" y="351"/>
                    <a:pt x="5455" y="316"/>
                  </a:cubicBezTo>
                  <a:cubicBezTo>
                    <a:pt x="6069" y="260"/>
                    <a:pt x="6685" y="266"/>
                    <a:pt x="7293" y="217"/>
                  </a:cubicBezTo>
                  <a:cubicBezTo>
                    <a:pt x="7336" y="211"/>
                    <a:pt x="7336" y="154"/>
                    <a:pt x="7293" y="148"/>
                  </a:cubicBezTo>
                  <a:cubicBezTo>
                    <a:pt x="6691" y="99"/>
                    <a:pt x="6088" y="117"/>
                    <a:pt x="5492" y="50"/>
                  </a:cubicBezTo>
                  <a:cubicBezTo>
                    <a:pt x="5167" y="13"/>
                    <a:pt x="4833" y="1"/>
                    <a:pt x="4499"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5" name="Google Shape;315;p26"/>
            <p:cNvSpPr/>
            <p:nvPr/>
          </p:nvSpPr>
          <p:spPr>
            <a:xfrm>
              <a:off x="8243426" y="4886805"/>
              <a:ext cx="526035" cy="19390"/>
            </a:xfrm>
            <a:custGeom>
              <a:avLst/>
              <a:gdLst/>
              <a:ahLst/>
              <a:cxnLst/>
              <a:rect l="l" t="t" r="r" b="b"/>
              <a:pathLst>
                <a:path w="4101" h="151" extrusionOk="0">
                  <a:moveTo>
                    <a:pt x="3788" y="1"/>
                  </a:moveTo>
                  <a:cubicBezTo>
                    <a:pt x="3720" y="1"/>
                    <a:pt x="3651" y="4"/>
                    <a:pt x="3586" y="4"/>
                  </a:cubicBezTo>
                  <a:lnTo>
                    <a:pt x="3113" y="4"/>
                  </a:lnTo>
                  <a:cubicBezTo>
                    <a:pt x="2766" y="4"/>
                    <a:pt x="2423" y="4"/>
                    <a:pt x="2076" y="11"/>
                  </a:cubicBezTo>
                  <a:cubicBezTo>
                    <a:pt x="1393" y="17"/>
                    <a:pt x="708" y="35"/>
                    <a:pt x="31" y="55"/>
                  </a:cubicBezTo>
                  <a:cubicBezTo>
                    <a:pt x="0" y="55"/>
                    <a:pt x="0" y="98"/>
                    <a:pt x="31" y="98"/>
                  </a:cubicBezTo>
                  <a:cubicBezTo>
                    <a:pt x="708" y="110"/>
                    <a:pt x="1393" y="135"/>
                    <a:pt x="2076" y="141"/>
                  </a:cubicBezTo>
                  <a:cubicBezTo>
                    <a:pt x="2243" y="144"/>
                    <a:pt x="2411" y="144"/>
                    <a:pt x="2579" y="144"/>
                  </a:cubicBezTo>
                  <a:cubicBezTo>
                    <a:pt x="2746" y="144"/>
                    <a:pt x="2914" y="144"/>
                    <a:pt x="3082" y="147"/>
                  </a:cubicBezTo>
                  <a:lnTo>
                    <a:pt x="3586" y="147"/>
                  </a:lnTo>
                  <a:cubicBezTo>
                    <a:pt x="3653" y="147"/>
                    <a:pt x="3724" y="151"/>
                    <a:pt x="3794" y="151"/>
                  </a:cubicBezTo>
                  <a:cubicBezTo>
                    <a:pt x="3886" y="151"/>
                    <a:pt x="3978" y="144"/>
                    <a:pt x="4063" y="116"/>
                  </a:cubicBezTo>
                  <a:cubicBezTo>
                    <a:pt x="4100" y="104"/>
                    <a:pt x="4100" y="49"/>
                    <a:pt x="4063" y="35"/>
                  </a:cubicBezTo>
                  <a:cubicBezTo>
                    <a:pt x="3977" y="7"/>
                    <a:pt x="3882" y="1"/>
                    <a:pt x="3788"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6" name="Google Shape;316;p26"/>
            <p:cNvSpPr/>
            <p:nvPr/>
          </p:nvSpPr>
          <p:spPr>
            <a:xfrm>
              <a:off x="2681996" y="4840440"/>
              <a:ext cx="1173927" cy="45200"/>
            </a:xfrm>
            <a:custGeom>
              <a:avLst/>
              <a:gdLst/>
              <a:ahLst/>
              <a:cxnLst/>
              <a:rect l="l" t="t" r="r" b="b"/>
              <a:pathLst>
                <a:path w="9152" h="352" extrusionOk="0">
                  <a:moveTo>
                    <a:pt x="2600" y="1"/>
                  </a:moveTo>
                  <a:cubicBezTo>
                    <a:pt x="2411" y="1"/>
                    <a:pt x="2222" y="6"/>
                    <a:pt x="2033" y="20"/>
                  </a:cubicBezTo>
                  <a:cubicBezTo>
                    <a:pt x="1884" y="33"/>
                    <a:pt x="1734" y="64"/>
                    <a:pt x="1591" y="88"/>
                  </a:cubicBezTo>
                  <a:cubicBezTo>
                    <a:pt x="1481" y="111"/>
                    <a:pt x="1374" y="115"/>
                    <a:pt x="1268" y="115"/>
                  </a:cubicBezTo>
                  <a:cubicBezTo>
                    <a:pt x="1199" y="115"/>
                    <a:pt x="1132" y="114"/>
                    <a:pt x="1063" y="114"/>
                  </a:cubicBezTo>
                  <a:cubicBezTo>
                    <a:pt x="722" y="120"/>
                    <a:pt x="381" y="139"/>
                    <a:pt x="38" y="145"/>
                  </a:cubicBezTo>
                  <a:cubicBezTo>
                    <a:pt x="0" y="145"/>
                    <a:pt x="0" y="200"/>
                    <a:pt x="38" y="200"/>
                  </a:cubicBezTo>
                  <a:cubicBezTo>
                    <a:pt x="336" y="214"/>
                    <a:pt x="628" y="220"/>
                    <a:pt x="926" y="231"/>
                  </a:cubicBezTo>
                  <a:lnTo>
                    <a:pt x="1350" y="231"/>
                  </a:lnTo>
                  <a:cubicBezTo>
                    <a:pt x="1517" y="231"/>
                    <a:pt x="1678" y="275"/>
                    <a:pt x="1840" y="300"/>
                  </a:cubicBezTo>
                  <a:cubicBezTo>
                    <a:pt x="2083" y="339"/>
                    <a:pt x="2330" y="352"/>
                    <a:pt x="2578" y="352"/>
                  </a:cubicBezTo>
                  <a:cubicBezTo>
                    <a:pt x="2912" y="352"/>
                    <a:pt x="3247" y="329"/>
                    <a:pt x="3579" y="318"/>
                  </a:cubicBezTo>
                  <a:cubicBezTo>
                    <a:pt x="4169" y="306"/>
                    <a:pt x="4754" y="275"/>
                    <a:pt x="5338" y="263"/>
                  </a:cubicBezTo>
                  <a:cubicBezTo>
                    <a:pt x="5934" y="257"/>
                    <a:pt x="6531" y="251"/>
                    <a:pt x="7127" y="231"/>
                  </a:cubicBezTo>
                  <a:cubicBezTo>
                    <a:pt x="7791" y="214"/>
                    <a:pt x="8456" y="220"/>
                    <a:pt x="9120" y="200"/>
                  </a:cubicBezTo>
                  <a:cubicBezTo>
                    <a:pt x="9152" y="200"/>
                    <a:pt x="9152" y="151"/>
                    <a:pt x="9120" y="151"/>
                  </a:cubicBezTo>
                  <a:cubicBezTo>
                    <a:pt x="8524" y="132"/>
                    <a:pt x="7928" y="132"/>
                    <a:pt x="7337" y="120"/>
                  </a:cubicBezTo>
                  <a:cubicBezTo>
                    <a:pt x="6747" y="114"/>
                    <a:pt x="6164" y="88"/>
                    <a:pt x="5574" y="82"/>
                  </a:cubicBezTo>
                  <a:cubicBezTo>
                    <a:pt x="4989" y="76"/>
                    <a:pt x="4406" y="39"/>
                    <a:pt x="3816" y="33"/>
                  </a:cubicBezTo>
                  <a:cubicBezTo>
                    <a:pt x="3409" y="24"/>
                    <a:pt x="3005" y="1"/>
                    <a:pt x="2600" y="1"/>
                  </a:cubicBezTo>
                  <a:close/>
                </a:path>
              </a:pathLst>
            </a:custGeom>
            <a:solidFill>
              <a:srgbClr val="4A42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17" name="Google Shape;317;p26"/>
          <p:cNvSpPr txBox="1">
            <a:spLocks noGrp="1"/>
          </p:cNvSpPr>
          <p:nvPr>
            <p:ph type="subTitle" idx="1"/>
          </p:nvPr>
        </p:nvSpPr>
        <p:spPr>
          <a:xfrm>
            <a:off x="2011833" y="3308584"/>
            <a:ext cx="4008000" cy="1360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318" name="Google Shape;318;p26"/>
          <p:cNvSpPr txBox="1">
            <a:spLocks noGrp="1"/>
          </p:cNvSpPr>
          <p:nvPr>
            <p:ph type="title"/>
          </p:nvPr>
        </p:nvSpPr>
        <p:spPr>
          <a:xfrm>
            <a:off x="2011833" y="2189417"/>
            <a:ext cx="4008000" cy="11192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a:lvl1pPr>
            <a:lvl2pPr lvl="1" rtl="0">
              <a:spcBef>
                <a:spcPts val="0"/>
              </a:spcBef>
              <a:spcAft>
                <a:spcPts val="0"/>
              </a:spcAft>
              <a:buSzPts val="4000"/>
              <a:buNone/>
              <a:defRPr/>
            </a:lvl2pPr>
            <a:lvl3pPr lvl="2" rtl="0">
              <a:spcBef>
                <a:spcPts val="0"/>
              </a:spcBef>
              <a:spcAft>
                <a:spcPts val="0"/>
              </a:spcAft>
              <a:buSzPts val="4000"/>
              <a:buNone/>
              <a:defRPr/>
            </a:lvl3pPr>
            <a:lvl4pPr lvl="3" rtl="0">
              <a:spcBef>
                <a:spcPts val="0"/>
              </a:spcBef>
              <a:spcAft>
                <a:spcPts val="0"/>
              </a:spcAft>
              <a:buSzPts val="4000"/>
              <a:buNone/>
              <a:defRPr/>
            </a:lvl4pPr>
            <a:lvl5pPr lvl="4" rtl="0">
              <a:spcBef>
                <a:spcPts val="0"/>
              </a:spcBef>
              <a:spcAft>
                <a:spcPts val="0"/>
              </a:spcAft>
              <a:buSzPts val="4000"/>
              <a:buNone/>
              <a:defRPr/>
            </a:lvl5pPr>
            <a:lvl6pPr lvl="5" rtl="0">
              <a:spcBef>
                <a:spcPts val="0"/>
              </a:spcBef>
              <a:spcAft>
                <a:spcPts val="0"/>
              </a:spcAft>
              <a:buSzPts val="4000"/>
              <a:buNone/>
              <a:defRPr/>
            </a:lvl6pPr>
            <a:lvl7pPr lvl="6" rtl="0">
              <a:spcBef>
                <a:spcPts val="0"/>
              </a:spcBef>
              <a:spcAft>
                <a:spcPts val="0"/>
              </a:spcAft>
              <a:buSzPts val="4000"/>
              <a:buNone/>
              <a:defRPr/>
            </a:lvl7pPr>
            <a:lvl8pPr lvl="7" rtl="0">
              <a:spcBef>
                <a:spcPts val="0"/>
              </a:spcBef>
              <a:spcAft>
                <a:spcPts val="0"/>
              </a:spcAft>
              <a:buSzPts val="4000"/>
              <a:buNone/>
              <a:defRPr/>
            </a:lvl8pPr>
            <a:lvl9pPr lvl="8" rtl="0">
              <a:spcBef>
                <a:spcPts val="0"/>
              </a:spcBef>
              <a:spcAft>
                <a:spcPts val="0"/>
              </a:spcAft>
              <a:buSzPts val="4000"/>
              <a:buNone/>
              <a:defRPr/>
            </a:lvl9pPr>
          </a:lstStyle>
          <a:p>
            <a:endParaRPr/>
          </a:p>
        </p:txBody>
      </p:sp>
      <p:sp>
        <p:nvSpPr>
          <p:cNvPr id="319" name="Google Shape;319;p26"/>
          <p:cNvSpPr/>
          <p:nvPr/>
        </p:nvSpPr>
        <p:spPr>
          <a:xfrm rot="-150513">
            <a:off x="1895830" y="236340"/>
            <a:ext cx="539236" cy="66251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0" name="Google Shape;320;p26"/>
          <p:cNvSpPr/>
          <p:nvPr/>
        </p:nvSpPr>
        <p:spPr>
          <a:xfrm rot="1012731">
            <a:off x="5113495" y="155465"/>
            <a:ext cx="670887" cy="824264"/>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5743331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321"/>
        <p:cNvGrpSpPr/>
        <p:nvPr/>
      </p:nvGrpSpPr>
      <p:grpSpPr>
        <a:xfrm>
          <a:off x="0" y="0"/>
          <a:ext cx="0" cy="0"/>
          <a:chOff x="0" y="0"/>
          <a:chExt cx="0" cy="0"/>
        </a:xfrm>
      </p:grpSpPr>
      <p:sp>
        <p:nvSpPr>
          <p:cNvPr id="322" name="Google Shape;322;p27"/>
          <p:cNvSpPr/>
          <p:nvPr/>
        </p:nvSpPr>
        <p:spPr>
          <a:xfrm>
            <a:off x="204033" y="132600"/>
            <a:ext cx="11819995" cy="6182651"/>
          </a:xfrm>
          <a:custGeom>
            <a:avLst/>
            <a:gdLst/>
            <a:ahLst/>
            <a:cxnLst/>
            <a:rect l="l" t="t" r="r" b="b"/>
            <a:pathLst>
              <a:path w="69112" h="35572" extrusionOk="0">
                <a:moveTo>
                  <a:pt x="53390" y="0"/>
                </a:moveTo>
                <a:lnTo>
                  <a:pt x="10861" y="659"/>
                </a:lnTo>
                <a:lnTo>
                  <a:pt x="2853" y="4777"/>
                </a:lnTo>
                <a:lnTo>
                  <a:pt x="1" y="11767"/>
                </a:lnTo>
                <a:lnTo>
                  <a:pt x="1529" y="31347"/>
                </a:lnTo>
                <a:lnTo>
                  <a:pt x="10127" y="35422"/>
                </a:lnTo>
                <a:lnTo>
                  <a:pt x="30056" y="35571"/>
                </a:lnTo>
                <a:lnTo>
                  <a:pt x="60844" y="35355"/>
                </a:lnTo>
                <a:lnTo>
                  <a:pt x="66174" y="29801"/>
                </a:lnTo>
                <a:lnTo>
                  <a:pt x="68560" y="20613"/>
                </a:lnTo>
                <a:lnTo>
                  <a:pt x="69111" y="10947"/>
                </a:lnTo>
                <a:lnTo>
                  <a:pt x="64148" y="2168"/>
                </a:lnTo>
                <a:lnTo>
                  <a:pt x="53390" y="0"/>
                </a:ln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23" name="Google Shape;323;p27"/>
          <p:cNvGrpSpPr/>
          <p:nvPr/>
        </p:nvGrpSpPr>
        <p:grpSpPr>
          <a:xfrm>
            <a:off x="1" y="6166767"/>
            <a:ext cx="12175047" cy="691479"/>
            <a:chOff x="0" y="4624737"/>
            <a:chExt cx="9131285" cy="518765"/>
          </a:xfrm>
        </p:grpSpPr>
        <p:sp>
          <p:nvSpPr>
            <p:cNvPr id="324" name="Google Shape;324;p27"/>
            <p:cNvSpPr/>
            <p:nvPr/>
          </p:nvSpPr>
          <p:spPr>
            <a:xfrm>
              <a:off x="0" y="4652715"/>
              <a:ext cx="9131285" cy="490783"/>
            </a:xfrm>
            <a:custGeom>
              <a:avLst/>
              <a:gdLst/>
              <a:ahLst/>
              <a:cxnLst/>
              <a:rect l="l" t="t" r="r" b="b"/>
              <a:pathLst>
                <a:path w="71188" h="3822" extrusionOk="0">
                  <a:moveTo>
                    <a:pt x="1" y="0"/>
                  </a:moveTo>
                  <a:lnTo>
                    <a:pt x="1" y="3822"/>
                  </a:lnTo>
                  <a:lnTo>
                    <a:pt x="71187" y="3822"/>
                  </a:lnTo>
                  <a:lnTo>
                    <a:pt x="711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5" name="Google Shape;325;p27"/>
            <p:cNvSpPr/>
            <p:nvPr/>
          </p:nvSpPr>
          <p:spPr>
            <a:xfrm>
              <a:off x="4469575" y="4624737"/>
              <a:ext cx="4661661" cy="490767"/>
            </a:xfrm>
            <a:custGeom>
              <a:avLst/>
              <a:gdLst/>
              <a:ahLst/>
              <a:cxnLst/>
              <a:rect l="l" t="t" r="r" b="b"/>
              <a:pathLst>
                <a:path w="36442" h="5603" extrusionOk="0">
                  <a:moveTo>
                    <a:pt x="36442" y="0"/>
                  </a:moveTo>
                  <a:lnTo>
                    <a:pt x="26186" y="863"/>
                  </a:lnTo>
                  <a:lnTo>
                    <a:pt x="33521" y="1993"/>
                  </a:lnTo>
                  <a:lnTo>
                    <a:pt x="1" y="3229"/>
                  </a:lnTo>
                  <a:lnTo>
                    <a:pt x="20997" y="4137"/>
                  </a:lnTo>
                  <a:lnTo>
                    <a:pt x="16481" y="5603"/>
                  </a:lnTo>
                  <a:lnTo>
                    <a:pt x="36442" y="5603"/>
                  </a:lnTo>
                  <a:lnTo>
                    <a:pt x="36442" y="0"/>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6" name="Google Shape;326;p27"/>
            <p:cNvSpPr/>
            <p:nvPr/>
          </p:nvSpPr>
          <p:spPr>
            <a:xfrm>
              <a:off x="0" y="4652724"/>
              <a:ext cx="3225862" cy="490778"/>
            </a:xfrm>
            <a:custGeom>
              <a:avLst/>
              <a:gdLst/>
              <a:ahLst/>
              <a:cxnLst/>
              <a:rect l="l" t="t" r="r" b="b"/>
              <a:pathLst>
                <a:path w="25149" h="4368" extrusionOk="0">
                  <a:moveTo>
                    <a:pt x="1" y="1"/>
                  </a:moveTo>
                  <a:lnTo>
                    <a:pt x="1" y="4368"/>
                  </a:lnTo>
                  <a:lnTo>
                    <a:pt x="18551" y="4368"/>
                  </a:lnTo>
                  <a:cubicBezTo>
                    <a:pt x="17221" y="4050"/>
                    <a:pt x="16326" y="3846"/>
                    <a:pt x="16252" y="3846"/>
                  </a:cubicBezTo>
                  <a:cubicBezTo>
                    <a:pt x="15922" y="3846"/>
                    <a:pt x="25148" y="3057"/>
                    <a:pt x="25148" y="3057"/>
                  </a:cubicBezTo>
                  <a:lnTo>
                    <a:pt x="6480" y="2008"/>
                  </a:lnTo>
                  <a:lnTo>
                    <a:pt x="12413" y="864"/>
                  </a:lnTo>
                  <a:lnTo>
                    <a:pt x="1" y="1"/>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7" name="Google Shape;327;p27"/>
            <p:cNvSpPr/>
            <p:nvPr/>
          </p:nvSpPr>
          <p:spPr>
            <a:xfrm>
              <a:off x="326833" y="4939325"/>
              <a:ext cx="941117" cy="46613"/>
            </a:xfrm>
            <a:custGeom>
              <a:avLst/>
              <a:gdLst/>
              <a:ahLst/>
              <a:cxnLst/>
              <a:rect l="l" t="t" r="r" b="b"/>
              <a:pathLst>
                <a:path w="7337" h="363" extrusionOk="0">
                  <a:moveTo>
                    <a:pt x="4499" y="1"/>
                  </a:moveTo>
                  <a:cubicBezTo>
                    <a:pt x="4215" y="1"/>
                    <a:pt x="3931" y="9"/>
                    <a:pt x="3654" y="18"/>
                  </a:cubicBezTo>
                  <a:cubicBezTo>
                    <a:pt x="2436" y="61"/>
                    <a:pt x="1218" y="87"/>
                    <a:pt x="7" y="173"/>
                  </a:cubicBezTo>
                  <a:cubicBezTo>
                    <a:pt x="1" y="179"/>
                    <a:pt x="1" y="191"/>
                    <a:pt x="7" y="191"/>
                  </a:cubicBezTo>
                  <a:cubicBezTo>
                    <a:pt x="1218" y="279"/>
                    <a:pt x="2436" y="303"/>
                    <a:pt x="3654" y="348"/>
                  </a:cubicBezTo>
                  <a:cubicBezTo>
                    <a:pt x="3913" y="356"/>
                    <a:pt x="4176" y="362"/>
                    <a:pt x="4439" y="362"/>
                  </a:cubicBezTo>
                  <a:cubicBezTo>
                    <a:pt x="4780" y="362"/>
                    <a:pt x="5121" y="351"/>
                    <a:pt x="5455" y="316"/>
                  </a:cubicBezTo>
                  <a:cubicBezTo>
                    <a:pt x="6069" y="260"/>
                    <a:pt x="6685" y="266"/>
                    <a:pt x="7293" y="217"/>
                  </a:cubicBezTo>
                  <a:cubicBezTo>
                    <a:pt x="7336" y="211"/>
                    <a:pt x="7336" y="154"/>
                    <a:pt x="7293" y="148"/>
                  </a:cubicBezTo>
                  <a:cubicBezTo>
                    <a:pt x="6691" y="99"/>
                    <a:pt x="6088" y="117"/>
                    <a:pt x="5492" y="50"/>
                  </a:cubicBezTo>
                  <a:cubicBezTo>
                    <a:pt x="5167" y="13"/>
                    <a:pt x="4833" y="1"/>
                    <a:pt x="4499"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8" name="Google Shape;328;p27"/>
            <p:cNvSpPr/>
            <p:nvPr/>
          </p:nvSpPr>
          <p:spPr>
            <a:xfrm>
              <a:off x="8243426" y="4886805"/>
              <a:ext cx="526035" cy="19390"/>
            </a:xfrm>
            <a:custGeom>
              <a:avLst/>
              <a:gdLst/>
              <a:ahLst/>
              <a:cxnLst/>
              <a:rect l="l" t="t" r="r" b="b"/>
              <a:pathLst>
                <a:path w="4101" h="151" extrusionOk="0">
                  <a:moveTo>
                    <a:pt x="3788" y="1"/>
                  </a:moveTo>
                  <a:cubicBezTo>
                    <a:pt x="3720" y="1"/>
                    <a:pt x="3651" y="4"/>
                    <a:pt x="3586" y="4"/>
                  </a:cubicBezTo>
                  <a:lnTo>
                    <a:pt x="3113" y="4"/>
                  </a:lnTo>
                  <a:cubicBezTo>
                    <a:pt x="2766" y="4"/>
                    <a:pt x="2423" y="4"/>
                    <a:pt x="2076" y="11"/>
                  </a:cubicBezTo>
                  <a:cubicBezTo>
                    <a:pt x="1393" y="17"/>
                    <a:pt x="708" y="35"/>
                    <a:pt x="31" y="55"/>
                  </a:cubicBezTo>
                  <a:cubicBezTo>
                    <a:pt x="0" y="55"/>
                    <a:pt x="0" y="98"/>
                    <a:pt x="31" y="98"/>
                  </a:cubicBezTo>
                  <a:cubicBezTo>
                    <a:pt x="708" y="110"/>
                    <a:pt x="1393" y="135"/>
                    <a:pt x="2076" y="141"/>
                  </a:cubicBezTo>
                  <a:cubicBezTo>
                    <a:pt x="2243" y="144"/>
                    <a:pt x="2411" y="144"/>
                    <a:pt x="2579" y="144"/>
                  </a:cubicBezTo>
                  <a:cubicBezTo>
                    <a:pt x="2746" y="144"/>
                    <a:pt x="2914" y="144"/>
                    <a:pt x="3082" y="147"/>
                  </a:cubicBezTo>
                  <a:lnTo>
                    <a:pt x="3586" y="147"/>
                  </a:lnTo>
                  <a:cubicBezTo>
                    <a:pt x="3653" y="147"/>
                    <a:pt x="3724" y="151"/>
                    <a:pt x="3794" y="151"/>
                  </a:cubicBezTo>
                  <a:cubicBezTo>
                    <a:pt x="3886" y="151"/>
                    <a:pt x="3978" y="144"/>
                    <a:pt x="4063" y="116"/>
                  </a:cubicBezTo>
                  <a:cubicBezTo>
                    <a:pt x="4100" y="104"/>
                    <a:pt x="4100" y="49"/>
                    <a:pt x="4063" y="35"/>
                  </a:cubicBezTo>
                  <a:cubicBezTo>
                    <a:pt x="3977" y="7"/>
                    <a:pt x="3882" y="1"/>
                    <a:pt x="3788"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9" name="Google Shape;329;p27"/>
            <p:cNvSpPr/>
            <p:nvPr/>
          </p:nvSpPr>
          <p:spPr>
            <a:xfrm>
              <a:off x="2681996" y="4840440"/>
              <a:ext cx="1173927" cy="45200"/>
            </a:xfrm>
            <a:custGeom>
              <a:avLst/>
              <a:gdLst/>
              <a:ahLst/>
              <a:cxnLst/>
              <a:rect l="l" t="t" r="r" b="b"/>
              <a:pathLst>
                <a:path w="9152" h="352" extrusionOk="0">
                  <a:moveTo>
                    <a:pt x="2600" y="1"/>
                  </a:moveTo>
                  <a:cubicBezTo>
                    <a:pt x="2411" y="1"/>
                    <a:pt x="2222" y="6"/>
                    <a:pt x="2033" y="20"/>
                  </a:cubicBezTo>
                  <a:cubicBezTo>
                    <a:pt x="1884" y="33"/>
                    <a:pt x="1734" y="64"/>
                    <a:pt x="1591" y="88"/>
                  </a:cubicBezTo>
                  <a:cubicBezTo>
                    <a:pt x="1481" y="111"/>
                    <a:pt x="1374" y="115"/>
                    <a:pt x="1268" y="115"/>
                  </a:cubicBezTo>
                  <a:cubicBezTo>
                    <a:pt x="1199" y="115"/>
                    <a:pt x="1132" y="114"/>
                    <a:pt x="1063" y="114"/>
                  </a:cubicBezTo>
                  <a:cubicBezTo>
                    <a:pt x="722" y="120"/>
                    <a:pt x="381" y="139"/>
                    <a:pt x="38" y="145"/>
                  </a:cubicBezTo>
                  <a:cubicBezTo>
                    <a:pt x="0" y="145"/>
                    <a:pt x="0" y="200"/>
                    <a:pt x="38" y="200"/>
                  </a:cubicBezTo>
                  <a:cubicBezTo>
                    <a:pt x="336" y="214"/>
                    <a:pt x="628" y="220"/>
                    <a:pt x="926" y="231"/>
                  </a:cubicBezTo>
                  <a:lnTo>
                    <a:pt x="1350" y="231"/>
                  </a:lnTo>
                  <a:cubicBezTo>
                    <a:pt x="1517" y="231"/>
                    <a:pt x="1678" y="275"/>
                    <a:pt x="1840" y="300"/>
                  </a:cubicBezTo>
                  <a:cubicBezTo>
                    <a:pt x="2083" y="339"/>
                    <a:pt x="2330" y="352"/>
                    <a:pt x="2578" y="352"/>
                  </a:cubicBezTo>
                  <a:cubicBezTo>
                    <a:pt x="2912" y="352"/>
                    <a:pt x="3247" y="329"/>
                    <a:pt x="3579" y="318"/>
                  </a:cubicBezTo>
                  <a:cubicBezTo>
                    <a:pt x="4169" y="306"/>
                    <a:pt x="4754" y="275"/>
                    <a:pt x="5338" y="263"/>
                  </a:cubicBezTo>
                  <a:cubicBezTo>
                    <a:pt x="5934" y="257"/>
                    <a:pt x="6531" y="251"/>
                    <a:pt x="7127" y="231"/>
                  </a:cubicBezTo>
                  <a:cubicBezTo>
                    <a:pt x="7791" y="214"/>
                    <a:pt x="8456" y="220"/>
                    <a:pt x="9120" y="200"/>
                  </a:cubicBezTo>
                  <a:cubicBezTo>
                    <a:pt x="9152" y="200"/>
                    <a:pt x="9152" y="151"/>
                    <a:pt x="9120" y="151"/>
                  </a:cubicBezTo>
                  <a:cubicBezTo>
                    <a:pt x="8524" y="132"/>
                    <a:pt x="7928" y="132"/>
                    <a:pt x="7337" y="120"/>
                  </a:cubicBezTo>
                  <a:cubicBezTo>
                    <a:pt x="6747" y="114"/>
                    <a:pt x="6164" y="88"/>
                    <a:pt x="5574" y="82"/>
                  </a:cubicBezTo>
                  <a:cubicBezTo>
                    <a:pt x="4989" y="76"/>
                    <a:pt x="4406" y="39"/>
                    <a:pt x="3816" y="33"/>
                  </a:cubicBezTo>
                  <a:cubicBezTo>
                    <a:pt x="3409" y="24"/>
                    <a:pt x="3005" y="1"/>
                    <a:pt x="2600" y="1"/>
                  </a:cubicBezTo>
                  <a:close/>
                </a:path>
              </a:pathLst>
            </a:custGeom>
            <a:solidFill>
              <a:srgbClr val="4A42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30" name="Google Shape;330;p27"/>
          <p:cNvSpPr txBox="1">
            <a:spLocks noGrp="1"/>
          </p:cNvSpPr>
          <p:nvPr>
            <p:ph type="subTitle" idx="1"/>
          </p:nvPr>
        </p:nvSpPr>
        <p:spPr>
          <a:xfrm>
            <a:off x="1523333" y="3447503"/>
            <a:ext cx="4370800" cy="2214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331" name="Google Shape;331;p27"/>
          <p:cNvSpPr txBox="1">
            <a:spLocks noGrp="1"/>
          </p:cNvSpPr>
          <p:nvPr>
            <p:ph type="title"/>
          </p:nvPr>
        </p:nvSpPr>
        <p:spPr>
          <a:xfrm>
            <a:off x="1523333" y="1131500"/>
            <a:ext cx="4370800" cy="22144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a:lvl1pPr>
            <a:lvl2pPr lvl="1" rtl="0">
              <a:spcBef>
                <a:spcPts val="0"/>
              </a:spcBef>
              <a:spcAft>
                <a:spcPts val="0"/>
              </a:spcAft>
              <a:buSzPts val="4000"/>
              <a:buNone/>
              <a:defRPr/>
            </a:lvl2pPr>
            <a:lvl3pPr lvl="2" rtl="0">
              <a:spcBef>
                <a:spcPts val="0"/>
              </a:spcBef>
              <a:spcAft>
                <a:spcPts val="0"/>
              </a:spcAft>
              <a:buSzPts val="4000"/>
              <a:buNone/>
              <a:defRPr/>
            </a:lvl3pPr>
            <a:lvl4pPr lvl="3" rtl="0">
              <a:spcBef>
                <a:spcPts val="0"/>
              </a:spcBef>
              <a:spcAft>
                <a:spcPts val="0"/>
              </a:spcAft>
              <a:buSzPts val="4000"/>
              <a:buNone/>
              <a:defRPr/>
            </a:lvl4pPr>
            <a:lvl5pPr lvl="4" rtl="0">
              <a:spcBef>
                <a:spcPts val="0"/>
              </a:spcBef>
              <a:spcAft>
                <a:spcPts val="0"/>
              </a:spcAft>
              <a:buSzPts val="4000"/>
              <a:buNone/>
              <a:defRPr/>
            </a:lvl5pPr>
            <a:lvl6pPr lvl="5" rtl="0">
              <a:spcBef>
                <a:spcPts val="0"/>
              </a:spcBef>
              <a:spcAft>
                <a:spcPts val="0"/>
              </a:spcAft>
              <a:buSzPts val="4000"/>
              <a:buNone/>
              <a:defRPr/>
            </a:lvl6pPr>
            <a:lvl7pPr lvl="6" rtl="0">
              <a:spcBef>
                <a:spcPts val="0"/>
              </a:spcBef>
              <a:spcAft>
                <a:spcPts val="0"/>
              </a:spcAft>
              <a:buSzPts val="4000"/>
              <a:buNone/>
              <a:defRPr/>
            </a:lvl7pPr>
            <a:lvl8pPr lvl="7" rtl="0">
              <a:spcBef>
                <a:spcPts val="0"/>
              </a:spcBef>
              <a:spcAft>
                <a:spcPts val="0"/>
              </a:spcAft>
              <a:buSzPts val="4000"/>
              <a:buNone/>
              <a:defRPr/>
            </a:lvl8pPr>
            <a:lvl9pPr lvl="8" rtl="0">
              <a:spcBef>
                <a:spcPts val="0"/>
              </a:spcBef>
              <a:spcAft>
                <a:spcPts val="0"/>
              </a:spcAft>
              <a:buSzPts val="4000"/>
              <a:buNone/>
              <a:defRPr/>
            </a:lvl9pPr>
          </a:lstStyle>
          <a:p>
            <a:endParaRPr/>
          </a:p>
        </p:txBody>
      </p:sp>
      <p:sp>
        <p:nvSpPr>
          <p:cNvPr id="332" name="Google Shape;332;p27"/>
          <p:cNvSpPr/>
          <p:nvPr/>
        </p:nvSpPr>
        <p:spPr>
          <a:xfrm rot="-150513">
            <a:off x="9061797" y="39340"/>
            <a:ext cx="539236" cy="66251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3" name="Google Shape;333;p27"/>
          <p:cNvSpPr/>
          <p:nvPr/>
        </p:nvSpPr>
        <p:spPr>
          <a:xfrm rot="-1552466">
            <a:off x="4201650" y="142747"/>
            <a:ext cx="1267431" cy="642815"/>
          </a:xfrm>
          <a:custGeom>
            <a:avLst/>
            <a:gdLst/>
            <a:ahLst/>
            <a:cxnLst/>
            <a:rect l="l" t="t" r="r" b="b"/>
            <a:pathLst>
              <a:path w="12605" h="6393" extrusionOk="0">
                <a:moveTo>
                  <a:pt x="1886" y="1"/>
                </a:moveTo>
                <a:cubicBezTo>
                  <a:pt x="1541" y="1"/>
                  <a:pt x="1192" y="55"/>
                  <a:pt x="858" y="168"/>
                </a:cubicBezTo>
                <a:cubicBezTo>
                  <a:pt x="560" y="274"/>
                  <a:pt x="255" y="415"/>
                  <a:pt x="1" y="627"/>
                </a:cubicBezTo>
                <a:cubicBezTo>
                  <a:pt x="1274" y="1354"/>
                  <a:pt x="144" y="2398"/>
                  <a:pt x="144" y="2398"/>
                </a:cubicBezTo>
                <a:cubicBezTo>
                  <a:pt x="2335" y="2465"/>
                  <a:pt x="1994" y="4274"/>
                  <a:pt x="1994" y="4274"/>
                </a:cubicBezTo>
                <a:cubicBezTo>
                  <a:pt x="1994" y="4274"/>
                  <a:pt x="2350" y="4156"/>
                  <a:pt x="2887" y="4156"/>
                </a:cubicBezTo>
                <a:cubicBezTo>
                  <a:pt x="3347" y="4156"/>
                  <a:pt x="3938" y="4242"/>
                  <a:pt x="4554" y="4560"/>
                </a:cubicBezTo>
                <a:cubicBezTo>
                  <a:pt x="4609" y="5131"/>
                  <a:pt x="5299" y="5851"/>
                  <a:pt x="5299" y="5851"/>
                </a:cubicBezTo>
                <a:cubicBezTo>
                  <a:pt x="5299" y="5851"/>
                  <a:pt x="6274" y="5641"/>
                  <a:pt x="6635" y="5200"/>
                </a:cubicBezTo>
                <a:cubicBezTo>
                  <a:pt x="8126" y="5367"/>
                  <a:pt x="8921" y="6392"/>
                  <a:pt x="8921" y="6392"/>
                </a:cubicBezTo>
                <a:cubicBezTo>
                  <a:pt x="8921" y="6392"/>
                  <a:pt x="9322" y="5461"/>
                  <a:pt x="10284" y="5461"/>
                </a:cubicBezTo>
                <a:cubicBezTo>
                  <a:pt x="10619" y="5461"/>
                  <a:pt x="11022" y="5574"/>
                  <a:pt x="11499" y="5876"/>
                </a:cubicBezTo>
                <a:cubicBezTo>
                  <a:pt x="11499" y="5876"/>
                  <a:pt x="11169" y="4480"/>
                  <a:pt x="12462" y="4480"/>
                </a:cubicBezTo>
                <a:cubicBezTo>
                  <a:pt x="12507" y="4480"/>
                  <a:pt x="12555" y="4482"/>
                  <a:pt x="12605" y="4485"/>
                </a:cubicBezTo>
                <a:cubicBezTo>
                  <a:pt x="12518" y="4168"/>
                  <a:pt x="12344" y="3876"/>
                  <a:pt x="12152" y="3628"/>
                </a:cubicBezTo>
                <a:cubicBezTo>
                  <a:pt x="11722" y="3056"/>
                  <a:pt x="11095" y="2646"/>
                  <a:pt x="10431" y="2473"/>
                </a:cubicBezTo>
                <a:cubicBezTo>
                  <a:pt x="10237" y="2416"/>
                  <a:pt x="10045" y="2373"/>
                  <a:pt x="9847" y="2353"/>
                </a:cubicBezTo>
                <a:cubicBezTo>
                  <a:pt x="9688" y="2342"/>
                  <a:pt x="9531" y="2333"/>
                  <a:pt x="9373" y="2333"/>
                </a:cubicBezTo>
                <a:cubicBezTo>
                  <a:pt x="9288" y="2333"/>
                  <a:pt x="9204" y="2335"/>
                  <a:pt x="9119" y="2341"/>
                </a:cubicBezTo>
                <a:cubicBezTo>
                  <a:pt x="8778" y="2771"/>
                  <a:pt x="7902" y="3509"/>
                  <a:pt x="7051" y="3554"/>
                </a:cubicBezTo>
                <a:cubicBezTo>
                  <a:pt x="7045" y="3516"/>
                  <a:pt x="7039" y="3472"/>
                  <a:pt x="7026" y="3434"/>
                </a:cubicBezTo>
                <a:cubicBezTo>
                  <a:pt x="7057" y="3422"/>
                  <a:pt x="7082" y="3410"/>
                  <a:pt x="7114" y="3391"/>
                </a:cubicBezTo>
                <a:cubicBezTo>
                  <a:pt x="7200" y="3336"/>
                  <a:pt x="7275" y="3242"/>
                  <a:pt x="7324" y="3118"/>
                </a:cubicBezTo>
                <a:cubicBezTo>
                  <a:pt x="7442" y="2832"/>
                  <a:pt x="7616" y="2149"/>
                  <a:pt x="7616" y="2149"/>
                </a:cubicBezTo>
                <a:lnTo>
                  <a:pt x="7616" y="2149"/>
                </a:lnTo>
                <a:cubicBezTo>
                  <a:pt x="7616" y="2149"/>
                  <a:pt x="6951" y="2186"/>
                  <a:pt x="6604" y="2571"/>
                </a:cubicBezTo>
                <a:cubicBezTo>
                  <a:pt x="6547" y="2628"/>
                  <a:pt x="6510" y="2696"/>
                  <a:pt x="6480" y="2771"/>
                </a:cubicBezTo>
                <a:cubicBezTo>
                  <a:pt x="6412" y="2734"/>
                  <a:pt x="6343" y="2702"/>
                  <a:pt x="6268" y="2683"/>
                </a:cubicBezTo>
                <a:cubicBezTo>
                  <a:pt x="6188" y="2659"/>
                  <a:pt x="6113" y="2646"/>
                  <a:pt x="6039" y="2634"/>
                </a:cubicBezTo>
                <a:cubicBezTo>
                  <a:pt x="6057" y="2559"/>
                  <a:pt x="6063" y="2479"/>
                  <a:pt x="6051" y="2398"/>
                </a:cubicBezTo>
                <a:cubicBezTo>
                  <a:pt x="5976" y="1888"/>
                  <a:pt x="5442" y="1484"/>
                  <a:pt x="5442" y="1484"/>
                </a:cubicBezTo>
                <a:cubicBezTo>
                  <a:pt x="5442" y="1484"/>
                  <a:pt x="5205" y="2149"/>
                  <a:pt x="5144" y="2453"/>
                </a:cubicBezTo>
                <a:cubicBezTo>
                  <a:pt x="5119" y="2584"/>
                  <a:pt x="5125" y="2702"/>
                  <a:pt x="5168" y="2801"/>
                </a:cubicBezTo>
                <a:cubicBezTo>
                  <a:pt x="5182" y="2826"/>
                  <a:pt x="5199" y="2857"/>
                  <a:pt x="5219" y="2883"/>
                </a:cubicBezTo>
                <a:cubicBezTo>
                  <a:pt x="5187" y="2907"/>
                  <a:pt x="5156" y="2938"/>
                  <a:pt x="5125" y="2969"/>
                </a:cubicBezTo>
                <a:cubicBezTo>
                  <a:pt x="4448" y="2453"/>
                  <a:pt x="4132" y="1347"/>
                  <a:pt x="4095" y="801"/>
                </a:cubicBezTo>
                <a:cubicBezTo>
                  <a:pt x="3901" y="652"/>
                  <a:pt x="3697" y="527"/>
                  <a:pt x="3479" y="409"/>
                </a:cubicBezTo>
                <a:cubicBezTo>
                  <a:pt x="3304" y="317"/>
                  <a:pt x="3118" y="242"/>
                  <a:pt x="2932" y="174"/>
                </a:cubicBezTo>
                <a:cubicBezTo>
                  <a:pt x="2600" y="60"/>
                  <a:pt x="2244" y="1"/>
                  <a:pt x="1886" y="1"/>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4" name="Google Shape;334;p27"/>
          <p:cNvSpPr/>
          <p:nvPr/>
        </p:nvSpPr>
        <p:spPr>
          <a:xfrm rot="1337688">
            <a:off x="11395303" y="1586142"/>
            <a:ext cx="539235" cy="66250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061554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text 5">
  <p:cSld name="Title and text 5">
    <p:spTree>
      <p:nvGrpSpPr>
        <p:cNvPr id="1" name="Shape 335"/>
        <p:cNvGrpSpPr/>
        <p:nvPr/>
      </p:nvGrpSpPr>
      <p:grpSpPr>
        <a:xfrm>
          <a:off x="0" y="0"/>
          <a:ext cx="0" cy="0"/>
          <a:chOff x="0" y="0"/>
          <a:chExt cx="0" cy="0"/>
        </a:xfrm>
      </p:grpSpPr>
      <p:sp>
        <p:nvSpPr>
          <p:cNvPr id="336" name="Google Shape;336;p28"/>
          <p:cNvSpPr/>
          <p:nvPr/>
        </p:nvSpPr>
        <p:spPr>
          <a:xfrm>
            <a:off x="204033" y="132600"/>
            <a:ext cx="11819995" cy="6182651"/>
          </a:xfrm>
          <a:custGeom>
            <a:avLst/>
            <a:gdLst/>
            <a:ahLst/>
            <a:cxnLst/>
            <a:rect l="l" t="t" r="r" b="b"/>
            <a:pathLst>
              <a:path w="69112" h="35572" extrusionOk="0">
                <a:moveTo>
                  <a:pt x="53390" y="0"/>
                </a:moveTo>
                <a:lnTo>
                  <a:pt x="10861" y="659"/>
                </a:lnTo>
                <a:lnTo>
                  <a:pt x="2853" y="4777"/>
                </a:lnTo>
                <a:lnTo>
                  <a:pt x="1" y="11767"/>
                </a:lnTo>
                <a:lnTo>
                  <a:pt x="1529" y="31347"/>
                </a:lnTo>
                <a:lnTo>
                  <a:pt x="10127" y="35422"/>
                </a:lnTo>
                <a:lnTo>
                  <a:pt x="30056" y="35571"/>
                </a:lnTo>
                <a:lnTo>
                  <a:pt x="60844" y="35355"/>
                </a:lnTo>
                <a:lnTo>
                  <a:pt x="66174" y="29801"/>
                </a:lnTo>
                <a:lnTo>
                  <a:pt x="68560" y="20613"/>
                </a:lnTo>
                <a:lnTo>
                  <a:pt x="69111" y="10947"/>
                </a:lnTo>
                <a:lnTo>
                  <a:pt x="64148" y="2168"/>
                </a:lnTo>
                <a:lnTo>
                  <a:pt x="53390" y="0"/>
                </a:ln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37" name="Google Shape;337;p28"/>
          <p:cNvGrpSpPr/>
          <p:nvPr/>
        </p:nvGrpSpPr>
        <p:grpSpPr>
          <a:xfrm>
            <a:off x="1" y="6166767"/>
            <a:ext cx="12175047" cy="691479"/>
            <a:chOff x="0" y="4624737"/>
            <a:chExt cx="9131285" cy="518765"/>
          </a:xfrm>
        </p:grpSpPr>
        <p:sp>
          <p:nvSpPr>
            <p:cNvPr id="338" name="Google Shape;338;p28"/>
            <p:cNvSpPr/>
            <p:nvPr/>
          </p:nvSpPr>
          <p:spPr>
            <a:xfrm>
              <a:off x="0" y="4652715"/>
              <a:ext cx="9131285" cy="490783"/>
            </a:xfrm>
            <a:custGeom>
              <a:avLst/>
              <a:gdLst/>
              <a:ahLst/>
              <a:cxnLst/>
              <a:rect l="l" t="t" r="r" b="b"/>
              <a:pathLst>
                <a:path w="71188" h="3822" extrusionOk="0">
                  <a:moveTo>
                    <a:pt x="1" y="0"/>
                  </a:moveTo>
                  <a:lnTo>
                    <a:pt x="1" y="3822"/>
                  </a:lnTo>
                  <a:lnTo>
                    <a:pt x="71187" y="3822"/>
                  </a:lnTo>
                  <a:lnTo>
                    <a:pt x="711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9" name="Google Shape;339;p28"/>
            <p:cNvSpPr/>
            <p:nvPr/>
          </p:nvSpPr>
          <p:spPr>
            <a:xfrm>
              <a:off x="4469575" y="4624737"/>
              <a:ext cx="4661661" cy="490767"/>
            </a:xfrm>
            <a:custGeom>
              <a:avLst/>
              <a:gdLst/>
              <a:ahLst/>
              <a:cxnLst/>
              <a:rect l="l" t="t" r="r" b="b"/>
              <a:pathLst>
                <a:path w="36442" h="5603" extrusionOk="0">
                  <a:moveTo>
                    <a:pt x="36442" y="0"/>
                  </a:moveTo>
                  <a:lnTo>
                    <a:pt x="26186" y="863"/>
                  </a:lnTo>
                  <a:lnTo>
                    <a:pt x="33521" y="1993"/>
                  </a:lnTo>
                  <a:lnTo>
                    <a:pt x="1" y="3229"/>
                  </a:lnTo>
                  <a:lnTo>
                    <a:pt x="20997" y="4137"/>
                  </a:lnTo>
                  <a:lnTo>
                    <a:pt x="16481" y="5603"/>
                  </a:lnTo>
                  <a:lnTo>
                    <a:pt x="36442" y="5603"/>
                  </a:lnTo>
                  <a:lnTo>
                    <a:pt x="36442" y="0"/>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0" name="Google Shape;340;p28"/>
            <p:cNvSpPr/>
            <p:nvPr/>
          </p:nvSpPr>
          <p:spPr>
            <a:xfrm>
              <a:off x="0" y="4652724"/>
              <a:ext cx="3225862" cy="490778"/>
            </a:xfrm>
            <a:custGeom>
              <a:avLst/>
              <a:gdLst/>
              <a:ahLst/>
              <a:cxnLst/>
              <a:rect l="l" t="t" r="r" b="b"/>
              <a:pathLst>
                <a:path w="25149" h="4368" extrusionOk="0">
                  <a:moveTo>
                    <a:pt x="1" y="1"/>
                  </a:moveTo>
                  <a:lnTo>
                    <a:pt x="1" y="4368"/>
                  </a:lnTo>
                  <a:lnTo>
                    <a:pt x="18551" y="4368"/>
                  </a:lnTo>
                  <a:cubicBezTo>
                    <a:pt x="17221" y="4050"/>
                    <a:pt x="16326" y="3846"/>
                    <a:pt x="16252" y="3846"/>
                  </a:cubicBezTo>
                  <a:cubicBezTo>
                    <a:pt x="15922" y="3846"/>
                    <a:pt x="25148" y="3057"/>
                    <a:pt x="25148" y="3057"/>
                  </a:cubicBezTo>
                  <a:lnTo>
                    <a:pt x="6480" y="2008"/>
                  </a:lnTo>
                  <a:lnTo>
                    <a:pt x="12413" y="864"/>
                  </a:lnTo>
                  <a:lnTo>
                    <a:pt x="1" y="1"/>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1" name="Google Shape;341;p28"/>
            <p:cNvSpPr/>
            <p:nvPr/>
          </p:nvSpPr>
          <p:spPr>
            <a:xfrm>
              <a:off x="326833" y="4939325"/>
              <a:ext cx="941117" cy="46613"/>
            </a:xfrm>
            <a:custGeom>
              <a:avLst/>
              <a:gdLst/>
              <a:ahLst/>
              <a:cxnLst/>
              <a:rect l="l" t="t" r="r" b="b"/>
              <a:pathLst>
                <a:path w="7337" h="363" extrusionOk="0">
                  <a:moveTo>
                    <a:pt x="4499" y="1"/>
                  </a:moveTo>
                  <a:cubicBezTo>
                    <a:pt x="4215" y="1"/>
                    <a:pt x="3931" y="9"/>
                    <a:pt x="3654" y="18"/>
                  </a:cubicBezTo>
                  <a:cubicBezTo>
                    <a:pt x="2436" y="61"/>
                    <a:pt x="1218" y="87"/>
                    <a:pt x="7" y="173"/>
                  </a:cubicBezTo>
                  <a:cubicBezTo>
                    <a:pt x="1" y="179"/>
                    <a:pt x="1" y="191"/>
                    <a:pt x="7" y="191"/>
                  </a:cubicBezTo>
                  <a:cubicBezTo>
                    <a:pt x="1218" y="279"/>
                    <a:pt x="2436" y="303"/>
                    <a:pt x="3654" y="348"/>
                  </a:cubicBezTo>
                  <a:cubicBezTo>
                    <a:pt x="3913" y="356"/>
                    <a:pt x="4176" y="362"/>
                    <a:pt x="4439" y="362"/>
                  </a:cubicBezTo>
                  <a:cubicBezTo>
                    <a:pt x="4780" y="362"/>
                    <a:pt x="5121" y="351"/>
                    <a:pt x="5455" y="316"/>
                  </a:cubicBezTo>
                  <a:cubicBezTo>
                    <a:pt x="6069" y="260"/>
                    <a:pt x="6685" y="266"/>
                    <a:pt x="7293" y="217"/>
                  </a:cubicBezTo>
                  <a:cubicBezTo>
                    <a:pt x="7336" y="211"/>
                    <a:pt x="7336" y="154"/>
                    <a:pt x="7293" y="148"/>
                  </a:cubicBezTo>
                  <a:cubicBezTo>
                    <a:pt x="6691" y="99"/>
                    <a:pt x="6088" y="117"/>
                    <a:pt x="5492" y="50"/>
                  </a:cubicBezTo>
                  <a:cubicBezTo>
                    <a:pt x="5167" y="13"/>
                    <a:pt x="4833" y="1"/>
                    <a:pt x="4499"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2" name="Google Shape;342;p28"/>
            <p:cNvSpPr/>
            <p:nvPr/>
          </p:nvSpPr>
          <p:spPr>
            <a:xfrm>
              <a:off x="8243426" y="4886805"/>
              <a:ext cx="526035" cy="19390"/>
            </a:xfrm>
            <a:custGeom>
              <a:avLst/>
              <a:gdLst/>
              <a:ahLst/>
              <a:cxnLst/>
              <a:rect l="l" t="t" r="r" b="b"/>
              <a:pathLst>
                <a:path w="4101" h="151" extrusionOk="0">
                  <a:moveTo>
                    <a:pt x="3788" y="1"/>
                  </a:moveTo>
                  <a:cubicBezTo>
                    <a:pt x="3720" y="1"/>
                    <a:pt x="3651" y="4"/>
                    <a:pt x="3586" y="4"/>
                  </a:cubicBezTo>
                  <a:lnTo>
                    <a:pt x="3113" y="4"/>
                  </a:lnTo>
                  <a:cubicBezTo>
                    <a:pt x="2766" y="4"/>
                    <a:pt x="2423" y="4"/>
                    <a:pt x="2076" y="11"/>
                  </a:cubicBezTo>
                  <a:cubicBezTo>
                    <a:pt x="1393" y="17"/>
                    <a:pt x="708" y="35"/>
                    <a:pt x="31" y="55"/>
                  </a:cubicBezTo>
                  <a:cubicBezTo>
                    <a:pt x="0" y="55"/>
                    <a:pt x="0" y="98"/>
                    <a:pt x="31" y="98"/>
                  </a:cubicBezTo>
                  <a:cubicBezTo>
                    <a:pt x="708" y="110"/>
                    <a:pt x="1393" y="135"/>
                    <a:pt x="2076" y="141"/>
                  </a:cubicBezTo>
                  <a:cubicBezTo>
                    <a:pt x="2243" y="144"/>
                    <a:pt x="2411" y="144"/>
                    <a:pt x="2579" y="144"/>
                  </a:cubicBezTo>
                  <a:cubicBezTo>
                    <a:pt x="2746" y="144"/>
                    <a:pt x="2914" y="144"/>
                    <a:pt x="3082" y="147"/>
                  </a:cubicBezTo>
                  <a:lnTo>
                    <a:pt x="3586" y="147"/>
                  </a:lnTo>
                  <a:cubicBezTo>
                    <a:pt x="3653" y="147"/>
                    <a:pt x="3724" y="151"/>
                    <a:pt x="3794" y="151"/>
                  </a:cubicBezTo>
                  <a:cubicBezTo>
                    <a:pt x="3886" y="151"/>
                    <a:pt x="3978" y="144"/>
                    <a:pt x="4063" y="116"/>
                  </a:cubicBezTo>
                  <a:cubicBezTo>
                    <a:pt x="4100" y="104"/>
                    <a:pt x="4100" y="49"/>
                    <a:pt x="4063" y="35"/>
                  </a:cubicBezTo>
                  <a:cubicBezTo>
                    <a:pt x="3977" y="7"/>
                    <a:pt x="3882" y="1"/>
                    <a:pt x="3788"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3" name="Google Shape;343;p28"/>
            <p:cNvSpPr/>
            <p:nvPr/>
          </p:nvSpPr>
          <p:spPr>
            <a:xfrm>
              <a:off x="2681996" y="4840440"/>
              <a:ext cx="1173927" cy="45200"/>
            </a:xfrm>
            <a:custGeom>
              <a:avLst/>
              <a:gdLst/>
              <a:ahLst/>
              <a:cxnLst/>
              <a:rect l="l" t="t" r="r" b="b"/>
              <a:pathLst>
                <a:path w="9152" h="352" extrusionOk="0">
                  <a:moveTo>
                    <a:pt x="2600" y="1"/>
                  </a:moveTo>
                  <a:cubicBezTo>
                    <a:pt x="2411" y="1"/>
                    <a:pt x="2222" y="6"/>
                    <a:pt x="2033" y="20"/>
                  </a:cubicBezTo>
                  <a:cubicBezTo>
                    <a:pt x="1884" y="33"/>
                    <a:pt x="1734" y="64"/>
                    <a:pt x="1591" y="88"/>
                  </a:cubicBezTo>
                  <a:cubicBezTo>
                    <a:pt x="1481" y="111"/>
                    <a:pt x="1374" y="115"/>
                    <a:pt x="1268" y="115"/>
                  </a:cubicBezTo>
                  <a:cubicBezTo>
                    <a:pt x="1199" y="115"/>
                    <a:pt x="1132" y="114"/>
                    <a:pt x="1063" y="114"/>
                  </a:cubicBezTo>
                  <a:cubicBezTo>
                    <a:pt x="722" y="120"/>
                    <a:pt x="381" y="139"/>
                    <a:pt x="38" y="145"/>
                  </a:cubicBezTo>
                  <a:cubicBezTo>
                    <a:pt x="0" y="145"/>
                    <a:pt x="0" y="200"/>
                    <a:pt x="38" y="200"/>
                  </a:cubicBezTo>
                  <a:cubicBezTo>
                    <a:pt x="336" y="214"/>
                    <a:pt x="628" y="220"/>
                    <a:pt x="926" y="231"/>
                  </a:cubicBezTo>
                  <a:lnTo>
                    <a:pt x="1350" y="231"/>
                  </a:lnTo>
                  <a:cubicBezTo>
                    <a:pt x="1517" y="231"/>
                    <a:pt x="1678" y="275"/>
                    <a:pt x="1840" y="300"/>
                  </a:cubicBezTo>
                  <a:cubicBezTo>
                    <a:pt x="2083" y="339"/>
                    <a:pt x="2330" y="352"/>
                    <a:pt x="2578" y="352"/>
                  </a:cubicBezTo>
                  <a:cubicBezTo>
                    <a:pt x="2912" y="352"/>
                    <a:pt x="3247" y="329"/>
                    <a:pt x="3579" y="318"/>
                  </a:cubicBezTo>
                  <a:cubicBezTo>
                    <a:pt x="4169" y="306"/>
                    <a:pt x="4754" y="275"/>
                    <a:pt x="5338" y="263"/>
                  </a:cubicBezTo>
                  <a:cubicBezTo>
                    <a:pt x="5934" y="257"/>
                    <a:pt x="6531" y="251"/>
                    <a:pt x="7127" y="231"/>
                  </a:cubicBezTo>
                  <a:cubicBezTo>
                    <a:pt x="7791" y="214"/>
                    <a:pt x="8456" y="220"/>
                    <a:pt x="9120" y="200"/>
                  </a:cubicBezTo>
                  <a:cubicBezTo>
                    <a:pt x="9152" y="200"/>
                    <a:pt x="9152" y="151"/>
                    <a:pt x="9120" y="151"/>
                  </a:cubicBezTo>
                  <a:cubicBezTo>
                    <a:pt x="8524" y="132"/>
                    <a:pt x="7928" y="132"/>
                    <a:pt x="7337" y="120"/>
                  </a:cubicBezTo>
                  <a:cubicBezTo>
                    <a:pt x="6747" y="114"/>
                    <a:pt x="6164" y="88"/>
                    <a:pt x="5574" y="82"/>
                  </a:cubicBezTo>
                  <a:cubicBezTo>
                    <a:pt x="4989" y="76"/>
                    <a:pt x="4406" y="39"/>
                    <a:pt x="3816" y="33"/>
                  </a:cubicBezTo>
                  <a:cubicBezTo>
                    <a:pt x="3409" y="24"/>
                    <a:pt x="3005" y="1"/>
                    <a:pt x="2600" y="1"/>
                  </a:cubicBezTo>
                  <a:close/>
                </a:path>
              </a:pathLst>
            </a:custGeom>
            <a:solidFill>
              <a:srgbClr val="4A42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44" name="Google Shape;344;p28"/>
          <p:cNvSpPr txBox="1">
            <a:spLocks noGrp="1"/>
          </p:cNvSpPr>
          <p:nvPr>
            <p:ph type="title"/>
          </p:nvPr>
        </p:nvSpPr>
        <p:spPr>
          <a:xfrm>
            <a:off x="960000" y="593367"/>
            <a:ext cx="10272000" cy="95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4000"/>
              <a:buNone/>
              <a:defRPr/>
            </a:lvl1pPr>
            <a:lvl2pPr lvl="1" algn="ctr" rtl="0">
              <a:spcBef>
                <a:spcPts val="0"/>
              </a:spcBef>
              <a:spcAft>
                <a:spcPts val="0"/>
              </a:spcAft>
              <a:buSzPts val="4000"/>
              <a:buNone/>
              <a:defRPr/>
            </a:lvl2pPr>
            <a:lvl3pPr lvl="2" algn="ctr" rtl="0">
              <a:spcBef>
                <a:spcPts val="0"/>
              </a:spcBef>
              <a:spcAft>
                <a:spcPts val="0"/>
              </a:spcAft>
              <a:buSzPts val="4000"/>
              <a:buNone/>
              <a:defRPr/>
            </a:lvl3pPr>
            <a:lvl4pPr lvl="3" algn="ctr" rtl="0">
              <a:spcBef>
                <a:spcPts val="0"/>
              </a:spcBef>
              <a:spcAft>
                <a:spcPts val="0"/>
              </a:spcAft>
              <a:buSzPts val="4000"/>
              <a:buNone/>
              <a:defRPr/>
            </a:lvl4pPr>
            <a:lvl5pPr lvl="4" algn="ctr" rtl="0">
              <a:spcBef>
                <a:spcPts val="0"/>
              </a:spcBef>
              <a:spcAft>
                <a:spcPts val="0"/>
              </a:spcAft>
              <a:buSzPts val="4000"/>
              <a:buNone/>
              <a:defRPr/>
            </a:lvl5pPr>
            <a:lvl6pPr lvl="5" algn="ctr" rtl="0">
              <a:spcBef>
                <a:spcPts val="0"/>
              </a:spcBef>
              <a:spcAft>
                <a:spcPts val="0"/>
              </a:spcAft>
              <a:buSzPts val="4000"/>
              <a:buNone/>
              <a:defRPr/>
            </a:lvl6pPr>
            <a:lvl7pPr lvl="6" algn="ctr" rtl="0">
              <a:spcBef>
                <a:spcPts val="0"/>
              </a:spcBef>
              <a:spcAft>
                <a:spcPts val="0"/>
              </a:spcAft>
              <a:buSzPts val="4000"/>
              <a:buNone/>
              <a:defRPr/>
            </a:lvl7pPr>
            <a:lvl8pPr lvl="7" algn="ctr" rtl="0">
              <a:spcBef>
                <a:spcPts val="0"/>
              </a:spcBef>
              <a:spcAft>
                <a:spcPts val="0"/>
              </a:spcAft>
              <a:buSzPts val="4000"/>
              <a:buNone/>
              <a:defRPr/>
            </a:lvl8pPr>
            <a:lvl9pPr lvl="8" algn="ctr" rtl="0">
              <a:spcBef>
                <a:spcPts val="0"/>
              </a:spcBef>
              <a:spcAft>
                <a:spcPts val="0"/>
              </a:spcAft>
              <a:buSzPts val="4000"/>
              <a:buNone/>
              <a:defRPr/>
            </a:lvl9pPr>
          </a:lstStyle>
          <a:p>
            <a:endParaRPr/>
          </a:p>
        </p:txBody>
      </p:sp>
      <p:sp>
        <p:nvSpPr>
          <p:cNvPr id="345" name="Google Shape;345;p28"/>
          <p:cNvSpPr txBox="1">
            <a:spLocks noGrp="1"/>
          </p:cNvSpPr>
          <p:nvPr>
            <p:ph type="subTitle" idx="1"/>
          </p:nvPr>
        </p:nvSpPr>
        <p:spPr>
          <a:xfrm>
            <a:off x="953467" y="1688733"/>
            <a:ext cx="4273200" cy="37820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2"/>
              </a:buClr>
              <a:buSzPts val="1400"/>
              <a:buChar char="●"/>
              <a:defRPr/>
            </a:lvl1pPr>
            <a:lvl2pPr lvl="1" rtl="0">
              <a:lnSpc>
                <a:spcPct val="100000"/>
              </a:lnSpc>
              <a:spcBef>
                <a:spcPts val="0"/>
              </a:spcBef>
              <a:spcAft>
                <a:spcPts val="0"/>
              </a:spcAft>
              <a:buSzPts val="1400"/>
              <a:buChar char="○"/>
              <a:defRPr/>
            </a:lvl2pPr>
            <a:lvl3pPr lvl="2" rtl="0">
              <a:lnSpc>
                <a:spcPct val="100000"/>
              </a:lnSpc>
              <a:spcBef>
                <a:spcPts val="0"/>
              </a:spcBef>
              <a:spcAft>
                <a:spcPts val="0"/>
              </a:spcAft>
              <a:buSzPts val="1400"/>
              <a:buChar char="■"/>
              <a:defRPr/>
            </a:lvl3pPr>
            <a:lvl4pPr lvl="3" rtl="0">
              <a:lnSpc>
                <a:spcPct val="100000"/>
              </a:lnSpc>
              <a:spcBef>
                <a:spcPts val="0"/>
              </a:spcBef>
              <a:spcAft>
                <a:spcPts val="0"/>
              </a:spcAft>
              <a:buSzPts val="1400"/>
              <a:buChar char="●"/>
              <a:defRPr/>
            </a:lvl4pPr>
            <a:lvl5pPr lvl="4" rtl="0">
              <a:lnSpc>
                <a:spcPct val="100000"/>
              </a:lnSpc>
              <a:spcBef>
                <a:spcPts val="0"/>
              </a:spcBef>
              <a:spcAft>
                <a:spcPts val="0"/>
              </a:spcAft>
              <a:buSzPts val="1400"/>
              <a:buChar char="○"/>
              <a:defRPr/>
            </a:lvl5pPr>
            <a:lvl6pPr lvl="5" rtl="0">
              <a:lnSpc>
                <a:spcPct val="100000"/>
              </a:lnSpc>
              <a:spcBef>
                <a:spcPts val="0"/>
              </a:spcBef>
              <a:spcAft>
                <a:spcPts val="0"/>
              </a:spcAft>
              <a:buSzPts val="1400"/>
              <a:buChar char="■"/>
              <a:defRPr/>
            </a:lvl6pPr>
            <a:lvl7pPr lvl="6" rtl="0">
              <a:lnSpc>
                <a:spcPct val="100000"/>
              </a:lnSpc>
              <a:spcBef>
                <a:spcPts val="0"/>
              </a:spcBef>
              <a:spcAft>
                <a:spcPts val="0"/>
              </a:spcAft>
              <a:buSzPts val="1400"/>
              <a:buChar char="●"/>
              <a:defRPr/>
            </a:lvl7pPr>
            <a:lvl8pPr lvl="7" rtl="0">
              <a:lnSpc>
                <a:spcPct val="100000"/>
              </a:lnSpc>
              <a:spcBef>
                <a:spcPts val="0"/>
              </a:spcBef>
              <a:spcAft>
                <a:spcPts val="0"/>
              </a:spcAft>
              <a:buSzPts val="1400"/>
              <a:buChar char="○"/>
              <a:defRPr/>
            </a:lvl8pPr>
            <a:lvl9pPr lvl="8" rtl="0">
              <a:lnSpc>
                <a:spcPct val="100000"/>
              </a:lnSpc>
              <a:spcBef>
                <a:spcPts val="0"/>
              </a:spcBef>
              <a:spcAft>
                <a:spcPts val="0"/>
              </a:spcAft>
              <a:buSzPts val="1400"/>
              <a:buChar char="■"/>
              <a:defRPr/>
            </a:lvl9pPr>
          </a:lstStyle>
          <a:p>
            <a:endParaRPr/>
          </a:p>
        </p:txBody>
      </p:sp>
      <p:sp>
        <p:nvSpPr>
          <p:cNvPr id="346" name="Google Shape;346;p28"/>
          <p:cNvSpPr/>
          <p:nvPr/>
        </p:nvSpPr>
        <p:spPr>
          <a:xfrm rot="-150513">
            <a:off x="8980363" y="11473"/>
            <a:ext cx="539236" cy="66251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7" name="Google Shape;347;p28"/>
          <p:cNvSpPr/>
          <p:nvPr/>
        </p:nvSpPr>
        <p:spPr>
          <a:xfrm rot="1427347">
            <a:off x="2064684" y="220455"/>
            <a:ext cx="412635" cy="50695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3481740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ext 6">
  <p:cSld name="Title and text 6">
    <p:spTree>
      <p:nvGrpSpPr>
        <p:cNvPr id="1" name="Shape 348"/>
        <p:cNvGrpSpPr/>
        <p:nvPr/>
      </p:nvGrpSpPr>
      <p:grpSpPr>
        <a:xfrm>
          <a:off x="0" y="0"/>
          <a:ext cx="0" cy="0"/>
          <a:chOff x="0" y="0"/>
          <a:chExt cx="0" cy="0"/>
        </a:xfrm>
      </p:grpSpPr>
      <p:sp>
        <p:nvSpPr>
          <p:cNvPr id="349" name="Google Shape;349;p29"/>
          <p:cNvSpPr/>
          <p:nvPr/>
        </p:nvSpPr>
        <p:spPr>
          <a:xfrm>
            <a:off x="204033" y="132600"/>
            <a:ext cx="11819995" cy="6182651"/>
          </a:xfrm>
          <a:custGeom>
            <a:avLst/>
            <a:gdLst/>
            <a:ahLst/>
            <a:cxnLst/>
            <a:rect l="l" t="t" r="r" b="b"/>
            <a:pathLst>
              <a:path w="69112" h="35572" extrusionOk="0">
                <a:moveTo>
                  <a:pt x="53390" y="0"/>
                </a:moveTo>
                <a:lnTo>
                  <a:pt x="10861" y="659"/>
                </a:lnTo>
                <a:lnTo>
                  <a:pt x="2853" y="4777"/>
                </a:lnTo>
                <a:lnTo>
                  <a:pt x="1" y="11767"/>
                </a:lnTo>
                <a:lnTo>
                  <a:pt x="1529" y="31347"/>
                </a:lnTo>
                <a:lnTo>
                  <a:pt x="10127" y="35422"/>
                </a:lnTo>
                <a:lnTo>
                  <a:pt x="30056" y="35571"/>
                </a:lnTo>
                <a:lnTo>
                  <a:pt x="60844" y="35355"/>
                </a:lnTo>
                <a:lnTo>
                  <a:pt x="66174" y="29801"/>
                </a:lnTo>
                <a:lnTo>
                  <a:pt x="68560" y="20613"/>
                </a:lnTo>
                <a:lnTo>
                  <a:pt x="69111" y="10947"/>
                </a:lnTo>
                <a:lnTo>
                  <a:pt x="64148" y="2168"/>
                </a:lnTo>
                <a:lnTo>
                  <a:pt x="53390" y="0"/>
                </a:ln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50" name="Google Shape;350;p29"/>
          <p:cNvGrpSpPr/>
          <p:nvPr/>
        </p:nvGrpSpPr>
        <p:grpSpPr>
          <a:xfrm>
            <a:off x="1" y="6166767"/>
            <a:ext cx="12175047" cy="691479"/>
            <a:chOff x="0" y="4624737"/>
            <a:chExt cx="9131285" cy="518765"/>
          </a:xfrm>
        </p:grpSpPr>
        <p:sp>
          <p:nvSpPr>
            <p:cNvPr id="351" name="Google Shape;351;p29"/>
            <p:cNvSpPr/>
            <p:nvPr/>
          </p:nvSpPr>
          <p:spPr>
            <a:xfrm>
              <a:off x="0" y="4652715"/>
              <a:ext cx="9131285" cy="490783"/>
            </a:xfrm>
            <a:custGeom>
              <a:avLst/>
              <a:gdLst/>
              <a:ahLst/>
              <a:cxnLst/>
              <a:rect l="l" t="t" r="r" b="b"/>
              <a:pathLst>
                <a:path w="71188" h="3822" extrusionOk="0">
                  <a:moveTo>
                    <a:pt x="1" y="0"/>
                  </a:moveTo>
                  <a:lnTo>
                    <a:pt x="1" y="3822"/>
                  </a:lnTo>
                  <a:lnTo>
                    <a:pt x="71187" y="3822"/>
                  </a:lnTo>
                  <a:lnTo>
                    <a:pt x="711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2" name="Google Shape;352;p29"/>
            <p:cNvSpPr/>
            <p:nvPr/>
          </p:nvSpPr>
          <p:spPr>
            <a:xfrm>
              <a:off x="4469575" y="4624737"/>
              <a:ext cx="4661661" cy="490767"/>
            </a:xfrm>
            <a:custGeom>
              <a:avLst/>
              <a:gdLst/>
              <a:ahLst/>
              <a:cxnLst/>
              <a:rect l="l" t="t" r="r" b="b"/>
              <a:pathLst>
                <a:path w="36442" h="5603" extrusionOk="0">
                  <a:moveTo>
                    <a:pt x="36442" y="0"/>
                  </a:moveTo>
                  <a:lnTo>
                    <a:pt x="26186" y="863"/>
                  </a:lnTo>
                  <a:lnTo>
                    <a:pt x="33521" y="1993"/>
                  </a:lnTo>
                  <a:lnTo>
                    <a:pt x="1" y="3229"/>
                  </a:lnTo>
                  <a:lnTo>
                    <a:pt x="20997" y="4137"/>
                  </a:lnTo>
                  <a:lnTo>
                    <a:pt x="16481" y="5603"/>
                  </a:lnTo>
                  <a:lnTo>
                    <a:pt x="36442" y="5603"/>
                  </a:lnTo>
                  <a:lnTo>
                    <a:pt x="36442" y="0"/>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3" name="Google Shape;353;p29"/>
            <p:cNvSpPr/>
            <p:nvPr/>
          </p:nvSpPr>
          <p:spPr>
            <a:xfrm>
              <a:off x="0" y="4652724"/>
              <a:ext cx="3225862" cy="490778"/>
            </a:xfrm>
            <a:custGeom>
              <a:avLst/>
              <a:gdLst/>
              <a:ahLst/>
              <a:cxnLst/>
              <a:rect l="l" t="t" r="r" b="b"/>
              <a:pathLst>
                <a:path w="25149" h="4368" extrusionOk="0">
                  <a:moveTo>
                    <a:pt x="1" y="1"/>
                  </a:moveTo>
                  <a:lnTo>
                    <a:pt x="1" y="4368"/>
                  </a:lnTo>
                  <a:lnTo>
                    <a:pt x="18551" y="4368"/>
                  </a:lnTo>
                  <a:cubicBezTo>
                    <a:pt x="17221" y="4050"/>
                    <a:pt x="16326" y="3846"/>
                    <a:pt x="16252" y="3846"/>
                  </a:cubicBezTo>
                  <a:cubicBezTo>
                    <a:pt x="15922" y="3846"/>
                    <a:pt x="25148" y="3057"/>
                    <a:pt x="25148" y="3057"/>
                  </a:cubicBezTo>
                  <a:lnTo>
                    <a:pt x="6480" y="2008"/>
                  </a:lnTo>
                  <a:lnTo>
                    <a:pt x="12413" y="864"/>
                  </a:lnTo>
                  <a:lnTo>
                    <a:pt x="1" y="1"/>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4" name="Google Shape;354;p29"/>
            <p:cNvSpPr/>
            <p:nvPr/>
          </p:nvSpPr>
          <p:spPr>
            <a:xfrm>
              <a:off x="326833" y="4939325"/>
              <a:ext cx="941117" cy="46613"/>
            </a:xfrm>
            <a:custGeom>
              <a:avLst/>
              <a:gdLst/>
              <a:ahLst/>
              <a:cxnLst/>
              <a:rect l="l" t="t" r="r" b="b"/>
              <a:pathLst>
                <a:path w="7337" h="363" extrusionOk="0">
                  <a:moveTo>
                    <a:pt x="4499" y="1"/>
                  </a:moveTo>
                  <a:cubicBezTo>
                    <a:pt x="4215" y="1"/>
                    <a:pt x="3931" y="9"/>
                    <a:pt x="3654" y="18"/>
                  </a:cubicBezTo>
                  <a:cubicBezTo>
                    <a:pt x="2436" y="61"/>
                    <a:pt x="1218" y="87"/>
                    <a:pt x="7" y="173"/>
                  </a:cubicBezTo>
                  <a:cubicBezTo>
                    <a:pt x="1" y="179"/>
                    <a:pt x="1" y="191"/>
                    <a:pt x="7" y="191"/>
                  </a:cubicBezTo>
                  <a:cubicBezTo>
                    <a:pt x="1218" y="279"/>
                    <a:pt x="2436" y="303"/>
                    <a:pt x="3654" y="348"/>
                  </a:cubicBezTo>
                  <a:cubicBezTo>
                    <a:pt x="3913" y="356"/>
                    <a:pt x="4176" y="362"/>
                    <a:pt x="4439" y="362"/>
                  </a:cubicBezTo>
                  <a:cubicBezTo>
                    <a:pt x="4780" y="362"/>
                    <a:pt x="5121" y="351"/>
                    <a:pt x="5455" y="316"/>
                  </a:cubicBezTo>
                  <a:cubicBezTo>
                    <a:pt x="6069" y="260"/>
                    <a:pt x="6685" y="266"/>
                    <a:pt x="7293" y="217"/>
                  </a:cubicBezTo>
                  <a:cubicBezTo>
                    <a:pt x="7336" y="211"/>
                    <a:pt x="7336" y="154"/>
                    <a:pt x="7293" y="148"/>
                  </a:cubicBezTo>
                  <a:cubicBezTo>
                    <a:pt x="6691" y="99"/>
                    <a:pt x="6088" y="117"/>
                    <a:pt x="5492" y="50"/>
                  </a:cubicBezTo>
                  <a:cubicBezTo>
                    <a:pt x="5167" y="13"/>
                    <a:pt x="4833" y="1"/>
                    <a:pt x="4499"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5" name="Google Shape;355;p29"/>
            <p:cNvSpPr/>
            <p:nvPr/>
          </p:nvSpPr>
          <p:spPr>
            <a:xfrm>
              <a:off x="8243426" y="4886805"/>
              <a:ext cx="526035" cy="19390"/>
            </a:xfrm>
            <a:custGeom>
              <a:avLst/>
              <a:gdLst/>
              <a:ahLst/>
              <a:cxnLst/>
              <a:rect l="l" t="t" r="r" b="b"/>
              <a:pathLst>
                <a:path w="4101" h="151" extrusionOk="0">
                  <a:moveTo>
                    <a:pt x="3788" y="1"/>
                  </a:moveTo>
                  <a:cubicBezTo>
                    <a:pt x="3720" y="1"/>
                    <a:pt x="3651" y="4"/>
                    <a:pt x="3586" y="4"/>
                  </a:cubicBezTo>
                  <a:lnTo>
                    <a:pt x="3113" y="4"/>
                  </a:lnTo>
                  <a:cubicBezTo>
                    <a:pt x="2766" y="4"/>
                    <a:pt x="2423" y="4"/>
                    <a:pt x="2076" y="11"/>
                  </a:cubicBezTo>
                  <a:cubicBezTo>
                    <a:pt x="1393" y="17"/>
                    <a:pt x="708" y="35"/>
                    <a:pt x="31" y="55"/>
                  </a:cubicBezTo>
                  <a:cubicBezTo>
                    <a:pt x="0" y="55"/>
                    <a:pt x="0" y="98"/>
                    <a:pt x="31" y="98"/>
                  </a:cubicBezTo>
                  <a:cubicBezTo>
                    <a:pt x="708" y="110"/>
                    <a:pt x="1393" y="135"/>
                    <a:pt x="2076" y="141"/>
                  </a:cubicBezTo>
                  <a:cubicBezTo>
                    <a:pt x="2243" y="144"/>
                    <a:pt x="2411" y="144"/>
                    <a:pt x="2579" y="144"/>
                  </a:cubicBezTo>
                  <a:cubicBezTo>
                    <a:pt x="2746" y="144"/>
                    <a:pt x="2914" y="144"/>
                    <a:pt x="3082" y="147"/>
                  </a:cubicBezTo>
                  <a:lnTo>
                    <a:pt x="3586" y="147"/>
                  </a:lnTo>
                  <a:cubicBezTo>
                    <a:pt x="3653" y="147"/>
                    <a:pt x="3724" y="151"/>
                    <a:pt x="3794" y="151"/>
                  </a:cubicBezTo>
                  <a:cubicBezTo>
                    <a:pt x="3886" y="151"/>
                    <a:pt x="3978" y="144"/>
                    <a:pt x="4063" y="116"/>
                  </a:cubicBezTo>
                  <a:cubicBezTo>
                    <a:pt x="4100" y="104"/>
                    <a:pt x="4100" y="49"/>
                    <a:pt x="4063" y="35"/>
                  </a:cubicBezTo>
                  <a:cubicBezTo>
                    <a:pt x="3977" y="7"/>
                    <a:pt x="3882" y="1"/>
                    <a:pt x="3788"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6" name="Google Shape;356;p29"/>
            <p:cNvSpPr/>
            <p:nvPr/>
          </p:nvSpPr>
          <p:spPr>
            <a:xfrm>
              <a:off x="2681996" y="4840440"/>
              <a:ext cx="1173927" cy="45200"/>
            </a:xfrm>
            <a:custGeom>
              <a:avLst/>
              <a:gdLst/>
              <a:ahLst/>
              <a:cxnLst/>
              <a:rect l="l" t="t" r="r" b="b"/>
              <a:pathLst>
                <a:path w="9152" h="352" extrusionOk="0">
                  <a:moveTo>
                    <a:pt x="2600" y="1"/>
                  </a:moveTo>
                  <a:cubicBezTo>
                    <a:pt x="2411" y="1"/>
                    <a:pt x="2222" y="6"/>
                    <a:pt x="2033" y="20"/>
                  </a:cubicBezTo>
                  <a:cubicBezTo>
                    <a:pt x="1884" y="33"/>
                    <a:pt x="1734" y="64"/>
                    <a:pt x="1591" y="88"/>
                  </a:cubicBezTo>
                  <a:cubicBezTo>
                    <a:pt x="1481" y="111"/>
                    <a:pt x="1374" y="115"/>
                    <a:pt x="1268" y="115"/>
                  </a:cubicBezTo>
                  <a:cubicBezTo>
                    <a:pt x="1199" y="115"/>
                    <a:pt x="1132" y="114"/>
                    <a:pt x="1063" y="114"/>
                  </a:cubicBezTo>
                  <a:cubicBezTo>
                    <a:pt x="722" y="120"/>
                    <a:pt x="381" y="139"/>
                    <a:pt x="38" y="145"/>
                  </a:cubicBezTo>
                  <a:cubicBezTo>
                    <a:pt x="0" y="145"/>
                    <a:pt x="0" y="200"/>
                    <a:pt x="38" y="200"/>
                  </a:cubicBezTo>
                  <a:cubicBezTo>
                    <a:pt x="336" y="214"/>
                    <a:pt x="628" y="220"/>
                    <a:pt x="926" y="231"/>
                  </a:cubicBezTo>
                  <a:lnTo>
                    <a:pt x="1350" y="231"/>
                  </a:lnTo>
                  <a:cubicBezTo>
                    <a:pt x="1517" y="231"/>
                    <a:pt x="1678" y="275"/>
                    <a:pt x="1840" y="300"/>
                  </a:cubicBezTo>
                  <a:cubicBezTo>
                    <a:pt x="2083" y="339"/>
                    <a:pt x="2330" y="352"/>
                    <a:pt x="2578" y="352"/>
                  </a:cubicBezTo>
                  <a:cubicBezTo>
                    <a:pt x="2912" y="352"/>
                    <a:pt x="3247" y="329"/>
                    <a:pt x="3579" y="318"/>
                  </a:cubicBezTo>
                  <a:cubicBezTo>
                    <a:pt x="4169" y="306"/>
                    <a:pt x="4754" y="275"/>
                    <a:pt x="5338" y="263"/>
                  </a:cubicBezTo>
                  <a:cubicBezTo>
                    <a:pt x="5934" y="257"/>
                    <a:pt x="6531" y="251"/>
                    <a:pt x="7127" y="231"/>
                  </a:cubicBezTo>
                  <a:cubicBezTo>
                    <a:pt x="7791" y="214"/>
                    <a:pt x="8456" y="220"/>
                    <a:pt x="9120" y="200"/>
                  </a:cubicBezTo>
                  <a:cubicBezTo>
                    <a:pt x="9152" y="200"/>
                    <a:pt x="9152" y="151"/>
                    <a:pt x="9120" y="151"/>
                  </a:cubicBezTo>
                  <a:cubicBezTo>
                    <a:pt x="8524" y="132"/>
                    <a:pt x="7928" y="132"/>
                    <a:pt x="7337" y="120"/>
                  </a:cubicBezTo>
                  <a:cubicBezTo>
                    <a:pt x="6747" y="114"/>
                    <a:pt x="6164" y="88"/>
                    <a:pt x="5574" y="82"/>
                  </a:cubicBezTo>
                  <a:cubicBezTo>
                    <a:pt x="4989" y="76"/>
                    <a:pt x="4406" y="39"/>
                    <a:pt x="3816" y="33"/>
                  </a:cubicBezTo>
                  <a:cubicBezTo>
                    <a:pt x="3409" y="24"/>
                    <a:pt x="3005" y="1"/>
                    <a:pt x="2600" y="1"/>
                  </a:cubicBezTo>
                  <a:close/>
                </a:path>
              </a:pathLst>
            </a:custGeom>
            <a:solidFill>
              <a:srgbClr val="4A42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57" name="Google Shape;357;p29"/>
          <p:cNvSpPr txBox="1">
            <a:spLocks noGrp="1"/>
          </p:cNvSpPr>
          <p:nvPr>
            <p:ph type="title"/>
          </p:nvPr>
        </p:nvSpPr>
        <p:spPr>
          <a:xfrm>
            <a:off x="960000" y="593367"/>
            <a:ext cx="10272000" cy="95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4000"/>
              <a:buNone/>
              <a:defRPr/>
            </a:lvl1pPr>
            <a:lvl2pPr lvl="1" algn="ctr" rtl="0">
              <a:spcBef>
                <a:spcPts val="0"/>
              </a:spcBef>
              <a:spcAft>
                <a:spcPts val="0"/>
              </a:spcAft>
              <a:buSzPts val="4000"/>
              <a:buNone/>
              <a:defRPr/>
            </a:lvl2pPr>
            <a:lvl3pPr lvl="2" algn="ctr" rtl="0">
              <a:spcBef>
                <a:spcPts val="0"/>
              </a:spcBef>
              <a:spcAft>
                <a:spcPts val="0"/>
              </a:spcAft>
              <a:buSzPts val="4000"/>
              <a:buNone/>
              <a:defRPr/>
            </a:lvl3pPr>
            <a:lvl4pPr lvl="3" algn="ctr" rtl="0">
              <a:spcBef>
                <a:spcPts val="0"/>
              </a:spcBef>
              <a:spcAft>
                <a:spcPts val="0"/>
              </a:spcAft>
              <a:buSzPts val="4000"/>
              <a:buNone/>
              <a:defRPr/>
            </a:lvl4pPr>
            <a:lvl5pPr lvl="4" algn="ctr" rtl="0">
              <a:spcBef>
                <a:spcPts val="0"/>
              </a:spcBef>
              <a:spcAft>
                <a:spcPts val="0"/>
              </a:spcAft>
              <a:buSzPts val="4000"/>
              <a:buNone/>
              <a:defRPr/>
            </a:lvl5pPr>
            <a:lvl6pPr lvl="5" algn="ctr" rtl="0">
              <a:spcBef>
                <a:spcPts val="0"/>
              </a:spcBef>
              <a:spcAft>
                <a:spcPts val="0"/>
              </a:spcAft>
              <a:buSzPts val="4000"/>
              <a:buNone/>
              <a:defRPr/>
            </a:lvl6pPr>
            <a:lvl7pPr lvl="6" algn="ctr" rtl="0">
              <a:spcBef>
                <a:spcPts val="0"/>
              </a:spcBef>
              <a:spcAft>
                <a:spcPts val="0"/>
              </a:spcAft>
              <a:buSzPts val="4000"/>
              <a:buNone/>
              <a:defRPr/>
            </a:lvl7pPr>
            <a:lvl8pPr lvl="7" algn="ctr" rtl="0">
              <a:spcBef>
                <a:spcPts val="0"/>
              </a:spcBef>
              <a:spcAft>
                <a:spcPts val="0"/>
              </a:spcAft>
              <a:buSzPts val="4000"/>
              <a:buNone/>
              <a:defRPr/>
            </a:lvl8pPr>
            <a:lvl9pPr lvl="8" algn="ctr" rtl="0">
              <a:spcBef>
                <a:spcPts val="0"/>
              </a:spcBef>
              <a:spcAft>
                <a:spcPts val="0"/>
              </a:spcAft>
              <a:buSzPts val="4000"/>
              <a:buNone/>
              <a:defRPr/>
            </a:lvl9pPr>
          </a:lstStyle>
          <a:p>
            <a:endParaRPr/>
          </a:p>
        </p:txBody>
      </p:sp>
      <p:sp>
        <p:nvSpPr>
          <p:cNvPr id="358" name="Google Shape;358;p29"/>
          <p:cNvSpPr txBox="1">
            <a:spLocks noGrp="1"/>
          </p:cNvSpPr>
          <p:nvPr>
            <p:ph type="subTitle" idx="1"/>
          </p:nvPr>
        </p:nvSpPr>
        <p:spPr>
          <a:xfrm>
            <a:off x="953467" y="1950500"/>
            <a:ext cx="4824000" cy="3588000"/>
          </a:xfrm>
          <a:prstGeom prst="rect">
            <a:avLst/>
          </a:prstGeom>
        </p:spPr>
        <p:txBody>
          <a:bodyPr spcFirstLastPara="1" wrap="square" lIns="91425" tIns="91425" rIns="91425" bIns="91425" anchor="t" anchorCtr="0">
            <a:noAutofit/>
          </a:bodyPr>
          <a:lstStyle>
            <a:lvl1pPr lvl="0" rtl="0">
              <a:spcBef>
                <a:spcPts val="0"/>
              </a:spcBef>
              <a:spcAft>
                <a:spcPts val="0"/>
              </a:spcAft>
              <a:buSzPts val="1500"/>
              <a:buFont typeface="Be Vietnam Pro"/>
              <a:buAutoNum type="arabicPeriod"/>
              <a:defRPr/>
            </a:lvl1pPr>
            <a:lvl2pPr lvl="1" rtl="0">
              <a:lnSpc>
                <a:spcPct val="100000"/>
              </a:lnSpc>
              <a:spcBef>
                <a:spcPts val="0"/>
              </a:spcBef>
              <a:spcAft>
                <a:spcPts val="0"/>
              </a:spcAft>
              <a:buClr>
                <a:srgbClr val="000000"/>
              </a:buClr>
              <a:buSzPts val="1400"/>
              <a:buFont typeface="Arimo"/>
              <a:buAutoNum type="alphaLcPeriod"/>
              <a:defRPr/>
            </a:lvl2pPr>
            <a:lvl3pPr lvl="2" rtl="0">
              <a:lnSpc>
                <a:spcPct val="100000"/>
              </a:lnSpc>
              <a:spcBef>
                <a:spcPts val="0"/>
              </a:spcBef>
              <a:spcAft>
                <a:spcPts val="0"/>
              </a:spcAft>
              <a:buClr>
                <a:srgbClr val="000000"/>
              </a:buClr>
              <a:buSzPts val="1400"/>
              <a:buFont typeface="Arimo"/>
              <a:buAutoNum type="romanLcPeriod"/>
              <a:defRPr/>
            </a:lvl3pPr>
            <a:lvl4pPr lvl="3" rtl="0">
              <a:lnSpc>
                <a:spcPct val="100000"/>
              </a:lnSpc>
              <a:spcBef>
                <a:spcPts val="0"/>
              </a:spcBef>
              <a:spcAft>
                <a:spcPts val="0"/>
              </a:spcAft>
              <a:buClr>
                <a:srgbClr val="000000"/>
              </a:buClr>
              <a:buSzPts val="1400"/>
              <a:buFont typeface="Arimo"/>
              <a:buAutoNum type="arabicPeriod"/>
              <a:defRPr/>
            </a:lvl4pPr>
            <a:lvl5pPr lvl="4" rtl="0">
              <a:lnSpc>
                <a:spcPct val="100000"/>
              </a:lnSpc>
              <a:spcBef>
                <a:spcPts val="0"/>
              </a:spcBef>
              <a:spcAft>
                <a:spcPts val="0"/>
              </a:spcAft>
              <a:buClr>
                <a:srgbClr val="000000"/>
              </a:buClr>
              <a:buSzPts val="1400"/>
              <a:buFont typeface="Arimo"/>
              <a:buAutoNum type="alphaLcPeriod"/>
              <a:defRPr/>
            </a:lvl5pPr>
            <a:lvl6pPr lvl="5" rtl="0">
              <a:lnSpc>
                <a:spcPct val="100000"/>
              </a:lnSpc>
              <a:spcBef>
                <a:spcPts val="0"/>
              </a:spcBef>
              <a:spcAft>
                <a:spcPts val="0"/>
              </a:spcAft>
              <a:buClr>
                <a:srgbClr val="000000"/>
              </a:buClr>
              <a:buSzPts val="1400"/>
              <a:buFont typeface="Arimo"/>
              <a:buAutoNum type="romanLcPeriod"/>
              <a:defRPr/>
            </a:lvl6pPr>
            <a:lvl7pPr lvl="6" rtl="0">
              <a:lnSpc>
                <a:spcPct val="100000"/>
              </a:lnSpc>
              <a:spcBef>
                <a:spcPts val="0"/>
              </a:spcBef>
              <a:spcAft>
                <a:spcPts val="0"/>
              </a:spcAft>
              <a:buClr>
                <a:srgbClr val="000000"/>
              </a:buClr>
              <a:buSzPts val="1400"/>
              <a:buFont typeface="Arimo"/>
              <a:buAutoNum type="arabicPeriod"/>
              <a:defRPr/>
            </a:lvl7pPr>
            <a:lvl8pPr lvl="7" rtl="0">
              <a:lnSpc>
                <a:spcPct val="100000"/>
              </a:lnSpc>
              <a:spcBef>
                <a:spcPts val="0"/>
              </a:spcBef>
              <a:spcAft>
                <a:spcPts val="0"/>
              </a:spcAft>
              <a:buClr>
                <a:srgbClr val="000000"/>
              </a:buClr>
              <a:buSzPts val="1400"/>
              <a:buFont typeface="Arimo"/>
              <a:buAutoNum type="alphaLcPeriod"/>
              <a:defRPr/>
            </a:lvl8pPr>
            <a:lvl9pPr lvl="8" rtl="0">
              <a:lnSpc>
                <a:spcPct val="100000"/>
              </a:lnSpc>
              <a:spcBef>
                <a:spcPts val="0"/>
              </a:spcBef>
              <a:spcAft>
                <a:spcPts val="0"/>
              </a:spcAft>
              <a:buClr>
                <a:srgbClr val="000000"/>
              </a:buClr>
              <a:buSzPts val="1400"/>
              <a:buFont typeface="Arimo"/>
              <a:buAutoNum type="romanLcPeriod"/>
              <a:defRPr/>
            </a:lvl9pPr>
          </a:lstStyle>
          <a:p>
            <a:endParaRPr/>
          </a:p>
        </p:txBody>
      </p:sp>
      <p:sp>
        <p:nvSpPr>
          <p:cNvPr id="359" name="Google Shape;359;p29"/>
          <p:cNvSpPr/>
          <p:nvPr/>
        </p:nvSpPr>
        <p:spPr>
          <a:xfrm rot="776184">
            <a:off x="11305830" y="1379539"/>
            <a:ext cx="539237" cy="662512"/>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0" name="Google Shape;360;p29"/>
          <p:cNvSpPr/>
          <p:nvPr/>
        </p:nvSpPr>
        <p:spPr>
          <a:xfrm rot="-672426">
            <a:off x="4139583" y="194287"/>
            <a:ext cx="412628" cy="506957"/>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183832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361"/>
        <p:cNvGrpSpPr/>
        <p:nvPr/>
      </p:nvGrpSpPr>
      <p:grpSpPr>
        <a:xfrm>
          <a:off x="0" y="0"/>
          <a:ext cx="0" cy="0"/>
          <a:chOff x="0" y="0"/>
          <a:chExt cx="0" cy="0"/>
        </a:xfrm>
      </p:grpSpPr>
      <p:sp>
        <p:nvSpPr>
          <p:cNvPr id="362" name="Google Shape;362;p30"/>
          <p:cNvSpPr/>
          <p:nvPr/>
        </p:nvSpPr>
        <p:spPr>
          <a:xfrm>
            <a:off x="204033" y="132600"/>
            <a:ext cx="11819995" cy="6182651"/>
          </a:xfrm>
          <a:custGeom>
            <a:avLst/>
            <a:gdLst/>
            <a:ahLst/>
            <a:cxnLst/>
            <a:rect l="l" t="t" r="r" b="b"/>
            <a:pathLst>
              <a:path w="69112" h="35572" extrusionOk="0">
                <a:moveTo>
                  <a:pt x="53390" y="0"/>
                </a:moveTo>
                <a:lnTo>
                  <a:pt x="10861" y="659"/>
                </a:lnTo>
                <a:lnTo>
                  <a:pt x="2853" y="4777"/>
                </a:lnTo>
                <a:lnTo>
                  <a:pt x="1" y="11767"/>
                </a:lnTo>
                <a:lnTo>
                  <a:pt x="1529" y="31347"/>
                </a:lnTo>
                <a:lnTo>
                  <a:pt x="10127" y="35422"/>
                </a:lnTo>
                <a:lnTo>
                  <a:pt x="30056" y="35571"/>
                </a:lnTo>
                <a:lnTo>
                  <a:pt x="60844" y="35355"/>
                </a:lnTo>
                <a:lnTo>
                  <a:pt x="66174" y="29801"/>
                </a:lnTo>
                <a:lnTo>
                  <a:pt x="68560" y="20613"/>
                </a:lnTo>
                <a:lnTo>
                  <a:pt x="69111" y="10947"/>
                </a:lnTo>
                <a:lnTo>
                  <a:pt x="64148" y="2168"/>
                </a:lnTo>
                <a:lnTo>
                  <a:pt x="53390" y="0"/>
                </a:ln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63" name="Google Shape;363;p30"/>
          <p:cNvGrpSpPr/>
          <p:nvPr/>
        </p:nvGrpSpPr>
        <p:grpSpPr>
          <a:xfrm>
            <a:off x="1" y="6166767"/>
            <a:ext cx="12175047" cy="691479"/>
            <a:chOff x="0" y="4624737"/>
            <a:chExt cx="9131285" cy="518765"/>
          </a:xfrm>
        </p:grpSpPr>
        <p:sp>
          <p:nvSpPr>
            <p:cNvPr id="364" name="Google Shape;364;p30"/>
            <p:cNvSpPr/>
            <p:nvPr/>
          </p:nvSpPr>
          <p:spPr>
            <a:xfrm>
              <a:off x="0" y="4652715"/>
              <a:ext cx="9131285" cy="490783"/>
            </a:xfrm>
            <a:custGeom>
              <a:avLst/>
              <a:gdLst/>
              <a:ahLst/>
              <a:cxnLst/>
              <a:rect l="l" t="t" r="r" b="b"/>
              <a:pathLst>
                <a:path w="71188" h="3822" extrusionOk="0">
                  <a:moveTo>
                    <a:pt x="1" y="0"/>
                  </a:moveTo>
                  <a:lnTo>
                    <a:pt x="1" y="3822"/>
                  </a:lnTo>
                  <a:lnTo>
                    <a:pt x="71187" y="3822"/>
                  </a:lnTo>
                  <a:lnTo>
                    <a:pt x="711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5" name="Google Shape;365;p30"/>
            <p:cNvSpPr/>
            <p:nvPr/>
          </p:nvSpPr>
          <p:spPr>
            <a:xfrm>
              <a:off x="4469575" y="4624737"/>
              <a:ext cx="4661661" cy="490767"/>
            </a:xfrm>
            <a:custGeom>
              <a:avLst/>
              <a:gdLst/>
              <a:ahLst/>
              <a:cxnLst/>
              <a:rect l="l" t="t" r="r" b="b"/>
              <a:pathLst>
                <a:path w="36442" h="5603" extrusionOk="0">
                  <a:moveTo>
                    <a:pt x="36442" y="0"/>
                  </a:moveTo>
                  <a:lnTo>
                    <a:pt x="26186" y="863"/>
                  </a:lnTo>
                  <a:lnTo>
                    <a:pt x="33521" y="1993"/>
                  </a:lnTo>
                  <a:lnTo>
                    <a:pt x="1" y="3229"/>
                  </a:lnTo>
                  <a:lnTo>
                    <a:pt x="20997" y="4137"/>
                  </a:lnTo>
                  <a:lnTo>
                    <a:pt x="16481" y="5603"/>
                  </a:lnTo>
                  <a:lnTo>
                    <a:pt x="36442" y="5603"/>
                  </a:lnTo>
                  <a:lnTo>
                    <a:pt x="36442" y="0"/>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6" name="Google Shape;366;p30"/>
            <p:cNvSpPr/>
            <p:nvPr/>
          </p:nvSpPr>
          <p:spPr>
            <a:xfrm>
              <a:off x="0" y="4652724"/>
              <a:ext cx="3225862" cy="490778"/>
            </a:xfrm>
            <a:custGeom>
              <a:avLst/>
              <a:gdLst/>
              <a:ahLst/>
              <a:cxnLst/>
              <a:rect l="l" t="t" r="r" b="b"/>
              <a:pathLst>
                <a:path w="25149" h="4368" extrusionOk="0">
                  <a:moveTo>
                    <a:pt x="1" y="1"/>
                  </a:moveTo>
                  <a:lnTo>
                    <a:pt x="1" y="4368"/>
                  </a:lnTo>
                  <a:lnTo>
                    <a:pt x="18551" y="4368"/>
                  </a:lnTo>
                  <a:cubicBezTo>
                    <a:pt x="17221" y="4050"/>
                    <a:pt x="16326" y="3846"/>
                    <a:pt x="16252" y="3846"/>
                  </a:cubicBezTo>
                  <a:cubicBezTo>
                    <a:pt x="15922" y="3846"/>
                    <a:pt x="25148" y="3057"/>
                    <a:pt x="25148" y="3057"/>
                  </a:cubicBezTo>
                  <a:lnTo>
                    <a:pt x="6480" y="2008"/>
                  </a:lnTo>
                  <a:lnTo>
                    <a:pt x="12413" y="864"/>
                  </a:lnTo>
                  <a:lnTo>
                    <a:pt x="1" y="1"/>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7" name="Google Shape;367;p30"/>
            <p:cNvSpPr/>
            <p:nvPr/>
          </p:nvSpPr>
          <p:spPr>
            <a:xfrm>
              <a:off x="326833" y="4939325"/>
              <a:ext cx="941117" cy="46613"/>
            </a:xfrm>
            <a:custGeom>
              <a:avLst/>
              <a:gdLst/>
              <a:ahLst/>
              <a:cxnLst/>
              <a:rect l="l" t="t" r="r" b="b"/>
              <a:pathLst>
                <a:path w="7337" h="363" extrusionOk="0">
                  <a:moveTo>
                    <a:pt x="4499" y="1"/>
                  </a:moveTo>
                  <a:cubicBezTo>
                    <a:pt x="4215" y="1"/>
                    <a:pt x="3931" y="9"/>
                    <a:pt x="3654" y="18"/>
                  </a:cubicBezTo>
                  <a:cubicBezTo>
                    <a:pt x="2436" y="61"/>
                    <a:pt x="1218" y="87"/>
                    <a:pt x="7" y="173"/>
                  </a:cubicBezTo>
                  <a:cubicBezTo>
                    <a:pt x="1" y="179"/>
                    <a:pt x="1" y="191"/>
                    <a:pt x="7" y="191"/>
                  </a:cubicBezTo>
                  <a:cubicBezTo>
                    <a:pt x="1218" y="279"/>
                    <a:pt x="2436" y="303"/>
                    <a:pt x="3654" y="348"/>
                  </a:cubicBezTo>
                  <a:cubicBezTo>
                    <a:pt x="3913" y="356"/>
                    <a:pt x="4176" y="362"/>
                    <a:pt x="4439" y="362"/>
                  </a:cubicBezTo>
                  <a:cubicBezTo>
                    <a:pt x="4780" y="362"/>
                    <a:pt x="5121" y="351"/>
                    <a:pt x="5455" y="316"/>
                  </a:cubicBezTo>
                  <a:cubicBezTo>
                    <a:pt x="6069" y="260"/>
                    <a:pt x="6685" y="266"/>
                    <a:pt x="7293" y="217"/>
                  </a:cubicBezTo>
                  <a:cubicBezTo>
                    <a:pt x="7336" y="211"/>
                    <a:pt x="7336" y="154"/>
                    <a:pt x="7293" y="148"/>
                  </a:cubicBezTo>
                  <a:cubicBezTo>
                    <a:pt x="6691" y="99"/>
                    <a:pt x="6088" y="117"/>
                    <a:pt x="5492" y="50"/>
                  </a:cubicBezTo>
                  <a:cubicBezTo>
                    <a:pt x="5167" y="13"/>
                    <a:pt x="4833" y="1"/>
                    <a:pt x="4499"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8" name="Google Shape;368;p30"/>
            <p:cNvSpPr/>
            <p:nvPr/>
          </p:nvSpPr>
          <p:spPr>
            <a:xfrm>
              <a:off x="8243426" y="4886805"/>
              <a:ext cx="526035" cy="19390"/>
            </a:xfrm>
            <a:custGeom>
              <a:avLst/>
              <a:gdLst/>
              <a:ahLst/>
              <a:cxnLst/>
              <a:rect l="l" t="t" r="r" b="b"/>
              <a:pathLst>
                <a:path w="4101" h="151" extrusionOk="0">
                  <a:moveTo>
                    <a:pt x="3788" y="1"/>
                  </a:moveTo>
                  <a:cubicBezTo>
                    <a:pt x="3720" y="1"/>
                    <a:pt x="3651" y="4"/>
                    <a:pt x="3586" y="4"/>
                  </a:cubicBezTo>
                  <a:lnTo>
                    <a:pt x="3113" y="4"/>
                  </a:lnTo>
                  <a:cubicBezTo>
                    <a:pt x="2766" y="4"/>
                    <a:pt x="2423" y="4"/>
                    <a:pt x="2076" y="11"/>
                  </a:cubicBezTo>
                  <a:cubicBezTo>
                    <a:pt x="1393" y="17"/>
                    <a:pt x="708" y="35"/>
                    <a:pt x="31" y="55"/>
                  </a:cubicBezTo>
                  <a:cubicBezTo>
                    <a:pt x="0" y="55"/>
                    <a:pt x="0" y="98"/>
                    <a:pt x="31" y="98"/>
                  </a:cubicBezTo>
                  <a:cubicBezTo>
                    <a:pt x="708" y="110"/>
                    <a:pt x="1393" y="135"/>
                    <a:pt x="2076" y="141"/>
                  </a:cubicBezTo>
                  <a:cubicBezTo>
                    <a:pt x="2243" y="144"/>
                    <a:pt x="2411" y="144"/>
                    <a:pt x="2579" y="144"/>
                  </a:cubicBezTo>
                  <a:cubicBezTo>
                    <a:pt x="2746" y="144"/>
                    <a:pt x="2914" y="144"/>
                    <a:pt x="3082" y="147"/>
                  </a:cubicBezTo>
                  <a:lnTo>
                    <a:pt x="3586" y="147"/>
                  </a:lnTo>
                  <a:cubicBezTo>
                    <a:pt x="3653" y="147"/>
                    <a:pt x="3724" y="151"/>
                    <a:pt x="3794" y="151"/>
                  </a:cubicBezTo>
                  <a:cubicBezTo>
                    <a:pt x="3886" y="151"/>
                    <a:pt x="3978" y="144"/>
                    <a:pt x="4063" y="116"/>
                  </a:cubicBezTo>
                  <a:cubicBezTo>
                    <a:pt x="4100" y="104"/>
                    <a:pt x="4100" y="49"/>
                    <a:pt x="4063" y="35"/>
                  </a:cubicBezTo>
                  <a:cubicBezTo>
                    <a:pt x="3977" y="7"/>
                    <a:pt x="3882" y="1"/>
                    <a:pt x="3788"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9" name="Google Shape;369;p30"/>
            <p:cNvSpPr/>
            <p:nvPr/>
          </p:nvSpPr>
          <p:spPr>
            <a:xfrm>
              <a:off x="2681996" y="4840440"/>
              <a:ext cx="1173927" cy="45200"/>
            </a:xfrm>
            <a:custGeom>
              <a:avLst/>
              <a:gdLst/>
              <a:ahLst/>
              <a:cxnLst/>
              <a:rect l="l" t="t" r="r" b="b"/>
              <a:pathLst>
                <a:path w="9152" h="352" extrusionOk="0">
                  <a:moveTo>
                    <a:pt x="2600" y="1"/>
                  </a:moveTo>
                  <a:cubicBezTo>
                    <a:pt x="2411" y="1"/>
                    <a:pt x="2222" y="6"/>
                    <a:pt x="2033" y="20"/>
                  </a:cubicBezTo>
                  <a:cubicBezTo>
                    <a:pt x="1884" y="33"/>
                    <a:pt x="1734" y="64"/>
                    <a:pt x="1591" y="88"/>
                  </a:cubicBezTo>
                  <a:cubicBezTo>
                    <a:pt x="1481" y="111"/>
                    <a:pt x="1374" y="115"/>
                    <a:pt x="1268" y="115"/>
                  </a:cubicBezTo>
                  <a:cubicBezTo>
                    <a:pt x="1199" y="115"/>
                    <a:pt x="1132" y="114"/>
                    <a:pt x="1063" y="114"/>
                  </a:cubicBezTo>
                  <a:cubicBezTo>
                    <a:pt x="722" y="120"/>
                    <a:pt x="381" y="139"/>
                    <a:pt x="38" y="145"/>
                  </a:cubicBezTo>
                  <a:cubicBezTo>
                    <a:pt x="0" y="145"/>
                    <a:pt x="0" y="200"/>
                    <a:pt x="38" y="200"/>
                  </a:cubicBezTo>
                  <a:cubicBezTo>
                    <a:pt x="336" y="214"/>
                    <a:pt x="628" y="220"/>
                    <a:pt x="926" y="231"/>
                  </a:cubicBezTo>
                  <a:lnTo>
                    <a:pt x="1350" y="231"/>
                  </a:lnTo>
                  <a:cubicBezTo>
                    <a:pt x="1517" y="231"/>
                    <a:pt x="1678" y="275"/>
                    <a:pt x="1840" y="300"/>
                  </a:cubicBezTo>
                  <a:cubicBezTo>
                    <a:pt x="2083" y="339"/>
                    <a:pt x="2330" y="352"/>
                    <a:pt x="2578" y="352"/>
                  </a:cubicBezTo>
                  <a:cubicBezTo>
                    <a:pt x="2912" y="352"/>
                    <a:pt x="3247" y="329"/>
                    <a:pt x="3579" y="318"/>
                  </a:cubicBezTo>
                  <a:cubicBezTo>
                    <a:pt x="4169" y="306"/>
                    <a:pt x="4754" y="275"/>
                    <a:pt x="5338" y="263"/>
                  </a:cubicBezTo>
                  <a:cubicBezTo>
                    <a:pt x="5934" y="257"/>
                    <a:pt x="6531" y="251"/>
                    <a:pt x="7127" y="231"/>
                  </a:cubicBezTo>
                  <a:cubicBezTo>
                    <a:pt x="7791" y="214"/>
                    <a:pt x="8456" y="220"/>
                    <a:pt x="9120" y="200"/>
                  </a:cubicBezTo>
                  <a:cubicBezTo>
                    <a:pt x="9152" y="200"/>
                    <a:pt x="9152" y="151"/>
                    <a:pt x="9120" y="151"/>
                  </a:cubicBezTo>
                  <a:cubicBezTo>
                    <a:pt x="8524" y="132"/>
                    <a:pt x="7928" y="132"/>
                    <a:pt x="7337" y="120"/>
                  </a:cubicBezTo>
                  <a:cubicBezTo>
                    <a:pt x="6747" y="114"/>
                    <a:pt x="6164" y="88"/>
                    <a:pt x="5574" y="82"/>
                  </a:cubicBezTo>
                  <a:cubicBezTo>
                    <a:pt x="4989" y="76"/>
                    <a:pt x="4406" y="39"/>
                    <a:pt x="3816" y="33"/>
                  </a:cubicBezTo>
                  <a:cubicBezTo>
                    <a:pt x="3409" y="24"/>
                    <a:pt x="3005" y="1"/>
                    <a:pt x="2600" y="1"/>
                  </a:cubicBezTo>
                  <a:close/>
                </a:path>
              </a:pathLst>
            </a:custGeom>
            <a:solidFill>
              <a:srgbClr val="4A42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70" name="Google Shape;370;p30"/>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4000"/>
              <a:buNone/>
              <a:defRPr/>
            </a:lvl1pPr>
            <a:lvl2pPr lvl="1" algn="ctr" rtl="0">
              <a:spcBef>
                <a:spcPts val="0"/>
              </a:spcBef>
              <a:spcAft>
                <a:spcPts val="0"/>
              </a:spcAft>
              <a:buSzPts val="4000"/>
              <a:buNone/>
              <a:defRPr/>
            </a:lvl2pPr>
            <a:lvl3pPr lvl="2" algn="ctr" rtl="0">
              <a:spcBef>
                <a:spcPts val="0"/>
              </a:spcBef>
              <a:spcAft>
                <a:spcPts val="0"/>
              </a:spcAft>
              <a:buSzPts val="4000"/>
              <a:buNone/>
              <a:defRPr/>
            </a:lvl3pPr>
            <a:lvl4pPr lvl="3" algn="ctr" rtl="0">
              <a:spcBef>
                <a:spcPts val="0"/>
              </a:spcBef>
              <a:spcAft>
                <a:spcPts val="0"/>
              </a:spcAft>
              <a:buSzPts val="4000"/>
              <a:buNone/>
              <a:defRPr/>
            </a:lvl4pPr>
            <a:lvl5pPr lvl="4" algn="ctr" rtl="0">
              <a:spcBef>
                <a:spcPts val="0"/>
              </a:spcBef>
              <a:spcAft>
                <a:spcPts val="0"/>
              </a:spcAft>
              <a:buSzPts val="4000"/>
              <a:buNone/>
              <a:defRPr/>
            </a:lvl5pPr>
            <a:lvl6pPr lvl="5" algn="ctr" rtl="0">
              <a:spcBef>
                <a:spcPts val="0"/>
              </a:spcBef>
              <a:spcAft>
                <a:spcPts val="0"/>
              </a:spcAft>
              <a:buSzPts val="4000"/>
              <a:buNone/>
              <a:defRPr/>
            </a:lvl6pPr>
            <a:lvl7pPr lvl="6" algn="ctr" rtl="0">
              <a:spcBef>
                <a:spcPts val="0"/>
              </a:spcBef>
              <a:spcAft>
                <a:spcPts val="0"/>
              </a:spcAft>
              <a:buSzPts val="4000"/>
              <a:buNone/>
              <a:defRPr/>
            </a:lvl7pPr>
            <a:lvl8pPr lvl="7" algn="ctr" rtl="0">
              <a:spcBef>
                <a:spcPts val="0"/>
              </a:spcBef>
              <a:spcAft>
                <a:spcPts val="0"/>
              </a:spcAft>
              <a:buSzPts val="4000"/>
              <a:buNone/>
              <a:defRPr/>
            </a:lvl8pPr>
            <a:lvl9pPr lvl="8" algn="ctr" rtl="0">
              <a:spcBef>
                <a:spcPts val="0"/>
              </a:spcBef>
              <a:spcAft>
                <a:spcPts val="0"/>
              </a:spcAft>
              <a:buSzPts val="4000"/>
              <a:buNone/>
              <a:defRPr/>
            </a:lvl9pPr>
          </a:lstStyle>
          <a:p>
            <a:endParaRPr/>
          </a:p>
        </p:txBody>
      </p:sp>
      <p:sp>
        <p:nvSpPr>
          <p:cNvPr id="371" name="Google Shape;371;p30"/>
          <p:cNvSpPr txBox="1">
            <a:spLocks noGrp="1"/>
          </p:cNvSpPr>
          <p:nvPr>
            <p:ph type="subTitle" idx="1"/>
          </p:nvPr>
        </p:nvSpPr>
        <p:spPr>
          <a:xfrm>
            <a:off x="1745484" y="2758600"/>
            <a:ext cx="3977600" cy="14144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400"/>
              <a:buChar char="●"/>
              <a:defRPr sz="1867">
                <a:solidFill>
                  <a:schemeClr val="dk1"/>
                </a:solidFill>
              </a:defRPr>
            </a:lvl1pPr>
            <a:lvl2pPr lvl="1" rtl="0">
              <a:lnSpc>
                <a:spcPct val="100000"/>
              </a:lnSpc>
              <a:spcBef>
                <a:spcPts val="0"/>
              </a:spcBef>
              <a:spcAft>
                <a:spcPts val="0"/>
              </a:spcAft>
              <a:buSzPts val="1400"/>
              <a:buChar char="○"/>
              <a:defRPr/>
            </a:lvl2pPr>
            <a:lvl3pPr lvl="2" rtl="0">
              <a:lnSpc>
                <a:spcPct val="100000"/>
              </a:lnSpc>
              <a:spcBef>
                <a:spcPts val="0"/>
              </a:spcBef>
              <a:spcAft>
                <a:spcPts val="0"/>
              </a:spcAft>
              <a:buSzPts val="1400"/>
              <a:buChar char="■"/>
              <a:defRPr/>
            </a:lvl3pPr>
            <a:lvl4pPr lvl="3" rtl="0">
              <a:lnSpc>
                <a:spcPct val="100000"/>
              </a:lnSpc>
              <a:spcBef>
                <a:spcPts val="0"/>
              </a:spcBef>
              <a:spcAft>
                <a:spcPts val="0"/>
              </a:spcAft>
              <a:buSzPts val="1400"/>
              <a:buChar char="●"/>
              <a:defRPr/>
            </a:lvl4pPr>
            <a:lvl5pPr lvl="4" rtl="0">
              <a:lnSpc>
                <a:spcPct val="100000"/>
              </a:lnSpc>
              <a:spcBef>
                <a:spcPts val="0"/>
              </a:spcBef>
              <a:spcAft>
                <a:spcPts val="0"/>
              </a:spcAft>
              <a:buSzPts val="1400"/>
              <a:buChar char="○"/>
              <a:defRPr/>
            </a:lvl5pPr>
            <a:lvl6pPr lvl="5" rtl="0">
              <a:lnSpc>
                <a:spcPct val="100000"/>
              </a:lnSpc>
              <a:spcBef>
                <a:spcPts val="0"/>
              </a:spcBef>
              <a:spcAft>
                <a:spcPts val="0"/>
              </a:spcAft>
              <a:buSzPts val="1400"/>
              <a:buChar char="■"/>
              <a:defRPr/>
            </a:lvl6pPr>
            <a:lvl7pPr lvl="6" rtl="0">
              <a:lnSpc>
                <a:spcPct val="100000"/>
              </a:lnSpc>
              <a:spcBef>
                <a:spcPts val="0"/>
              </a:spcBef>
              <a:spcAft>
                <a:spcPts val="0"/>
              </a:spcAft>
              <a:buSzPts val="1400"/>
              <a:buChar char="●"/>
              <a:defRPr/>
            </a:lvl7pPr>
            <a:lvl8pPr lvl="7" rtl="0">
              <a:lnSpc>
                <a:spcPct val="100000"/>
              </a:lnSpc>
              <a:spcBef>
                <a:spcPts val="0"/>
              </a:spcBef>
              <a:spcAft>
                <a:spcPts val="0"/>
              </a:spcAft>
              <a:buSzPts val="1400"/>
              <a:buChar char="○"/>
              <a:defRPr/>
            </a:lvl8pPr>
            <a:lvl9pPr lvl="8" rtl="0">
              <a:lnSpc>
                <a:spcPct val="100000"/>
              </a:lnSpc>
              <a:spcBef>
                <a:spcPts val="0"/>
              </a:spcBef>
              <a:spcAft>
                <a:spcPts val="0"/>
              </a:spcAft>
              <a:buSzPts val="1400"/>
              <a:buChar char="■"/>
              <a:defRPr/>
            </a:lvl9pPr>
          </a:lstStyle>
          <a:p>
            <a:endParaRPr/>
          </a:p>
        </p:txBody>
      </p:sp>
      <p:sp>
        <p:nvSpPr>
          <p:cNvPr id="372" name="Google Shape;372;p30"/>
          <p:cNvSpPr txBox="1">
            <a:spLocks noGrp="1"/>
          </p:cNvSpPr>
          <p:nvPr>
            <p:ph type="subTitle" idx="2"/>
          </p:nvPr>
        </p:nvSpPr>
        <p:spPr>
          <a:xfrm>
            <a:off x="1745484" y="2189067"/>
            <a:ext cx="3977600" cy="6832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chemeClr val="dk1"/>
              </a:buClr>
              <a:buSzPts val="2400"/>
              <a:buFont typeface="Gothic A1"/>
              <a:buNone/>
              <a:defRPr sz="3600" b="1">
                <a:solidFill>
                  <a:srgbClr val="211E23"/>
                </a:solidFill>
                <a:latin typeface="Londrina Solid"/>
                <a:ea typeface="Londrina Solid"/>
                <a:cs typeface="Londrina Solid"/>
                <a:sym typeface="Londrina Solid"/>
              </a:defRPr>
            </a:lvl1pPr>
            <a:lvl2pPr lvl="1"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2pPr>
            <a:lvl3pPr lvl="2"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3pPr>
            <a:lvl4pPr lvl="3"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4pPr>
            <a:lvl5pPr lvl="4"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5pPr>
            <a:lvl6pPr lvl="5"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6pPr>
            <a:lvl7pPr lvl="6"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7pPr>
            <a:lvl8pPr lvl="7"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8pPr>
            <a:lvl9pPr lvl="8"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9pPr>
          </a:lstStyle>
          <a:p>
            <a:endParaRPr/>
          </a:p>
        </p:txBody>
      </p:sp>
      <p:sp>
        <p:nvSpPr>
          <p:cNvPr id="373" name="Google Shape;373;p30"/>
          <p:cNvSpPr txBox="1">
            <a:spLocks noGrp="1"/>
          </p:cNvSpPr>
          <p:nvPr>
            <p:ph type="subTitle" idx="3"/>
          </p:nvPr>
        </p:nvSpPr>
        <p:spPr>
          <a:xfrm>
            <a:off x="6468884" y="4219067"/>
            <a:ext cx="3977600" cy="14144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2"/>
              </a:buClr>
              <a:buSzPts val="1400"/>
              <a:buChar char="●"/>
              <a:defRPr sz="1867">
                <a:solidFill>
                  <a:schemeClr val="dk1"/>
                </a:solidFill>
              </a:defRPr>
            </a:lvl1pPr>
            <a:lvl2pPr lvl="1" rtl="0">
              <a:lnSpc>
                <a:spcPct val="100000"/>
              </a:lnSpc>
              <a:spcBef>
                <a:spcPts val="0"/>
              </a:spcBef>
              <a:spcAft>
                <a:spcPts val="0"/>
              </a:spcAft>
              <a:buSzPts val="1400"/>
              <a:buChar char="○"/>
              <a:defRPr/>
            </a:lvl2pPr>
            <a:lvl3pPr lvl="2" rtl="0">
              <a:lnSpc>
                <a:spcPct val="100000"/>
              </a:lnSpc>
              <a:spcBef>
                <a:spcPts val="0"/>
              </a:spcBef>
              <a:spcAft>
                <a:spcPts val="0"/>
              </a:spcAft>
              <a:buSzPts val="1400"/>
              <a:buChar char="■"/>
              <a:defRPr/>
            </a:lvl3pPr>
            <a:lvl4pPr lvl="3" rtl="0">
              <a:lnSpc>
                <a:spcPct val="100000"/>
              </a:lnSpc>
              <a:spcBef>
                <a:spcPts val="0"/>
              </a:spcBef>
              <a:spcAft>
                <a:spcPts val="0"/>
              </a:spcAft>
              <a:buSzPts val="1400"/>
              <a:buChar char="●"/>
              <a:defRPr/>
            </a:lvl4pPr>
            <a:lvl5pPr lvl="4" rtl="0">
              <a:lnSpc>
                <a:spcPct val="100000"/>
              </a:lnSpc>
              <a:spcBef>
                <a:spcPts val="0"/>
              </a:spcBef>
              <a:spcAft>
                <a:spcPts val="0"/>
              </a:spcAft>
              <a:buSzPts val="1400"/>
              <a:buChar char="○"/>
              <a:defRPr/>
            </a:lvl5pPr>
            <a:lvl6pPr lvl="5" rtl="0">
              <a:lnSpc>
                <a:spcPct val="100000"/>
              </a:lnSpc>
              <a:spcBef>
                <a:spcPts val="0"/>
              </a:spcBef>
              <a:spcAft>
                <a:spcPts val="0"/>
              </a:spcAft>
              <a:buSzPts val="1400"/>
              <a:buChar char="■"/>
              <a:defRPr/>
            </a:lvl6pPr>
            <a:lvl7pPr lvl="6" rtl="0">
              <a:lnSpc>
                <a:spcPct val="100000"/>
              </a:lnSpc>
              <a:spcBef>
                <a:spcPts val="0"/>
              </a:spcBef>
              <a:spcAft>
                <a:spcPts val="0"/>
              </a:spcAft>
              <a:buSzPts val="1400"/>
              <a:buChar char="●"/>
              <a:defRPr/>
            </a:lvl7pPr>
            <a:lvl8pPr lvl="7" rtl="0">
              <a:lnSpc>
                <a:spcPct val="100000"/>
              </a:lnSpc>
              <a:spcBef>
                <a:spcPts val="0"/>
              </a:spcBef>
              <a:spcAft>
                <a:spcPts val="0"/>
              </a:spcAft>
              <a:buSzPts val="1400"/>
              <a:buChar char="○"/>
              <a:defRPr/>
            </a:lvl8pPr>
            <a:lvl9pPr lvl="8" rtl="0">
              <a:lnSpc>
                <a:spcPct val="100000"/>
              </a:lnSpc>
              <a:spcBef>
                <a:spcPts val="0"/>
              </a:spcBef>
              <a:spcAft>
                <a:spcPts val="0"/>
              </a:spcAft>
              <a:buSzPts val="1400"/>
              <a:buChar char="■"/>
              <a:defRPr/>
            </a:lvl9pPr>
          </a:lstStyle>
          <a:p>
            <a:endParaRPr/>
          </a:p>
        </p:txBody>
      </p:sp>
      <p:sp>
        <p:nvSpPr>
          <p:cNvPr id="374" name="Google Shape;374;p30"/>
          <p:cNvSpPr txBox="1">
            <a:spLocks noGrp="1"/>
          </p:cNvSpPr>
          <p:nvPr>
            <p:ph type="subTitle" idx="4"/>
          </p:nvPr>
        </p:nvSpPr>
        <p:spPr>
          <a:xfrm>
            <a:off x="6468884" y="3649533"/>
            <a:ext cx="3977600" cy="6832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chemeClr val="dk1"/>
              </a:buClr>
              <a:buSzPts val="2400"/>
              <a:buFont typeface="Gothic A1"/>
              <a:buNone/>
              <a:defRPr sz="3600" b="1">
                <a:solidFill>
                  <a:srgbClr val="211E23"/>
                </a:solidFill>
                <a:latin typeface="Londrina Solid"/>
                <a:ea typeface="Londrina Solid"/>
                <a:cs typeface="Londrina Solid"/>
                <a:sym typeface="Londrina Solid"/>
              </a:defRPr>
            </a:lvl1pPr>
            <a:lvl2pPr lvl="1"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2pPr>
            <a:lvl3pPr lvl="2"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3pPr>
            <a:lvl4pPr lvl="3"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4pPr>
            <a:lvl5pPr lvl="4"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5pPr>
            <a:lvl6pPr lvl="5"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6pPr>
            <a:lvl7pPr lvl="6"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7pPr>
            <a:lvl8pPr lvl="7"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8pPr>
            <a:lvl9pPr lvl="8"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9pPr>
          </a:lstStyle>
          <a:p>
            <a:endParaRPr/>
          </a:p>
        </p:txBody>
      </p:sp>
      <p:sp>
        <p:nvSpPr>
          <p:cNvPr id="375" name="Google Shape;375;p30"/>
          <p:cNvSpPr/>
          <p:nvPr/>
        </p:nvSpPr>
        <p:spPr>
          <a:xfrm rot="-150513">
            <a:off x="8188081" y="11473"/>
            <a:ext cx="539236" cy="66251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6" name="Google Shape;376;p30"/>
          <p:cNvSpPr/>
          <p:nvPr/>
        </p:nvSpPr>
        <p:spPr>
          <a:xfrm rot="1471376">
            <a:off x="11539609" y="2746869"/>
            <a:ext cx="539239" cy="662520"/>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931163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35"/>
        <p:cNvGrpSpPr/>
        <p:nvPr/>
      </p:nvGrpSpPr>
      <p:grpSpPr>
        <a:xfrm>
          <a:off x="0" y="0"/>
          <a:ext cx="0" cy="0"/>
          <a:chOff x="0" y="0"/>
          <a:chExt cx="0" cy="0"/>
        </a:xfrm>
      </p:grpSpPr>
      <p:sp>
        <p:nvSpPr>
          <p:cNvPr id="44" name="Google Shape;44;p4"/>
          <p:cNvSpPr txBox="1">
            <a:spLocks noGrp="1"/>
          </p:cNvSpPr>
          <p:nvPr>
            <p:ph type="title"/>
          </p:nvPr>
        </p:nvSpPr>
        <p:spPr>
          <a:xfrm>
            <a:off x="960000" y="593367"/>
            <a:ext cx="10272000" cy="9432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a:lvl1pPr>
            <a:lvl2pPr lvl="1" rtl="0">
              <a:spcBef>
                <a:spcPts val="0"/>
              </a:spcBef>
              <a:spcAft>
                <a:spcPts val="0"/>
              </a:spcAft>
              <a:buSzPts val="4000"/>
              <a:buNone/>
              <a:defRPr/>
            </a:lvl2pPr>
            <a:lvl3pPr lvl="2" rtl="0">
              <a:spcBef>
                <a:spcPts val="0"/>
              </a:spcBef>
              <a:spcAft>
                <a:spcPts val="0"/>
              </a:spcAft>
              <a:buSzPts val="4000"/>
              <a:buNone/>
              <a:defRPr/>
            </a:lvl3pPr>
            <a:lvl4pPr lvl="3" rtl="0">
              <a:spcBef>
                <a:spcPts val="0"/>
              </a:spcBef>
              <a:spcAft>
                <a:spcPts val="0"/>
              </a:spcAft>
              <a:buSzPts val="4000"/>
              <a:buNone/>
              <a:defRPr/>
            </a:lvl4pPr>
            <a:lvl5pPr lvl="4" rtl="0">
              <a:spcBef>
                <a:spcPts val="0"/>
              </a:spcBef>
              <a:spcAft>
                <a:spcPts val="0"/>
              </a:spcAft>
              <a:buSzPts val="4000"/>
              <a:buNone/>
              <a:defRPr/>
            </a:lvl5pPr>
            <a:lvl6pPr lvl="5" rtl="0">
              <a:spcBef>
                <a:spcPts val="0"/>
              </a:spcBef>
              <a:spcAft>
                <a:spcPts val="0"/>
              </a:spcAft>
              <a:buSzPts val="4000"/>
              <a:buNone/>
              <a:defRPr/>
            </a:lvl6pPr>
            <a:lvl7pPr lvl="6" rtl="0">
              <a:spcBef>
                <a:spcPts val="0"/>
              </a:spcBef>
              <a:spcAft>
                <a:spcPts val="0"/>
              </a:spcAft>
              <a:buSzPts val="4000"/>
              <a:buNone/>
              <a:defRPr/>
            </a:lvl7pPr>
            <a:lvl8pPr lvl="7" rtl="0">
              <a:spcBef>
                <a:spcPts val="0"/>
              </a:spcBef>
              <a:spcAft>
                <a:spcPts val="0"/>
              </a:spcAft>
              <a:buSzPts val="4000"/>
              <a:buNone/>
              <a:defRPr/>
            </a:lvl8pPr>
            <a:lvl9pPr lvl="8" rtl="0">
              <a:spcBef>
                <a:spcPts val="0"/>
              </a:spcBef>
              <a:spcAft>
                <a:spcPts val="0"/>
              </a:spcAft>
              <a:buSzPts val="4000"/>
              <a:buNone/>
              <a:defRPr/>
            </a:lvl9pPr>
          </a:lstStyle>
          <a:p>
            <a:endParaRPr/>
          </a:p>
        </p:txBody>
      </p:sp>
      <p:sp>
        <p:nvSpPr>
          <p:cNvPr id="45" name="Google Shape;45;p4"/>
          <p:cNvSpPr txBox="1">
            <a:spLocks noGrp="1"/>
          </p:cNvSpPr>
          <p:nvPr>
            <p:ph type="body" idx="1"/>
          </p:nvPr>
        </p:nvSpPr>
        <p:spPr>
          <a:xfrm>
            <a:off x="960000" y="1536633"/>
            <a:ext cx="10272000" cy="489600"/>
          </a:xfrm>
          <a:prstGeom prst="rect">
            <a:avLst/>
          </a:prstGeom>
        </p:spPr>
        <p:txBody>
          <a:bodyPr spcFirstLastPara="1" wrap="square" lIns="91425" tIns="91425" rIns="91425" bIns="91425" anchor="t" anchorCtr="0">
            <a:noAutofit/>
          </a:bodyPr>
          <a:lstStyle>
            <a:lvl1pPr marL="609616" lvl="0" indent="-423344" algn="ctr" rtl="0">
              <a:lnSpc>
                <a:spcPct val="115000"/>
              </a:lnSpc>
              <a:spcBef>
                <a:spcPts val="0"/>
              </a:spcBef>
              <a:spcAft>
                <a:spcPts val="0"/>
              </a:spcAft>
              <a:buSzPts val="1400"/>
              <a:buChar char="●"/>
              <a:defRPr sz="1867">
                <a:solidFill>
                  <a:schemeClr val="dk1"/>
                </a:solidFill>
              </a:defRPr>
            </a:lvl1pPr>
            <a:lvl2pPr marL="1219231" lvl="1" indent="-423344" rtl="0">
              <a:lnSpc>
                <a:spcPct val="115000"/>
              </a:lnSpc>
              <a:spcBef>
                <a:spcPts val="0"/>
              </a:spcBef>
              <a:spcAft>
                <a:spcPts val="0"/>
              </a:spcAft>
              <a:buSzPts val="1400"/>
              <a:buChar char="○"/>
              <a:defRPr/>
            </a:lvl2pPr>
            <a:lvl3pPr marL="1828845" lvl="2" indent="-423344" rtl="0">
              <a:lnSpc>
                <a:spcPct val="115000"/>
              </a:lnSpc>
              <a:spcBef>
                <a:spcPts val="0"/>
              </a:spcBef>
              <a:spcAft>
                <a:spcPts val="0"/>
              </a:spcAft>
              <a:buSzPts val="1400"/>
              <a:buChar char="■"/>
              <a:defRPr/>
            </a:lvl3pPr>
            <a:lvl4pPr marL="2438461" lvl="3" indent="-423344" rtl="0">
              <a:lnSpc>
                <a:spcPct val="115000"/>
              </a:lnSpc>
              <a:spcBef>
                <a:spcPts val="0"/>
              </a:spcBef>
              <a:spcAft>
                <a:spcPts val="0"/>
              </a:spcAft>
              <a:buSzPts val="1400"/>
              <a:buChar char="●"/>
              <a:defRPr/>
            </a:lvl4pPr>
            <a:lvl5pPr marL="3048076" lvl="4" indent="-423344" rtl="0">
              <a:lnSpc>
                <a:spcPct val="115000"/>
              </a:lnSpc>
              <a:spcBef>
                <a:spcPts val="0"/>
              </a:spcBef>
              <a:spcAft>
                <a:spcPts val="0"/>
              </a:spcAft>
              <a:buSzPts val="1400"/>
              <a:buChar char="○"/>
              <a:defRPr/>
            </a:lvl5pPr>
            <a:lvl6pPr marL="3657692" lvl="5" indent="-423344" rtl="0">
              <a:lnSpc>
                <a:spcPct val="115000"/>
              </a:lnSpc>
              <a:spcBef>
                <a:spcPts val="0"/>
              </a:spcBef>
              <a:spcAft>
                <a:spcPts val="0"/>
              </a:spcAft>
              <a:buSzPts val="1400"/>
              <a:buChar char="■"/>
              <a:defRPr/>
            </a:lvl6pPr>
            <a:lvl7pPr marL="4267307" lvl="6" indent="-423344" rtl="0">
              <a:lnSpc>
                <a:spcPct val="115000"/>
              </a:lnSpc>
              <a:spcBef>
                <a:spcPts val="0"/>
              </a:spcBef>
              <a:spcAft>
                <a:spcPts val="0"/>
              </a:spcAft>
              <a:buSzPts val="1400"/>
              <a:buChar char="●"/>
              <a:defRPr/>
            </a:lvl7pPr>
            <a:lvl8pPr marL="4876922" lvl="7" indent="-423344" rtl="0">
              <a:lnSpc>
                <a:spcPct val="115000"/>
              </a:lnSpc>
              <a:spcBef>
                <a:spcPts val="0"/>
              </a:spcBef>
              <a:spcAft>
                <a:spcPts val="0"/>
              </a:spcAft>
              <a:buSzPts val="1400"/>
              <a:buChar char="○"/>
              <a:defRPr/>
            </a:lvl8pPr>
            <a:lvl9pPr marL="5486538" lvl="8" indent="-423344" rtl="0">
              <a:lnSpc>
                <a:spcPct val="115000"/>
              </a:lnSpc>
              <a:spcBef>
                <a:spcPts val="0"/>
              </a:spcBef>
              <a:spcAft>
                <a:spcPts val="0"/>
              </a:spcAft>
              <a:buSzPts val="1400"/>
              <a:buChar char="■"/>
              <a:defRPr/>
            </a:lvl9pPr>
          </a:lstStyle>
          <a:p>
            <a:endParaRPr/>
          </a:p>
        </p:txBody>
      </p:sp>
    </p:spTree>
    <p:extLst>
      <p:ext uri="{BB962C8B-B14F-4D97-AF65-F5344CB8AC3E}">
        <p14:creationId xmlns:p14="http://schemas.microsoft.com/office/powerpoint/2010/main" val="4572648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spTree>
      <p:nvGrpSpPr>
        <p:cNvPr id="1" name="Shape 377"/>
        <p:cNvGrpSpPr/>
        <p:nvPr/>
      </p:nvGrpSpPr>
      <p:grpSpPr>
        <a:xfrm>
          <a:off x="0" y="0"/>
          <a:ext cx="0" cy="0"/>
          <a:chOff x="0" y="0"/>
          <a:chExt cx="0" cy="0"/>
        </a:xfrm>
      </p:grpSpPr>
      <p:sp>
        <p:nvSpPr>
          <p:cNvPr id="378" name="Google Shape;378;p31"/>
          <p:cNvSpPr/>
          <p:nvPr/>
        </p:nvSpPr>
        <p:spPr>
          <a:xfrm>
            <a:off x="204033" y="132600"/>
            <a:ext cx="11819995" cy="6182651"/>
          </a:xfrm>
          <a:custGeom>
            <a:avLst/>
            <a:gdLst/>
            <a:ahLst/>
            <a:cxnLst/>
            <a:rect l="l" t="t" r="r" b="b"/>
            <a:pathLst>
              <a:path w="69112" h="35572" extrusionOk="0">
                <a:moveTo>
                  <a:pt x="53390" y="0"/>
                </a:moveTo>
                <a:lnTo>
                  <a:pt x="10861" y="659"/>
                </a:lnTo>
                <a:lnTo>
                  <a:pt x="2853" y="4777"/>
                </a:lnTo>
                <a:lnTo>
                  <a:pt x="1" y="11767"/>
                </a:lnTo>
                <a:lnTo>
                  <a:pt x="1529" y="31347"/>
                </a:lnTo>
                <a:lnTo>
                  <a:pt x="10127" y="35422"/>
                </a:lnTo>
                <a:lnTo>
                  <a:pt x="30056" y="35571"/>
                </a:lnTo>
                <a:lnTo>
                  <a:pt x="60844" y="35355"/>
                </a:lnTo>
                <a:lnTo>
                  <a:pt x="66174" y="29801"/>
                </a:lnTo>
                <a:lnTo>
                  <a:pt x="68560" y="20613"/>
                </a:lnTo>
                <a:lnTo>
                  <a:pt x="69111" y="10947"/>
                </a:lnTo>
                <a:lnTo>
                  <a:pt x="64148" y="2168"/>
                </a:lnTo>
                <a:lnTo>
                  <a:pt x="53390" y="0"/>
                </a:ln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79" name="Google Shape;379;p31"/>
          <p:cNvGrpSpPr/>
          <p:nvPr/>
        </p:nvGrpSpPr>
        <p:grpSpPr>
          <a:xfrm>
            <a:off x="1" y="6166767"/>
            <a:ext cx="12175047" cy="691479"/>
            <a:chOff x="0" y="4624737"/>
            <a:chExt cx="9131285" cy="518765"/>
          </a:xfrm>
        </p:grpSpPr>
        <p:sp>
          <p:nvSpPr>
            <p:cNvPr id="380" name="Google Shape;380;p31"/>
            <p:cNvSpPr/>
            <p:nvPr/>
          </p:nvSpPr>
          <p:spPr>
            <a:xfrm>
              <a:off x="0" y="4652715"/>
              <a:ext cx="9131285" cy="490783"/>
            </a:xfrm>
            <a:custGeom>
              <a:avLst/>
              <a:gdLst/>
              <a:ahLst/>
              <a:cxnLst/>
              <a:rect l="l" t="t" r="r" b="b"/>
              <a:pathLst>
                <a:path w="71188" h="3822" extrusionOk="0">
                  <a:moveTo>
                    <a:pt x="1" y="0"/>
                  </a:moveTo>
                  <a:lnTo>
                    <a:pt x="1" y="3822"/>
                  </a:lnTo>
                  <a:lnTo>
                    <a:pt x="71187" y="3822"/>
                  </a:lnTo>
                  <a:lnTo>
                    <a:pt x="711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1" name="Google Shape;381;p31"/>
            <p:cNvSpPr/>
            <p:nvPr/>
          </p:nvSpPr>
          <p:spPr>
            <a:xfrm>
              <a:off x="4469575" y="4624737"/>
              <a:ext cx="4661661" cy="490767"/>
            </a:xfrm>
            <a:custGeom>
              <a:avLst/>
              <a:gdLst/>
              <a:ahLst/>
              <a:cxnLst/>
              <a:rect l="l" t="t" r="r" b="b"/>
              <a:pathLst>
                <a:path w="36442" h="5603" extrusionOk="0">
                  <a:moveTo>
                    <a:pt x="36442" y="0"/>
                  </a:moveTo>
                  <a:lnTo>
                    <a:pt x="26186" y="863"/>
                  </a:lnTo>
                  <a:lnTo>
                    <a:pt x="33521" y="1993"/>
                  </a:lnTo>
                  <a:lnTo>
                    <a:pt x="1" y="3229"/>
                  </a:lnTo>
                  <a:lnTo>
                    <a:pt x="20997" y="4137"/>
                  </a:lnTo>
                  <a:lnTo>
                    <a:pt x="16481" y="5603"/>
                  </a:lnTo>
                  <a:lnTo>
                    <a:pt x="36442" y="5603"/>
                  </a:lnTo>
                  <a:lnTo>
                    <a:pt x="36442" y="0"/>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2" name="Google Shape;382;p31"/>
            <p:cNvSpPr/>
            <p:nvPr/>
          </p:nvSpPr>
          <p:spPr>
            <a:xfrm>
              <a:off x="0" y="4652724"/>
              <a:ext cx="3225862" cy="490778"/>
            </a:xfrm>
            <a:custGeom>
              <a:avLst/>
              <a:gdLst/>
              <a:ahLst/>
              <a:cxnLst/>
              <a:rect l="l" t="t" r="r" b="b"/>
              <a:pathLst>
                <a:path w="25149" h="4368" extrusionOk="0">
                  <a:moveTo>
                    <a:pt x="1" y="1"/>
                  </a:moveTo>
                  <a:lnTo>
                    <a:pt x="1" y="4368"/>
                  </a:lnTo>
                  <a:lnTo>
                    <a:pt x="18551" y="4368"/>
                  </a:lnTo>
                  <a:cubicBezTo>
                    <a:pt x="17221" y="4050"/>
                    <a:pt x="16326" y="3846"/>
                    <a:pt x="16252" y="3846"/>
                  </a:cubicBezTo>
                  <a:cubicBezTo>
                    <a:pt x="15922" y="3846"/>
                    <a:pt x="25148" y="3057"/>
                    <a:pt x="25148" y="3057"/>
                  </a:cubicBezTo>
                  <a:lnTo>
                    <a:pt x="6480" y="2008"/>
                  </a:lnTo>
                  <a:lnTo>
                    <a:pt x="12413" y="864"/>
                  </a:lnTo>
                  <a:lnTo>
                    <a:pt x="1" y="1"/>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3" name="Google Shape;383;p31"/>
            <p:cNvSpPr/>
            <p:nvPr/>
          </p:nvSpPr>
          <p:spPr>
            <a:xfrm>
              <a:off x="326833" y="4939325"/>
              <a:ext cx="941117" cy="46613"/>
            </a:xfrm>
            <a:custGeom>
              <a:avLst/>
              <a:gdLst/>
              <a:ahLst/>
              <a:cxnLst/>
              <a:rect l="l" t="t" r="r" b="b"/>
              <a:pathLst>
                <a:path w="7337" h="363" extrusionOk="0">
                  <a:moveTo>
                    <a:pt x="4499" y="1"/>
                  </a:moveTo>
                  <a:cubicBezTo>
                    <a:pt x="4215" y="1"/>
                    <a:pt x="3931" y="9"/>
                    <a:pt x="3654" y="18"/>
                  </a:cubicBezTo>
                  <a:cubicBezTo>
                    <a:pt x="2436" y="61"/>
                    <a:pt x="1218" y="87"/>
                    <a:pt x="7" y="173"/>
                  </a:cubicBezTo>
                  <a:cubicBezTo>
                    <a:pt x="1" y="179"/>
                    <a:pt x="1" y="191"/>
                    <a:pt x="7" y="191"/>
                  </a:cubicBezTo>
                  <a:cubicBezTo>
                    <a:pt x="1218" y="279"/>
                    <a:pt x="2436" y="303"/>
                    <a:pt x="3654" y="348"/>
                  </a:cubicBezTo>
                  <a:cubicBezTo>
                    <a:pt x="3913" y="356"/>
                    <a:pt x="4176" y="362"/>
                    <a:pt x="4439" y="362"/>
                  </a:cubicBezTo>
                  <a:cubicBezTo>
                    <a:pt x="4780" y="362"/>
                    <a:pt x="5121" y="351"/>
                    <a:pt x="5455" y="316"/>
                  </a:cubicBezTo>
                  <a:cubicBezTo>
                    <a:pt x="6069" y="260"/>
                    <a:pt x="6685" y="266"/>
                    <a:pt x="7293" y="217"/>
                  </a:cubicBezTo>
                  <a:cubicBezTo>
                    <a:pt x="7336" y="211"/>
                    <a:pt x="7336" y="154"/>
                    <a:pt x="7293" y="148"/>
                  </a:cubicBezTo>
                  <a:cubicBezTo>
                    <a:pt x="6691" y="99"/>
                    <a:pt x="6088" y="117"/>
                    <a:pt x="5492" y="50"/>
                  </a:cubicBezTo>
                  <a:cubicBezTo>
                    <a:pt x="5167" y="13"/>
                    <a:pt x="4833" y="1"/>
                    <a:pt x="4499"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4" name="Google Shape;384;p31"/>
            <p:cNvSpPr/>
            <p:nvPr/>
          </p:nvSpPr>
          <p:spPr>
            <a:xfrm>
              <a:off x="8243426" y="4886805"/>
              <a:ext cx="526035" cy="19390"/>
            </a:xfrm>
            <a:custGeom>
              <a:avLst/>
              <a:gdLst/>
              <a:ahLst/>
              <a:cxnLst/>
              <a:rect l="l" t="t" r="r" b="b"/>
              <a:pathLst>
                <a:path w="4101" h="151" extrusionOk="0">
                  <a:moveTo>
                    <a:pt x="3788" y="1"/>
                  </a:moveTo>
                  <a:cubicBezTo>
                    <a:pt x="3720" y="1"/>
                    <a:pt x="3651" y="4"/>
                    <a:pt x="3586" y="4"/>
                  </a:cubicBezTo>
                  <a:lnTo>
                    <a:pt x="3113" y="4"/>
                  </a:lnTo>
                  <a:cubicBezTo>
                    <a:pt x="2766" y="4"/>
                    <a:pt x="2423" y="4"/>
                    <a:pt x="2076" y="11"/>
                  </a:cubicBezTo>
                  <a:cubicBezTo>
                    <a:pt x="1393" y="17"/>
                    <a:pt x="708" y="35"/>
                    <a:pt x="31" y="55"/>
                  </a:cubicBezTo>
                  <a:cubicBezTo>
                    <a:pt x="0" y="55"/>
                    <a:pt x="0" y="98"/>
                    <a:pt x="31" y="98"/>
                  </a:cubicBezTo>
                  <a:cubicBezTo>
                    <a:pt x="708" y="110"/>
                    <a:pt x="1393" y="135"/>
                    <a:pt x="2076" y="141"/>
                  </a:cubicBezTo>
                  <a:cubicBezTo>
                    <a:pt x="2243" y="144"/>
                    <a:pt x="2411" y="144"/>
                    <a:pt x="2579" y="144"/>
                  </a:cubicBezTo>
                  <a:cubicBezTo>
                    <a:pt x="2746" y="144"/>
                    <a:pt x="2914" y="144"/>
                    <a:pt x="3082" y="147"/>
                  </a:cubicBezTo>
                  <a:lnTo>
                    <a:pt x="3586" y="147"/>
                  </a:lnTo>
                  <a:cubicBezTo>
                    <a:pt x="3653" y="147"/>
                    <a:pt x="3724" y="151"/>
                    <a:pt x="3794" y="151"/>
                  </a:cubicBezTo>
                  <a:cubicBezTo>
                    <a:pt x="3886" y="151"/>
                    <a:pt x="3978" y="144"/>
                    <a:pt x="4063" y="116"/>
                  </a:cubicBezTo>
                  <a:cubicBezTo>
                    <a:pt x="4100" y="104"/>
                    <a:pt x="4100" y="49"/>
                    <a:pt x="4063" y="35"/>
                  </a:cubicBezTo>
                  <a:cubicBezTo>
                    <a:pt x="3977" y="7"/>
                    <a:pt x="3882" y="1"/>
                    <a:pt x="3788"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5" name="Google Shape;385;p31"/>
            <p:cNvSpPr/>
            <p:nvPr/>
          </p:nvSpPr>
          <p:spPr>
            <a:xfrm>
              <a:off x="2681996" y="4840440"/>
              <a:ext cx="1173927" cy="45200"/>
            </a:xfrm>
            <a:custGeom>
              <a:avLst/>
              <a:gdLst/>
              <a:ahLst/>
              <a:cxnLst/>
              <a:rect l="l" t="t" r="r" b="b"/>
              <a:pathLst>
                <a:path w="9152" h="352" extrusionOk="0">
                  <a:moveTo>
                    <a:pt x="2600" y="1"/>
                  </a:moveTo>
                  <a:cubicBezTo>
                    <a:pt x="2411" y="1"/>
                    <a:pt x="2222" y="6"/>
                    <a:pt x="2033" y="20"/>
                  </a:cubicBezTo>
                  <a:cubicBezTo>
                    <a:pt x="1884" y="33"/>
                    <a:pt x="1734" y="64"/>
                    <a:pt x="1591" y="88"/>
                  </a:cubicBezTo>
                  <a:cubicBezTo>
                    <a:pt x="1481" y="111"/>
                    <a:pt x="1374" y="115"/>
                    <a:pt x="1268" y="115"/>
                  </a:cubicBezTo>
                  <a:cubicBezTo>
                    <a:pt x="1199" y="115"/>
                    <a:pt x="1132" y="114"/>
                    <a:pt x="1063" y="114"/>
                  </a:cubicBezTo>
                  <a:cubicBezTo>
                    <a:pt x="722" y="120"/>
                    <a:pt x="381" y="139"/>
                    <a:pt x="38" y="145"/>
                  </a:cubicBezTo>
                  <a:cubicBezTo>
                    <a:pt x="0" y="145"/>
                    <a:pt x="0" y="200"/>
                    <a:pt x="38" y="200"/>
                  </a:cubicBezTo>
                  <a:cubicBezTo>
                    <a:pt x="336" y="214"/>
                    <a:pt x="628" y="220"/>
                    <a:pt x="926" y="231"/>
                  </a:cubicBezTo>
                  <a:lnTo>
                    <a:pt x="1350" y="231"/>
                  </a:lnTo>
                  <a:cubicBezTo>
                    <a:pt x="1517" y="231"/>
                    <a:pt x="1678" y="275"/>
                    <a:pt x="1840" y="300"/>
                  </a:cubicBezTo>
                  <a:cubicBezTo>
                    <a:pt x="2083" y="339"/>
                    <a:pt x="2330" y="352"/>
                    <a:pt x="2578" y="352"/>
                  </a:cubicBezTo>
                  <a:cubicBezTo>
                    <a:pt x="2912" y="352"/>
                    <a:pt x="3247" y="329"/>
                    <a:pt x="3579" y="318"/>
                  </a:cubicBezTo>
                  <a:cubicBezTo>
                    <a:pt x="4169" y="306"/>
                    <a:pt x="4754" y="275"/>
                    <a:pt x="5338" y="263"/>
                  </a:cubicBezTo>
                  <a:cubicBezTo>
                    <a:pt x="5934" y="257"/>
                    <a:pt x="6531" y="251"/>
                    <a:pt x="7127" y="231"/>
                  </a:cubicBezTo>
                  <a:cubicBezTo>
                    <a:pt x="7791" y="214"/>
                    <a:pt x="8456" y="220"/>
                    <a:pt x="9120" y="200"/>
                  </a:cubicBezTo>
                  <a:cubicBezTo>
                    <a:pt x="9152" y="200"/>
                    <a:pt x="9152" y="151"/>
                    <a:pt x="9120" y="151"/>
                  </a:cubicBezTo>
                  <a:cubicBezTo>
                    <a:pt x="8524" y="132"/>
                    <a:pt x="7928" y="132"/>
                    <a:pt x="7337" y="120"/>
                  </a:cubicBezTo>
                  <a:cubicBezTo>
                    <a:pt x="6747" y="114"/>
                    <a:pt x="6164" y="88"/>
                    <a:pt x="5574" y="82"/>
                  </a:cubicBezTo>
                  <a:cubicBezTo>
                    <a:pt x="4989" y="76"/>
                    <a:pt x="4406" y="39"/>
                    <a:pt x="3816" y="33"/>
                  </a:cubicBezTo>
                  <a:cubicBezTo>
                    <a:pt x="3409" y="24"/>
                    <a:pt x="3005" y="1"/>
                    <a:pt x="2600" y="1"/>
                  </a:cubicBezTo>
                  <a:close/>
                </a:path>
              </a:pathLst>
            </a:custGeom>
            <a:solidFill>
              <a:srgbClr val="4A42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86" name="Google Shape;386;p31"/>
          <p:cNvSpPr txBox="1">
            <a:spLocks noGrp="1"/>
          </p:cNvSpPr>
          <p:nvPr>
            <p:ph type="title"/>
          </p:nvPr>
        </p:nvSpPr>
        <p:spPr>
          <a:xfrm>
            <a:off x="960000" y="593367"/>
            <a:ext cx="10272000" cy="937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4000"/>
              <a:buNone/>
              <a:defRPr/>
            </a:lvl1pPr>
            <a:lvl2pPr lvl="1" algn="ctr" rtl="0">
              <a:spcBef>
                <a:spcPts val="0"/>
              </a:spcBef>
              <a:spcAft>
                <a:spcPts val="0"/>
              </a:spcAft>
              <a:buSzPts val="4000"/>
              <a:buNone/>
              <a:defRPr/>
            </a:lvl2pPr>
            <a:lvl3pPr lvl="2" algn="ctr" rtl="0">
              <a:spcBef>
                <a:spcPts val="0"/>
              </a:spcBef>
              <a:spcAft>
                <a:spcPts val="0"/>
              </a:spcAft>
              <a:buSzPts val="4000"/>
              <a:buNone/>
              <a:defRPr/>
            </a:lvl3pPr>
            <a:lvl4pPr lvl="3" algn="ctr" rtl="0">
              <a:spcBef>
                <a:spcPts val="0"/>
              </a:spcBef>
              <a:spcAft>
                <a:spcPts val="0"/>
              </a:spcAft>
              <a:buSzPts val="4000"/>
              <a:buNone/>
              <a:defRPr/>
            </a:lvl4pPr>
            <a:lvl5pPr lvl="4" algn="ctr" rtl="0">
              <a:spcBef>
                <a:spcPts val="0"/>
              </a:spcBef>
              <a:spcAft>
                <a:spcPts val="0"/>
              </a:spcAft>
              <a:buSzPts val="4000"/>
              <a:buNone/>
              <a:defRPr/>
            </a:lvl5pPr>
            <a:lvl6pPr lvl="5" algn="ctr" rtl="0">
              <a:spcBef>
                <a:spcPts val="0"/>
              </a:spcBef>
              <a:spcAft>
                <a:spcPts val="0"/>
              </a:spcAft>
              <a:buSzPts val="4000"/>
              <a:buNone/>
              <a:defRPr/>
            </a:lvl6pPr>
            <a:lvl7pPr lvl="6" algn="ctr" rtl="0">
              <a:spcBef>
                <a:spcPts val="0"/>
              </a:spcBef>
              <a:spcAft>
                <a:spcPts val="0"/>
              </a:spcAft>
              <a:buSzPts val="4000"/>
              <a:buNone/>
              <a:defRPr/>
            </a:lvl7pPr>
            <a:lvl8pPr lvl="7" algn="ctr" rtl="0">
              <a:spcBef>
                <a:spcPts val="0"/>
              </a:spcBef>
              <a:spcAft>
                <a:spcPts val="0"/>
              </a:spcAft>
              <a:buSzPts val="4000"/>
              <a:buNone/>
              <a:defRPr/>
            </a:lvl8pPr>
            <a:lvl9pPr lvl="8" algn="ctr" rtl="0">
              <a:spcBef>
                <a:spcPts val="0"/>
              </a:spcBef>
              <a:spcAft>
                <a:spcPts val="0"/>
              </a:spcAft>
              <a:buSzPts val="4000"/>
              <a:buNone/>
              <a:defRPr/>
            </a:lvl9pPr>
          </a:lstStyle>
          <a:p>
            <a:endParaRPr/>
          </a:p>
        </p:txBody>
      </p:sp>
      <p:sp>
        <p:nvSpPr>
          <p:cNvPr id="387" name="Google Shape;387;p31"/>
          <p:cNvSpPr txBox="1">
            <a:spLocks noGrp="1"/>
          </p:cNvSpPr>
          <p:nvPr>
            <p:ph type="subTitle" idx="1"/>
          </p:nvPr>
        </p:nvSpPr>
        <p:spPr>
          <a:xfrm>
            <a:off x="953467" y="1611933"/>
            <a:ext cx="5064400" cy="4396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Char char="●"/>
              <a:defRPr/>
            </a:lvl1pPr>
            <a:lvl2pPr lvl="1" rtl="0">
              <a:lnSpc>
                <a:spcPct val="100000"/>
              </a:lnSpc>
              <a:spcBef>
                <a:spcPts val="0"/>
              </a:spcBef>
              <a:spcAft>
                <a:spcPts val="0"/>
              </a:spcAft>
              <a:buSzPts val="1400"/>
              <a:buChar char="○"/>
              <a:defRPr/>
            </a:lvl2pPr>
            <a:lvl3pPr lvl="2" rtl="0">
              <a:lnSpc>
                <a:spcPct val="100000"/>
              </a:lnSpc>
              <a:spcBef>
                <a:spcPts val="0"/>
              </a:spcBef>
              <a:spcAft>
                <a:spcPts val="0"/>
              </a:spcAft>
              <a:buSzPts val="1400"/>
              <a:buChar char="■"/>
              <a:defRPr/>
            </a:lvl3pPr>
            <a:lvl4pPr lvl="3" rtl="0">
              <a:lnSpc>
                <a:spcPct val="100000"/>
              </a:lnSpc>
              <a:spcBef>
                <a:spcPts val="0"/>
              </a:spcBef>
              <a:spcAft>
                <a:spcPts val="0"/>
              </a:spcAft>
              <a:buSzPts val="1400"/>
              <a:buChar char="●"/>
              <a:defRPr/>
            </a:lvl4pPr>
            <a:lvl5pPr lvl="4" rtl="0">
              <a:lnSpc>
                <a:spcPct val="100000"/>
              </a:lnSpc>
              <a:spcBef>
                <a:spcPts val="0"/>
              </a:spcBef>
              <a:spcAft>
                <a:spcPts val="0"/>
              </a:spcAft>
              <a:buSzPts val="1400"/>
              <a:buChar char="○"/>
              <a:defRPr/>
            </a:lvl5pPr>
            <a:lvl6pPr lvl="5" rtl="0">
              <a:lnSpc>
                <a:spcPct val="100000"/>
              </a:lnSpc>
              <a:spcBef>
                <a:spcPts val="0"/>
              </a:spcBef>
              <a:spcAft>
                <a:spcPts val="0"/>
              </a:spcAft>
              <a:buSzPts val="1400"/>
              <a:buChar char="■"/>
              <a:defRPr/>
            </a:lvl6pPr>
            <a:lvl7pPr lvl="6" rtl="0">
              <a:lnSpc>
                <a:spcPct val="100000"/>
              </a:lnSpc>
              <a:spcBef>
                <a:spcPts val="0"/>
              </a:spcBef>
              <a:spcAft>
                <a:spcPts val="0"/>
              </a:spcAft>
              <a:buSzPts val="1400"/>
              <a:buChar char="●"/>
              <a:defRPr/>
            </a:lvl7pPr>
            <a:lvl8pPr lvl="7" rtl="0">
              <a:lnSpc>
                <a:spcPct val="100000"/>
              </a:lnSpc>
              <a:spcBef>
                <a:spcPts val="0"/>
              </a:spcBef>
              <a:spcAft>
                <a:spcPts val="0"/>
              </a:spcAft>
              <a:buSzPts val="1400"/>
              <a:buChar char="○"/>
              <a:defRPr/>
            </a:lvl8pPr>
            <a:lvl9pPr lvl="8" rtl="0">
              <a:lnSpc>
                <a:spcPct val="100000"/>
              </a:lnSpc>
              <a:spcBef>
                <a:spcPts val="0"/>
              </a:spcBef>
              <a:spcAft>
                <a:spcPts val="0"/>
              </a:spcAft>
              <a:buSzPts val="1400"/>
              <a:buChar char="■"/>
              <a:defRPr/>
            </a:lvl9pPr>
          </a:lstStyle>
          <a:p>
            <a:endParaRPr/>
          </a:p>
        </p:txBody>
      </p:sp>
      <p:sp>
        <p:nvSpPr>
          <p:cNvPr id="388" name="Google Shape;388;p31"/>
          <p:cNvSpPr txBox="1">
            <a:spLocks noGrp="1"/>
          </p:cNvSpPr>
          <p:nvPr>
            <p:ph type="subTitle" idx="2"/>
          </p:nvPr>
        </p:nvSpPr>
        <p:spPr>
          <a:xfrm>
            <a:off x="6161099" y="1611933"/>
            <a:ext cx="5064400" cy="4396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Char char="●"/>
              <a:defRPr sz="1733"/>
            </a:lvl1pPr>
            <a:lvl2pPr lvl="1" rtl="0">
              <a:lnSpc>
                <a:spcPct val="100000"/>
              </a:lnSpc>
              <a:spcBef>
                <a:spcPts val="0"/>
              </a:spcBef>
              <a:spcAft>
                <a:spcPts val="0"/>
              </a:spcAft>
              <a:buSzPts val="1400"/>
              <a:buChar char="○"/>
              <a:defRPr/>
            </a:lvl2pPr>
            <a:lvl3pPr lvl="2" rtl="0">
              <a:lnSpc>
                <a:spcPct val="100000"/>
              </a:lnSpc>
              <a:spcBef>
                <a:spcPts val="0"/>
              </a:spcBef>
              <a:spcAft>
                <a:spcPts val="0"/>
              </a:spcAft>
              <a:buSzPts val="1400"/>
              <a:buChar char="■"/>
              <a:defRPr/>
            </a:lvl3pPr>
            <a:lvl4pPr lvl="3" rtl="0">
              <a:lnSpc>
                <a:spcPct val="100000"/>
              </a:lnSpc>
              <a:spcBef>
                <a:spcPts val="0"/>
              </a:spcBef>
              <a:spcAft>
                <a:spcPts val="0"/>
              </a:spcAft>
              <a:buSzPts val="1400"/>
              <a:buChar char="●"/>
              <a:defRPr/>
            </a:lvl4pPr>
            <a:lvl5pPr lvl="4" rtl="0">
              <a:lnSpc>
                <a:spcPct val="100000"/>
              </a:lnSpc>
              <a:spcBef>
                <a:spcPts val="0"/>
              </a:spcBef>
              <a:spcAft>
                <a:spcPts val="0"/>
              </a:spcAft>
              <a:buSzPts val="1400"/>
              <a:buChar char="○"/>
              <a:defRPr/>
            </a:lvl5pPr>
            <a:lvl6pPr lvl="5" rtl="0">
              <a:lnSpc>
                <a:spcPct val="100000"/>
              </a:lnSpc>
              <a:spcBef>
                <a:spcPts val="0"/>
              </a:spcBef>
              <a:spcAft>
                <a:spcPts val="0"/>
              </a:spcAft>
              <a:buSzPts val="1400"/>
              <a:buChar char="■"/>
              <a:defRPr/>
            </a:lvl6pPr>
            <a:lvl7pPr lvl="6" rtl="0">
              <a:lnSpc>
                <a:spcPct val="100000"/>
              </a:lnSpc>
              <a:spcBef>
                <a:spcPts val="0"/>
              </a:spcBef>
              <a:spcAft>
                <a:spcPts val="0"/>
              </a:spcAft>
              <a:buSzPts val="1400"/>
              <a:buChar char="●"/>
              <a:defRPr/>
            </a:lvl7pPr>
            <a:lvl8pPr lvl="7" rtl="0">
              <a:lnSpc>
                <a:spcPct val="100000"/>
              </a:lnSpc>
              <a:spcBef>
                <a:spcPts val="0"/>
              </a:spcBef>
              <a:spcAft>
                <a:spcPts val="0"/>
              </a:spcAft>
              <a:buSzPts val="1400"/>
              <a:buChar char="○"/>
              <a:defRPr/>
            </a:lvl8pPr>
            <a:lvl9pPr lvl="8" rtl="0">
              <a:lnSpc>
                <a:spcPct val="100000"/>
              </a:lnSpc>
              <a:spcBef>
                <a:spcPts val="0"/>
              </a:spcBef>
              <a:spcAft>
                <a:spcPts val="0"/>
              </a:spcAft>
              <a:buSzPts val="1400"/>
              <a:buChar char="■"/>
              <a:defRPr/>
            </a:lvl9pPr>
          </a:lstStyle>
          <a:p>
            <a:endParaRPr/>
          </a:p>
        </p:txBody>
      </p:sp>
      <p:sp>
        <p:nvSpPr>
          <p:cNvPr id="389" name="Google Shape;389;p31"/>
          <p:cNvSpPr/>
          <p:nvPr/>
        </p:nvSpPr>
        <p:spPr>
          <a:xfrm rot="1427347">
            <a:off x="3481217" y="144688"/>
            <a:ext cx="412635" cy="50695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0" name="Google Shape;390;p31"/>
          <p:cNvSpPr/>
          <p:nvPr/>
        </p:nvSpPr>
        <p:spPr>
          <a:xfrm rot="346120">
            <a:off x="11399258" y="1325451"/>
            <a:ext cx="515623" cy="633447"/>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8762623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391"/>
        <p:cNvGrpSpPr/>
        <p:nvPr/>
      </p:nvGrpSpPr>
      <p:grpSpPr>
        <a:xfrm>
          <a:off x="0" y="0"/>
          <a:ext cx="0" cy="0"/>
          <a:chOff x="0" y="0"/>
          <a:chExt cx="0" cy="0"/>
        </a:xfrm>
      </p:grpSpPr>
      <p:sp>
        <p:nvSpPr>
          <p:cNvPr id="392" name="Google Shape;392;p32"/>
          <p:cNvSpPr/>
          <p:nvPr/>
        </p:nvSpPr>
        <p:spPr>
          <a:xfrm>
            <a:off x="204033" y="132600"/>
            <a:ext cx="11819995" cy="6182651"/>
          </a:xfrm>
          <a:custGeom>
            <a:avLst/>
            <a:gdLst/>
            <a:ahLst/>
            <a:cxnLst/>
            <a:rect l="l" t="t" r="r" b="b"/>
            <a:pathLst>
              <a:path w="69112" h="35572" extrusionOk="0">
                <a:moveTo>
                  <a:pt x="53390" y="0"/>
                </a:moveTo>
                <a:lnTo>
                  <a:pt x="10861" y="659"/>
                </a:lnTo>
                <a:lnTo>
                  <a:pt x="2853" y="4777"/>
                </a:lnTo>
                <a:lnTo>
                  <a:pt x="1" y="11767"/>
                </a:lnTo>
                <a:lnTo>
                  <a:pt x="1529" y="31347"/>
                </a:lnTo>
                <a:lnTo>
                  <a:pt x="10127" y="35422"/>
                </a:lnTo>
                <a:lnTo>
                  <a:pt x="30056" y="35571"/>
                </a:lnTo>
                <a:lnTo>
                  <a:pt x="60844" y="35355"/>
                </a:lnTo>
                <a:lnTo>
                  <a:pt x="66174" y="29801"/>
                </a:lnTo>
                <a:lnTo>
                  <a:pt x="68560" y="20613"/>
                </a:lnTo>
                <a:lnTo>
                  <a:pt x="69111" y="10947"/>
                </a:lnTo>
                <a:lnTo>
                  <a:pt x="64148" y="2168"/>
                </a:lnTo>
                <a:lnTo>
                  <a:pt x="53390" y="0"/>
                </a:ln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93" name="Google Shape;393;p32"/>
          <p:cNvGrpSpPr/>
          <p:nvPr/>
        </p:nvGrpSpPr>
        <p:grpSpPr>
          <a:xfrm>
            <a:off x="1" y="6166767"/>
            <a:ext cx="12175047" cy="691479"/>
            <a:chOff x="0" y="4624737"/>
            <a:chExt cx="9131285" cy="518765"/>
          </a:xfrm>
        </p:grpSpPr>
        <p:sp>
          <p:nvSpPr>
            <p:cNvPr id="394" name="Google Shape;394;p32"/>
            <p:cNvSpPr/>
            <p:nvPr/>
          </p:nvSpPr>
          <p:spPr>
            <a:xfrm>
              <a:off x="0" y="4652715"/>
              <a:ext cx="9131285" cy="490783"/>
            </a:xfrm>
            <a:custGeom>
              <a:avLst/>
              <a:gdLst/>
              <a:ahLst/>
              <a:cxnLst/>
              <a:rect l="l" t="t" r="r" b="b"/>
              <a:pathLst>
                <a:path w="71188" h="3822" extrusionOk="0">
                  <a:moveTo>
                    <a:pt x="1" y="0"/>
                  </a:moveTo>
                  <a:lnTo>
                    <a:pt x="1" y="3822"/>
                  </a:lnTo>
                  <a:lnTo>
                    <a:pt x="71187" y="3822"/>
                  </a:lnTo>
                  <a:lnTo>
                    <a:pt x="711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5" name="Google Shape;395;p32"/>
            <p:cNvSpPr/>
            <p:nvPr/>
          </p:nvSpPr>
          <p:spPr>
            <a:xfrm>
              <a:off x="4469575" y="4624737"/>
              <a:ext cx="4661661" cy="490767"/>
            </a:xfrm>
            <a:custGeom>
              <a:avLst/>
              <a:gdLst/>
              <a:ahLst/>
              <a:cxnLst/>
              <a:rect l="l" t="t" r="r" b="b"/>
              <a:pathLst>
                <a:path w="36442" h="5603" extrusionOk="0">
                  <a:moveTo>
                    <a:pt x="36442" y="0"/>
                  </a:moveTo>
                  <a:lnTo>
                    <a:pt x="26186" y="863"/>
                  </a:lnTo>
                  <a:lnTo>
                    <a:pt x="33521" y="1993"/>
                  </a:lnTo>
                  <a:lnTo>
                    <a:pt x="1" y="3229"/>
                  </a:lnTo>
                  <a:lnTo>
                    <a:pt x="20997" y="4137"/>
                  </a:lnTo>
                  <a:lnTo>
                    <a:pt x="16481" y="5603"/>
                  </a:lnTo>
                  <a:lnTo>
                    <a:pt x="36442" y="5603"/>
                  </a:lnTo>
                  <a:lnTo>
                    <a:pt x="36442" y="0"/>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6" name="Google Shape;396;p32"/>
            <p:cNvSpPr/>
            <p:nvPr/>
          </p:nvSpPr>
          <p:spPr>
            <a:xfrm>
              <a:off x="0" y="4652724"/>
              <a:ext cx="3225862" cy="490778"/>
            </a:xfrm>
            <a:custGeom>
              <a:avLst/>
              <a:gdLst/>
              <a:ahLst/>
              <a:cxnLst/>
              <a:rect l="l" t="t" r="r" b="b"/>
              <a:pathLst>
                <a:path w="25149" h="4368" extrusionOk="0">
                  <a:moveTo>
                    <a:pt x="1" y="1"/>
                  </a:moveTo>
                  <a:lnTo>
                    <a:pt x="1" y="4368"/>
                  </a:lnTo>
                  <a:lnTo>
                    <a:pt x="18551" y="4368"/>
                  </a:lnTo>
                  <a:cubicBezTo>
                    <a:pt x="17221" y="4050"/>
                    <a:pt x="16326" y="3846"/>
                    <a:pt x="16252" y="3846"/>
                  </a:cubicBezTo>
                  <a:cubicBezTo>
                    <a:pt x="15922" y="3846"/>
                    <a:pt x="25148" y="3057"/>
                    <a:pt x="25148" y="3057"/>
                  </a:cubicBezTo>
                  <a:lnTo>
                    <a:pt x="6480" y="2008"/>
                  </a:lnTo>
                  <a:lnTo>
                    <a:pt x="12413" y="864"/>
                  </a:lnTo>
                  <a:lnTo>
                    <a:pt x="1" y="1"/>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7" name="Google Shape;397;p32"/>
            <p:cNvSpPr/>
            <p:nvPr/>
          </p:nvSpPr>
          <p:spPr>
            <a:xfrm>
              <a:off x="326833" y="4939325"/>
              <a:ext cx="941117" cy="46613"/>
            </a:xfrm>
            <a:custGeom>
              <a:avLst/>
              <a:gdLst/>
              <a:ahLst/>
              <a:cxnLst/>
              <a:rect l="l" t="t" r="r" b="b"/>
              <a:pathLst>
                <a:path w="7337" h="363" extrusionOk="0">
                  <a:moveTo>
                    <a:pt x="4499" y="1"/>
                  </a:moveTo>
                  <a:cubicBezTo>
                    <a:pt x="4215" y="1"/>
                    <a:pt x="3931" y="9"/>
                    <a:pt x="3654" y="18"/>
                  </a:cubicBezTo>
                  <a:cubicBezTo>
                    <a:pt x="2436" y="61"/>
                    <a:pt x="1218" y="87"/>
                    <a:pt x="7" y="173"/>
                  </a:cubicBezTo>
                  <a:cubicBezTo>
                    <a:pt x="1" y="179"/>
                    <a:pt x="1" y="191"/>
                    <a:pt x="7" y="191"/>
                  </a:cubicBezTo>
                  <a:cubicBezTo>
                    <a:pt x="1218" y="279"/>
                    <a:pt x="2436" y="303"/>
                    <a:pt x="3654" y="348"/>
                  </a:cubicBezTo>
                  <a:cubicBezTo>
                    <a:pt x="3913" y="356"/>
                    <a:pt x="4176" y="362"/>
                    <a:pt x="4439" y="362"/>
                  </a:cubicBezTo>
                  <a:cubicBezTo>
                    <a:pt x="4780" y="362"/>
                    <a:pt x="5121" y="351"/>
                    <a:pt x="5455" y="316"/>
                  </a:cubicBezTo>
                  <a:cubicBezTo>
                    <a:pt x="6069" y="260"/>
                    <a:pt x="6685" y="266"/>
                    <a:pt x="7293" y="217"/>
                  </a:cubicBezTo>
                  <a:cubicBezTo>
                    <a:pt x="7336" y="211"/>
                    <a:pt x="7336" y="154"/>
                    <a:pt x="7293" y="148"/>
                  </a:cubicBezTo>
                  <a:cubicBezTo>
                    <a:pt x="6691" y="99"/>
                    <a:pt x="6088" y="117"/>
                    <a:pt x="5492" y="50"/>
                  </a:cubicBezTo>
                  <a:cubicBezTo>
                    <a:pt x="5167" y="13"/>
                    <a:pt x="4833" y="1"/>
                    <a:pt x="4499"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8" name="Google Shape;398;p32"/>
            <p:cNvSpPr/>
            <p:nvPr/>
          </p:nvSpPr>
          <p:spPr>
            <a:xfrm>
              <a:off x="8243426" y="4886805"/>
              <a:ext cx="526035" cy="19390"/>
            </a:xfrm>
            <a:custGeom>
              <a:avLst/>
              <a:gdLst/>
              <a:ahLst/>
              <a:cxnLst/>
              <a:rect l="l" t="t" r="r" b="b"/>
              <a:pathLst>
                <a:path w="4101" h="151" extrusionOk="0">
                  <a:moveTo>
                    <a:pt x="3788" y="1"/>
                  </a:moveTo>
                  <a:cubicBezTo>
                    <a:pt x="3720" y="1"/>
                    <a:pt x="3651" y="4"/>
                    <a:pt x="3586" y="4"/>
                  </a:cubicBezTo>
                  <a:lnTo>
                    <a:pt x="3113" y="4"/>
                  </a:lnTo>
                  <a:cubicBezTo>
                    <a:pt x="2766" y="4"/>
                    <a:pt x="2423" y="4"/>
                    <a:pt x="2076" y="11"/>
                  </a:cubicBezTo>
                  <a:cubicBezTo>
                    <a:pt x="1393" y="17"/>
                    <a:pt x="708" y="35"/>
                    <a:pt x="31" y="55"/>
                  </a:cubicBezTo>
                  <a:cubicBezTo>
                    <a:pt x="0" y="55"/>
                    <a:pt x="0" y="98"/>
                    <a:pt x="31" y="98"/>
                  </a:cubicBezTo>
                  <a:cubicBezTo>
                    <a:pt x="708" y="110"/>
                    <a:pt x="1393" y="135"/>
                    <a:pt x="2076" y="141"/>
                  </a:cubicBezTo>
                  <a:cubicBezTo>
                    <a:pt x="2243" y="144"/>
                    <a:pt x="2411" y="144"/>
                    <a:pt x="2579" y="144"/>
                  </a:cubicBezTo>
                  <a:cubicBezTo>
                    <a:pt x="2746" y="144"/>
                    <a:pt x="2914" y="144"/>
                    <a:pt x="3082" y="147"/>
                  </a:cubicBezTo>
                  <a:lnTo>
                    <a:pt x="3586" y="147"/>
                  </a:lnTo>
                  <a:cubicBezTo>
                    <a:pt x="3653" y="147"/>
                    <a:pt x="3724" y="151"/>
                    <a:pt x="3794" y="151"/>
                  </a:cubicBezTo>
                  <a:cubicBezTo>
                    <a:pt x="3886" y="151"/>
                    <a:pt x="3978" y="144"/>
                    <a:pt x="4063" y="116"/>
                  </a:cubicBezTo>
                  <a:cubicBezTo>
                    <a:pt x="4100" y="104"/>
                    <a:pt x="4100" y="49"/>
                    <a:pt x="4063" y="35"/>
                  </a:cubicBezTo>
                  <a:cubicBezTo>
                    <a:pt x="3977" y="7"/>
                    <a:pt x="3882" y="1"/>
                    <a:pt x="3788"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9" name="Google Shape;399;p32"/>
            <p:cNvSpPr/>
            <p:nvPr/>
          </p:nvSpPr>
          <p:spPr>
            <a:xfrm>
              <a:off x="2681996" y="4840440"/>
              <a:ext cx="1173927" cy="45200"/>
            </a:xfrm>
            <a:custGeom>
              <a:avLst/>
              <a:gdLst/>
              <a:ahLst/>
              <a:cxnLst/>
              <a:rect l="l" t="t" r="r" b="b"/>
              <a:pathLst>
                <a:path w="9152" h="352" extrusionOk="0">
                  <a:moveTo>
                    <a:pt x="2600" y="1"/>
                  </a:moveTo>
                  <a:cubicBezTo>
                    <a:pt x="2411" y="1"/>
                    <a:pt x="2222" y="6"/>
                    <a:pt x="2033" y="20"/>
                  </a:cubicBezTo>
                  <a:cubicBezTo>
                    <a:pt x="1884" y="33"/>
                    <a:pt x="1734" y="64"/>
                    <a:pt x="1591" y="88"/>
                  </a:cubicBezTo>
                  <a:cubicBezTo>
                    <a:pt x="1481" y="111"/>
                    <a:pt x="1374" y="115"/>
                    <a:pt x="1268" y="115"/>
                  </a:cubicBezTo>
                  <a:cubicBezTo>
                    <a:pt x="1199" y="115"/>
                    <a:pt x="1132" y="114"/>
                    <a:pt x="1063" y="114"/>
                  </a:cubicBezTo>
                  <a:cubicBezTo>
                    <a:pt x="722" y="120"/>
                    <a:pt x="381" y="139"/>
                    <a:pt x="38" y="145"/>
                  </a:cubicBezTo>
                  <a:cubicBezTo>
                    <a:pt x="0" y="145"/>
                    <a:pt x="0" y="200"/>
                    <a:pt x="38" y="200"/>
                  </a:cubicBezTo>
                  <a:cubicBezTo>
                    <a:pt x="336" y="214"/>
                    <a:pt x="628" y="220"/>
                    <a:pt x="926" y="231"/>
                  </a:cubicBezTo>
                  <a:lnTo>
                    <a:pt x="1350" y="231"/>
                  </a:lnTo>
                  <a:cubicBezTo>
                    <a:pt x="1517" y="231"/>
                    <a:pt x="1678" y="275"/>
                    <a:pt x="1840" y="300"/>
                  </a:cubicBezTo>
                  <a:cubicBezTo>
                    <a:pt x="2083" y="339"/>
                    <a:pt x="2330" y="352"/>
                    <a:pt x="2578" y="352"/>
                  </a:cubicBezTo>
                  <a:cubicBezTo>
                    <a:pt x="2912" y="352"/>
                    <a:pt x="3247" y="329"/>
                    <a:pt x="3579" y="318"/>
                  </a:cubicBezTo>
                  <a:cubicBezTo>
                    <a:pt x="4169" y="306"/>
                    <a:pt x="4754" y="275"/>
                    <a:pt x="5338" y="263"/>
                  </a:cubicBezTo>
                  <a:cubicBezTo>
                    <a:pt x="5934" y="257"/>
                    <a:pt x="6531" y="251"/>
                    <a:pt x="7127" y="231"/>
                  </a:cubicBezTo>
                  <a:cubicBezTo>
                    <a:pt x="7791" y="214"/>
                    <a:pt x="8456" y="220"/>
                    <a:pt x="9120" y="200"/>
                  </a:cubicBezTo>
                  <a:cubicBezTo>
                    <a:pt x="9152" y="200"/>
                    <a:pt x="9152" y="151"/>
                    <a:pt x="9120" y="151"/>
                  </a:cubicBezTo>
                  <a:cubicBezTo>
                    <a:pt x="8524" y="132"/>
                    <a:pt x="7928" y="132"/>
                    <a:pt x="7337" y="120"/>
                  </a:cubicBezTo>
                  <a:cubicBezTo>
                    <a:pt x="6747" y="114"/>
                    <a:pt x="6164" y="88"/>
                    <a:pt x="5574" y="82"/>
                  </a:cubicBezTo>
                  <a:cubicBezTo>
                    <a:pt x="4989" y="76"/>
                    <a:pt x="4406" y="39"/>
                    <a:pt x="3816" y="33"/>
                  </a:cubicBezTo>
                  <a:cubicBezTo>
                    <a:pt x="3409" y="24"/>
                    <a:pt x="3005" y="1"/>
                    <a:pt x="2600" y="1"/>
                  </a:cubicBezTo>
                  <a:close/>
                </a:path>
              </a:pathLst>
            </a:custGeom>
            <a:solidFill>
              <a:srgbClr val="4A42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00" name="Google Shape;400;p32"/>
          <p:cNvSpPr txBox="1">
            <a:spLocks noGrp="1"/>
          </p:cNvSpPr>
          <p:nvPr>
            <p:ph type="title"/>
          </p:nvPr>
        </p:nvSpPr>
        <p:spPr>
          <a:xfrm>
            <a:off x="960000" y="593367"/>
            <a:ext cx="10272000" cy="98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4000"/>
              <a:buNone/>
              <a:defRPr/>
            </a:lvl1pPr>
            <a:lvl2pPr lvl="1" rtl="0">
              <a:spcBef>
                <a:spcPts val="0"/>
              </a:spcBef>
              <a:spcAft>
                <a:spcPts val="0"/>
              </a:spcAft>
              <a:buSzPts val="4000"/>
              <a:buNone/>
              <a:defRPr/>
            </a:lvl2pPr>
            <a:lvl3pPr lvl="2" rtl="0">
              <a:spcBef>
                <a:spcPts val="0"/>
              </a:spcBef>
              <a:spcAft>
                <a:spcPts val="0"/>
              </a:spcAft>
              <a:buSzPts val="4000"/>
              <a:buNone/>
              <a:defRPr/>
            </a:lvl3pPr>
            <a:lvl4pPr lvl="3" rtl="0">
              <a:spcBef>
                <a:spcPts val="0"/>
              </a:spcBef>
              <a:spcAft>
                <a:spcPts val="0"/>
              </a:spcAft>
              <a:buSzPts val="4000"/>
              <a:buNone/>
              <a:defRPr/>
            </a:lvl4pPr>
            <a:lvl5pPr lvl="4" rtl="0">
              <a:spcBef>
                <a:spcPts val="0"/>
              </a:spcBef>
              <a:spcAft>
                <a:spcPts val="0"/>
              </a:spcAft>
              <a:buSzPts val="4000"/>
              <a:buNone/>
              <a:defRPr/>
            </a:lvl5pPr>
            <a:lvl6pPr lvl="5" rtl="0">
              <a:spcBef>
                <a:spcPts val="0"/>
              </a:spcBef>
              <a:spcAft>
                <a:spcPts val="0"/>
              </a:spcAft>
              <a:buSzPts val="4000"/>
              <a:buNone/>
              <a:defRPr/>
            </a:lvl6pPr>
            <a:lvl7pPr lvl="6" rtl="0">
              <a:spcBef>
                <a:spcPts val="0"/>
              </a:spcBef>
              <a:spcAft>
                <a:spcPts val="0"/>
              </a:spcAft>
              <a:buSzPts val="4000"/>
              <a:buNone/>
              <a:defRPr/>
            </a:lvl7pPr>
            <a:lvl8pPr lvl="7" rtl="0">
              <a:spcBef>
                <a:spcPts val="0"/>
              </a:spcBef>
              <a:spcAft>
                <a:spcPts val="0"/>
              </a:spcAft>
              <a:buSzPts val="4000"/>
              <a:buNone/>
              <a:defRPr/>
            </a:lvl8pPr>
            <a:lvl9pPr lvl="8" rtl="0">
              <a:spcBef>
                <a:spcPts val="0"/>
              </a:spcBef>
              <a:spcAft>
                <a:spcPts val="0"/>
              </a:spcAft>
              <a:buSzPts val="4000"/>
              <a:buNone/>
              <a:defRPr/>
            </a:lvl9pPr>
          </a:lstStyle>
          <a:p>
            <a:endParaRPr/>
          </a:p>
        </p:txBody>
      </p:sp>
      <p:sp>
        <p:nvSpPr>
          <p:cNvPr id="401" name="Google Shape;401;p32"/>
          <p:cNvSpPr txBox="1">
            <a:spLocks noGrp="1"/>
          </p:cNvSpPr>
          <p:nvPr>
            <p:ph type="subTitle" idx="1"/>
          </p:nvPr>
        </p:nvSpPr>
        <p:spPr>
          <a:xfrm>
            <a:off x="953467" y="4233100"/>
            <a:ext cx="3088800" cy="11296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solidFill>
                  <a:schemeClr val="dk1"/>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02" name="Google Shape;402;p32"/>
          <p:cNvSpPr txBox="1">
            <a:spLocks noGrp="1"/>
          </p:cNvSpPr>
          <p:nvPr>
            <p:ph type="subTitle" idx="2"/>
          </p:nvPr>
        </p:nvSpPr>
        <p:spPr>
          <a:xfrm>
            <a:off x="953467" y="3663567"/>
            <a:ext cx="3088800" cy="6832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chemeClr val="dk1"/>
              </a:buClr>
              <a:buSzPts val="2400"/>
              <a:buFont typeface="Gothic A1"/>
              <a:buNone/>
              <a:defRPr sz="3600" b="1">
                <a:solidFill>
                  <a:srgbClr val="211E23"/>
                </a:solidFill>
                <a:latin typeface="Londrina Solid"/>
                <a:ea typeface="Londrina Solid"/>
                <a:cs typeface="Londrina Solid"/>
                <a:sym typeface="Londrina Solid"/>
              </a:defRPr>
            </a:lvl1pPr>
            <a:lvl2pPr lvl="1"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2pPr>
            <a:lvl3pPr lvl="2"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3pPr>
            <a:lvl4pPr lvl="3"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4pPr>
            <a:lvl5pPr lvl="4"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5pPr>
            <a:lvl6pPr lvl="5"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6pPr>
            <a:lvl7pPr lvl="6"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7pPr>
            <a:lvl8pPr lvl="7"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8pPr>
            <a:lvl9pPr lvl="8"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9pPr>
          </a:lstStyle>
          <a:p>
            <a:endParaRPr/>
          </a:p>
        </p:txBody>
      </p:sp>
      <p:sp>
        <p:nvSpPr>
          <p:cNvPr id="403" name="Google Shape;403;p32"/>
          <p:cNvSpPr txBox="1">
            <a:spLocks noGrp="1"/>
          </p:cNvSpPr>
          <p:nvPr>
            <p:ph type="subTitle" idx="3"/>
          </p:nvPr>
        </p:nvSpPr>
        <p:spPr>
          <a:xfrm>
            <a:off x="4551600" y="2533967"/>
            <a:ext cx="3088800" cy="11296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solidFill>
                  <a:schemeClr val="dk1"/>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04" name="Google Shape;404;p32"/>
          <p:cNvSpPr txBox="1">
            <a:spLocks noGrp="1"/>
          </p:cNvSpPr>
          <p:nvPr>
            <p:ph type="subTitle" idx="4"/>
          </p:nvPr>
        </p:nvSpPr>
        <p:spPr>
          <a:xfrm>
            <a:off x="4551600" y="1964433"/>
            <a:ext cx="3088800" cy="6832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chemeClr val="dk1"/>
              </a:buClr>
              <a:buSzPts val="2400"/>
              <a:buFont typeface="Gothic A1"/>
              <a:buNone/>
              <a:defRPr sz="3600" b="1">
                <a:solidFill>
                  <a:srgbClr val="211E23"/>
                </a:solidFill>
                <a:latin typeface="Londrina Solid"/>
                <a:ea typeface="Londrina Solid"/>
                <a:cs typeface="Londrina Solid"/>
                <a:sym typeface="Londrina Solid"/>
              </a:defRPr>
            </a:lvl1pPr>
            <a:lvl2pPr lvl="1"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2pPr>
            <a:lvl3pPr lvl="2"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3pPr>
            <a:lvl4pPr lvl="3"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4pPr>
            <a:lvl5pPr lvl="4"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5pPr>
            <a:lvl6pPr lvl="5"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6pPr>
            <a:lvl7pPr lvl="6"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7pPr>
            <a:lvl8pPr lvl="7"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8pPr>
            <a:lvl9pPr lvl="8"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9pPr>
          </a:lstStyle>
          <a:p>
            <a:endParaRPr/>
          </a:p>
        </p:txBody>
      </p:sp>
      <p:sp>
        <p:nvSpPr>
          <p:cNvPr id="405" name="Google Shape;405;p32"/>
          <p:cNvSpPr txBox="1">
            <a:spLocks noGrp="1"/>
          </p:cNvSpPr>
          <p:nvPr>
            <p:ph type="subTitle" idx="5"/>
          </p:nvPr>
        </p:nvSpPr>
        <p:spPr>
          <a:xfrm>
            <a:off x="8149600" y="4233100"/>
            <a:ext cx="3088800" cy="11296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solidFill>
                  <a:schemeClr val="dk1"/>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06" name="Google Shape;406;p32"/>
          <p:cNvSpPr txBox="1">
            <a:spLocks noGrp="1"/>
          </p:cNvSpPr>
          <p:nvPr>
            <p:ph type="subTitle" idx="6"/>
          </p:nvPr>
        </p:nvSpPr>
        <p:spPr>
          <a:xfrm>
            <a:off x="8149600" y="3663567"/>
            <a:ext cx="3088800" cy="6832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chemeClr val="dk1"/>
              </a:buClr>
              <a:buSzPts val="2400"/>
              <a:buFont typeface="Gothic A1"/>
              <a:buNone/>
              <a:defRPr sz="3600" b="1">
                <a:solidFill>
                  <a:srgbClr val="211E23"/>
                </a:solidFill>
                <a:latin typeface="Londrina Solid"/>
                <a:ea typeface="Londrina Solid"/>
                <a:cs typeface="Londrina Solid"/>
                <a:sym typeface="Londrina Solid"/>
              </a:defRPr>
            </a:lvl1pPr>
            <a:lvl2pPr lvl="1"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2pPr>
            <a:lvl3pPr lvl="2"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3pPr>
            <a:lvl4pPr lvl="3"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4pPr>
            <a:lvl5pPr lvl="4"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5pPr>
            <a:lvl6pPr lvl="5"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6pPr>
            <a:lvl7pPr lvl="6"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7pPr>
            <a:lvl8pPr lvl="7"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8pPr>
            <a:lvl9pPr lvl="8"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9pPr>
          </a:lstStyle>
          <a:p>
            <a:endParaRPr/>
          </a:p>
        </p:txBody>
      </p:sp>
      <p:sp>
        <p:nvSpPr>
          <p:cNvPr id="407" name="Google Shape;407;p32"/>
          <p:cNvSpPr/>
          <p:nvPr/>
        </p:nvSpPr>
        <p:spPr>
          <a:xfrm rot="-150513">
            <a:off x="9175763" y="138673"/>
            <a:ext cx="539236" cy="66251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8" name="Google Shape;408;p32"/>
          <p:cNvSpPr/>
          <p:nvPr/>
        </p:nvSpPr>
        <p:spPr>
          <a:xfrm rot="2141787">
            <a:off x="11510163" y="2271575"/>
            <a:ext cx="539235" cy="662512"/>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0059068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three columns 1">
  <p:cSld name="Title and three columns 1">
    <p:spTree>
      <p:nvGrpSpPr>
        <p:cNvPr id="1" name="Shape 409"/>
        <p:cNvGrpSpPr/>
        <p:nvPr/>
      </p:nvGrpSpPr>
      <p:grpSpPr>
        <a:xfrm>
          <a:off x="0" y="0"/>
          <a:ext cx="0" cy="0"/>
          <a:chOff x="0" y="0"/>
          <a:chExt cx="0" cy="0"/>
        </a:xfrm>
      </p:grpSpPr>
      <p:sp>
        <p:nvSpPr>
          <p:cNvPr id="410" name="Google Shape;410;p33"/>
          <p:cNvSpPr/>
          <p:nvPr/>
        </p:nvSpPr>
        <p:spPr>
          <a:xfrm>
            <a:off x="204033" y="132600"/>
            <a:ext cx="11819995" cy="6182651"/>
          </a:xfrm>
          <a:custGeom>
            <a:avLst/>
            <a:gdLst/>
            <a:ahLst/>
            <a:cxnLst/>
            <a:rect l="l" t="t" r="r" b="b"/>
            <a:pathLst>
              <a:path w="69112" h="35572" extrusionOk="0">
                <a:moveTo>
                  <a:pt x="53390" y="0"/>
                </a:moveTo>
                <a:lnTo>
                  <a:pt x="10861" y="659"/>
                </a:lnTo>
                <a:lnTo>
                  <a:pt x="2853" y="4777"/>
                </a:lnTo>
                <a:lnTo>
                  <a:pt x="1" y="11767"/>
                </a:lnTo>
                <a:lnTo>
                  <a:pt x="1529" y="31347"/>
                </a:lnTo>
                <a:lnTo>
                  <a:pt x="10127" y="35422"/>
                </a:lnTo>
                <a:lnTo>
                  <a:pt x="30056" y="35571"/>
                </a:lnTo>
                <a:lnTo>
                  <a:pt x="60844" y="35355"/>
                </a:lnTo>
                <a:lnTo>
                  <a:pt x="66174" y="29801"/>
                </a:lnTo>
                <a:lnTo>
                  <a:pt x="68560" y="20613"/>
                </a:lnTo>
                <a:lnTo>
                  <a:pt x="69111" y="10947"/>
                </a:lnTo>
                <a:lnTo>
                  <a:pt x="64148" y="2168"/>
                </a:lnTo>
                <a:lnTo>
                  <a:pt x="53390" y="0"/>
                </a:ln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11" name="Google Shape;411;p33"/>
          <p:cNvGrpSpPr/>
          <p:nvPr/>
        </p:nvGrpSpPr>
        <p:grpSpPr>
          <a:xfrm>
            <a:off x="1" y="6166767"/>
            <a:ext cx="12175047" cy="691479"/>
            <a:chOff x="0" y="4624737"/>
            <a:chExt cx="9131285" cy="518765"/>
          </a:xfrm>
        </p:grpSpPr>
        <p:sp>
          <p:nvSpPr>
            <p:cNvPr id="412" name="Google Shape;412;p33"/>
            <p:cNvSpPr/>
            <p:nvPr/>
          </p:nvSpPr>
          <p:spPr>
            <a:xfrm>
              <a:off x="0" y="4652715"/>
              <a:ext cx="9131285" cy="490783"/>
            </a:xfrm>
            <a:custGeom>
              <a:avLst/>
              <a:gdLst/>
              <a:ahLst/>
              <a:cxnLst/>
              <a:rect l="l" t="t" r="r" b="b"/>
              <a:pathLst>
                <a:path w="71188" h="3822" extrusionOk="0">
                  <a:moveTo>
                    <a:pt x="1" y="0"/>
                  </a:moveTo>
                  <a:lnTo>
                    <a:pt x="1" y="3822"/>
                  </a:lnTo>
                  <a:lnTo>
                    <a:pt x="71187" y="3822"/>
                  </a:lnTo>
                  <a:lnTo>
                    <a:pt x="711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3" name="Google Shape;413;p33"/>
            <p:cNvSpPr/>
            <p:nvPr/>
          </p:nvSpPr>
          <p:spPr>
            <a:xfrm>
              <a:off x="4469575" y="4624737"/>
              <a:ext cx="4661661" cy="490767"/>
            </a:xfrm>
            <a:custGeom>
              <a:avLst/>
              <a:gdLst/>
              <a:ahLst/>
              <a:cxnLst/>
              <a:rect l="l" t="t" r="r" b="b"/>
              <a:pathLst>
                <a:path w="36442" h="5603" extrusionOk="0">
                  <a:moveTo>
                    <a:pt x="36442" y="0"/>
                  </a:moveTo>
                  <a:lnTo>
                    <a:pt x="26186" y="863"/>
                  </a:lnTo>
                  <a:lnTo>
                    <a:pt x="33521" y="1993"/>
                  </a:lnTo>
                  <a:lnTo>
                    <a:pt x="1" y="3229"/>
                  </a:lnTo>
                  <a:lnTo>
                    <a:pt x="20997" y="4137"/>
                  </a:lnTo>
                  <a:lnTo>
                    <a:pt x="16481" y="5603"/>
                  </a:lnTo>
                  <a:lnTo>
                    <a:pt x="36442" y="5603"/>
                  </a:lnTo>
                  <a:lnTo>
                    <a:pt x="36442" y="0"/>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4" name="Google Shape;414;p33"/>
            <p:cNvSpPr/>
            <p:nvPr/>
          </p:nvSpPr>
          <p:spPr>
            <a:xfrm>
              <a:off x="0" y="4652724"/>
              <a:ext cx="3225862" cy="490778"/>
            </a:xfrm>
            <a:custGeom>
              <a:avLst/>
              <a:gdLst/>
              <a:ahLst/>
              <a:cxnLst/>
              <a:rect l="l" t="t" r="r" b="b"/>
              <a:pathLst>
                <a:path w="25149" h="4368" extrusionOk="0">
                  <a:moveTo>
                    <a:pt x="1" y="1"/>
                  </a:moveTo>
                  <a:lnTo>
                    <a:pt x="1" y="4368"/>
                  </a:lnTo>
                  <a:lnTo>
                    <a:pt x="18551" y="4368"/>
                  </a:lnTo>
                  <a:cubicBezTo>
                    <a:pt x="17221" y="4050"/>
                    <a:pt x="16326" y="3846"/>
                    <a:pt x="16252" y="3846"/>
                  </a:cubicBezTo>
                  <a:cubicBezTo>
                    <a:pt x="15922" y="3846"/>
                    <a:pt x="25148" y="3057"/>
                    <a:pt x="25148" y="3057"/>
                  </a:cubicBezTo>
                  <a:lnTo>
                    <a:pt x="6480" y="2008"/>
                  </a:lnTo>
                  <a:lnTo>
                    <a:pt x="12413" y="864"/>
                  </a:lnTo>
                  <a:lnTo>
                    <a:pt x="1" y="1"/>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5" name="Google Shape;415;p33"/>
            <p:cNvSpPr/>
            <p:nvPr/>
          </p:nvSpPr>
          <p:spPr>
            <a:xfrm>
              <a:off x="326833" y="4939325"/>
              <a:ext cx="941117" cy="46613"/>
            </a:xfrm>
            <a:custGeom>
              <a:avLst/>
              <a:gdLst/>
              <a:ahLst/>
              <a:cxnLst/>
              <a:rect l="l" t="t" r="r" b="b"/>
              <a:pathLst>
                <a:path w="7337" h="363" extrusionOk="0">
                  <a:moveTo>
                    <a:pt x="4499" y="1"/>
                  </a:moveTo>
                  <a:cubicBezTo>
                    <a:pt x="4215" y="1"/>
                    <a:pt x="3931" y="9"/>
                    <a:pt x="3654" y="18"/>
                  </a:cubicBezTo>
                  <a:cubicBezTo>
                    <a:pt x="2436" y="61"/>
                    <a:pt x="1218" y="87"/>
                    <a:pt x="7" y="173"/>
                  </a:cubicBezTo>
                  <a:cubicBezTo>
                    <a:pt x="1" y="179"/>
                    <a:pt x="1" y="191"/>
                    <a:pt x="7" y="191"/>
                  </a:cubicBezTo>
                  <a:cubicBezTo>
                    <a:pt x="1218" y="279"/>
                    <a:pt x="2436" y="303"/>
                    <a:pt x="3654" y="348"/>
                  </a:cubicBezTo>
                  <a:cubicBezTo>
                    <a:pt x="3913" y="356"/>
                    <a:pt x="4176" y="362"/>
                    <a:pt x="4439" y="362"/>
                  </a:cubicBezTo>
                  <a:cubicBezTo>
                    <a:pt x="4780" y="362"/>
                    <a:pt x="5121" y="351"/>
                    <a:pt x="5455" y="316"/>
                  </a:cubicBezTo>
                  <a:cubicBezTo>
                    <a:pt x="6069" y="260"/>
                    <a:pt x="6685" y="266"/>
                    <a:pt x="7293" y="217"/>
                  </a:cubicBezTo>
                  <a:cubicBezTo>
                    <a:pt x="7336" y="211"/>
                    <a:pt x="7336" y="154"/>
                    <a:pt x="7293" y="148"/>
                  </a:cubicBezTo>
                  <a:cubicBezTo>
                    <a:pt x="6691" y="99"/>
                    <a:pt x="6088" y="117"/>
                    <a:pt x="5492" y="50"/>
                  </a:cubicBezTo>
                  <a:cubicBezTo>
                    <a:pt x="5167" y="13"/>
                    <a:pt x="4833" y="1"/>
                    <a:pt x="4499"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 name="Google Shape;416;p33"/>
            <p:cNvSpPr/>
            <p:nvPr/>
          </p:nvSpPr>
          <p:spPr>
            <a:xfrm>
              <a:off x="8243426" y="4886805"/>
              <a:ext cx="526035" cy="19390"/>
            </a:xfrm>
            <a:custGeom>
              <a:avLst/>
              <a:gdLst/>
              <a:ahLst/>
              <a:cxnLst/>
              <a:rect l="l" t="t" r="r" b="b"/>
              <a:pathLst>
                <a:path w="4101" h="151" extrusionOk="0">
                  <a:moveTo>
                    <a:pt x="3788" y="1"/>
                  </a:moveTo>
                  <a:cubicBezTo>
                    <a:pt x="3720" y="1"/>
                    <a:pt x="3651" y="4"/>
                    <a:pt x="3586" y="4"/>
                  </a:cubicBezTo>
                  <a:lnTo>
                    <a:pt x="3113" y="4"/>
                  </a:lnTo>
                  <a:cubicBezTo>
                    <a:pt x="2766" y="4"/>
                    <a:pt x="2423" y="4"/>
                    <a:pt x="2076" y="11"/>
                  </a:cubicBezTo>
                  <a:cubicBezTo>
                    <a:pt x="1393" y="17"/>
                    <a:pt x="708" y="35"/>
                    <a:pt x="31" y="55"/>
                  </a:cubicBezTo>
                  <a:cubicBezTo>
                    <a:pt x="0" y="55"/>
                    <a:pt x="0" y="98"/>
                    <a:pt x="31" y="98"/>
                  </a:cubicBezTo>
                  <a:cubicBezTo>
                    <a:pt x="708" y="110"/>
                    <a:pt x="1393" y="135"/>
                    <a:pt x="2076" y="141"/>
                  </a:cubicBezTo>
                  <a:cubicBezTo>
                    <a:pt x="2243" y="144"/>
                    <a:pt x="2411" y="144"/>
                    <a:pt x="2579" y="144"/>
                  </a:cubicBezTo>
                  <a:cubicBezTo>
                    <a:pt x="2746" y="144"/>
                    <a:pt x="2914" y="144"/>
                    <a:pt x="3082" y="147"/>
                  </a:cubicBezTo>
                  <a:lnTo>
                    <a:pt x="3586" y="147"/>
                  </a:lnTo>
                  <a:cubicBezTo>
                    <a:pt x="3653" y="147"/>
                    <a:pt x="3724" y="151"/>
                    <a:pt x="3794" y="151"/>
                  </a:cubicBezTo>
                  <a:cubicBezTo>
                    <a:pt x="3886" y="151"/>
                    <a:pt x="3978" y="144"/>
                    <a:pt x="4063" y="116"/>
                  </a:cubicBezTo>
                  <a:cubicBezTo>
                    <a:pt x="4100" y="104"/>
                    <a:pt x="4100" y="49"/>
                    <a:pt x="4063" y="35"/>
                  </a:cubicBezTo>
                  <a:cubicBezTo>
                    <a:pt x="3977" y="7"/>
                    <a:pt x="3882" y="1"/>
                    <a:pt x="3788"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 name="Google Shape;417;p33"/>
            <p:cNvSpPr/>
            <p:nvPr/>
          </p:nvSpPr>
          <p:spPr>
            <a:xfrm>
              <a:off x="2681996" y="4840440"/>
              <a:ext cx="1173927" cy="45200"/>
            </a:xfrm>
            <a:custGeom>
              <a:avLst/>
              <a:gdLst/>
              <a:ahLst/>
              <a:cxnLst/>
              <a:rect l="l" t="t" r="r" b="b"/>
              <a:pathLst>
                <a:path w="9152" h="352" extrusionOk="0">
                  <a:moveTo>
                    <a:pt x="2600" y="1"/>
                  </a:moveTo>
                  <a:cubicBezTo>
                    <a:pt x="2411" y="1"/>
                    <a:pt x="2222" y="6"/>
                    <a:pt x="2033" y="20"/>
                  </a:cubicBezTo>
                  <a:cubicBezTo>
                    <a:pt x="1884" y="33"/>
                    <a:pt x="1734" y="64"/>
                    <a:pt x="1591" y="88"/>
                  </a:cubicBezTo>
                  <a:cubicBezTo>
                    <a:pt x="1481" y="111"/>
                    <a:pt x="1374" y="115"/>
                    <a:pt x="1268" y="115"/>
                  </a:cubicBezTo>
                  <a:cubicBezTo>
                    <a:pt x="1199" y="115"/>
                    <a:pt x="1132" y="114"/>
                    <a:pt x="1063" y="114"/>
                  </a:cubicBezTo>
                  <a:cubicBezTo>
                    <a:pt x="722" y="120"/>
                    <a:pt x="381" y="139"/>
                    <a:pt x="38" y="145"/>
                  </a:cubicBezTo>
                  <a:cubicBezTo>
                    <a:pt x="0" y="145"/>
                    <a:pt x="0" y="200"/>
                    <a:pt x="38" y="200"/>
                  </a:cubicBezTo>
                  <a:cubicBezTo>
                    <a:pt x="336" y="214"/>
                    <a:pt x="628" y="220"/>
                    <a:pt x="926" y="231"/>
                  </a:cubicBezTo>
                  <a:lnTo>
                    <a:pt x="1350" y="231"/>
                  </a:lnTo>
                  <a:cubicBezTo>
                    <a:pt x="1517" y="231"/>
                    <a:pt x="1678" y="275"/>
                    <a:pt x="1840" y="300"/>
                  </a:cubicBezTo>
                  <a:cubicBezTo>
                    <a:pt x="2083" y="339"/>
                    <a:pt x="2330" y="352"/>
                    <a:pt x="2578" y="352"/>
                  </a:cubicBezTo>
                  <a:cubicBezTo>
                    <a:pt x="2912" y="352"/>
                    <a:pt x="3247" y="329"/>
                    <a:pt x="3579" y="318"/>
                  </a:cubicBezTo>
                  <a:cubicBezTo>
                    <a:pt x="4169" y="306"/>
                    <a:pt x="4754" y="275"/>
                    <a:pt x="5338" y="263"/>
                  </a:cubicBezTo>
                  <a:cubicBezTo>
                    <a:pt x="5934" y="257"/>
                    <a:pt x="6531" y="251"/>
                    <a:pt x="7127" y="231"/>
                  </a:cubicBezTo>
                  <a:cubicBezTo>
                    <a:pt x="7791" y="214"/>
                    <a:pt x="8456" y="220"/>
                    <a:pt x="9120" y="200"/>
                  </a:cubicBezTo>
                  <a:cubicBezTo>
                    <a:pt x="9152" y="200"/>
                    <a:pt x="9152" y="151"/>
                    <a:pt x="9120" y="151"/>
                  </a:cubicBezTo>
                  <a:cubicBezTo>
                    <a:pt x="8524" y="132"/>
                    <a:pt x="7928" y="132"/>
                    <a:pt x="7337" y="120"/>
                  </a:cubicBezTo>
                  <a:cubicBezTo>
                    <a:pt x="6747" y="114"/>
                    <a:pt x="6164" y="88"/>
                    <a:pt x="5574" y="82"/>
                  </a:cubicBezTo>
                  <a:cubicBezTo>
                    <a:pt x="4989" y="76"/>
                    <a:pt x="4406" y="39"/>
                    <a:pt x="3816" y="33"/>
                  </a:cubicBezTo>
                  <a:cubicBezTo>
                    <a:pt x="3409" y="24"/>
                    <a:pt x="3005" y="1"/>
                    <a:pt x="2600" y="1"/>
                  </a:cubicBezTo>
                  <a:close/>
                </a:path>
              </a:pathLst>
            </a:custGeom>
            <a:solidFill>
              <a:srgbClr val="4A42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18" name="Google Shape;418;p33"/>
          <p:cNvSpPr txBox="1">
            <a:spLocks noGrp="1"/>
          </p:cNvSpPr>
          <p:nvPr>
            <p:ph type="title"/>
          </p:nvPr>
        </p:nvSpPr>
        <p:spPr>
          <a:xfrm>
            <a:off x="960000" y="593367"/>
            <a:ext cx="10272000" cy="98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4000"/>
              <a:buNone/>
              <a:defRPr/>
            </a:lvl1pPr>
            <a:lvl2pPr lvl="1" rtl="0">
              <a:spcBef>
                <a:spcPts val="0"/>
              </a:spcBef>
              <a:spcAft>
                <a:spcPts val="0"/>
              </a:spcAft>
              <a:buSzPts val="4000"/>
              <a:buNone/>
              <a:defRPr/>
            </a:lvl2pPr>
            <a:lvl3pPr lvl="2" rtl="0">
              <a:spcBef>
                <a:spcPts val="0"/>
              </a:spcBef>
              <a:spcAft>
                <a:spcPts val="0"/>
              </a:spcAft>
              <a:buSzPts val="4000"/>
              <a:buNone/>
              <a:defRPr/>
            </a:lvl3pPr>
            <a:lvl4pPr lvl="3" rtl="0">
              <a:spcBef>
                <a:spcPts val="0"/>
              </a:spcBef>
              <a:spcAft>
                <a:spcPts val="0"/>
              </a:spcAft>
              <a:buSzPts val="4000"/>
              <a:buNone/>
              <a:defRPr/>
            </a:lvl4pPr>
            <a:lvl5pPr lvl="4" rtl="0">
              <a:spcBef>
                <a:spcPts val="0"/>
              </a:spcBef>
              <a:spcAft>
                <a:spcPts val="0"/>
              </a:spcAft>
              <a:buSzPts val="4000"/>
              <a:buNone/>
              <a:defRPr/>
            </a:lvl5pPr>
            <a:lvl6pPr lvl="5" rtl="0">
              <a:spcBef>
                <a:spcPts val="0"/>
              </a:spcBef>
              <a:spcAft>
                <a:spcPts val="0"/>
              </a:spcAft>
              <a:buSzPts val="4000"/>
              <a:buNone/>
              <a:defRPr/>
            </a:lvl6pPr>
            <a:lvl7pPr lvl="6" rtl="0">
              <a:spcBef>
                <a:spcPts val="0"/>
              </a:spcBef>
              <a:spcAft>
                <a:spcPts val="0"/>
              </a:spcAft>
              <a:buSzPts val="4000"/>
              <a:buNone/>
              <a:defRPr/>
            </a:lvl7pPr>
            <a:lvl8pPr lvl="7" rtl="0">
              <a:spcBef>
                <a:spcPts val="0"/>
              </a:spcBef>
              <a:spcAft>
                <a:spcPts val="0"/>
              </a:spcAft>
              <a:buSzPts val="4000"/>
              <a:buNone/>
              <a:defRPr/>
            </a:lvl8pPr>
            <a:lvl9pPr lvl="8" rtl="0">
              <a:spcBef>
                <a:spcPts val="0"/>
              </a:spcBef>
              <a:spcAft>
                <a:spcPts val="0"/>
              </a:spcAft>
              <a:buSzPts val="4000"/>
              <a:buNone/>
              <a:defRPr/>
            </a:lvl9pPr>
          </a:lstStyle>
          <a:p>
            <a:endParaRPr/>
          </a:p>
        </p:txBody>
      </p:sp>
      <p:sp>
        <p:nvSpPr>
          <p:cNvPr id="419" name="Google Shape;419;p33"/>
          <p:cNvSpPr txBox="1">
            <a:spLocks noGrp="1"/>
          </p:cNvSpPr>
          <p:nvPr>
            <p:ph type="subTitle" idx="1"/>
          </p:nvPr>
        </p:nvSpPr>
        <p:spPr>
          <a:xfrm>
            <a:off x="953467" y="5053967"/>
            <a:ext cx="3088800" cy="7712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solidFill>
                  <a:schemeClr val="dk1"/>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20" name="Google Shape;420;p33"/>
          <p:cNvSpPr txBox="1">
            <a:spLocks noGrp="1"/>
          </p:cNvSpPr>
          <p:nvPr>
            <p:ph type="subTitle" idx="2"/>
          </p:nvPr>
        </p:nvSpPr>
        <p:spPr>
          <a:xfrm>
            <a:off x="953467" y="4484433"/>
            <a:ext cx="3088800" cy="6832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chemeClr val="dk1"/>
              </a:buClr>
              <a:buSzPts val="2400"/>
              <a:buFont typeface="Gothic A1"/>
              <a:buNone/>
              <a:defRPr sz="3600" b="1">
                <a:solidFill>
                  <a:srgbClr val="211E23"/>
                </a:solidFill>
                <a:latin typeface="Londrina Solid"/>
                <a:ea typeface="Londrina Solid"/>
                <a:cs typeface="Londrina Solid"/>
                <a:sym typeface="Londrina Solid"/>
              </a:defRPr>
            </a:lvl1pPr>
            <a:lvl2pPr lvl="1"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2pPr>
            <a:lvl3pPr lvl="2"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3pPr>
            <a:lvl4pPr lvl="3"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4pPr>
            <a:lvl5pPr lvl="4"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5pPr>
            <a:lvl6pPr lvl="5"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6pPr>
            <a:lvl7pPr lvl="6"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7pPr>
            <a:lvl8pPr lvl="7"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8pPr>
            <a:lvl9pPr lvl="8"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9pPr>
          </a:lstStyle>
          <a:p>
            <a:endParaRPr/>
          </a:p>
        </p:txBody>
      </p:sp>
      <p:sp>
        <p:nvSpPr>
          <p:cNvPr id="421" name="Google Shape;421;p33"/>
          <p:cNvSpPr txBox="1">
            <a:spLocks noGrp="1"/>
          </p:cNvSpPr>
          <p:nvPr>
            <p:ph type="subTitle" idx="3"/>
          </p:nvPr>
        </p:nvSpPr>
        <p:spPr>
          <a:xfrm>
            <a:off x="4551600" y="5053967"/>
            <a:ext cx="3088800" cy="7712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solidFill>
                  <a:schemeClr val="dk1"/>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22" name="Google Shape;422;p33"/>
          <p:cNvSpPr txBox="1">
            <a:spLocks noGrp="1"/>
          </p:cNvSpPr>
          <p:nvPr>
            <p:ph type="subTitle" idx="4"/>
          </p:nvPr>
        </p:nvSpPr>
        <p:spPr>
          <a:xfrm>
            <a:off x="4551600" y="4484433"/>
            <a:ext cx="3088800" cy="6832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chemeClr val="dk1"/>
              </a:buClr>
              <a:buSzPts val="2400"/>
              <a:buFont typeface="Gothic A1"/>
              <a:buNone/>
              <a:defRPr sz="3600" b="1">
                <a:solidFill>
                  <a:srgbClr val="211E23"/>
                </a:solidFill>
                <a:latin typeface="Londrina Solid"/>
                <a:ea typeface="Londrina Solid"/>
                <a:cs typeface="Londrina Solid"/>
                <a:sym typeface="Londrina Solid"/>
              </a:defRPr>
            </a:lvl1pPr>
            <a:lvl2pPr lvl="1"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2pPr>
            <a:lvl3pPr lvl="2"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3pPr>
            <a:lvl4pPr lvl="3"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4pPr>
            <a:lvl5pPr lvl="4"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5pPr>
            <a:lvl6pPr lvl="5"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6pPr>
            <a:lvl7pPr lvl="6"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7pPr>
            <a:lvl8pPr lvl="7"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8pPr>
            <a:lvl9pPr lvl="8"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9pPr>
          </a:lstStyle>
          <a:p>
            <a:endParaRPr/>
          </a:p>
        </p:txBody>
      </p:sp>
      <p:sp>
        <p:nvSpPr>
          <p:cNvPr id="423" name="Google Shape;423;p33"/>
          <p:cNvSpPr txBox="1">
            <a:spLocks noGrp="1"/>
          </p:cNvSpPr>
          <p:nvPr>
            <p:ph type="subTitle" idx="5"/>
          </p:nvPr>
        </p:nvSpPr>
        <p:spPr>
          <a:xfrm>
            <a:off x="8149600" y="5053967"/>
            <a:ext cx="3088800" cy="7712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solidFill>
                  <a:schemeClr val="dk1"/>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24" name="Google Shape;424;p33"/>
          <p:cNvSpPr txBox="1">
            <a:spLocks noGrp="1"/>
          </p:cNvSpPr>
          <p:nvPr>
            <p:ph type="subTitle" idx="6"/>
          </p:nvPr>
        </p:nvSpPr>
        <p:spPr>
          <a:xfrm>
            <a:off x="8149600" y="4484433"/>
            <a:ext cx="3088800" cy="6832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chemeClr val="dk1"/>
              </a:buClr>
              <a:buSzPts val="2400"/>
              <a:buFont typeface="Gothic A1"/>
              <a:buNone/>
              <a:defRPr sz="3600" b="1">
                <a:solidFill>
                  <a:srgbClr val="211E23"/>
                </a:solidFill>
                <a:latin typeface="Londrina Solid"/>
                <a:ea typeface="Londrina Solid"/>
                <a:cs typeface="Londrina Solid"/>
                <a:sym typeface="Londrina Solid"/>
              </a:defRPr>
            </a:lvl1pPr>
            <a:lvl2pPr lvl="1"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2pPr>
            <a:lvl3pPr lvl="2"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3pPr>
            <a:lvl4pPr lvl="3"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4pPr>
            <a:lvl5pPr lvl="4"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5pPr>
            <a:lvl6pPr lvl="5"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6pPr>
            <a:lvl7pPr lvl="6"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7pPr>
            <a:lvl8pPr lvl="7"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8pPr>
            <a:lvl9pPr lvl="8"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9pPr>
          </a:lstStyle>
          <a:p>
            <a:endParaRPr/>
          </a:p>
        </p:txBody>
      </p:sp>
      <p:sp>
        <p:nvSpPr>
          <p:cNvPr id="425" name="Google Shape;425;p33"/>
          <p:cNvSpPr>
            <a:spLocks noGrp="1"/>
          </p:cNvSpPr>
          <p:nvPr>
            <p:ph type="pic" idx="7"/>
          </p:nvPr>
        </p:nvSpPr>
        <p:spPr>
          <a:xfrm>
            <a:off x="1293067" y="1692184"/>
            <a:ext cx="2409600" cy="2595600"/>
          </a:xfrm>
          <a:prstGeom prst="roundRect">
            <a:avLst>
              <a:gd name="adj" fmla="val 8784"/>
            </a:avLst>
          </a:prstGeom>
          <a:noFill/>
          <a:ln>
            <a:noFill/>
          </a:ln>
        </p:spPr>
      </p:sp>
      <p:sp>
        <p:nvSpPr>
          <p:cNvPr id="426" name="Google Shape;426;p33"/>
          <p:cNvSpPr>
            <a:spLocks noGrp="1"/>
          </p:cNvSpPr>
          <p:nvPr>
            <p:ph type="pic" idx="8"/>
          </p:nvPr>
        </p:nvSpPr>
        <p:spPr>
          <a:xfrm>
            <a:off x="4909233" y="1692184"/>
            <a:ext cx="2409600" cy="2595600"/>
          </a:xfrm>
          <a:prstGeom prst="roundRect">
            <a:avLst>
              <a:gd name="adj" fmla="val 8784"/>
            </a:avLst>
          </a:prstGeom>
          <a:noFill/>
          <a:ln>
            <a:noFill/>
          </a:ln>
        </p:spPr>
      </p:sp>
      <p:sp>
        <p:nvSpPr>
          <p:cNvPr id="427" name="Google Shape;427;p33"/>
          <p:cNvSpPr>
            <a:spLocks noGrp="1"/>
          </p:cNvSpPr>
          <p:nvPr>
            <p:ph type="pic" idx="9"/>
          </p:nvPr>
        </p:nvSpPr>
        <p:spPr>
          <a:xfrm>
            <a:off x="8525400" y="1692184"/>
            <a:ext cx="2409600" cy="2595600"/>
          </a:xfrm>
          <a:prstGeom prst="roundRect">
            <a:avLst>
              <a:gd name="adj" fmla="val 8784"/>
            </a:avLst>
          </a:prstGeom>
          <a:noFill/>
          <a:ln>
            <a:noFill/>
          </a:ln>
        </p:spPr>
      </p:sp>
      <p:sp>
        <p:nvSpPr>
          <p:cNvPr id="428" name="Google Shape;428;p33"/>
          <p:cNvSpPr/>
          <p:nvPr/>
        </p:nvSpPr>
        <p:spPr>
          <a:xfrm rot="-150513">
            <a:off x="1881397" y="154940"/>
            <a:ext cx="539236" cy="66251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29" name="Google Shape;429;p33"/>
          <p:cNvSpPr/>
          <p:nvPr/>
        </p:nvSpPr>
        <p:spPr>
          <a:xfrm rot="361385">
            <a:off x="8551472" y="20739"/>
            <a:ext cx="422633" cy="519276"/>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0" name="Google Shape;430;p33"/>
          <p:cNvSpPr/>
          <p:nvPr/>
        </p:nvSpPr>
        <p:spPr>
          <a:xfrm rot="-1552506">
            <a:off x="11182616" y="2173329"/>
            <a:ext cx="862937" cy="437684"/>
          </a:xfrm>
          <a:custGeom>
            <a:avLst/>
            <a:gdLst/>
            <a:ahLst/>
            <a:cxnLst/>
            <a:rect l="l" t="t" r="r" b="b"/>
            <a:pathLst>
              <a:path w="12605" h="6393" extrusionOk="0">
                <a:moveTo>
                  <a:pt x="1886" y="1"/>
                </a:moveTo>
                <a:cubicBezTo>
                  <a:pt x="1541" y="1"/>
                  <a:pt x="1192" y="55"/>
                  <a:pt x="858" y="168"/>
                </a:cubicBezTo>
                <a:cubicBezTo>
                  <a:pt x="560" y="274"/>
                  <a:pt x="255" y="415"/>
                  <a:pt x="1" y="627"/>
                </a:cubicBezTo>
                <a:cubicBezTo>
                  <a:pt x="1274" y="1354"/>
                  <a:pt x="144" y="2398"/>
                  <a:pt x="144" y="2398"/>
                </a:cubicBezTo>
                <a:cubicBezTo>
                  <a:pt x="2335" y="2465"/>
                  <a:pt x="1994" y="4274"/>
                  <a:pt x="1994" y="4274"/>
                </a:cubicBezTo>
                <a:cubicBezTo>
                  <a:pt x="1994" y="4274"/>
                  <a:pt x="2350" y="4156"/>
                  <a:pt x="2887" y="4156"/>
                </a:cubicBezTo>
                <a:cubicBezTo>
                  <a:pt x="3347" y="4156"/>
                  <a:pt x="3938" y="4242"/>
                  <a:pt x="4554" y="4560"/>
                </a:cubicBezTo>
                <a:cubicBezTo>
                  <a:pt x="4609" y="5131"/>
                  <a:pt x="5299" y="5851"/>
                  <a:pt x="5299" y="5851"/>
                </a:cubicBezTo>
                <a:cubicBezTo>
                  <a:pt x="5299" y="5851"/>
                  <a:pt x="6274" y="5641"/>
                  <a:pt x="6635" y="5200"/>
                </a:cubicBezTo>
                <a:cubicBezTo>
                  <a:pt x="8126" y="5367"/>
                  <a:pt x="8921" y="6392"/>
                  <a:pt x="8921" y="6392"/>
                </a:cubicBezTo>
                <a:cubicBezTo>
                  <a:pt x="8921" y="6392"/>
                  <a:pt x="9322" y="5461"/>
                  <a:pt x="10284" y="5461"/>
                </a:cubicBezTo>
                <a:cubicBezTo>
                  <a:pt x="10619" y="5461"/>
                  <a:pt x="11022" y="5574"/>
                  <a:pt x="11499" y="5876"/>
                </a:cubicBezTo>
                <a:cubicBezTo>
                  <a:pt x="11499" y="5876"/>
                  <a:pt x="11169" y="4480"/>
                  <a:pt x="12462" y="4480"/>
                </a:cubicBezTo>
                <a:cubicBezTo>
                  <a:pt x="12507" y="4480"/>
                  <a:pt x="12555" y="4482"/>
                  <a:pt x="12605" y="4485"/>
                </a:cubicBezTo>
                <a:cubicBezTo>
                  <a:pt x="12518" y="4168"/>
                  <a:pt x="12344" y="3876"/>
                  <a:pt x="12152" y="3628"/>
                </a:cubicBezTo>
                <a:cubicBezTo>
                  <a:pt x="11722" y="3056"/>
                  <a:pt x="11095" y="2646"/>
                  <a:pt x="10431" y="2473"/>
                </a:cubicBezTo>
                <a:cubicBezTo>
                  <a:pt x="10237" y="2416"/>
                  <a:pt x="10045" y="2373"/>
                  <a:pt x="9847" y="2353"/>
                </a:cubicBezTo>
                <a:cubicBezTo>
                  <a:pt x="9688" y="2342"/>
                  <a:pt x="9531" y="2333"/>
                  <a:pt x="9373" y="2333"/>
                </a:cubicBezTo>
                <a:cubicBezTo>
                  <a:pt x="9288" y="2333"/>
                  <a:pt x="9204" y="2335"/>
                  <a:pt x="9119" y="2341"/>
                </a:cubicBezTo>
                <a:cubicBezTo>
                  <a:pt x="8778" y="2771"/>
                  <a:pt x="7902" y="3509"/>
                  <a:pt x="7051" y="3554"/>
                </a:cubicBezTo>
                <a:cubicBezTo>
                  <a:pt x="7045" y="3516"/>
                  <a:pt x="7039" y="3472"/>
                  <a:pt x="7026" y="3434"/>
                </a:cubicBezTo>
                <a:cubicBezTo>
                  <a:pt x="7057" y="3422"/>
                  <a:pt x="7082" y="3410"/>
                  <a:pt x="7114" y="3391"/>
                </a:cubicBezTo>
                <a:cubicBezTo>
                  <a:pt x="7200" y="3336"/>
                  <a:pt x="7275" y="3242"/>
                  <a:pt x="7324" y="3118"/>
                </a:cubicBezTo>
                <a:cubicBezTo>
                  <a:pt x="7442" y="2832"/>
                  <a:pt x="7616" y="2149"/>
                  <a:pt x="7616" y="2149"/>
                </a:cubicBezTo>
                <a:lnTo>
                  <a:pt x="7616" y="2149"/>
                </a:lnTo>
                <a:cubicBezTo>
                  <a:pt x="7616" y="2149"/>
                  <a:pt x="6951" y="2186"/>
                  <a:pt x="6604" y="2571"/>
                </a:cubicBezTo>
                <a:cubicBezTo>
                  <a:pt x="6547" y="2628"/>
                  <a:pt x="6510" y="2696"/>
                  <a:pt x="6480" y="2771"/>
                </a:cubicBezTo>
                <a:cubicBezTo>
                  <a:pt x="6412" y="2734"/>
                  <a:pt x="6343" y="2702"/>
                  <a:pt x="6268" y="2683"/>
                </a:cubicBezTo>
                <a:cubicBezTo>
                  <a:pt x="6188" y="2659"/>
                  <a:pt x="6113" y="2646"/>
                  <a:pt x="6039" y="2634"/>
                </a:cubicBezTo>
                <a:cubicBezTo>
                  <a:pt x="6057" y="2559"/>
                  <a:pt x="6063" y="2479"/>
                  <a:pt x="6051" y="2398"/>
                </a:cubicBezTo>
                <a:cubicBezTo>
                  <a:pt x="5976" y="1888"/>
                  <a:pt x="5442" y="1484"/>
                  <a:pt x="5442" y="1484"/>
                </a:cubicBezTo>
                <a:cubicBezTo>
                  <a:pt x="5442" y="1484"/>
                  <a:pt x="5205" y="2149"/>
                  <a:pt x="5144" y="2453"/>
                </a:cubicBezTo>
                <a:cubicBezTo>
                  <a:pt x="5119" y="2584"/>
                  <a:pt x="5125" y="2702"/>
                  <a:pt x="5168" y="2801"/>
                </a:cubicBezTo>
                <a:cubicBezTo>
                  <a:pt x="5182" y="2826"/>
                  <a:pt x="5199" y="2857"/>
                  <a:pt x="5219" y="2883"/>
                </a:cubicBezTo>
                <a:cubicBezTo>
                  <a:pt x="5187" y="2907"/>
                  <a:pt x="5156" y="2938"/>
                  <a:pt x="5125" y="2969"/>
                </a:cubicBezTo>
                <a:cubicBezTo>
                  <a:pt x="4448" y="2453"/>
                  <a:pt x="4132" y="1347"/>
                  <a:pt x="4095" y="801"/>
                </a:cubicBezTo>
                <a:cubicBezTo>
                  <a:pt x="3901" y="652"/>
                  <a:pt x="3697" y="527"/>
                  <a:pt x="3479" y="409"/>
                </a:cubicBezTo>
                <a:cubicBezTo>
                  <a:pt x="3304" y="317"/>
                  <a:pt x="3118" y="242"/>
                  <a:pt x="2932" y="174"/>
                </a:cubicBezTo>
                <a:cubicBezTo>
                  <a:pt x="2600" y="60"/>
                  <a:pt x="2244" y="1"/>
                  <a:pt x="1886" y="1"/>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36710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431"/>
        <p:cNvGrpSpPr/>
        <p:nvPr/>
      </p:nvGrpSpPr>
      <p:grpSpPr>
        <a:xfrm>
          <a:off x="0" y="0"/>
          <a:ext cx="0" cy="0"/>
          <a:chOff x="0" y="0"/>
          <a:chExt cx="0" cy="0"/>
        </a:xfrm>
      </p:grpSpPr>
      <p:sp>
        <p:nvSpPr>
          <p:cNvPr id="432" name="Google Shape;432;p34"/>
          <p:cNvSpPr/>
          <p:nvPr/>
        </p:nvSpPr>
        <p:spPr>
          <a:xfrm>
            <a:off x="204033" y="132600"/>
            <a:ext cx="11819995" cy="6182651"/>
          </a:xfrm>
          <a:custGeom>
            <a:avLst/>
            <a:gdLst/>
            <a:ahLst/>
            <a:cxnLst/>
            <a:rect l="l" t="t" r="r" b="b"/>
            <a:pathLst>
              <a:path w="69112" h="35572" extrusionOk="0">
                <a:moveTo>
                  <a:pt x="53390" y="0"/>
                </a:moveTo>
                <a:lnTo>
                  <a:pt x="10861" y="659"/>
                </a:lnTo>
                <a:lnTo>
                  <a:pt x="2853" y="4777"/>
                </a:lnTo>
                <a:lnTo>
                  <a:pt x="1" y="11767"/>
                </a:lnTo>
                <a:lnTo>
                  <a:pt x="1529" y="31347"/>
                </a:lnTo>
                <a:lnTo>
                  <a:pt x="10127" y="35422"/>
                </a:lnTo>
                <a:lnTo>
                  <a:pt x="30056" y="35571"/>
                </a:lnTo>
                <a:lnTo>
                  <a:pt x="60844" y="35355"/>
                </a:lnTo>
                <a:lnTo>
                  <a:pt x="66174" y="29801"/>
                </a:lnTo>
                <a:lnTo>
                  <a:pt x="68560" y="20613"/>
                </a:lnTo>
                <a:lnTo>
                  <a:pt x="69111" y="10947"/>
                </a:lnTo>
                <a:lnTo>
                  <a:pt x="64148" y="2168"/>
                </a:lnTo>
                <a:lnTo>
                  <a:pt x="53390" y="0"/>
                </a:ln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33" name="Google Shape;433;p34"/>
          <p:cNvGrpSpPr/>
          <p:nvPr/>
        </p:nvGrpSpPr>
        <p:grpSpPr>
          <a:xfrm>
            <a:off x="1" y="6166767"/>
            <a:ext cx="12175047" cy="691479"/>
            <a:chOff x="0" y="4624737"/>
            <a:chExt cx="9131285" cy="518765"/>
          </a:xfrm>
        </p:grpSpPr>
        <p:sp>
          <p:nvSpPr>
            <p:cNvPr id="434" name="Google Shape;434;p34"/>
            <p:cNvSpPr/>
            <p:nvPr/>
          </p:nvSpPr>
          <p:spPr>
            <a:xfrm>
              <a:off x="0" y="4652715"/>
              <a:ext cx="9131285" cy="490783"/>
            </a:xfrm>
            <a:custGeom>
              <a:avLst/>
              <a:gdLst/>
              <a:ahLst/>
              <a:cxnLst/>
              <a:rect l="l" t="t" r="r" b="b"/>
              <a:pathLst>
                <a:path w="71188" h="3822" extrusionOk="0">
                  <a:moveTo>
                    <a:pt x="1" y="0"/>
                  </a:moveTo>
                  <a:lnTo>
                    <a:pt x="1" y="3822"/>
                  </a:lnTo>
                  <a:lnTo>
                    <a:pt x="71187" y="3822"/>
                  </a:lnTo>
                  <a:lnTo>
                    <a:pt x="711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5" name="Google Shape;435;p34"/>
            <p:cNvSpPr/>
            <p:nvPr/>
          </p:nvSpPr>
          <p:spPr>
            <a:xfrm>
              <a:off x="4469575" y="4624737"/>
              <a:ext cx="4661661" cy="490767"/>
            </a:xfrm>
            <a:custGeom>
              <a:avLst/>
              <a:gdLst/>
              <a:ahLst/>
              <a:cxnLst/>
              <a:rect l="l" t="t" r="r" b="b"/>
              <a:pathLst>
                <a:path w="36442" h="5603" extrusionOk="0">
                  <a:moveTo>
                    <a:pt x="36442" y="0"/>
                  </a:moveTo>
                  <a:lnTo>
                    <a:pt x="26186" y="863"/>
                  </a:lnTo>
                  <a:lnTo>
                    <a:pt x="33521" y="1993"/>
                  </a:lnTo>
                  <a:lnTo>
                    <a:pt x="1" y="3229"/>
                  </a:lnTo>
                  <a:lnTo>
                    <a:pt x="20997" y="4137"/>
                  </a:lnTo>
                  <a:lnTo>
                    <a:pt x="16481" y="5603"/>
                  </a:lnTo>
                  <a:lnTo>
                    <a:pt x="36442" y="5603"/>
                  </a:lnTo>
                  <a:lnTo>
                    <a:pt x="36442" y="0"/>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6" name="Google Shape;436;p34"/>
            <p:cNvSpPr/>
            <p:nvPr/>
          </p:nvSpPr>
          <p:spPr>
            <a:xfrm>
              <a:off x="0" y="4652724"/>
              <a:ext cx="3225862" cy="490778"/>
            </a:xfrm>
            <a:custGeom>
              <a:avLst/>
              <a:gdLst/>
              <a:ahLst/>
              <a:cxnLst/>
              <a:rect l="l" t="t" r="r" b="b"/>
              <a:pathLst>
                <a:path w="25149" h="4368" extrusionOk="0">
                  <a:moveTo>
                    <a:pt x="1" y="1"/>
                  </a:moveTo>
                  <a:lnTo>
                    <a:pt x="1" y="4368"/>
                  </a:lnTo>
                  <a:lnTo>
                    <a:pt x="18551" y="4368"/>
                  </a:lnTo>
                  <a:cubicBezTo>
                    <a:pt x="17221" y="4050"/>
                    <a:pt x="16326" y="3846"/>
                    <a:pt x="16252" y="3846"/>
                  </a:cubicBezTo>
                  <a:cubicBezTo>
                    <a:pt x="15922" y="3846"/>
                    <a:pt x="25148" y="3057"/>
                    <a:pt x="25148" y="3057"/>
                  </a:cubicBezTo>
                  <a:lnTo>
                    <a:pt x="6480" y="2008"/>
                  </a:lnTo>
                  <a:lnTo>
                    <a:pt x="12413" y="864"/>
                  </a:lnTo>
                  <a:lnTo>
                    <a:pt x="1" y="1"/>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7" name="Google Shape;437;p34"/>
            <p:cNvSpPr/>
            <p:nvPr/>
          </p:nvSpPr>
          <p:spPr>
            <a:xfrm>
              <a:off x="326833" y="4939325"/>
              <a:ext cx="941117" cy="46613"/>
            </a:xfrm>
            <a:custGeom>
              <a:avLst/>
              <a:gdLst/>
              <a:ahLst/>
              <a:cxnLst/>
              <a:rect l="l" t="t" r="r" b="b"/>
              <a:pathLst>
                <a:path w="7337" h="363" extrusionOk="0">
                  <a:moveTo>
                    <a:pt x="4499" y="1"/>
                  </a:moveTo>
                  <a:cubicBezTo>
                    <a:pt x="4215" y="1"/>
                    <a:pt x="3931" y="9"/>
                    <a:pt x="3654" y="18"/>
                  </a:cubicBezTo>
                  <a:cubicBezTo>
                    <a:pt x="2436" y="61"/>
                    <a:pt x="1218" y="87"/>
                    <a:pt x="7" y="173"/>
                  </a:cubicBezTo>
                  <a:cubicBezTo>
                    <a:pt x="1" y="179"/>
                    <a:pt x="1" y="191"/>
                    <a:pt x="7" y="191"/>
                  </a:cubicBezTo>
                  <a:cubicBezTo>
                    <a:pt x="1218" y="279"/>
                    <a:pt x="2436" y="303"/>
                    <a:pt x="3654" y="348"/>
                  </a:cubicBezTo>
                  <a:cubicBezTo>
                    <a:pt x="3913" y="356"/>
                    <a:pt x="4176" y="362"/>
                    <a:pt x="4439" y="362"/>
                  </a:cubicBezTo>
                  <a:cubicBezTo>
                    <a:pt x="4780" y="362"/>
                    <a:pt x="5121" y="351"/>
                    <a:pt x="5455" y="316"/>
                  </a:cubicBezTo>
                  <a:cubicBezTo>
                    <a:pt x="6069" y="260"/>
                    <a:pt x="6685" y="266"/>
                    <a:pt x="7293" y="217"/>
                  </a:cubicBezTo>
                  <a:cubicBezTo>
                    <a:pt x="7336" y="211"/>
                    <a:pt x="7336" y="154"/>
                    <a:pt x="7293" y="148"/>
                  </a:cubicBezTo>
                  <a:cubicBezTo>
                    <a:pt x="6691" y="99"/>
                    <a:pt x="6088" y="117"/>
                    <a:pt x="5492" y="50"/>
                  </a:cubicBezTo>
                  <a:cubicBezTo>
                    <a:pt x="5167" y="13"/>
                    <a:pt x="4833" y="1"/>
                    <a:pt x="4499"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8" name="Google Shape;438;p34"/>
            <p:cNvSpPr/>
            <p:nvPr/>
          </p:nvSpPr>
          <p:spPr>
            <a:xfrm>
              <a:off x="8243426" y="4886805"/>
              <a:ext cx="526035" cy="19390"/>
            </a:xfrm>
            <a:custGeom>
              <a:avLst/>
              <a:gdLst/>
              <a:ahLst/>
              <a:cxnLst/>
              <a:rect l="l" t="t" r="r" b="b"/>
              <a:pathLst>
                <a:path w="4101" h="151" extrusionOk="0">
                  <a:moveTo>
                    <a:pt x="3788" y="1"/>
                  </a:moveTo>
                  <a:cubicBezTo>
                    <a:pt x="3720" y="1"/>
                    <a:pt x="3651" y="4"/>
                    <a:pt x="3586" y="4"/>
                  </a:cubicBezTo>
                  <a:lnTo>
                    <a:pt x="3113" y="4"/>
                  </a:lnTo>
                  <a:cubicBezTo>
                    <a:pt x="2766" y="4"/>
                    <a:pt x="2423" y="4"/>
                    <a:pt x="2076" y="11"/>
                  </a:cubicBezTo>
                  <a:cubicBezTo>
                    <a:pt x="1393" y="17"/>
                    <a:pt x="708" y="35"/>
                    <a:pt x="31" y="55"/>
                  </a:cubicBezTo>
                  <a:cubicBezTo>
                    <a:pt x="0" y="55"/>
                    <a:pt x="0" y="98"/>
                    <a:pt x="31" y="98"/>
                  </a:cubicBezTo>
                  <a:cubicBezTo>
                    <a:pt x="708" y="110"/>
                    <a:pt x="1393" y="135"/>
                    <a:pt x="2076" y="141"/>
                  </a:cubicBezTo>
                  <a:cubicBezTo>
                    <a:pt x="2243" y="144"/>
                    <a:pt x="2411" y="144"/>
                    <a:pt x="2579" y="144"/>
                  </a:cubicBezTo>
                  <a:cubicBezTo>
                    <a:pt x="2746" y="144"/>
                    <a:pt x="2914" y="144"/>
                    <a:pt x="3082" y="147"/>
                  </a:cubicBezTo>
                  <a:lnTo>
                    <a:pt x="3586" y="147"/>
                  </a:lnTo>
                  <a:cubicBezTo>
                    <a:pt x="3653" y="147"/>
                    <a:pt x="3724" y="151"/>
                    <a:pt x="3794" y="151"/>
                  </a:cubicBezTo>
                  <a:cubicBezTo>
                    <a:pt x="3886" y="151"/>
                    <a:pt x="3978" y="144"/>
                    <a:pt x="4063" y="116"/>
                  </a:cubicBezTo>
                  <a:cubicBezTo>
                    <a:pt x="4100" y="104"/>
                    <a:pt x="4100" y="49"/>
                    <a:pt x="4063" y="35"/>
                  </a:cubicBezTo>
                  <a:cubicBezTo>
                    <a:pt x="3977" y="7"/>
                    <a:pt x="3882" y="1"/>
                    <a:pt x="3788"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9" name="Google Shape;439;p34"/>
            <p:cNvSpPr/>
            <p:nvPr/>
          </p:nvSpPr>
          <p:spPr>
            <a:xfrm>
              <a:off x="2681996" y="4840440"/>
              <a:ext cx="1173927" cy="45200"/>
            </a:xfrm>
            <a:custGeom>
              <a:avLst/>
              <a:gdLst/>
              <a:ahLst/>
              <a:cxnLst/>
              <a:rect l="l" t="t" r="r" b="b"/>
              <a:pathLst>
                <a:path w="9152" h="352" extrusionOk="0">
                  <a:moveTo>
                    <a:pt x="2600" y="1"/>
                  </a:moveTo>
                  <a:cubicBezTo>
                    <a:pt x="2411" y="1"/>
                    <a:pt x="2222" y="6"/>
                    <a:pt x="2033" y="20"/>
                  </a:cubicBezTo>
                  <a:cubicBezTo>
                    <a:pt x="1884" y="33"/>
                    <a:pt x="1734" y="64"/>
                    <a:pt x="1591" y="88"/>
                  </a:cubicBezTo>
                  <a:cubicBezTo>
                    <a:pt x="1481" y="111"/>
                    <a:pt x="1374" y="115"/>
                    <a:pt x="1268" y="115"/>
                  </a:cubicBezTo>
                  <a:cubicBezTo>
                    <a:pt x="1199" y="115"/>
                    <a:pt x="1132" y="114"/>
                    <a:pt x="1063" y="114"/>
                  </a:cubicBezTo>
                  <a:cubicBezTo>
                    <a:pt x="722" y="120"/>
                    <a:pt x="381" y="139"/>
                    <a:pt x="38" y="145"/>
                  </a:cubicBezTo>
                  <a:cubicBezTo>
                    <a:pt x="0" y="145"/>
                    <a:pt x="0" y="200"/>
                    <a:pt x="38" y="200"/>
                  </a:cubicBezTo>
                  <a:cubicBezTo>
                    <a:pt x="336" y="214"/>
                    <a:pt x="628" y="220"/>
                    <a:pt x="926" y="231"/>
                  </a:cubicBezTo>
                  <a:lnTo>
                    <a:pt x="1350" y="231"/>
                  </a:lnTo>
                  <a:cubicBezTo>
                    <a:pt x="1517" y="231"/>
                    <a:pt x="1678" y="275"/>
                    <a:pt x="1840" y="300"/>
                  </a:cubicBezTo>
                  <a:cubicBezTo>
                    <a:pt x="2083" y="339"/>
                    <a:pt x="2330" y="352"/>
                    <a:pt x="2578" y="352"/>
                  </a:cubicBezTo>
                  <a:cubicBezTo>
                    <a:pt x="2912" y="352"/>
                    <a:pt x="3247" y="329"/>
                    <a:pt x="3579" y="318"/>
                  </a:cubicBezTo>
                  <a:cubicBezTo>
                    <a:pt x="4169" y="306"/>
                    <a:pt x="4754" y="275"/>
                    <a:pt x="5338" y="263"/>
                  </a:cubicBezTo>
                  <a:cubicBezTo>
                    <a:pt x="5934" y="257"/>
                    <a:pt x="6531" y="251"/>
                    <a:pt x="7127" y="231"/>
                  </a:cubicBezTo>
                  <a:cubicBezTo>
                    <a:pt x="7791" y="214"/>
                    <a:pt x="8456" y="220"/>
                    <a:pt x="9120" y="200"/>
                  </a:cubicBezTo>
                  <a:cubicBezTo>
                    <a:pt x="9152" y="200"/>
                    <a:pt x="9152" y="151"/>
                    <a:pt x="9120" y="151"/>
                  </a:cubicBezTo>
                  <a:cubicBezTo>
                    <a:pt x="8524" y="132"/>
                    <a:pt x="7928" y="132"/>
                    <a:pt x="7337" y="120"/>
                  </a:cubicBezTo>
                  <a:cubicBezTo>
                    <a:pt x="6747" y="114"/>
                    <a:pt x="6164" y="88"/>
                    <a:pt x="5574" y="82"/>
                  </a:cubicBezTo>
                  <a:cubicBezTo>
                    <a:pt x="4989" y="76"/>
                    <a:pt x="4406" y="39"/>
                    <a:pt x="3816" y="33"/>
                  </a:cubicBezTo>
                  <a:cubicBezTo>
                    <a:pt x="3409" y="24"/>
                    <a:pt x="3005" y="1"/>
                    <a:pt x="2600" y="1"/>
                  </a:cubicBezTo>
                  <a:close/>
                </a:path>
              </a:pathLst>
            </a:custGeom>
            <a:solidFill>
              <a:srgbClr val="4A42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40" name="Google Shape;440;p34"/>
          <p:cNvSpPr txBox="1">
            <a:spLocks noGrp="1"/>
          </p:cNvSpPr>
          <p:nvPr>
            <p:ph type="title"/>
          </p:nvPr>
        </p:nvSpPr>
        <p:spPr>
          <a:xfrm>
            <a:off x="960000" y="593367"/>
            <a:ext cx="10278400" cy="820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4000"/>
              <a:buNone/>
              <a:defRPr/>
            </a:lvl1pPr>
            <a:lvl2pPr lvl="1" rtl="0">
              <a:spcBef>
                <a:spcPts val="0"/>
              </a:spcBef>
              <a:spcAft>
                <a:spcPts val="0"/>
              </a:spcAft>
              <a:buSzPts val="4000"/>
              <a:buNone/>
              <a:defRPr/>
            </a:lvl2pPr>
            <a:lvl3pPr lvl="2" rtl="0">
              <a:spcBef>
                <a:spcPts val="0"/>
              </a:spcBef>
              <a:spcAft>
                <a:spcPts val="0"/>
              </a:spcAft>
              <a:buSzPts val="4000"/>
              <a:buNone/>
              <a:defRPr/>
            </a:lvl3pPr>
            <a:lvl4pPr lvl="3" rtl="0">
              <a:spcBef>
                <a:spcPts val="0"/>
              </a:spcBef>
              <a:spcAft>
                <a:spcPts val="0"/>
              </a:spcAft>
              <a:buSzPts val="4000"/>
              <a:buNone/>
              <a:defRPr/>
            </a:lvl4pPr>
            <a:lvl5pPr lvl="4" rtl="0">
              <a:spcBef>
                <a:spcPts val="0"/>
              </a:spcBef>
              <a:spcAft>
                <a:spcPts val="0"/>
              </a:spcAft>
              <a:buSzPts val="4000"/>
              <a:buNone/>
              <a:defRPr/>
            </a:lvl5pPr>
            <a:lvl6pPr lvl="5" rtl="0">
              <a:spcBef>
                <a:spcPts val="0"/>
              </a:spcBef>
              <a:spcAft>
                <a:spcPts val="0"/>
              </a:spcAft>
              <a:buSzPts val="4000"/>
              <a:buNone/>
              <a:defRPr/>
            </a:lvl6pPr>
            <a:lvl7pPr lvl="6" rtl="0">
              <a:spcBef>
                <a:spcPts val="0"/>
              </a:spcBef>
              <a:spcAft>
                <a:spcPts val="0"/>
              </a:spcAft>
              <a:buSzPts val="4000"/>
              <a:buNone/>
              <a:defRPr/>
            </a:lvl7pPr>
            <a:lvl8pPr lvl="7" rtl="0">
              <a:spcBef>
                <a:spcPts val="0"/>
              </a:spcBef>
              <a:spcAft>
                <a:spcPts val="0"/>
              </a:spcAft>
              <a:buSzPts val="4000"/>
              <a:buNone/>
              <a:defRPr/>
            </a:lvl8pPr>
            <a:lvl9pPr lvl="8" rtl="0">
              <a:spcBef>
                <a:spcPts val="0"/>
              </a:spcBef>
              <a:spcAft>
                <a:spcPts val="0"/>
              </a:spcAft>
              <a:buSzPts val="4000"/>
              <a:buNone/>
              <a:defRPr/>
            </a:lvl9pPr>
          </a:lstStyle>
          <a:p>
            <a:endParaRPr/>
          </a:p>
        </p:txBody>
      </p:sp>
      <p:sp>
        <p:nvSpPr>
          <p:cNvPr id="441" name="Google Shape;441;p34"/>
          <p:cNvSpPr txBox="1">
            <a:spLocks noGrp="1"/>
          </p:cNvSpPr>
          <p:nvPr>
            <p:ph type="subTitle" idx="1"/>
          </p:nvPr>
        </p:nvSpPr>
        <p:spPr>
          <a:xfrm>
            <a:off x="953467" y="2593800"/>
            <a:ext cx="3088800" cy="820400"/>
          </a:xfrm>
          <a:prstGeom prst="rect">
            <a:avLst/>
          </a:prstGeom>
          <a:noFill/>
          <a:ln>
            <a:noFill/>
          </a:ln>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1867">
                <a:solidFill>
                  <a:schemeClr val="dk1"/>
                </a:solidFill>
              </a:defRPr>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442" name="Google Shape;442;p34"/>
          <p:cNvSpPr txBox="1">
            <a:spLocks noGrp="1"/>
          </p:cNvSpPr>
          <p:nvPr>
            <p:ph type="subTitle" idx="2"/>
          </p:nvPr>
        </p:nvSpPr>
        <p:spPr>
          <a:xfrm>
            <a:off x="953467" y="2024267"/>
            <a:ext cx="3088800" cy="683200"/>
          </a:xfrm>
          <a:prstGeom prst="rect">
            <a:avLst/>
          </a:prstGeom>
          <a:ln>
            <a:noFill/>
          </a:ln>
        </p:spPr>
        <p:txBody>
          <a:bodyPr spcFirstLastPara="1" wrap="square" lIns="91425" tIns="91425" rIns="91425" bIns="91425" anchor="b" anchorCtr="0">
            <a:noAutofit/>
          </a:bodyPr>
          <a:lstStyle>
            <a:lvl1pPr lvl="0" algn="r" rtl="0">
              <a:spcBef>
                <a:spcPts val="0"/>
              </a:spcBef>
              <a:spcAft>
                <a:spcPts val="0"/>
              </a:spcAft>
              <a:buClr>
                <a:schemeClr val="dk1"/>
              </a:buClr>
              <a:buSzPts val="2400"/>
              <a:buFont typeface="Gothic A1"/>
              <a:buNone/>
              <a:defRPr sz="3600" b="1">
                <a:solidFill>
                  <a:srgbClr val="211E23"/>
                </a:solidFill>
                <a:latin typeface="Londrina Solid"/>
                <a:ea typeface="Londrina Solid"/>
                <a:cs typeface="Londrina Solid"/>
                <a:sym typeface="Londrina Solid"/>
              </a:defRPr>
            </a:lvl1pPr>
            <a:lvl2pPr lvl="1" algn="r"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2pPr>
            <a:lvl3pPr lvl="2" algn="r"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3pPr>
            <a:lvl4pPr lvl="3" algn="r"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4pPr>
            <a:lvl5pPr lvl="4" algn="r"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5pPr>
            <a:lvl6pPr lvl="5" algn="r"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6pPr>
            <a:lvl7pPr lvl="6" algn="r"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7pPr>
            <a:lvl8pPr lvl="7" algn="r"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8pPr>
            <a:lvl9pPr lvl="8" algn="r"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9pPr>
          </a:lstStyle>
          <a:p>
            <a:endParaRPr/>
          </a:p>
        </p:txBody>
      </p:sp>
      <p:sp>
        <p:nvSpPr>
          <p:cNvPr id="443" name="Google Shape;443;p34"/>
          <p:cNvSpPr txBox="1">
            <a:spLocks noGrp="1"/>
          </p:cNvSpPr>
          <p:nvPr>
            <p:ph type="subTitle" idx="3"/>
          </p:nvPr>
        </p:nvSpPr>
        <p:spPr>
          <a:xfrm>
            <a:off x="953467" y="4636833"/>
            <a:ext cx="3088800" cy="820400"/>
          </a:xfrm>
          <a:prstGeom prst="rect">
            <a:avLst/>
          </a:prstGeom>
          <a:noFill/>
          <a:ln>
            <a:noFill/>
          </a:ln>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1867">
                <a:solidFill>
                  <a:schemeClr val="dk1"/>
                </a:solidFill>
              </a:defRPr>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444" name="Google Shape;444;p34"/>
          <p:cNvSpPr txBox="1">
            <a:spLocks noGrp="1"/>
          </p:cNvSpPr>
          <p:nvPr>
            <p:ph type="subTitle" idx="4"/>
          </p:nvPr>
        </p:nvSpPr>
        <p:spPr>
          <a:xfrm>
            <a:off x="953467" y="4067300"/>
            <a:ext cx="3088800" cy="683200"/>
          </a:xfrm>
          <a:prstGeom prst="rect">
            <a:avLst/>
          </a:prstGeom>
          <a:ln>
            <a:noFill/>
          </a:ln>
        </p:spPr>
        <p:txBody>
          <a:bodyPr spcFirstLastPara="1" wrap="square" lIns="91425" tIns="91425" rIns="91425" bIns="91425" anchor="b" anchorCtr="0">
            <a:noAutofit/>
          </a:bodyPr>
          <a:lstStyle>
            <a:lvl1pPr lvl="0" algn="r" rtl="0">
              <a:spcBef>
                <a:spcPts val="0"/>
              </a:spcBef>
              <a:spcAft>
                <a:spcPts val="0"/>
              </a:spcAft>
              <a:buClr>
                <a:schemeClr val="dk1"/>
              </a:buClr>
              <a:buSzPts val="2400"/>
              <a:buFont typeface="Gothic A1"/>
              <a:buNone/>
              <a:defRPr sz="3600" b="1">
                <a:solidFill>
                  <a:srgbClr val="211E23"/>
                </a:solidFill>
                <a:latin typeface="Londrina Solid"/>
                <a:ea typeface="Londrina Solid"/>
                <a:cs typeface="Londrina Solid"/>
                <a:sym typeface="Londrina Solid"/>
              </a:defRPr>
            </a:lvl1pPr>
            <a:lvl2pPr lvl="1" algn="r"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2pPr>
            <a:lvl3pPr lvl="2" algn="r"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3pPr>
            <a:lvl4pPr lvl="3" algn="r"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4pPr>
            <a:lvl5pPr lvl="4" algn="r"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5pPr>
            <a:lvl6pPr lvl="5" algn="r"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6pPr>
            <a:lvl7pPr lvl="6" algn="r"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7pPr>
            <a:lvl8pPr lvl="7" algn="r"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8pPr>
            <a:lvl9pPr lvl="8" algn="r"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9pPr>
          </a:lstStyle>
          <a:p>
            <a:endParaRPr/>
          </a:p>
        </p:txBody>
      </p:sp>
      <p:sp>
        <p:nvSpPr>
          <p:cNvPr id="445" name="Google Shape;445;p34"/>
          <p:cNvSpPr txBox="1">
            <a:spLocks noGrp="1"/>
          </p:cNvSpPr>
          <p:nvPr>
            <p:ph type="subTitle" idx="5"/>
          </p:nvPr>
        </p:nvSpPr>
        <p:spPr>
          <a:xfrm>
            <a:off x="8149600" y="2593800"/>
            <a:ext cx="3088800" cy="8204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solidFill>
                  <a:schemeClr val="dk1"/>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46" name="Google Shape;446;p34"/>
          <p:cNvSpPr txBox="1">
            <a:spLocks noGrp="1"/>
          </p:cNvSpPr>
          <p:nvPr>
            <p:ph type="subTitle" idx="6"/>
          </p:nvPr>
        </p:nvSpPr>
        <p:spPr>
          <a:xfrm>
            <a:off x="8149600" y="2024267"/>
            <a:ext cx="3088800" cy="683200"/>
          </a:xfrm>
          <a:prstGeom prst="rect">
            <a:avLst/>
          </a:prstGeom>
          <a:ln>
            <a:noFill/>
          </a:ln>
        </p:spPr>
        <p:txBody>
          <a:bodyPr spcFirstLastPara="1" wrap="square" lIns="91425" tIns="91425" rIns="91425" bIns="91425" anchor="b" anchorCtr="0">
            <a:noAutofit/>
          </a:bodyPr>
          <a:lstStyle>
            <a:lvl1pPr lvl="0" rtl="0">
              <a:spcBef>
                <a:spcPts val="0"/>
              </a:spcBef>
              <a:spcAft>
                <a:spcPts val="0"/>
              </a:spcAft>
              <a:buClr>
                <a:schemeClr val="dk1"/>
              </a:buClr>
              <a:buSzPts val="2400"/>
              <a:buFont typeface="Gothic A1"/>
              <a:buNone/>
              <a:defRPr sz="3600" b="1">
                <a:solidFill>
                  <a:srgbClr val="211E23"/>
                </a:solidFill>
                <a:latin typeface="Londrina Solid"/>
                <a:ea typeface="Londrina Solid"/>
                <a:cs typeface="Londrina Solid"/>
                <a:sym typeface="Londrina Solid"/>
              </a:defRPr>
            </a:lvl1pPr>
            <a:lvl2pPr lvl="1"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2pPr>
            <a:lvl3pPr lvl="2"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3pPr>
            <a:lvl4pPr lvl="3"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4pPr>
            <a:lvl5pPr lvl="4"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5pPr>
            <a:lvl6pPr lvl="5"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6pPr>
            <a:lvl7pPr lvl="6"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7pPr>
            <a:lvl8pPr lvl="7"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8pPr>
            <a:lvl9pPr lvl="8"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9pPr>
          </a:lstStyle>
          <a:p>
            <a:endParaRPr/>
          </a:p>
        </p:txBody>
      </p:sp>
      <p:sp>
        <p:nvSpPr>
          <p:cNvPr id="447" name="Google Shape;447;p34"/>
          <p:cNvSpPr txBox="1">
            <a:spLocks noGrp="1"/>
          </p:cNvSpPr>
          <p:nvPr>
            <p:ph type="subTitle" idx="7"/>
          </p:nvPr>
        </p:nvSpPr>
        <p:spPr>
          <a:xfrm>
            <a:off x="8149600" y="4636833"/>
            <a:ext cx="3088800" cy="8204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solidFill>
                  <a:schemeClr val="dk1"/>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48" name="Google Shape;448;p34"/>
          <p:cNvSpPr txBox="1">
            <a:spLocks noGrp="1"/>
          </p:cNvSpPr>
          <p:nvPr>
            <p:ph type="subTitle" idx="8"/>
          </p:nvPr>
        </p:nvSpPr>
        <p:spPr>
          <a:xfrm>
            <a:off x="8149600" y="4067300"/>
            <a:ext cx="3088800" cy="683200"/>
          </a:xfrm>
          <a:prstGeom prst="rect">
            <a:avLst/>
          </a:prstGeom>
          <a:ln>
            <a:noFill/>
          </a:ln>
        </p:spPr>
        <p:txBody>
          <a:bodyPr spcFirstLastPara="1" wrap="square" lIns="91425" tIns="91425" rIns="91425" bIns="91425" anchor="b" anchorCtr="0">
            <a:noAutofit/>
          </a:bodyPr>
          <a:lstStyle>
            <a:lvl1pPr lvl="0" rtl="0">
              <a:spcBef>
                <a:spcPts val="0"/>
              </a:spcBef>
              <a:spcAft>
                <a:spcPts val="0"/>
              </a:spcAft>
              <a:buClr>
                <a:schemeClr val="dk1"/>
              </a:buClr>
              <a:buSzPts val="2400"/>
              <a:buFont typeface="Gothic A1"/>
              <a:buNone/>
              <a:defRPr sz="3600" b="1">
                <a:solidFill>
                  <a:srgbClr val="211E23"/>
                </a:solidFill>
                <a:latin typeface="Londrina Solid"/>
                <a:ea typeface="Londrina Solid"/>
                <a:cs typeface="Londrina Solid"/>
                <a:sym typeface="Londrina Solid"/>
              </a:defRPr>
            </a:lvl1pPr>
            <a:lvl2pPr lvl="1"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2pPr>
            <a:lvl3pPr lvl="2"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3pPr>
            <a:lvl4pPr lvl="3"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4pPr>
            <a:lvl5pPr lvl="4"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5pPr>
            <a:lvl6pPr lvl="5"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6pPr>
            <a:lvl7pPr lvl="6"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7pPr>
            <a:lvl8pPr lvl="7"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8pPr>
            <a:lvl9pPr lvl="8"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9pPr>
          </a:lstStyle>
          <a:p>
            <a:endParaRPr/>
          </a:p>
        </p:txBody>
      </p:sp>
      <p:sp>
        <p:nvSpPr>
          <p:cNvPr id="449" name="Google Shape;449;p34"/>
          <p:cNvSpPr/>
          <p:nvPr/>
        </p:nvSpPr>
        <p:spPr>
          <a:xfrm rot="-150513">
            <a:off x="1979097" y="187507"/>
            <a:ext cx="539236" cy="66251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0" name="Google Shape;450;p34"/>
          <p:cNvSpPr/>
          <p:nvPr/>
        </p:nvSpPr>
        <p:spPr>
          <a:xfrm rot="1457352">
            <a:off x="8996692" y="81570"/>
            <a:ext cx="539224" cy="662529"/>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5071871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four columns 1">
  <p:cSld name="Title and four columns 1">
    <p:spTree>
      <p:nvGrpSpPr>
        <p:cNvPr id="1" name="Shape 451"/>
        <p:cNvGrpSpPr/>
        <p:nvPr/>
      </p:nvGrpSpPr>
      <p:grpSpPr>
        <a:xfrm>
          <a:off x="0" y="0"/>
          <a:ext cx="0" cy="0"/>
          <a:chOff x="0" y="0"/>
          <a:chExt cx="0" cy="0"/>
        </a:xfrm>
      </p:grpSpPr>
      <p:sp>
        <p:nvSpPr>
          <p:cNvPr id="452" name="Google Shape;452;p35"/>
          <p:cNvSpPr/>
          <p:nvPr/>
        </p:nvSpPr>
        <p:spPr>
          <a:xfrm>
            <a:off x="204033" y="132600"/>
            <a:ext cx="11819995" cy="6182651"/>
          </a:xfrm>
          <a:custGeom>
            <a:avLst/>
            <a:gdLst/>
            <a:ahLst/>
            <a:cxnLst/>
            <a:rect l="l" t="t" r="r" b="b"/>
            <a:pathLst>
              <a:path w="69112" h="35572" extrusionOk="0">
                <a:moveTo>
                  <a:pt x="53390" y="0"/>
                </a:moveTo>
                <a:lnTo>
                  <a:pt x="10861" y="659"/>
                </a:lnTo>
                <a:lnTo>
                  <a:pt x="2853" y="4777"/>
                </a:lnTo>
                <a:lnTo>
                  <a:pt x="1" y="11767"/>
                </a:lnTo>
                <a:lnTo>
                  <a:pt x="1529" y="31347"/>
                </a:lnTo>
                <a:lnTo>
                  <a:pt x="10127" y="35422"/>
                </a:lnTo>
                <a:lnTo>
                  <a:pt x="30056" y="35571"/>
                </a:lnTo>
                <a:lnTo>
                  <a:pt x="60844" y="35355"/>
                </a:lnTo>
                <a:lnTo>
                  <a:pt x="66174" y="29801"/>
                </a:lnTo>
                <a:lnTo>
                  <a:pt x="68560" y="20613"/>
                </a:lnTo>
                <a:lnTo>
                  <a:pt x="69111" y="10947"/>
                </a:lnTo>
                <a:lnTo>
                  <a:pt x="64148" y="2168"/>
                </a:lnTo>
                <a:lnTo>
                  <a:pt x="53390" y="0"/>
                </a:ln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53" name="Google Shape;453;p35"/>
          <p:cNvGrpSpPr/>
          <p:nvPr/>
        </p:nvGrpSpPr>
        <p:grpSpPr>
          <a:xfrm>
            <a:off x="1" y="6166767"/>
            <a:ext cx="12175047" cy="691479"/>
            <a:chOff x="0" y="4624737"/>
            <a:chExt cx="9131285" cy="518765"/>
          </a:xfrm>
        </p:grpSpPr>
        <p:sp>
          <p:nvSpPr>
            <p:cNvPr id="454" name="Google Shape;454;p35"/>
            <p:cNvSpPr/>
            <p:nvPr/>
          </p:nvSpPr>
          <p:spPr>
            <a:xfrm>
              <a:off x="0" y="4652715"/>
              <a:ext cx="9131285" cy="490783"/>
            </a:xfrm>
            <a:custGeom>
              <a:avLst/>
              <a:gdLst/>
              <a:ahLst/>
              <a:cxnLst/>
              <a:rect l="l" t="t" r="r" b="b"/>
              <a:pathLst>
                <a:path w="71188" h="3822" extrusionOk="0">
                  <a:moveTo>
                    <a:pt x="1" y="0"/>
                  </a:moveTo>
                  <a:lnTo>
                    <a:pt x="1" y="3822"/>
                  </a:lnTo>
                  <a:lnTo>
                    <a:pt x="71187" y="3822"/>
                  </a:lnTo>
                  <a:lnTo>
                    <a:pt x="711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5" name="Google Shape;455;p35"/>
            <p:cNvSpPr/>
            <p:nvPr/>
          </p:nvSpPr>
          <p:spPr>
            <a:xfrm>
              <a:off x="4469575" y="4624737"/>
              <a:ext cx="4661661" cy="490767"/>
            </a:xfrm>
            <a:custGeom>
              <a:avLst/>
              <a:gdLst/>
              <a:ahLst/>
              <a:cxnLst/>
              <a:rect l="l" t="t" r="r" b="b"/>
              <a:pathLst>
                <a:path w="36442" h="5603" extrusionOk="0">
                  <a:moveTo>
                    <a:pt x="36442" y="0"/>
                  </a:moveTo>
                  <a:lnTo>
                    <a:pt x="26186" y="863"/>
                  </a:lnTo>
                  <a:lnTo>
                    <a:pt x="33521" y="1993"/>
                  </a:lnTo>
                  <a:lnTo>
                    <a:pt x="1" y="3229"/>
                  </a:lnTo>
                  <a:lnTo>
                    <a:pt x="20997" y="4137"/>
                  </a:lnTo>
                  <a:lnTo>
                    <a:pt x="16481" y="5603"/>
                  </a:lnTo>
                  <a:lnTo>
                    <a:pt x="36442" y="5603"/>
                  </a:lnTo>
                  <a:lnTo>
                    <a:pt x="36442" y="0"/>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6" name="Google Shape;456;p35"/>
            <p:cNvSpPr/>
            <p:nvPr/>
          </p:nvSpPr>
          <p:spPr>
            <a:xfrm>
              <a:off x="0" y="4652724"/>
              <a:ext cx="3225862" cy="490778"/>
            </a:xfrm>
            <a:custGeom>
              <a:avLst/>
              <a:gdLst/>
              <a:ahLst/>
              <a:cxnLst/>
              <a:rect l="l" t="t" r="r" b="b"/>
              <a:pathLst>
                <a:path w="25149" h="4368" extrusionOk="0">
                  <a:moveTo>
                    <a:pt x="1" y="1"/>
                  </a:moveTo>
                  <a:lnTo>
                    <a:pt x="1" y="4368"/>
                  </a:lnTo>
                  <a:lnTo>
                    <a:pt x="18551" y="4368"/>
                  </a:lnTo>
                  <a:cubicBezTo>
                    <a:pt x="17221" y="4050"/>
                    <a:pt x="16326" y="3846"/>
                    <a:pt x="16252" y="3846"/>
                  </a:cubicBezTo>
                  <a:cubicBezTo>
                    <a:pt x="15922" y="3846"/>
                    <a:pt x="25148" y="3057"/>
                    <a:pt x="25148" y="3057"/>
                  </a:cubicBezTo>
                  <a:lnTo>
                    <a:pt x="6480" y="2008"/>
                  </a:lnTo>
                  <a:lnTo>
                    <a:pt x="12413" y="864"/>
                  </a:lnTo>
                  <a:lnTo>
                    <a:pt x="1" y="1"/>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7" name="Google Shape;457;p35"/>
            <p:cNvSpPr/>
            <p:nvPr/>
          </p:nvSpPr>
          <p:spPr>
            <a:xfrm>
              <a:off x="326833" y="4939325"/>
              <a:ext cx="941117" cy="46613"/>
            </a:xfrm>
            <a:custGeom>
              <a:avLst/>
              <a:gdLst/>
              <a:ahLst/>
              <a:cxnLst/>
              <a:rect l="l" t="t" r="r" b="b"/>
              <a:pathLst>
                <a:path w="7337" h="363" extrusionOk="0">
                  <a:moveTo>
                    <a:pt x="4499" y="1"/>
                  </a:moveTo>
                  <a:cubicBezTo>
                    <a:pt x="4215" y="1"/>
                    <a:pt x="3931" y="9"/>
                    <a:pt x="3654" y="18"/>
                  </a:cubicBezTo>
                  <a:cubicBezTo>
                    <a:pt x="2436" y="61"/>
                    <a:pt x="1218" y="87"/>
                    <a:pt x="7" y="173"/>
                  </a:cubicBezTo>
                  <a:cubicBezTo>
                    <a:pt x="1" y="179"/>
                    <a:pt x="1" y="191"/>
                    <a:pt x="7" y="191"/>
                  </a:cubicBezTo>
                  <a:cubicBezTo>
                    <a:pt x="1218" y="279"/>
                    <a:pt x="2436" y="303"/>
                    <a:pt x="3654" y="348"/>
                  </a:cubicBezTo>
                  <a:cubicBezTo>
                    <a:pt x="3913" y="356"/>
                    <a:pt x="4176" y="362"/>
                    <a:pt x="4439" y="362"/>
                  </a:cubicBezTo>
                  <a:cubicBezTo>
                    <a:pt x="4780" y="362"/>
                    <a:pt x="5121" y="351"/>
                    <a:pt x="5455" y="316"/>
                  </a:cubicBezTo>
                  <a:cubicBezTo>
                    <a:pt x="6069" y="260"/>
                    <a:pt x="6685" y="266"/>
                    <a:pt x="7293" y="217"/>
                  </a:cubicBezTo>
                  <a:cubicBezTo>
                    <a:pt x="7336" y="211"/>
                    <a:pt x="7336" y="154"/>
                    <a:pt x="7293" y="148"/>
                  </a:cubicBezTo>
                  <a:cubicBezTo>
                    <a:pt x="6691" y="99"/>
                    <a:pt x="6088" y="117"/>
                    <a:pt x="5492" y="50"/>
                  </a:cubicBezTo>
                  <a:cubicBezTo>
                    <a:pt x="5167" y="13"/>
                    <a:pt x="4833" y="1"/>
                    <a:pt x="4499"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8" name="Google Shape;458;p35"/>
            <p:cNvSpPr/>
            <p:nvPr/>
          </p:nvSpPr>
          <p:spPr>
            <a:xfrm>
              <a:off x="8243426" y="4886805"/>
              <a:ext cx="526035" cy="19390"/>
            </a:xfrm>
            <a:custGeom>
              <a:avLst/>
              <a:gdLst/>
              <a:ahLst/>
              <a:cxnLst/>
              <a:rect l="l" t="t" r="r" b="b"/>
              <a:pathLst>
                <a:path w="4101" h="151" extrusionOk="0">
                  <a:moveTo>
                    <a:pt x="3788" y="1"/>
                  </a:moveTo>
                  <a:cubicBezTo>
                    <a:pt x="3720" y="1"/>
                    <a:pt x="3651" y="4"/>
                    <a:pt x="3586" y="4"/>
                  </a:cubicBezTo>
                  <a:lnTo>
                    <a:pt x="3113" y="4"/>
                  </a:lnTo>
                  <a:cubicBezTo>
                    <a:pt x="2766" y="4"/>
                    <a:pt x="2423" y="4"/>
                    <a:pt x="2076" y="11"/>
                  </a:cubicBezTo>
                  <a:cubicBezTo>
                    <a:pt x="1393" y="17"/>
                    <a:pt x="708" y="35"/>
                    <a:pt x="31" y="55"/>
                  </a:cubicBezTo>
                  <a:cubicBezTo>
                    <a:pt x="0" y="55"/>
                    <a:pt x="0" y="98"/>
                    <a:pt x="31" y="98"/>
                  </a:cubicBezTo>
                  <a:cubicBezTo>
                    <a:pt x="708" y="110"/>
                    <a:pt x="1393" y="135"/>
                    <a:pt x="2076" y="141"/>
                  </a:cubicBezTo>
                  <a:cubicBezTo>
                    <a:pt x="2243" y="144"/>
                    <a:pt x="2411" y="144"/>
                    <a:pt x="2579" y="144"/>
                  </a:cubicBezTo>
                  <a:cubicBezTo>
                    <a:pt x="2746" y="144"/>
                    <a:pt x="2914" y="144"/>
                    <a:pt x="3082" y="147"/>
                  </a:cubicBezTo>
                  <a:lnTo>
                    <a:pt x="3586" y="147"/>
                  </a:lnTo>
                  <a:cubicBezTo>
                    <a:pt x="3653" y="147"/>
                    <a:pt x="3724" y="151"/>
                    <a:pt x="3794" y="151"/>
                  </a:cubicBezTo>
                  <a:cubicBezTo>
                    <a:pt x="3886" y="151"/>
                    <a:pt x="3978" y="144"/>
                    <a:pt x="4063" y="116"/>
                  </a:cubicBezTo>
                  <a:cubicBezTo>
                    <a:pt x="4100" y="104"/>
                    <a:pt x="4100" y="49"/>
                    <a:pt x="4063" y="35"/>
                  </a:cubicBezTo>
                  <a:cubicBezTo>
                    <a:pt x="3977" y="7"/>
                    <a:pt x="3882" y="1"/>
                    <a:pt x="3788"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9" name="Google Shape;459;p35"/>
            <p:cNvSpPr/>
            <p:nvPr/>
          </p:nvSpPr>
          <p:spPr>
            <a:xfrm>
              <a:off x="2681996" y="4840440"/>
              <a:ext cx="1173927" cy="45200"/>
            </a:xfrm>
            <a:custGeom>
              <a:avLst/>
              <a:gdLst/>
              <a:ahLst/>
              <a:cxnLst/>
              <a:rect l="l" t="t" r="r" b="b"/>
              <a:pathLst>
                <a:path w="9152" h="352" extrusionOk="0">
                  <a:moveTo>
                    <a:pt x="2600" y="1"/>
                  </a:moveTo>
                  <a:cubicBezTo>
                    <a:pt x="2411" y="1"/>
                    <a:pt x="2222" y="6"/>
                    <a:pt x="2033" y="20"/>
                  </a:cubicBezTo>
                  <a:cubicBezTo>
                    <a:pt x="1884" y="33"/>
                    <a:pt x="1734" y="64"/>
                    <a:pt x="1591" y="88"/>
                  </a:cubicBezTo>
                  <a:cubicBezTo>
                    <a:pt x="1481" y="111"/>
                    <a:pt x="1374" y="115"/>
                    <a:pt x="1268" y="115"/>
                  </a:cubicBezTo>
                  <a:cubicBezTo>
                    <a:pt x="1199" y="115"/>
                    <a:pt x="1132" y="114"/>
                    <a:pt x="1063" y="114"/>
                  </a:cubicBezTo>
                  <a:cubicBezTo>
                    <a:pt x="722" y="120"/>
                    <a:pt x="381" y="139"/>
                    <a:pt x="38" y="145"/>
                  </a:cubicBezTo>
                  <a:cubicBezTo>
                    <a:pt x="0" y="145"/>
                    <a:pt x="0" y="200"/>
                    <a:pt x="38" y="200"/>
                  </a:cubicBezTo>
                  <a:cubicBezTo>
                    <a:pt x="336" y="214"/>
                    <a:pt x="628" y="220"/>
                    <a:pt x="926" y="231"/>
                  </a:cubicBezTo>
                  <a:lnTo>
                    <a:pt x="1350" y="231"/>
                  </a:lnTo>
                  <a:cubicBezTo>
                    <a:pt x="1517" y="231"/>
                    <a:pt x="1678" y="275"/>
                    <a:pt x="1840" y="300"/>
                  </a:cubicBezTo>
                  <a:cubicBezTo>
                    <a:pt x="2083" y="339"/>
                    <a:pt x="2330" y="352"/>
                    <a:pt x="2578" y="352"/>
                  </a:cubicBezTo>
                  <a:cubicBezTo>
                    <a:pt x="2912" y="352"/>
                    <a:pt x="3247" y="329"/>
                    <a:pt x="3579" y="318"/>
                  </a:cubicBezTo>
                  <a:cubicBezTo>
                    <a:pt x="4169" y="306"/>
                    <a:pt x="4754" y="275"/>
                    <a:pt x="5338" y="263"/>
                  </a:cubicBezTo>
                  <a:cubicBezTo>
                    <a:pt x="5934" y="257"/>
                    <a:pt x="6531" y="251"/>
                    <a:pt x="7127" y="231"/>
                  </a:cubicBezTo>
                  <a:cubicBezTo>
                    <a:pt x="7791" y="214"/>
                    <a:pt x="8456" y="220"/>
                    <a:pt x="9120" y="200"/>
                  </a:cubicBezTo>
                  <a:cubicBezTo>
                    <a:pt x="9152" y="200"/>
                    <a:pt x="9152" y="151"/>
                    <a:pt x="9120" y="151"/>
                  </a:cubicBezTo>
                  <a:cubicBezTo>
                    <a:pt x="8524" y="132"/>
                    <a:pt x="7928" y="132"/>
                    <a:pt x="7337" y="120"/>
                  </a:cubicBezTo>
                  <a:cubicBezTo>
                    <a:pt x="6747" y="114"/>
                    <a:pt x="6164" y="88"/>
                    <a:pt x="5574" y="82"/>
                  </a:cubicBezTo>
                  <a:cubicBezTo>
                    <a:pt x="4989" y="76"/>
                    <a:pt x="4406" y="39"/>
                    <a:pt x="3816" y="33"/>
                  </a:cubicBezTo>
                  <a:cubicBezTo>
                    <a:pt x="3409" y="24"/>
                    <a:pt x="3005" y="1"/>
                    <a:pt x="2600" y="1"/>
                  </a:cubicBezTo>
                  <a:close/>
                </a:path>
              </a:pathLst>
            </a:custGeom>
            <a:solidFill>
              <a:srgbClr val="4A42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60" name="Google Shape;460;p35"/>
          <p:cNvSpPr txBox="1">
            <a:spLocks noGrp="1"/>
          </p:cNvSpPr>
          <p:nvPr>
            <p:ph type="title"/>
          </p:nvPr>
        </p:nvSpPr>
        <p:spPr>
          <a:xfrm>
            <a:off x="960000" y="593367"/>
            <a:ext cx="10278400" cy="1002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4000"/>
              <a:buNone/>
              <a:defRPr/>
            </a:lvl1pPr>
            <a:lvl2pPr lvl="1" rtl="0">
              <a:spcBef>
                <a:spcPts val="0"/>
              </a:spcBef>
              <a:spcAft>
                <a:spcPts val="0"/>
              </a:spcAft>
              <a:buSzPts val="4000"/>
              <a:buNone/>
              <a:defRPr/>
            </a:lvl2pPr>
            <a:lvl3pPr lvl="2" rtl="0">
              <a:spcBef>
                <a:spcPts val="0"/>
              </a:spcBef>
              <a:spcAft>
                <a:spcPts val="0"/>
              </a:spcAft>
              <a:buSzPts val="4000"/>
              <a:buNone/>
              <a:defRPr/>
            </a:lvl3pPr>
            <a:lvl4pPr lvl="3" rtl="0">
              <a:spcBef>
                <a:spcPts val="0"/>
              </a:spcBef>
              <a:spcAft>
                <a:spcPts val="0"/>
              </a:spcAft>
              <a:buSzPts val="4000"/>
              <a:buNone/>
              <a:defRPr/>
            </a:lvl4pPr>
            <a:lvl5pPr lvl="4" rtl="0">
              <a:spcBef>
                <a:spcPts val="0"/>
              </a:spcBef>
              <a:spcAft>
                <a:spcPts val="0"/>
              </a:spcAft>
              <a:buSzPts val="4000"/>
              <a:buNone/>
              <a:defRPr/>
            </a:lvl5pPr>
            <a:lvl6pPr lvl="5" rtl="0">
              <a:spcBef>
                <a:spcPts val="0"/>
              </a:spcBef>
              <a:spcAft>
                <a:spcPts val="0"/>
              </a:spcAft>
              <a:buSzPts val="4000"/>
              <a:buNone/>
              <a:defRPr/>
            </a:lvl6pPr>
            <a:lvl7pPr lvl="6" rtl="0">
              <a:spcBef>
                <a:spcPts val="0"/>
              </a:spcBef>
              <a:spcAft>
                <a:spcPts val="0"/>
              </a:spcAft>
              <a:buSzPts val="4000"/>
              <a:buNone/>
              <a:defRPr/>
            </a:lvl7pPr>
            <a:lvl8pPr lvl="7" rtl="0">
              <a:spcBef>
                <a:spcPts val="0"/>
              </a:spcBef>
              <a:spcAft>
                <a:spcPts val="0"/>
              </a:spcAft>
              <a:buSzPts val="4000"/>
              <a:buNone/>
              <a:defRPr/>
            </a:lvl8pPr>
            <a:lvl9pPr lvl="8" rtl="0">
              <a:spcBef>
                <a:spcPts val="0"/>
              </a:spcBef>
              <a:spcAft>
                <a:spcPts val="0"/>
              </a:spcAft>
              <a:buSzPts val="4000"/>
              <a:buNone/>
              <a:defRPr/>
            </a:lvl9pPr>
          </a:lstStyle>
          <a:p>
            <a:endParaRPr/>
          </a:p>
        </p:txBody>
      </p:sp>
      <p:sp>
        <p:nvSpPr>
          <p:cNvPr id="461" name="Google Shape;461;p35"/>
          <p:cNvSpPr txBox="1">
            <a:spLocks noGrp="1"/>
          </p:cNvSpPr>
          <p:nvPr>
            <p:ph type="subTitle" idx="1"/>
          </p:nvPr>
        </p:nvSpPr>
        <p:spPr>
          <a:xfrm>
            <a:off x="960000" y="2031500"/>
            <a:ext cx="5026400" cy="16448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solidFill>
                  <a:schemeClr val="dk1"/>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62" name="Google Shape;462;p35"/>
          <p:cNvSpPr txBox="1">
            <a:spLocks noGrp="1"/>
          </p:cNvSpPr>
          <p:nvPr>
            <p:ph type="subTitle" idx="2"/>
          </p:nvPr>
        </p:nvSpPr>
        <p:spPr>
          <a:xfrm>
            <a:off x="6211968" y="2031500"/>
            <a:ext cx="5026400" cy="16448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solidFill>
                  <a:schemeClr val="dk1"/>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63" name="Google Shape;463;p35"/>
          <p:cNvSpPr txBox="1">
            <a:spLocks noGrp="1"/>
          </p:cNvSpPr>
          <p:nvPr>
            <p:ph type="subTitle" idx="3"/>
          </p:nvPr>
        </p:nvSpPr>
        <p:spPr>
          <a:xfrm>
            <a:off x="960000" y="4017167"/>
            <a:ext cx="5026400" cy="16448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solidFill>
                  <a:schemeClr val="dk1"/>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64" name="Google Shape;464;p35"/>
          <p:cNvSpPr txBox="1">
            <a:spLocks noGrp="1"/>
          </p:cNvSpPr>
          <p:nvPr>
            <p:ph type="subTitle" idx="4"/>
          </p:nvPr>
        </p:nvSpPr>
        <p:spPr>
          <a:xfrm>
            <a:off x="6211968" y="4017167"/>
            <a:ext cx="5026400" cy="16448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solidFill>
                  <a:schemeClr val="dk1"/>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65" name="Google Shape;465;p35"/>
          <p:cNvSpPr/>
          <p:nvPr/>
        </p:nvSpPr>
        <p:spPr>
          <a:xfrm rot="-776519">
            <a:off x="411116" y="1281879"/>
            <a:ext cx="539224" cy="662511"/>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0259899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466"/>
        <p:cNvGrpSpPr/>
        <p:nvPr/>
      </p:nvGrpSpPr>
      <p:grpSpPr>
        <a:xfrm>
          <a:off x="0" y="0"/>
          <a:ext cx="0" cy="0"/>
          <a:chOff x="0" y="0"/>
          <a:chExt cx="0" cy="0"/>
        </a:xfrm>
      </p:grpSpPr>
      <p:sp>
        <p:nvSpPr>
          <p:cNvPr id="467" name="Google Shape;467;p36"/>
          <p:cNvSpPr/>
          <p:nvPr/>
        </p:nvSpPr>
        <p:spPr>
          <a:xfrm>
            <a:off x="204033" y="132600"/>
            <a:ext cx="11819995" cy="6182651"/>
          </a:xfrm>
          <a:custGeom>
            <a:avLst/>
            <a:gdLst/>
            <a:ahLst/>
            <a:cxnLst/>
            <a:rect l="l" t="t" r="r" b="b"/>
            <a:pathLst>
              <a:path w="69112" h="35572" extrusionOk="0">
                <a:moveTo>
                  <a:pt x="53390" y="0"/>
                </a:moveTo>
                <a:lnTo>
                  <a:pt x="10861" y="659"/>
                </a:lnTo>
                <a:lnTo>
                  <a:pt x="2853" y="4777"/>
                </a:lnTo>
                <a:lnTo>
                  <a:pt x="1" y="11767"/>
                </a:lnTo>
                <a:lnTo>
                  <a:pt x="1529" y="31347"/>
                </a:lnTo>
                <a:lnTo>
                  <a:pt x="10127" y="35422"/>
                </a:lnTo>
                <a:lnTo>
                  <a:pt x="30056" y="35571"/>
                </a:lnTo>
                <a:lnTo>
                  <a:pt x="60844" y="35355"/>
                </a:lnTo>
                <a:lnTo>
                  <a:pt x="66174" y="29801"/>
                </a:lnTo>
                <a:lnTo>
                  <a:pt x="68560" y="20613"/>
                </a:lnTo>
                <a:lnTo>
                  <a:pt x="69111" y="10947"/>
                </a:lnTo>
                <a:lnTo>
                  <a:pt x="64148" y="2168"/>
                </a:lnTo>
                <a:lnTo>
                  <a:pt x="53390" y="0"/>
                </a:ln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68" name="Google Shape;468;p36"/>
          <p:cNvGrpSpPr/>
          <p:nvPr/>
        </p:nvGrpSpPr>
        <p:grpSpPr>
          <a:xfrm>
            <a:off x="1" y="6166767"/>
            <a:ext cx="12175047" cy="691479"/>
            <a:chOff x="0" y="4624737"/>
            <a:chExt cx="9131285" cy="518765"/>
          </a:xfrm>
        </p:grpSpPr>
        <p:sp>
          <p:nvSpPr>
            <p:cNvPr id="469" name="Google Shape;469;p36"/>
            <p:cNvSpPr/>
            <p:nvPr/>
          </p:nvSpPr>
          <p:spPr>
            <a:xfrm>
              <a:off x="0" y="4652715"/>
              <a:ext cx="9131285" cy="490783"/>
            </a:xfrm>
            <a:custGeom>
              <a:avLst/>
              <a:gdLst/>
              <a:ahLst/>
              <a:cxnLst/>
              <a:rect l="l" t="t" r="r" b="b"/>
              <a:pathLst>
                <a:path w="71188" h="3822" extrusionOk="0">
                  <a:moveTo>
                    <a:pt x="1" y="0"/>
                  </a:moveTo>
                  <a:lnTo>
                    <a:pt x="1" y="3822"/>
                  </a:lnTo>
                  <a:lnTo>
                    <a:pt x="71187" y="3822"/>
                  </a:lnTo>
                  <a:lnTo>
                    <a:pt x="711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0" name="Google Shape;470;p36"/>
            <p:cNvSpPr/>
            <p:nvPr/>
          </p:nvSpPr>
          <p:spPr>
            <a:xfrm>
              <a:off x="4469575" y="4624737"/>
              <a:ext cx="4661661" cy="490767"/>
            </a:xfrm>
            <a:custGeom>
              <a:avLst/>
              <a:gdLst/>
              <a:ahLst/>
              <a:cxnLst/>
              <a:rect l="l" t="t" r="r" b="b"/>
              <a:pathLst>
                <a:path w="36442" h="5603" extrusionOk="0">
                  <a:moveTo>
                    <a:pt x="36442" y="0"/>
                  </a:moveTo>
                  <a:lnTo>
                    <a:pt x="26186" y="863"/>
                  </a:lnTo>
                  <a:lnTo>
                    <a:pt x="33521" y="1993"/>
                  </a:lnTo>
                  <a:lnTo>
                    <a:pt x="1" y="3229"/>
                  </a:lnTo>
                  <a:lnTo>
                    <a:pt x="20997" y="4137"/>
                  </a:lnTo>
                  <a:lnTo>
                    <a:pt x="16481" y="5603"/>
                  </a:lnTo>
                  <a:lnTo>
                    <a:pt x="36442" y="5603"/>
                  </a:lnTo>
                  <a:lnTo>
                    <a:pt x="36442" y="0"/>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1" name="Google Shape;471;p36"/>
            <p:cNvSpPr/>
            <p:nvPr/>
          </p:nvSpPr>
          <p:spPr>
            <a:xfrm>
              <a:off x="0" y="4652724"/>
              <a:ext cx="3225862" cy="490778"/>
            </a:xfrm>
            <a:custGeom>
              <a:avLst/>
              <a:gdLst/>
              <a:ahLst/>
              <a:cxnLst/>
              <a:rect l="l" t="t" r="r" b="b"/>
              <a:pathLst>
                <a:path w="25149" h="4368" extrusionOk="0">
                  <a:moveTo>
                    <a:pt x="1" y="1"/>
                  </a:moveTo>
                  <a:lnTo>
                    <a:pt x="1" y="4368"/>
                  </a:lnTo>
                  <a:lnTo>
                    <a:pt x="18551" y="4368"/>
                  </a:lnTo>
                  <a:cubicBezTo>
                    <a:pt x="17221" y="4050"/>
                    <a:pt x="16326" y="3846"/>
                    <a:pt x="16252" y="3846"/>
                  </a:cubicBezTo>
                  <a:cubicBezTo>
                    <a:pt x="15922" y="3846"/>
                    <a:pt x="25148" y="3057"/>
                    <a:pt x="25148" y="3057"/>
                  </a:cubicBezTo>
                  <a:lnTo>
                    <a:pt x="6480" y="2008"/>
                  </a:lnTo>
                  <a:lnTo>
                    <a:pt x="12413" y="864"/>
                  </a:lnTo>
                  <a:lnTo>
                    <a:pt x="1" y="1"/>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2" name="Google Shape;472;p36"/>
            <p:cNvSpPr/>
            <p:nvPr/>
          </p:nvSpPr>
          <p:spPr>
            <a:xfrm>
              <a:off x="326833" y="4939325"/>
              <a:ext cx="941117" cy="46613"/>
            </a:xfrm>
            <a:custGeom>
              <a:avLst/>
              <a:gdLst/>
              <a:ahLst/>
              <a:cxnLst/>
              <a:rect l="l" t="t" r="r" b="b"/>
              <a:pathLst>
                <a:path w="7337" h="363" extrusionOk="0">
                  <a:moveTo>
                    <a:pt x="4499" y="1"/>
                  </a:moveTo>
                  <a:cubicBezTo>
                    <a:pt x="4215" y="1"/>
                    <a:pt x="3931" y="9"/>
                    <a:pt x="3654" y="18"/>
                  </a:cubicBezTo>
                  <a:cubicBezTo>
                    <a:pt x="2436" y="61"/>
                    <a:pt x="1218" y="87"/>
                    <a:pt x="7" y="173"/>
                  </a:cubicBezTo>
                  <a:cubicBezTo>
                    <a:pt x="1" y="179"/>
                    <a:pt x="1" y="191"/>
                    <a:pt x="7" y="191"/>
                  </a:cubicBezTo>
                  <a:cubicBezTo>
                    <a:pt x="1218" y="279"/>
                    <a:pt x="2436" y="303"/>
                    <a:pt x="3654" y="348"/>
                  </a:cubicBezTo>
                  <a:cubicBezTo>
                    <a:pt x="3913" y="356"/>
                    <a:pt x="4176" y="362"/>
                    <a:pt x="4439" y="362"/>
                  </a:cubicBezTo>
                  <a:cubicBezTo>
                    <a:pt x="4780" y="362"/>
                    <a:pt x="5121" y="351"/>
                    <a:pt x="5455" y="316"/>
                  </a:cubicBezTo>
                  <a:cubicBezTo>
                    <a:pt x="6069" y="260"/>
                    <a:pt x="6685" y="266"/>
                    <a:pt x="7293" y="217"/>
                  </a:cubicBezTo>
                  <a:cubicBezTo>
                    <a:pt x="7336" y="211"/>
                    <a:pt x="7336" y="154"/>
                    <a:pt x="7293" y="148"/>
                  </a:cubicBezTo>
                  <a:cubicBezTo>
                    <a:pt x="6691" y="99"/>
                    <a:pt x="6088" y="117"/>
                    <a:pt x="5492" y="50"/>
                  </a:cubicBezTo>
                  <a:cubicBezTo>
                    <a:pt x="5167" y="13"/>
                    <a:pt x="4833" y="1"/>
                    <a:pt x="4499"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3" name="Google Shape;473;p36"/>
            <p:cNvSpPr/>
            <p:nvPr/>
          </p:nvSpPr>
          <p:spPr>
            <a:xfrm>
              <a:off x="8243426" y="4886805"/>
              <a:ext cx="526035" cy="19390"/>
            </a:xfrm>
            <a:custGeom>
              <a:avLst/>
              <a:gdLst/>
              <a:ahLst/>
              <a:cxnLst/>
              <a:rect l="l" t="t" r="r" b="b"/>
              <a:pathLst>
                <a:path w="4101" h="151" extrusionOk="0">
                  <a:moveTo>
                    <a:pt x="3788" y="1"/>
                  </a:moveTo>
                  <a:cubicBezTo>
                    <a:pt x="3720" y="1"/>
                    <a:pt x="3651" y="4"/>
                    <a:pt x="3586" y="4"/>
                  </a:cubicBezTo>
                  <a:lnTo>
                    <a:pt x="3113" y="4"/>
                  </a:lnTo>
                  <a:cubicBezTo>
                    <a:pt x="2766" y="4"/>
                    <a:pt x="2423" y="4"/>
                    <a:pt x="2076" y="11"/>
                  </a:cubicBezTo>
                  <a:cubicBezTo>
                    <a:pt x="1393" y="17"/>
                    <a:pt x="708" y="35"/>
                    <a:pt x="31" y="55"/>
                  </a:cubicBezTo>
                  <a:cubicBezTo>
                    <a:pt x="0" y="55"/>
                    <a:pt x="0" y="98"/>
                    <a:pt x="31" y="98"/>
                  </a:cubicBezTo>
                  <a:cubicBezTo>
                    <a:pt x="708" y="110"/>
                    <a:pt x="1393" y="135"/>
                    <a:pt x="2076" y="141"/>
                  </a:cubicBezTo>
                  <a:cubicBezTo>
                    <a:pt x="2243" y="144"/>
                    <a:pt x="2411" y="144"/>
                    <a:pt x="2579" y="144"/>
                  </a:cubicBezTo>
                  <a:cubicBezTo>
                    <a:pt x="2746" y="144"/>
                    <a:pt x="2914" y="144"/>
                    <a:pt x="3082" y="147"/>
                  </a:cubicBezTo>
                  <a:lnTo>
                    <a:pt x="3586" y="147"/>
                  </a:lnTo>
                  <a:cubicBezTo>
                    <a:pt x="3653" y="147"/>
                    <a:pt x="3724" y="151"/>
                    <a:pt x="3794" y="151"/>
                  </a:cubicBezTo>
                  <a:cubicBezTo>
                    <a:pt x="3886" y="151"/>
                    <a:pt x="3978" y="144"/>
                    <a:pt x="4063" y="116"/>
                  </a:cubicBezTo>
                  <a:cubicBezTo>
                    <a:pt x="4100" y="104"/>
                    <a:pt x="4100" y="49"/>
                    <a:pt x="4063" y="35"/>
                  </a:cubicBezTo>
                  <a:cubicBezTo>
                    <a:pt x="3977" y="7"/>
                    <a:pt x="3882" y="1"/>
                    <a:pt x="3788"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4" name="Google Shape;474;p36"/>
            <p:cNvSpPr/>
            <p:nvPr/>
          </p:nvSpPr>
          <p:spPr>
            <a:xfrm>
              <a:off x="2681996" y="4840440"/>
              <a:ext cx="1173927" cy="45200"/>
            </a:xfrm>
            <a:custGeom>
              <a:avLst/>
              <a:gdLst/>
              <a:ahLst/>
              <a:cxnLst/>
              <a:rect l="l" t="t" r="r" b="b"/>
              <a:pathLst>
                <a:path w="9152" h="352" extrusionOk="0">
                  <a:moveTo>
                    <a:pt x="2600" y="1"/>
                  </a:moveTo>
                  <a:cubicBezTo>
                    <a:pt x="2411" y="1"/>
                    <a:pt x="2222" y="6"/>
                    <a:pt x="2033" y="20"/>
                  </a:cubicBezTo>
                  <a:cubicBezTo>
                    <a:pt x="1884" y="33"/>
                    <a:pt x="1734" y="64"/>
                    <a:pt x="1591" y="88"/>
                  </a:cubicBezTo>
                  <a:cubicBezTo>
                    <a:pt x="1481" y="111"/>
                    <a:pt x="1374" y="115"/>
                    <a:pt x="1268" y="115"/>
                  </a:cubicBezTo>
                  <a:cubicBezTo>
                    <a:pt x="1199" y="115"/>
                    <a:pt x="1132" y="114"/>
                    <a:pt x="1063" y="114"/>
                  </a:cubicBezTo>
                  <a:cubicBezTo>
                    <a:pt x="722" y="120"/>
                    <a:pt x="381" y="139"/>
                    <a:pt x="38" y="145"/>
                  </a:cubicBezTo>
                  <a:cubicBezTo>
                    <a:pt x="0" y="145"/>
                    <a:pt x="0" y="200"/>
                    <a:pt x="38" y="200"/>
                  </a:cubicBezTo>
                  <a:cubicBezTo>
                    <a:pt x="336" y="214"/>
                    <a:pt x="628" y="220"/>
                    <a:pt x="926" y="231"/>
                  </a:cubicBezTo>
                  <a:lnTo>
                    <a:pt x="1350" y="231"/>
                  </a:lnTo>
                  <a:cubicBezTo>
                    <a:pt x="1517" y="231"/>
                    <a:pt x="1678" y="275"/>
                    <a:pt x="1840" y="300"/>
                  </a:cubicBezTo>
                  <a:cubicBezTo>
                    <a:pt x="2083" y="339"/>
                    <a:pt x="2330" y="352"/>
                    <a:pt x="2578" y="352"/>
                  </a:cubicBezTo>
                  <a:cubicBezTo>
                    <a:pt x="2912" y="352"/>
                    <a:pt x="3247" y="329"/>
                    <a:pt x="3579" y="318"/>
                  </a:cubicBezTo>
                  <a:cubicBezTo>
                    <a:pt x="4169" y="306"/>
                    <a:pt x="4754" y="275"/>
                    <a:pt x="5338" y="263"/>
                  </a:cubicBezTo>
                  <a:cubicBezTo>
                    <a:pt x="5934" y="257"/>
                    <a:pt x="6531" y="251"/>
                    <a:pt x="7127" y="231"/>
                  </a:cubicBezTo>
                  <a:cubicBezTo>
                    <a:pt x="7791" y="214"/>
                    <a:pt x="8456" y="220"/>
                    <a:pt x="9120" y="200"/>
                  </a:cubicBezTo>
                  <a:cubicBezTo>
                    <a:pt x="9152" y="200"/>
                    <a:pt x="9152" y="151"/>
                    <a:pt x="9120" y="151"/>
                  </a:cubicBezTo>
                  <a:cubicBezTo>
                    <a:pt x="8524" y="132"/>
                    <a:pt x="7928" y="132"/>
                    <a:pt x="7337" y="120"/>
                  </a:cubicBezTo>
                  <a:cubicBezTo>
                    <a:pt x="6747" y="114"/>
                    <a:pt x="6164" y="88"/>
                    <a:pt x="5574" y="82"/>
                  </a:cubicBezTo>
                  <a:cubicBezTo>
                    <a:pt x="4989" y="76"/>
                    <a:pt x="4406" y="39"/>
                    <a:pt x="3816" y="33"/>
                  </a:cubicBezTo>
                  <a:cubicBezTo>
                    <a:pt x="3409" y="24"/>
                    <a:pt x="3005" y="1"/>
                    <a:pt x="2600" y="1"/>
                  </a:cubicBezTo>
                  <a:close/>
                </a:path>
              </a:pathLst>
            </a:custGeom>
            <a:solidFill>
              <a:srgbClr val="4A42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75" name="Google Shape;475;p36"/>
          <p:cNvSpPr txBox="1">
            <a:spLocks noGrp="1"/>
          </p:cNvSpPr>
          <p:nvPr>
            <p:ph type="title"/>
          </p:nvPr>
        </p:nvSpPr>
        <p:spPr>
          <a:xfrm>
            <a:off x="960000" y="593367"/>
            <a:ext cx="10272000" cy="948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4000"/>
              <a:buNone/>
              <a:defRPr/>
            </a:lvl1pPr>
            <a:lvl2pPr lvl="1" algn="ctr" rtl="0">
              <a:spcBef>
                <a:spcPts val="0"/>
              </a:spcBef>
              <a:spcAft>
                <a:spcPts val="0"/>
              </a:spcAft>
              <a:buSzPts val="4000"/>
              <a:buNone/>
              <a:defRPr/>
            </a:lvl2pPr>
            <a:lvl3pPr lvl="2" algn="ctr" rtl="0">
              <a:spcBef>
                <a:spcPts val="0"/>
              </a:spcBef>
              <a:spcAft>
                <a:spcPts val="0"/>
              </a:spcAft>
              <a:buSzPts val="4000"/>
              <a:buNone/>
              <a:defRPr/>
            </a:lvl3pPr>
            <a:lvl4pPr lvl="3" algn="ctr" rtl="0">
              <a:spcBef>
                <a:spcPts val="0"/>
              </a:spcBef>
              <a:spcAft>
                <a:spcPts val="0"/>
              </a:spcAft>
              <a:buSzPts val="4000"/>
              <a:buNone/>
              <a:defRPr/>
            </a:lvl4pPr>
            <a:lvl5pPr lvl="4" algn="ctr" rtl="0">
              <a:spcBef>
                <a:spcPts val="0"/>
              </a:spcBef>
              <a:spcAft>
                <a:spcPts val="0"/>
              </a:spcAft>
              <a:buSzPts val="4000"/>
              <a:buNone/>
              <a:defRPr/>
            </a:lvl5pPr>
            <a:lvl6pPr lvl="5" algn="ctr" rtl="0">
              <a:spcBef>
                <a:spcPts val="0"/>
              </a:spcBef>
              <a:spcAft>
                <a:spcPts val="0"/>
              </a:spcAft>
              <a:buSzPts val="4000"/>
              <a:buNone/>
              <a:defRPr/>
            </a:lvl6pPr>
            <a:lvl7pPr lvl="6" algn="ctr" rtl="0">
              <a:spcBef>
                <a:spcPts val="0"/>
              </a:spcBef>
              <a:spcAft>
                <a:spcPts val="0"/>
              </a:spcAft>
              <a:buSzPts val="4000"/>
              <a:buNone/>
              <a:defRPr/>
            </a:lvl7pPr>
            <a:lvl8pPr lvl="7" algn="ctr" rtl="0">
              <a:spcBef>
                <a:spcPts val="0"/>
              </a:spcBef>
              <a:spcAft>
                <a:spcPts val="0"/>
              </a:spcAft>
              <a:buSzPts val="4000"/>
              <a:buNone/>
              <a:defRPr/>
            </a:lvl8pPr>
            <a:lvl9pPr lvl="8" algn="ctr" rtl="0">
              <a:spcBef>
                <a:spcPts val="0"/>
              </a:spcBef>
              <a:spcAft>
                <a:spcPts val="0"/>
              </a:spcAft>
              <a:buSzPts val="4000"/>
              <a:buNone/>
              <a:defRPr/>
            </a:lvl9pPr>
          </a:lstStyle>
          <a:p>
            <a:endParaRPr/>
          </a:p>
        </p:txBody>
      </p:sp>
      <p:sp>
        <p:nvSpPr>
          <p:cNvPr id="476" name="Google Shape;476;p36"/>
          <p:cNvSpPr txBox="1">
            <a:spLocks noGrp="1"/>
          </p:cNvSpPr>
          <p:nvPr>
            <p:ph type="subTitle" idx="1"/>
          </p:nvPr>
        </p:nvSpPr>
        <p:spPr>
          <a:xfrm>
            <a:off x="2184800" y="2317467"/>
            <a:ext cx="3088800" cy="8184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solidFill>
                  <a:schemeClr val="dk1"/>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77" name="Google Shape;477;p36"/>
          <p:cNvSpPr txBox="1">
            <a:spLocks noGrp="1"/>
          </p:cNvSpPr>
          <p:nvPr>
            <p:ph type="subTitle" idx="2"/>
          </p:nvPr>
        </p:nvSpPr>
        <p:spPr>
          <a:xfrm>
            <a:off x="2184800" y="1747933"/>
            <a:ext cx="3088800" cy="6832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chemeClr val="dk1"/>
              </a:buClr>
              <a:buSzPts val="2400"/>
              <a:buFont typeface="Gothic A1"/>
              <a:buNone/>
              <a:defRPr sz="3600" b="1">
                <a:solidFill>
                  <a:srgbClr val="211E23"/>
                </a:solidFill>
                <a:latin typeface="Londrina Solid"/>
                <a:ea typeface="Londrina Solid"/>
                <a:cs typeface="Londrina Solid"/>
                <a:sym typeface="Londrina Solid"/>
              </a:defRPr>
            </a:lvl1pPr>
            <a:lvl2pPr lvl="1"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2pPr>
            <a:lvl3pPr lvl="2"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3pPr>
            <a:lvl4pPr lvl="3"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4pPr>
            <a:lvl5pPr lvl="4"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5pPr>
            <a:lvl6pPr lvl="5"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6pPr>
            <a:lvl7pPr lvl="6"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7pPr>
            <a:lvl8pPr lvl="7"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8pPr>
            <a:lvl9pPr lvl="8"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9pPr>
          </a:lstStyle>
          <a:p>
            <a:endParaRPr/>
          </a:p>
        </p:txBody>
      </p:sp>
      <p:sp>
        <p:nvSpPr>
          <p:cNvPr id="478" name="Google Shape;478;p36"/>
          <p:cNvSpPr txBox="1">
            <a:spLocks noGrp="1"/>
          </p:cNvSpPr>
          <p:nvPr>
            <p:ph type="subTitle" idx="3"/>
          </p:nvPr>
        </p:nvSpPr>
        <p:spPr>
          <a:xfrm>
            <a:off x="2184800" y="3773033"/>
            <a:ext cx="3088800" cy="8184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solidFill>
                  <a:schemeClr val="dk1"/>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79" name="Google Shape;479;p36"/>
          <p:cNvSpPr txBox="1">
            <a:spLocks noGrp="1"/>
          </p:cNvSpPr>
          <p:nvPr>
            <p:ph type="subTitle" idx="4"/>
          </p:nvPr>
        </p:nvSpPr>
        <p:spPr>
          <a:xfrm>
            <a:off x="2184800" y="3203500"/>
            <a:ext cx="3088800" cy="6832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chemeClr val="dk1"/>
              </a:buClr>
              <a:buSzPts val="2400"/>
              <a:buFont typeface="Gothic A1"/>
              <a:buNone/>
              <a:defRPr sz="3600" b="1">
                <a:solidFill>
                  <a:srgbClr val="211E23"/>
                </a:solidFill>
                <a:latin typeface="Londrina Solid"/>
                <a:ea typeface="Londrina Solid"/>
                <a:cs typeface="Londrina Solid"/>
                <a:sym typeface="Londrina Solid"/>
              </a:defRPr>
            </a:lvl1pPr>
            <a:lvl2pPr lvl="1"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2pPr>
            <a:lvl3pPr lvl="2"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3pPr>
            <a:lvl4pPr lvl="3"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4pPr>
            <a:lvl5pPr lvl="4"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5pPr>
            <a:lvl6pPr lvl="5"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6pPr>
            <a:lvl7pPr lvl="6"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7pPr>
            <a:lvl8pPr lvl="7"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8pPr>
            <a:lvl9pPr lvl="8"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9pPr>
          </a:lstStyle>
          <a:p>
            <a:endParaRPr/>
          </a:p>
        </p:txBody>
      </p:sp>
      <p:sp>
        <p:nvSpPr>
          <p:cNvPr id="480" name="Google Shape;480;p36"/>
          <p:cNvSpPr txBox="1">
            <a:spLocks noGrp="1"/>
          </p:cNvSpPr>
          <p:nvPr>
            <p:ph type="subTitle" idx="5"/>
          </p:nvPr>
        </p:nvSpPr>
        <p:spPr>
          <a:xfrm>
            <a:off x="2184800" y="5228600"/>
            <a:ext cx="3088800" cy="8184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solidFill>
                  <a:schemeClr val="dk1"/>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81" name="Google Shape;481;p36"/>
          <p:cNvSpPr txBox="1">
            <a:spLocks noGrp="1"/>
          </p:cNvSpPr>
          <p:nvPr>
            <p:ph type="subTitle" idx="6"/>
          </p:nvPr>
        </p:nvSpPr>
        <p:spPr>
          <a:xfrm>
            <a:off x="2184800" y="4659067"/>
            <a:ext cx="3088800" cy="6832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chemeClr val="dk1"/>
              </a:buClr>
              <a:buSzPts val="2400"/>
              <a:buFont typeface="Gothic A1"/>
              <a:buNone/>
              <a:defRPr sz="3600" b="1">
                <a:solidFill>
                  <a:srgbClr val="211E23"/>
                </a:solidFill>
                <a:latin typeface="Londrina Solid"/>
                <a:ea typeface="Londrina Solid"/>
                <a:cs typeface="Londrina Solid"/>
                <a:sym typeface="Londrina Solid"/>
              </a:defRPr>
            </a:lvl1pPr>
            <a:lvl2pPr lvl="1"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2pPr>
            <a:lvl3pPr lvl="2"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3pPr>
            <a:lvl4pPr lvl="3"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4pPr>
            <a:lvl5pPr lvl="4"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5pPr>
            <a:lvl6pPr lvl="5"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6pPr>
            <a:lvl7pPr lvl="6"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7pPr>
            <a:lvl8pPr lvl="7"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8pPr>
            <a:lvl9pPr lvl="8"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9pPr>
          </a:lstStyle>
          <a:p>
            <a:endParaRPr/>
          </a:p>
        </p:txBody>
      </p:sp>
      <p:sp>
        <p:nvSpPr>
          <p:cNvPr id="482" name="Google Shape;482;p36"/>
          <p:cNvSpPr txBox="1">
            <a:spLocks noGrp="1"/>
          </p:cNvSpPr>
          <p:nvPr>
            <p:ph type="subTitle" idx="7"/>
          </p:nvPr>
        </p:nvSpPr>
        <p:spPr>
          <a:xfrm>
            <a:off x="6918367" y="2317467"/>
            <a:ext cx="3088800" cy="8184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solidFill>
                  <a:schemeClr val="dk1"/>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83" name="Google Shape;483;p36"/>
          <p:cNvSpPr txBox="1">
            <a:spLocks noGrp="1"/>
          </p:cNvSpPr>
          <p:nvPr>
            <p:ph type="subTitle" idx="8"/>
          </p:nvPr>
        </p:nvSpPr>
        <p:spPr>
          <a:xfrm>
            <a:off x="6918367" y="1747933"/>
            <a:ext cx="3088800" cy="6832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chemeClr val="dk1"/>
              </a:buClr>
              <a:buSzPts val="2400"/>
              <a:buFont typeface="Gothic A1"/>
              <a:buNone/>
              <a:defRPr sz="3600" b="1">
                <a:solidFill>
                  <a:srgbClr val="211E23"/>
                </a:solidFill>
                <a:latin typeface="Londrina Solid"/>
                <a:ea typeface="Londrina Solid"/>
                <a:cs typeface="Londrina Solid"/>
                <a:sym typeface="Londrina Solid"/>
              </a:defRPr>
            </a:lvl1pPr>
            <a:lvl2pPr lvl="1"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2pPr>
            <a:lvl3pPr lvl="2"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3pPr>
            <a:lvl4pPr lvl="3"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4pPr>
            <a:lvl5pPr lvl="4"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5pPr>
            <a:lvl6pPr lvl="5"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6pPr>
            <a:lvl7pPr lvl="6"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7pPr>
            <a:lvl8pPr lvl="7"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8pPr>
            <a:lvl9pPr lvl="8"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9pPr>
          </a:lstStyle>
          <a:p>
            <a:endParaRPr/>
          </a:p>
        </p:txBody>
      </p:sp>
      <p:sp>
        <p:nvSpPr>
          <p:cNvPr id="484" name="Google Shape;484;p36"/>
          <p:cNvSpPr txBox="1">
            <a:spLocks noGrp="1"/>
          </p:cNvSpPr>
          <p:nvPr>
            <p:ph type="subTitle" idx="9"/>
          </p:nvPr>
        </p:nvSpPr>
        <p:spPr>
          <a:xfrm>
            <a:off x="6918367" y="3773033"/>
            <a:ext cx="3088800" cy="8184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solidFill>
                  <a:schemeClr val="dk1"/>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85" name="Google Shape;485;p36"/>
          <p:cNvSpPr txBox="1">
            <a:spLocks noGrp="1"/>
          </p:cNvSpPr>
          <p:nvPr>
            <p:ph type="subTitle" idx="13"/>
          </p:nvPr>
        </p:nvSpPr>
        <p:spPr>
          <a:xfrm>
            <a:off x="6918367" y="3203500"/>
            <a:ext cx="3088800" cy="6832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chemeClr val="dk1"/>
              </a:buClr>
              <a:buSzPts val="2400"/>
              <a:buFont typeface="Gothic A1"/>
              <a:buNone/>
              <a:defRPr sz="3600" b="1">
                <a:solidFill>
                  <a:srgbClr val="211E23"/>
                </a:solidFill>
                <a:latin typeface="Londrina Solid"/>
                <a:ea typeface="Londrina Solid"/>
                <a:cs typeface="Londrina Solid"/>
                <a:sym typeface="Londrina Solid"/>
              </a:defRPr>
            </a:lvl1pPr>
            <a:lvl2pPr lvl="1"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2pPr>
            <a:lvl3pPr lvl="2"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3pPr>
            <a:lvl4pPr lvl="3"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4pPr>
            <a:lvl5pPr lvl="4"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5pPr>
            <a:lvl6pPr lvl="5"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6pPr>
            <a:lvl7pPr lvl="6"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7pPr>
            <a:lvl8pPr lvl="7"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8pPr>
            <a:lvl9pPr lvl="8"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9pPr>
          </a:lstStyle>
          <a:p>
            <a:endParaRPr/>
          </a:p>
        </p:txBody>
      </p:sp>
      <p:sp>
        <p:nvSpPr>
          <p:cNvPr id="486" name="Google Shape;486;p36"/>
          <p:cNvSpPr txBox="1">
            <a:spLocks noGrp="1"/>
          </p:cNvSpPr>
          <p:nvPr>
            <p:ph type="subTitle" idx="14"/>
          </p:nvPr>
        </p:nvSpPr>
        <p:spPr>
          <a:xfrm>
            <a:off x="6918367" y="5228600"/>
            <a:ext cx="3088800" cy="8184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solidFill>
                  <a:schemeClr val="dk1"/>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87" name="Google Shape;487;p36"/>
          <p:cNvSpPr txBox="1">
            <a:spLocks noGrp="1"/>
          </p:cNvSpPr>
          <p:nvPr>
            <p:ph type="subTitle" idx="15"/>
          </p:nvPr>
        </p:nvSpPr>
        <p:spPr>
          <a:xfrm>
            <a:off x="6918367" y="4659067"/>
            <a:ext cx="3088800" cy="6832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chemeClr val="dk1"/>
              </a:buClr>
              <a:buSzPts val="2400"/>
              <a:buFont typeface="Gothic A1"/>
              <a:buNone/>
              <a:defRPr sz="3600" b="1">
                <a:solidFill>
                  <a:srgbClr val="211E23"/>
                </a:solidFill>
                <a:latin typeface="Londrina Solid"/>
                <a:ea typeface="Londrina Solid"/>
                <a:cs typeface="Londrina Solid"/>
                <a:sym typeface="Londrina Solid"/>
              </a:defRPr>
            </a:lvl1pPr>
            <a:lvl2pPr lvl="1"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2pPr>
            <a:lvl3pPr lvl="2"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3pPr>
            <a:lvl4pPr lvl="3"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4pPr>
            <a:lvl5pPr lvl="4"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5pPr>
            <a:lvl6pPr lvl="5"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6pPr>
            <a:lvl7pPr lvl="6"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7pPr>
            <a:lvl8pPr lvl="7"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8pPr>
            <a:lvl9pPr lvl="8"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9pPr>
          </a:lstStyle>
          <a:p>
            <a:endParaRPr/>
          </a:p>
        </p:txBody>
      </p:sp>
      <p:sp>
        <p:nvSpPr>
          <p:cNvPr id="488" name="Google Shape;488;p36"/>
          <p:cNvSpPr/>
          <p:nvPr/>
        </p:nvSpPr>
        <p:spPr>
          <a:xfrm rot="-150513">
            <a:off x="1269897" y="513140"/>
            <a:ext cx="539236" cy="66251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1847326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489"/>
        <p:cNvGrpSpPr/>
        <p:nvPr/>
      </p:nvGrpSpPr>
      <p:grpSpPr>
        <a:xfrm>
          <a:off x="0" y="0"/>
          <a:ext cx="0" cy="0"/>
          <a:chOff x="0" y="0"/>
          <a:chExt cx="0" cy="0"/>
        </a:xfrm>
      </p:grpSpPr>
      <p:sp>
        <p:nvSpPr>
          <p:cNvPr id="490" name="Google Shape;490;p37"/>
          <p:cNvSpPr/>
          <p:nvPr/>
        </p:nvSpPr>
        <p:spPr>
          <a:xfrm>
            <a:off x="204033" y="132600"/>
            <a:ext cx="11819995" cy="6182651"/>
          </a:xfrm>
          <a:custGeom>
            <a:avLst/>
            <a:gdLst/>
            <a:ahLst/>
            <a:cxnLst/>
            <a:rect l="l" t="t" r="r" b="b"/>
            <a:pathLst>
              <a:path w="69112" h="35572" extrusionOk="0">
                <a:moveTo>
                  <a:pt x="53390" y="0"/>
                </a:moveTo>
                <a:lnTo>
                  <a:pt x="10861" y="659"/>
                </a:lnTo>
                <a:lnTo>
                  <a:pt x="2853" y="4777"/>
                </a:lnTo>
                <a:lnTo>
                  <a:pt x="1" y="11767"/>
                </a:lnTo>
                <a:lnTo>
                  <a:pt x="1529" y="31347"/>
                </a:lnTo>
                <a:lnTo>
                  <a:pt x="10127" y="35422"/>
                </a:lnTo>
                <a:lnTo>
                  <a:pt x="30056" y="35571"/>
                </a:lnTo>
                <a:lnTo>
                  <a:pt x="60844" y="35355"/>
                </a:lnTo>
                <a:lnTo>
                  <a:pt x="66174" y="29801"/>
                </a:lnTo>
                <a:lnTo>
                  <a:pt x="68560" y="20613"/>
                </a:lnTo>
                <a:lnTo>
                  <a:pt x="69111" y="10947"/>
                </a:lnTo>
                <a:lnTo>
                  <a:pt x="64148" y="2168"/>
                </a:lnTo>
                <a:lnTo>
                  <a:pt x="53390" y="0"/>
                </a:ln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91" name="Google Shape;491;p37"/>
          <p:cNvGrpSpPr/>
          <p:nvPr/>
        </p:nvGrpSpPr>
        <p:grpSpPr>
          <a:xfrm>
            <a:off x="1" y="6166767"/>
            <a:ext cx="12175047" cy="691479"/>
            <a:chOff x="0" y="4624737"/>
            <a:chExt cx="9131285" cy="518765"/>
          </a:xfrm>
        </p:grpSpPr>
        <p:sp>
          <p:nvSpPr>
            <p:cNvPr id="492" name="Google Shape;492;p37"/>
            <p:cNvSpPr/>
            <p:nvPr/>
          </p:nvSpPr>
          <p:spPr>
            <a:xfrm>
              <a:off x="0" y="4652715"/>
              <a:ext cx="9131285" cy="490783"/>
            </a:xfrm>
            <a:custGeom>
              <a:avLst/>
              <a:gdLst/>
              <a:ahLst/>
              <a:cxnLst/>
              <a:rect l="l" t="t" r="r" b="b"/>
              <a:pathLst>
                <a:path w="71188" h="3822" extrusionOk="0">
                  <a:moveTo>
                    <a:pt x="1" y="0"/>
                  </a:moveTo>
                  <a:lnTo>
                    <a:pt x="1" y="3822"/>
                  </a:lnTo>
                  <a:lnTo>
                    <a:pt x="71187" y="3822"/>
                  </a:lnTo>
                  <a:lnTo>
                    <a:pt x="711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3" name="Google Shape;493;p37"/>
            <p:cNvSpPr/>
            <p:nvPr/>
          </p:nvSpPr>
          <p:spPr>
            <a:xfrm>
              <a:off x="4469575" y="4624737"/>
              <a:ext cx="4661661" cy="490767"/>
            </a:xfrm>
            <a:custGeom>
              <a:avLst/>
              <a:gdLst/>
              <a:ahLst/>
              <a:cxnLst/>
              <a:rect l="l" t="t" r="r" b="b"/>
              <a:pathLst>
                <a:path w="36442" h="5603" extrusionOk="0">
                  <a:moveTo>
                    <a:pt x="36442" y="0"/>
                  </a:moveTo>
                  <a:lnTo>
                    <a:pt x="26186" y="863"/>
                  </a:lnTo>
                  <a:lnTo>
                    <a:pt x="33521" y="1993"/>
                  </a:lnTo>
                  <a:lnTo>
                    <a:pt x="1" y="3229"/>
                  </a:lnTo>
                  <a:lnTo>
                    <a:pt x="20997" y="4137"/>
                  </a:lnTo>
                  <a:lnTo>
                    <a:pt x="16481" y="5603"/>
                  </a:lnTo>
                  <a:lnTo>
                    <a:pt x="36442" y="5603"/>
                  </a:lnTo>
                  <a:lnTo>
                    <a:pt x="36442" y="0"/>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4" name="Google Shape;494;p37"/>
            <p:cNvSpPr/>
            <p:nvPr/>
          </p:nvSpPr>
          <p:spPr>
            <a:xfrm>
              <a:off x="0" y="4652724"/>
              <a:ext cx="3225862" cy="490778"/>
            </a:xfrm>
            <a:custGeom>
              <a:avLst/>
              <a:gdLst/>
              <a:ahLst/>
              <a:cxnLst/>
              <a:rect l="l" t="t" r="r" b="b"/>
              <a:pathLst>
                <a:path w="25149" h="4368" extrusionOk="0">
                  <a:moveTo>
                    <a:pt x="1" y="1"/>
                  </a:moveTo>
                  <a:lnTo>
                    <a:pt x="1" y="4368"/>
                  </a:lnTo>
                  <a:lnTo>
                    <a:pt x="18551" y="4368"/>
                  </a:lnTo>
                  <a:cubicBezTo>
                    <a:pt x="17221" y="4050"/>
                    <a:pt x="16326" y="3846"/>
                    <a:pt x="16252" y="3846"/>
                  </a:cubicBezTo>
                  <a:cubicBezTo>
                    <a:pt x="15922" y="3846"/>
                    <a:pt x="25148" y="3057"/>
                    <a:pt x="25148" y="3057"/>
                  </a:cubicBezTo>
                  <a:lnTo>
                    <a:pt x="6480" y="2008"/>
                  </a:lnTo>
                  <a:lnTo>
                    <a:pt x="12413" y="864"/>
                  </a:lnTo>
                  <a:lnTo>
                    <a:pt x="1" y="1"/>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5" name="Google Shape;495;p37"/>
            <p:cNvSpPr/>
            <p:nvPr/>
          </p:nvSpPr>
          <p:spPr>
            <a:xfrm>
              <a:off x="326833" y="4939325"/>
              <a:ext cx="941117" cy="46613"/>
            </a:xfrm>
            <a:custGeom>
              <a:avLst/>
              <a:gdLst/>
              <a:ahLst/>
              <a:cxnLst/>
              <a:rect l="l" t="t" r="r" b="b"/>
              <a:pathLst>
                <a:path w="7337" h="363" extrusionOk="0">
                  <a:moveTo>
                    <a:pt x="4499" y="1"/>
                  </a:moveTo>
                  <a:cubicBezTo>
                    <a:pt x="4215" y="1"/>
                    <a:pt x="3931" y="9"/>
                    <a:pt x="3654" y="18"/>
                  </a:cubicBezTo>
                  <a:cubicBezTo>
                    <a:pt x="2436" y="61"/>
                    <a:pt x="1218" y="87"/>
                    <a:pt x="7" y="173"/>
                  </a:cubicBezTo>
                  <a:cubicBezTo>
                    <a:pt x="1" y="179"/>
                    <a:pt x="1" y="191"/>
                    <a:pt x="7" y="191"/>
                  </a:cubicBezTo>
                  <a:cubicBezTo>
                    <a:pt x="1218" y="279"/>
                    <a:pt x="2436" y="303"/>
                    <a:pt x="3654" y="348"/>
                  </a:cubicBezTo>
                  <a:cubicBezTo>
                    <a:pt x="3913" y="356"/>
                    <a:pt x="4176" y="362"/>
                    <a:pt x="4439" y="362"/>
                  </a:cubicBezTo>
                  <a:cubicBezTo>
                    <a:pt x="4780" y="362"/>
                    <a:pt x="5121" y="351"/>
                    <a:pt x="5455" y="316"/>
                  </a:cubicBezTo>
                  <a:cubicBezTo>
                    <a:pt x="6069" y="260"/>
                    <a:pt x="6685" y="266"/>
                    <a:pt x="7293" y="217"/>
                  </a:cubicBezTo>
                  <a:cubicBezTo>
                    <a:pt x="7336" y="211"/>
                    <a:pt x="7336" y="154"/>
                    <a:pt x="7293" y="148"/>
                  </a:cubicBezTo>
                  <a:cubicBezTo>
                    <a:pt x="6691" y="99"/>
                    <a:pt x="6088" y="117"/>
                    <a:pt x="5492" y="50"/>
                  </a:cubicBezTo>
                  <a:cubicBezTo>
                    <a:pt x="5167" y="13"/>
                    <a:pt x="4833" y="1"/>
                    <a:pt x="4499"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6" name="Google Shape;496;p37"/>
            <p:cNvSpPr/>
            <p:nvPr/>
          </p:nvSpPr>
          <p:spPr>
            <a:xfrm>
              <a:off x="8243426" y="4886805"/>
              <a:ext cx="526035" cy="19390"/>
            </a:xfrm>
            <a:custGeom>
              <a:avLst/>
              <a:gdLst/>
              <a:ahLst/>
              <a:cxnLst/>
              <a:rect l="l" t="t" r="r" b="b"/>
              <a:pathLst>
                <a:path w="4101" h="151" extrusionOk="0">
                  <a:moveTo>
                    <a:pt x="3788" y="1"/>
                  </a:moveTo>
                  <a:cubicBezTo>
                    <a:pt x="3720" y="1"/>
                    <a:pt x="3651" y="4"/>
                    <a:pt x="3586" y="4"/>
                  </a:cubicBezTo>
                  <a:lnTo>
                    <a:pt x="3113" y="4"/>
                  </a:lnTo>
                  <a:cubicBezTo>
                    <a:pt x="2766" y="4"/>
                    <a:pt x="2423" y="4"/>
                    <a:pt x="2076" y="11"/>
                  </a:cubicBezTo>
                  <a:cubicBezTo>
                    <a:pt x="1393" y="17"/>
                    <a:pt x="708" y="35"/>
                    <a:pt x="31" y="55"/>
                  </a:cubicBezTo>
                  <a:cubicBezTo>
                    <a:pt x="0" y="55"/>
                    <a:pt x="0" y="98"/>
                    <a:pt x="31" y="98"/>
                  </a:cubicBezTo>
                  <a:cubicBezTo>
                    <a:pt x="708" y="110"/>
                    <a:pt x="1393" y="135"/>
                    <a:pt x="2076" y="141"/>
                  </a:cubicBezTo>
                  <a:cubicBezTo>
                    <a:pt x="2243" y="144"/>
                    <a:pt x="2411" y="144"/>
                    <a:pt x="2579" y="144"/>
                  </a:cubicBezTo>
                  <a:cubicBezTo>
                    <a:pt x="2746" y="144"/>
                    <a:pt x="2914" y="144"/>
                    <a:pt x="3082" y="147"/>
                  </a:cubicBezTo>
                  <a:lnTo>
                    <a:pt x="3586" y="147"/>
                  </a:lnTo>
                  <a:cubicBezTo>
                    <a:pt x="3653" y="147"/>
                    <a:pt x="3724" y="151"/>
                    <a:pt x="3794" y="151"/>
                  </a:cubicBezTo>
                  <a:cubicBezTo>
                    <a:pt x="3886" y="151"/>
                    <a:pt x="3978" y="144"/>
                    <a:pt x="4063" y="116"/>
                  </a:cubicBezTo>
                  <a:cubicBezTo>
                    <a:pt x="4100" y="104"/>
                    <a:pt x="4100" y="49"/>
                    <a:pt x="4063" y="35"/>
                  </a:cubicBezTo>
                  <a:cubicBezTo>
                    <a:pt x="3977" y="7"/>
                    <a:pt x="3882" y="1"/>
                    <a:pt x="3788"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7" name="Google Shape;497;p37"/>
            <p:cNvSpPr/>
            <p:nvPr/>
          </p:nvSpPr>
          <p:spPr>
            <a:xfrm>
              <a:off x="2681996" y="4840440"/>
              <a:ext cx="1173927" cy="45200"/>
            </a:xfrm>
            <a:custGeom>
              <a:avLst/>
              <a:gdLst/>
              <a:ahLst/>
              <a:cxnLst/>
              <a:rect l="l" t="t" r="r" b="b"/>
              <a:pathLst>
                <a:path w="9152" h="352" extrusionOk="0">
                  <a:moveTo>
                    <a:pt x="2600" y="1"/>
                  </a:moveTo>
                  <a:cubicBezTo>
                    <a:pt x="2411" y="1"/>
                    <a:pt x="2222" y="6"/>
                    <a:pt x="2033" y="20"/>
                  </a:cubicBezTo>
                  <a:cubicBezTo>
                    <a:pt x="1884" y="33"/>
                    <a:pt x="1734" y="64"/>
                    <a:pt x="1591" y="88"/>
                  </a:cubicBezTo>
                  <a:cubicBezTo>
                    <a:pt x="1481" y="111"/>
                    <a:pt x="1374" y="115"/>
                    <a:pt x="1268" y="115"/>
                  </a:cubicBezTo>
                  <a:cubicBezTo>
                    <a:pt x="1199" y="115"/>
                    <a:pt x="1132" y="114"/>
                    <a:pt x="1063" y="114"/>
                  </a:cubicBezTo>
                  <a:cubicBezTo>
                    <a:pt x="722" y="120"/>
                    <a:pt x="381" y="139"/>
                    <a:pt x="38" y="145"/>
                  </a:cubicBezTo>
                  <a:cubicBezTo>
                    <a:pt x="0" y="145"/>
                    <a:pt x="0" y="200"/>
                    <a:pt x="38" y="200"/>
                  </a:cubicBezTo>
                  <a:cubicBezTo>
                    <a:pt x="336" y="214"/>
                    <a:pt x="628" y="220"/>
                    <a:pt x="926" y="231"/>
                  </a:cubicBezTo>
                  <a:lnTo>
                    <a:pt x="1350" y="231"/>
                  </a:lnTo>
                  <a:cubicBezTo>
                    <a:pt x="1517" y="231"/>
                    <a:pt x="1678" y="275"/>
                    <a:pt x="1840" y="300"/>
                  </a:cubicBezTo>
                  <a:cubicBezTo>
                    <a:pt x="2083" y="339"/>
                    <a:pt x="2330" y="352"/>
                    <a:pt x="2578" y="352"/>
                  </a:cubicBezTo>
                  <a:cubicBezTo>
                    <a:pt x="2912" y="352"/>
                    <a:pt x="3247" y="329"/>
                    <a:pt x="3579" y="318"/>
                  </a:cubicBezTo>
                  <a:cubicBezTo>
                    <a:pt x="4169" y="306"/>
                    <a:pt x="4754" y="275"/>
                    <a:pt x="5338" y="263"/>
                  </a:cubicBezTo>
                  <a:cubicBezTo>
                    <a:pt x="5934" y="257"/>
                    <a:pt x="6531" y="251"/>
                    <a:pt x="7127" y="231"/>
                  </a:cubicBezTo>
                  <a:cubicBezTo>
                    <a:pt x="7791" y="214"/>
                    <a:pt x="8456" y="220"/>
                    <a:pt x="9120" y="200"/>
                  </a:cubicBezTo>
                  <a:cubicBezTo>
                    <a:pt x="9152" y="200"/>
                    <a:pt x="9152" y="151"/>
                    <a:pt x="9120" y="151"/>
                  </a:cubicBezTo>
                  <a:cubicBezTo>
                    <a:pt x="8524" y="132"/>
                    <a:pt x="7928" y="132"/>
                    <a:pt x="7337" y="120"/>
                  </a:cubicBezTo>
                  <a:cubicBezTo>
                    <a:pt x="6747" y="114"/>
                    <a:pt x="6164" y="88"/>
                    <a:pt x="5574" y="82"/>
                  </a:cubicBezTo>
                  <a:cubicBezTo>
                    <a:pt x="4989" y="76"/>
                    <a:pt x="4406" y="39"/>
                    <a:pt x="3816" y="33"/>
                  </a:cubicBezTo>
                  <a:cubicBezTo>
                    <a:pt x="3409" y="24"/>
                    <a:pt x="3005" y="1"/>
                    <a:pt x="2600" y="1"/>
                  </a:cubicBezTo>
                  <a:close/>
                </a:path>
              </a:pathLst>
            </a:custGeom>
            <a:solidFill>
              <a:srgbClr val="4A42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98" name="Google Shape;498;p37"/>
          <p:cNvSpPr txBox="1">
            <a:spLocks noGrp="1"/>
          </p:cNvSpPr>
          <p:nvPr>
            <p:ph type="title" hasCustomPrompt="1"/>
          </p:nvPr>
        </p:nvSpPr>
        <p:spPr>
          <a:xfrm>
            <a:off x="953467" y="1351551"/>
            <a:ext cx="3582800" cy="1104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8266"/>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499" name="Google Shape;499;p37"/>
          <p:cNvSpPr txBox="1">
            <a:spLocks noGrp="1"/>
          </p:cNvSpPr>
          <p:nvPr>
            <p:ph type="subTitle" idx="1"/>
          </p:nvPr>
        </p:nvSpPr>
        <p:spPr>
          <a:xfrm>
            <a:off x="953467" y="2516417"/>
            <a:ext cx="3582800" cy="593600"/>
          </a:xfrm>
          <a:prstGeom prst="rect">
            <a:avLst/>
          </a:prstGeom>
          <a:solidFill>
            <a:schemeClr val="accent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solidFill>
                  <a:schemeClr val="accent6"/>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00" name="Google Shape;500;p37"/>
          <p:cNvSpPr txBox="1">
            <a:spLocks noGrp="1"/>
          </p:cNvSpPr>
          <p:nvPr>
            <p:ph type="title" idx="2" hasCustomPrompt="1"/>
          </p:nvPr>
        </p:nvSpPr>
        <p:spPr>
          <a:xfrm>
            <a:off x="953467" y="3747984"/>
            <a:ext cx="3582800" cy="1104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8266"/>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501" name="Google Shape;501;p37"/>
          <p:cNvSpPr txBox="1">
            <a:spLocks noGrp="1"/>
          </p:cNvSpPr>
          <p:nvPr>
            <p:ph type="subTitle" idx="3"/>
          </p:nvPr>
        </p:nvSpPr>
        <p:spPr>
          <a:xfrm>
            <a:off x="953467" y="4912851"/>
            <a:ext cx="3582800" cy="593600"/>
          </a:xfrm>
          <a:prstGeom prst="rect">
            <a:avLst/>
          </a:prstGeom>
          <a:solidFill>
            <a:schemeClr val="accent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solidFill>
                  <a:schemeClr val="accent6"/>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02" name="Google Shape;502;p37"/>
          <p:cNvSpPr txBox="1">
            <a:spLocks noGrp="1"/>
          </p:cNvSpPr>
          <p:nvPr>
            <p:ph type="title" idx="4" hasCustomPrompt="1"/>
          </p:nvPr>
        </p:nvSpPr>
        <p:spPr>
          <a:xfrm>
            <a:off x="4909468" y="1351551"/>
            <a:ext cx="3582800" cy="1104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8266"/>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503" name="Google Shape;503;p37"/>
          <p:cNvSpPr txBox="1">
            <a:spLocks noGrp="1"/>
          </p:cNvSpPr>
          <p:nvPr>
            <p:ph type="subTitle" idx="5"/>
          </p:nvPr>
        </p:nvSpPr>
        <p:spPr>
          <a:xfrm>
            <a:off x="4909468" y="2516417"/>
            <a:ext cx="3582800" cy="593600"/>
          </a:xfrm>
          <a:prstGeom prst="rect">
            <a:avLst/>
          </a:prstGeom>
          <a:solidFill>
            <a:schemeClr val="accent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solidFill>
                  <a:schemeClr val="accent6"/>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04" name="Google Shape;504;p37"/>
          <p:cNvSpPr txBox="1">
            <a:spLocks noGrp="1"/>
          </p:cNvSpPr>
          <p:nvPr>
            <p:ph type="title" idx="6" hasCustomPrompt="1"/>
          </p:nvPr>
        </p:nvSpPr>
        <p:spPr>
          <a:xfrm>
            <a:off x="4909468" y="3747984"/>
            <a:ext cx="3582800" cy="1104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8266"/>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505" name="Google Shape;505;p37"/>
          <p:cNvSpPr txBox="1">
            <a:spLocks noGrp="1"/>
          </p:cNvSpPr>
          <p:nvPr>
            <p:ph type="subTitle" idx="7"/>
          </p:nvPr>
        </p:nvSpPr>
        <p:spPr>
          <a:xfrm>
            <a:off x="4909468" y="4912851"/>
            <a:ext cx="3582800" cy="593600"/>
          </a:xfrm>
          <a:prstGeom prst="rect">
            <a:avLst/>
          </a:prstGeom>
          <a:solidFill>
            <a:schemeClr val="accent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solidFill>
                  <a:schemeClr val="accent6"/>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06" name="Google Shape;506;p37"/>
          <p:cNvSpPr/>
          <p:nvPr/>
        </p:nvSpPr>
        <p:spPr>
          <a:xfrm rot="-150513">
            <a:off x="1881397" y="187507"/>
            <a:ext cx="539236" cy="66251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07" name="Google Shape;507;p37"/>
          <p:cNvSpPr/>
          <p:nvPr/>
        </p:nvSpPr>
        <p:spPr>
          <a:xfrm rot="1763542">
            <a:off x="8829527" y="89689"/>
            <a:ext cx="539239" cy="662520"/>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4957559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Numbers and text 1">
  <p:cSld name="Numbers and text 1">
    <p:spTree>
      <p:nvGrpSpPr>
        <p:cNvPr id="1" name="Shape 508"/>
        <p:cNvGrpSpPr/>
        <p:nvPr/>
      </p:nvGrpSpPr>
      <p:grpSpPr>
        <a:xfrm>
          <a:off x="0" y="0"/>
          <a:ext cx="0" cy="0"/>
          <a:chOff x="0" y="0"/>
          <a:chExt cx="0" cy="0"/>
        </a:xfrm>
      </p:grpSpPr>
      <p:sp>
        <p:nvSpPr>
          <p:cNvPr id="509" name="Google Shape;509;p38"/>
          <p:cNvSpPr/>
          <p:nvPr/>
        </p:nvSpPr>
        <p:spPr>
          <a:xfrm>
            <a:off x="204033" y="132600"/>
            <a:ext cx="11819995" cy="6182651"/>
          </a:xfrm>
          <a:custGeom>
            <a:avLst/>
            <a:gdLst/>
            <a:ahLst/>
            <a:cxnLst/>
            <a:rect l="l" t="t" r="r" b="b"/>
            <a:pathLst>
              <a:path w="69112" h="35572" extrusionOk="0">
                <a:moveTo>
                  <a:pt x="53390" y="0"/>
                </a:moveTo>
                <a:lnTo>
                  <a:pt x="10861" y="659"/>
                </a:lnTo>
                <a:lnTo>
                  <a:pt x="2853" y="4777"/>
                </a:lnTo>
                <a:lnTo>
                  <a:pt x="1" y="11767"/>
                </a:lnTo>
                <a:lnTo>
                  <a:pt x="1529" y="31347"/>
                </a:lnTo>
                <a:lnTo>
                  <a:pt x="10127" y="35422"/>
                </a:lnTo>
                <a:lnTo>
                  <a:pt x="30056" y="35571"/>
                </a:lnTo>
                <a:lnTo>
                  <a:pt x="60844" y="35355"/>
                </a:lnTo>
                <a:lnTo>
                  <a:pt x="66174" y="29801"/>
                </a:lnTo>
                <a:lnTo>
                  <a:pt x="68560" y="20613"/>
                </a:lnTo>
                <a:lnTo>
                  <a:pt x="69111" y="10947"/>
                </a:lnTo>
                <a:lnTo>
                  <a:pt x="64148" y="2168"/>
                </a:lnTo>
                <a:lnTo>
                  <a:pt x="53390" y="0"/>
                </a:ln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10" name="Google Shape;510;p38"/>
          <p:cNvGrpSpPr/>
          <p:nvPr/>
        </p:nvGrpSpPr>
        <p:grpSpPr>
          <a:xfrm>
            <a:off x="1" y="6166767"/>
            <a:ext cx="12175047" cy="691479"/>
            <a:chOff x="0" y="4624737"/>
            <a:chExt cx="9131285" cy="518765"/>
          </a:xfrm>
        </p:grpSpPr>
        <p:sp>
          <p:nvSpPr>
            <p:cNvPr id="511" name="Google Shape;511;p38"/>
            <p:cNvSpPr/>
            <p:nvPr/>
          </p:nvSpPr>
          <p:spPr>
            <a:xfrm>
              <a:off x="0" y="4652715"/>
              <a:ext cx="9131285" cy="490783"/>
            </a:xfrm>
            <a:custGeom>
              <a:avLst/>
              <a:gdLst/>
              <a:ahLst/>
              <a:cxnLst/>
              <a:rect l="l" t="t" r="r" b="b"/>
              <a:pathLst>
                <a:path w="71188" h="3822" extrusionOk="0">
                  <a:moveTo>
                    <a:pt x="1" y="0"/>
                  </a:moveTo>
                  <a:lnTo>
                    <a:pt x="1" y="3822"/>
                  </a:lnTo>
                  <a:lnTo>
                    <a:pt x="71187" y="3822"/>
                  </a:lnTo>
                  <a:lnTo>
                    <a:pt x="711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2" name="Google Shape;512;p38"/>
            <p:cNvSpPr/>
            <p:nvPr/>
          </p:nvSpPr>
          <p:spPr>
            <a:xfrm>
              <a:off x="4469575" y="4624737"/>
              <a:ext cx="4661661" cy="490767"/>
            </a:xfrm>
            <a:custGeom>
              <a:avLst/>
              <a:gdLst/>
              <a:ahLst/>
              <a:cxnLst/>
              <a:rect l="l" t="t" r="r" b="b"/>
              <a:pathLst>
                <a:path w="36442" h="5603" extrusionOk="0">
                  <a:moveTo>
                    <a:pt x="36442" y="0"/>
                  </a:moveTo>
                  <a:lnTo>
                    <a:pt x="26186" y="863"/>
                  </a:lnTo>
                  <a:lnTo>
                    <a:pt x="33521" y="1993"/>
                  </a:lnTo>
                  <a:lnTo>
                    <a:pt x="1" y="3229"/>
                  </a:lnTo>
                  <a:lnTo>
                    <a:pt x="20997" y="4137"/>
                  </a:lnTo>
                  <a:lnTo>
                    <a:pt x="16481" y="5603"/>
                  </a:lnTo>
                  <a:lnTo>
                    <a:pt x="36442" y="5603"/>
                  </a:lnTo>
                  <a:lnTo>
                    <a:pt x="36442" y="0"/>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3" name="Google Shape;513;p38"/>
            <p:cNvSpPr/>
            <p:nvPr/>
          </p:nvSpPr>
          <p:spPr>
            <a:xfrm>
              <a:off x="0" y="4652724"/>
              <a:ext cx="3225862" cy="490778"/>
            </a:xfrm>
            <a:custGeom>
              <a:avLst/>
              <a:gdLst/>
              <a:ahLst/>
              <a:cxnLst/>
              <a:rect l="l" t="t" r="r" b="b"/>
              <a:pathLst>
                <a:path w="25149" h="4368" extrusionOk="0">
                  <a:moveTo>
                    <a:pt x="1" y="1"/>
                  </a:moveTo>
                  <a:lnTo>
                    <a:pt x="1" y="4368"/>
                  </a:lnTo>
                  <a:lnTo>
                    <a:pt x="18551" y="4368"/>
                  </a:lnTo>
                  <a:cubicBezTo>
                    <a:pt x="17221" y="4050"/>
                    <a:pt x="16326" y="3846"/>
                    <a:pt x="16252" y="3846"/>
                  </a:cubicBezTo>
                  <a:cubicBezTo>
                    <a:pt x="15922" y="3846"/>
                    <a:pt x="25148" y="3057"/>
                    <a:pt x="25148" y="3057"/>
                  </a:cubicBezTo>
                  <a:lnTo>
                    <a:pt x="6480" y="2008"/>
                  </a:lnTo>
                  <a:lnTo>
                    <a:pt x="12413" y="864"/>
                  </a:lnTo>
                  <a:lnTo>
                    <a:pt x="1" y="1"/>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4" name="Google Shape;514;p38"/>
            <p:cNvSpPr/>
            <p:nvPr/>
          </p:nvSpPr>
          <p:spPr>
            <a:xfrm>
              <a:off x="326833" y="4939325"/>
              <a:ext cx="941117" cy="46613"/>
            </a:xfrm>
            <a:custGeom>
              <a:avLst/>
              <a:gdLst/>
              <a:ahLst/>
              <a:cxnLst/>
              <a:rect l="l" t="t" r="r" b="b"/>
              <a:pathLst>
                <a:path w="7337" h="363" extrusionOk="0">
                  <a:moveTo>
                    <a:pt x="4499" y="1"/>
                  </a:moveTo>
                  <a:cubicBezTo>
                    <a:pt x="4215" y="1"/>
                    <a:pt x="3931" y="9"/>
                    <a:pt x="3654" y="18"/>
                  </a:cubicBezTo>
                  <a:cubicBezTo>
                    <a:pt x="2436" y="61"/>
                    <a:pt x="1218" y="87"/>
                    <a:pt x="7" y="173"/>
                  </a:cubicBezTo>
                  <a:cubicBezTo>
                    <a:pt x="1" y="179"/>
                    <a:pt x="1" y="191"/>
                    <a:pt x="7" y="191"/>
                  </a:cubicBezTo>
                  <a:cubicBezTo>
                    <a:pt x="1218" y="279"/>
                    <a:pt x="2436" y="303"/>
                    <a:pt x="3654" y="348"/>
                  </a:cubicBezTo>
                  <a:cubicBezTo>
                    <a:pt x="3913" y="356"/>
                    <a:pt x="4176" y="362"/>
                    <a:pt x="4439" y="362"/>
                  </a:cubicBezTo>
                  <a:cubicBezTo>
                    <a:pt x="4780" y="362"/>
                    <a:pt x="5121" y="351"/>
                    <a:pt x="5455" y="316"/>
                  </a:cubicBezTo>
                  <a:cubicBezTo>
                    <a:pt x="6069" y="260"/>
                    <a:pt x="6685" y="266"/>
                    <a:pt x="7293" y="217"/>
                  </a:cubicBezTo>
                  <a:cubicBezTo>
                    <a:pt x="7336" y="211"/>
                    <a:pt x="7336" y="154"/>
                    <a:pt x="7293" y="148"/>
                  </a:cubicBezTo>
                  <a:cubicBezTo>
                    <a:pt x="6691" y="99"/>
                    <a:pt x="6088" y="117"/>
                    <a:pt x="5492" y="50"/>
                  </a:cubicBezTo>
                  <a:cubicBezTo>
                    <a:pt x="5167" y="13"/>
                    <a:pt x="4833" y="1"/>
                    <a:pt x="4499"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5" name="Google Shape;515;p38"/>
            <p:cNvSpPr/>
            <p:nvPr/>
          </p:nvSpPr>
          <p:spPr>
            <a:xfrm>
              <a:off x="8243426" y="4886805"/>
              <a:ext cx="526035" cy="19390"/>
            </a:xfrm>
            <a:custGeom>
              <a:avLst/>
              <a:gdLst/>
              <a:ahLst/>
              <a:cxnLst/>
              <a:rect l="l" t="t" r="r" b="b"/>
              <a:pathLst>
                <a:path w="4101" h="151" extrusionOk="0">
                  <a:moveTo>
                    <a:pt x="3788" y="1"/>
                  </a:moveTo>
                  <a:cubicBezTo>
                    <a:pt x="3720" y="1"/>
                    <a:pt x="3651" y="4"/>
                    <a:pt x="3586" y="4"/>
                  </a:cubicBezTo>
                  <a:lnTo>
                    <a:pt x="3113" y="4"/>
                  </a:lnTo>
                  <a:cubicBezTo>
                    <a:pt x="2766" y="4"/>
                    <a:pt x="2423" y="4"/>
                    <a:pt x="2076" y="11"/>
                  </a:cubicBezTo>
                  <a:cubicBezTo>
                    <a:pt x="1393" y="17"/>
                    <a:pt x="708" y="35"/>
                    <a:pt x="31" y="55"/>
                  </a:cubicBezTo>
                  <a:cubicBezTo>
                    <a:pt x="0" y="55"/>
                    <a:pt x="0" y="98"/>
                    <a:pt x="31" y="98"/>
                  </a:cubicBezTo>
                  <a:cubicBezTo>
                    <a:pt x="708" y="110"/>
                    <a:pt x="1393" y="135"/>
                    <a:pt x="2076" y="141"/>
                  </a:cubicBezTo>
                  <a:cubicBezTo>
                    <a:pt x="2243" y="144"/>
                    <a:pt x="2411" y="144"/>
                    <a:pt x="2579" y="144"/>
                  </a:cubicBezTo>
                  <a:cubicBezTo>
                    <a:pt x="2746" y="144"/>
                    <a:pt x="2914" y="144"/>
                    <a:pt x="3082" y="147"/>
                  </a:cubicBezTo>
                  <a:lnTo>
                    <a:pt x="3586" y="147"/>
                  </a:lnTo>
                  <a:cubicBezTo>
                    <a:pt x="3653" y="147"/>
                    <a:pt x="3724" y="151"/>
                    <a:pt x="3794" y="151"/>
                  </a:cubicBezTo>
                  <a:cubicBezTo>
                    <a:pt x="3886" y="151"/>
                    <a:pt x="3978" y="144"/>
                    <a:pt x="4063" y="116"/>
                  </a:cubicBezTo>
                  <a:cubicBezTo>
                    <a:pt x="4100" y="104"/>
                    <a:pt x="4100" y="49"/>
                    <a:pt x="4063" y="35"/>
                  </a:cubicBezTo>
                  <a:cubicBezTo>
                    <a:pt x="3977" y="7"/>
                    <a:pt x="3882" y="1"/>
                    <a:pt x="3788"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6" name="Google Shape;516;p38"/>
            <p:cNvSpPr/>
            <p:nvPr/>
          </p:nvSpPr>
          <p:spPr>
            <a:xfrm>
              <a:off x="2681996" y="4840440"/>
              <a:ext cx="1173927" cy="45200"/>
            </a:xfrm>
            <a:custGeom>
              <a:avLst/>
              <a:gdLst/>
              <a:ahLst/>
              <a:cxnLst/>
              <a:rect l="l" t="t" r="r" b="b"/>
              <a:pathLst>
                <a:path w="9152" h="352" extrusionOk="0">
                  <a:moveTo>
                    <a:pt x="2600" y="1"/>
                  </a:moveTo>
                  <a:cubicBezTo>
                    <a:pt x="2411" y="1"/>
                    <a:pt x="2222" y="6"/>
                    <a:pt x="2033" y="20"/>
                  </a:cubicBezTo>
                  <a:cubicBezTo>
                    <a:pt x="1884" y="33"/>
                    <a:pt x="1734" y="64"/>
                    <a:pt x="1591" y="88"/>
                  </a:cubicBezTo>
                  <a:cubicBezTo>
                    <a:pt x="1481" y="111"/>
                    <a:pt x="1374" y="115"/>
                    <a:pt x="1268" y="115"/>
                  </a:cubicBezTo>
                  <a:cubicBezTo>
                    <a:pt x="1199" y="115"/>
                    <a:pt x="1132" y="114"/>
                    <a:pt x="1063" y="114"/>
                  </a:cubicBezTo>
                  <a:cubicBezTo>
                    <a:pt x="722" y="120"/>
                    <a:pt x="381" y="139"/>
                    <a:pt x="38" y="145"/>
                  </a:cubicBezTo>
                  <a:cubicBezTo>
                    <a:pt x="0" y="145"/>
                    <a:pt x="0" y="200"/>
                    <a:pt x="38" y="200"/>
                  </a:cubicBezTo>
                  <a:cubicBezTo>
                    <a:pt x="336" y="214"/>
                    <a:pt x="628" y="220"/>
                    <a:pt x="926" y="231"/>
                  </a:cubicBezTo>
                  <a:lnTo>
                    <a:pt x="1350" y="231"/>
                  </a:lnTo>
                  <a:cubicBezTo>
                    <a:pt x="1517" y="231"/>
                    <a:pt x="1678" y="275"/>
                    <a:pt x="1840" y="300"/>
                  </a:cubicBezTo>
                  <a:cubicBezTo>
                    <a:pt x="2083" y="339"/>
                    <a:pt x="2330" y="352"/>
                    <a:pt x="2578" y="352"/>
                  </a:cubicBezTo>
                  <a:cubicBezTo>
                    <a:pt x="2912" y="352"/>
                    <a:pt x="3247" y="329"/>
                    <a:pt x="3579" y="318"/>
                  </a:cubicBezTo>
                  <a:cubicBezTo>
                    <a:pt x="4169" y="306"/>
                    <a:pt x="4754" y="275"/>
                    <a:pt x="5338" y="263"/>
                  </a:cubicBezTo>
                  <a:cubicBezTo>
                    <a:pt x="5934" y="257"/>
                    <a:pt x="6531" y="251"/>
                    <a:pt x="7127" y="231"/>
                  </a:cubicBezTo>
                  <a:cubicBezTo>
                    <a:pt x="7791" y="214"/>
                    <a:pt x="8456" y="220"/>
                    <a:pt x="9120" y="200"/>
                  </a:cubicBezTo>
                  <a:cubicBezTo>
                    <a:pt x="9152" y="200"/>
                    <a:pt x="9152" y="151"/>
                    <a:pt x="9120" y="151"/>
                  </a:cubicBezTo>
                  <a:cubicBezTo>
                    <a:pt x="8524" y="132"/>
                    <a:pt x="7928" y="132"/>
                    <a:pt x="7337" y="120"/>
                  </a:cubicBezTo>
                  <a:cubicBezTo>
                    <a:pt x="6747" y="114"/>
                    <a:pt x="6164" y="88"/>
                    <a:pt x="5574" y="82"/>
                  </a:cubicBezTo>
                  <a:cubicBezTo>
                    <a:pt x="4989" y="76"/>
                    <a:pt x="4406" y="39"/>
                    <a:pt x="3816" y="33"/>
                  </a:cubicBezTo>
                  <a:cubicBezTo>
                    <a:pt x="3409" y="24"/>
                    <a:pt x="3005" y="1"/>
                    <a:pt x="2600" y="1"/>
                  </a:cubicBezTo>
                  <a:close/>
                </a:path>
              </a:pathLst>
            </a:custGeom>
            <a:solidFill>
              <a:srgbClr val="4A42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17" name="Google Shape;517;p38"/>
          <p:cNvSpPr txBox="1">
            <a:spLocks noGrp="1"/>
          </p:cNvSpPr>
          <p:nvPr>
            <p:ph type="title" hasCustomPrompt="1"/>
          </p:nvPr>
        </p:nvSpPr>
        <p:spPr>
          <a:xfrm>
            <a:off x="1128033" y="2366617"/>
            <a:ext cx="3088800" cy="1104400"/>
          </a:xfrm>
          <a:prstGeom prst="rect">
            <a:avLst/>
          </a:prstGeom>
          <a:solidFill>
            <a:schemeClr val="accent3"/>
          </a:solidFill>
        </p:spPr>
        <p:txBody>
          <a:bodyPr spcFirstLastPara="1" wrap="square" lIns="91425" tIns="91425" rIns="91425" bIns="91425" anchor="ctr" anchorCtr="0">
            <a:noAutofit/>
          </a:bodyPr>
          <a:lstStyle>
            <a:lvl1pPr lvl="0" algn="ctr" rtl="0">
              <a:spcBef>
                <a:spcPts val="0"/>
              </a:spcBef>
              <a:spcAft>
                <a:spcPts val="0"/>
              </a:spcAft>
              <a:buSzPts val="6200"/>
              <a:buNone/>
              <a:defRPr sz="7066">
                <a:solidFill>
                  <a:schemeClr val="accent6"/>
                </a:solidFill>
              </a:defRPr>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518" name="Google Shape;518;p38"/>
          <p:cNvSpPr txBox="1">
            <a:spLocks noGrp="1"/>
          </p:cNvSpPr>
          <p:nvPr>
            <p:ph type="subTitle" idx="1"/>
          </p:nvPr>
        </p:nvSpPr>
        <p:spPr>
          <a:xfrm>
            <a:off x="1128233" y="4158933"/>
            <a:ext cx="3088800" cy="10444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solidFill>
                  <a:schemeClr val="dk1"/>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519" name="Google Shape;519;p38"/>
          <p:cNvSpPr txBox="1">
            <a:spLocks noGrp="1"/>
          </p:cNvSpPr>
          <p:nvPr>
            <p:ph type="subTitle" idx="2"/>
          </p:nvPr>
        </p:nvSpPr>
        <p:spPr>
          <a:xfrm>
            <a:off x="1128217" y="3589400"/>
            <a:ext cx="3088800" cy="6832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chemeClr val="dk1"/>
              </a:buClr>
              <a:buSzPts val="2400"/>
              <a:buFont typeface="Gothic A1"/>
              <a:buNone/>
              <a:defRPr sz="3600" b="1">
                <a:solidFill>
                  <a:srgbClr val="211E23"/>
                </a:solidFill>
                <a:latin typeface="Londrina Solid"/>
                <a:ea typeface="Londrina Solid"/>
                <a:cs typeface="Londrina Solid"/>
                <a:sym typeface="Londrina Solid"/>
              </a:defRPr>
            </a:lvl1pPr>
            <a:lvl2pPr lvl="1"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2pPr>
            <a:lvl3pPr lvl="2"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3pPr>
            <a:lvl4pPr lvl="3"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4pPr>
            <a:lvl5pPr lvl="4"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5pPr>
            <a:lvl6pPr lvl="5"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6pPr>
            <a:lvl7pPr lvl="6"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7pPr>
            <a:lvl8pPr lvl="7"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8pPr>
            <a:lvl9pPr lvl="8"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9pPr>
          </a:lstStyle>
          <a:p>
            <a:endParaRPr/>
          </a:p>
        </p:txBody>
      </p:sp>
      <p:sp>
        <p:nvSpPr>
          <p:cNvPr id="520" name="Google Shape;520;p38"/>
          <p:cNvSpPr txBox="1">
            <a:spLocks noGrp="1"/>
          </p:cNvSpPr>
          <p:nvPr>
            <p:ph type="title" idx="3"/>
          </p:nvPr>
        </p:nvSpPr>
        <p:spPr>
          <a:xfrm>
            <a:off x="960000" y="593367"/>
            <a:ext cx="10272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4000"/>
              <a:buNone/>
              <a:defRPr/>
            </a:lvl1pPr>
            <a:lvl2pPr lvl="1" algn="ctr" rtl="0">
              <a:spcBef>
                <a:spcPts val="0"/>
              </a:spcBef>
              <a:spcAft>
                <a:spcPts val="0"/>
              </a:spcAft>
              <a:buSzPts val="4000"/>
              <a:buNone/>
              <a:defRPr/>
            </a:lvl2pPr>
            <a:lvl3pPr lvl="2" algn="ctr" rtl="0">
              <a:spcBef>
                <a:spcPts val="0"/>
              </a:spcBef>
              <a:spcAft>
                <a:spcPts val="0"/>
              </a:spcAft>
              <a:buSzPts val="4000"/>
              <a:buNone/>
              <a:defRPr/>
            </a:lvl3pPr>
            <a:lvl4pPr lvl="3" algn="ctr" rtl="0">
              <a:spcBef>
                <a:spcPts val="0"/>
              </a:spcBef>
              <a:spcAft>
                <a:spcPts val="0"/>
              </a:spcAft>
              <a:buSzPts val="4000"/>
              <a:buNone/>
              <a:defRPr/>
            </a:lvl4pPr>
            <a:lvl5pPr lvl="4" algn="ctr" rtl="0">
              <a:spcBef>
                <a:spcPts val="0"/>
              </a:spcBef>
              <a:spcAft>
                <a:spcPts val="0"/>
              </a:spcAft>
              <a:buSzPts val="4000"/>
              <a:buNone/>
              <a:defRPr/>
            </a:lvl5pPr>
            <a:lvl6pPr lvl="5" algn="ctr" rtl="0">
              <a:spcBef>
                <a:spcPts val="0"/>
              </a:spcBef>
              <a:spcAft>
                <a:spcPts val="0"/>
              </a:spcAft>
              <a:buSzPts val="4000"/>
              <a:buNone/>
              <a:defRPr/>
            </a:lvl6pPr>
            <a:lvl7pPr lvl="6" algn="ctr" rtl="0">
              <a:spcBef>
                <a:spcPts val="0"/>
              </a:spcBef>
              <a:spcAft>
                <a:spcPts val="0"/>
              </a:spcAft>
              <a:buSzPts val="4000"/>
              <a:buNone/>
              <a:defRPr/>
            </a:lvl7pPr>
            <a:lvl8pPr lvl="7" algn="ctr" rtl="0">
              <a:spcBef>
                <a:spcPts val="0"/>
              </a:spcBef>
              <a:spcAft>
                <a:spcPts val="0"/>
              </a:spcAft>
              <a:buSzPts val="4000"/>
              <a:buNone/>
              <a:defRPr/>
            </a:lvl8pPr>
            <a:lvl9pPr lvl="8" algn="ctr" rtl="0">
              <a:spcBef>
                <a:spcPts val="0"/>
              </a:spcBef>
              <a:spcAft>
                <a:spcPts val="0"/>
              </a:spcAft>
              <a:buSzPts val="4000"/>
              <a:buNone/>
              <a:defRPr/>
            </a:lvl9pPr>
          </a:lstStyle>
          <a:p>
            <a:endParaRPr/>
          </a:p>
        </p:txBody>
      </p:sp>
      <p:sp>
        <p:nvSpPr>
          <p:cNvPr id="521" name="Google Shape;521;p38"/>
          <p:cNvSpPr txBox="1">
            <a:spLocks noGrp="1"/>
          </p:cNvSpPr>
          <p:nvPr>
            <p:ph type="title" idx="4" hasCustomPrompt="1"/>
          </p:nvPr>
        </p:nvSpPr>
        <p:spPr>
          <a:xfrm>
            <a:off x="7974967" y="2366617"/>
            <a:ext cx="3088800" cy="1104400"/>
          </a:xfrm>
          <a:prstGeom prst="rect">
            <a:avLst/>
          </a:prstGeom>
          <a:solidFill>
            <a:schemeClr val="accent2"/>
          </a:solidFill>
        </p:spPr>
        <p:txBody>
          <a:bodyPr spcFirstLastPara="1" wrap="square" lIns="91425" tIns="91425" rIns="91425" bIns="91425" anchor="ctr" anchorCtr="0">
            <a:noAutofit/>
          </a:bodyPr>
          <a:lstStyle>
            <a:lvl1pPr lvl="0" algn="ctr" rtl="0">
              <a:spcBef>
                <a:spcPts val="0"/>
              </a:spcBef>
              <a:spcAft>
                <a:spcPts val="0"/>
              </a:spcAft>
              <a:buSzPts val="6200"/>
              <a:buNone/>
              <a:defRPr sz="7066">
                <a:solidFill>
                  <a:schemeClr val="accent6"/>
                </a:solidFill>
              </a:defRPr>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522" name="Google Shape;522;p38"/>
          <p:cNvSpPr txBox="1">
            <a:spLocks noGrp="1"/>
          </p:cNvSpPr>
          <p:nvPr>
            <p:ph type="subTitle" idx="5"/>
          </p:nvPr>
        </p:nvSpPr>
        <p:spPr>
          <a:xfrm>
            <a:off x="7975167" y="4158933"/>
            <a:ext cx="3088800" cy="10444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solidFill>
                  <a:schemeClr val="dk1"/>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523" name="Google Shape;523;p38"/>
          <p:cNvSpPr txBox="1">
            <a:spLocks noGrp="1"/>
          </p:cNvSpPr>
          <p:nvPr>
            <p:ph type="subTitle" idx="6"/>
          </p:nvPr>
        </p:nvSpPr>
        <p:spPr>
          <a:xfrm>
            <a:off x="7975151" y="3589400"/>
            <a:ext cx="3088800" cy="6832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chemeClr val="dk1"/>
              </a:buClr>
              <a:buSzPts val="2400"/>
              <a:buFont typeface="Gothic A1"/>
              <a:buNone/>
              <a:defRPr sz="3600" b="1">
                <a:solidFill>
                  <a:srgbClr val="211E23"/>
                </a:solidFill>
                <a:latin typeface="Londrina Solid"/>
                <a:ea typeface="Londrina Solid"/>
                <a:cs typeface="Londrina Solid"/>
                <a:sym typeface="Londrina Solid"/>
              </a:defRPr>
            </a:lvl1pPr>
            <a:lvl2pPr lvl="1"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2pPr>
            <a:lvl3pPr lvl="2"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3pPr>
            <a:lvl4pPr lvl="3"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4pPr>
            <a:lvl5pPr lvl="4"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5pPr>
            <a:lvl6pPr lvl="5"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6pPr>
            <a:lvl7pPr lvl="6"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7pPr>
            <a:lvl8pPr lvl="7"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8pPr>
            <a:lvl9pPr lvl="8"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9pPr>
          </a:lstStyle>
          <a:p>
            <a:endParaRPr/>
          </a:p>
        </p:txBody>
      </p:sp>
      <p:sp>
        <p:nvSpPr>
          <p:cNvPr id="524" name="Google Shape;524;p38"/>
          <p:cNvSpPr/>
          <p:nvPr/>
        </p:nvSpPr>
        <p:spPr>
          <a:xfrm rot="-150513">
            <a:off x="508763" y="936473"/>
            <a:ext cx="539236" cy="66251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25" name="Google Shape;525;p38"/>
          <p:cNvSpPr/>
          <p:nvPr/>
        </p:nvSpPr>
        <p:spPr>
          <a:xfrm rot="1642699">
            <a:off x="10799033" y="529403"/>
            <a:ext cx="539232" cy="662512"/>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5267676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526"/>
        <p:cNvGrpSpPr/>
        <p:nvPr/>
      </p:nvGrpSpPr>
      <p:grpSpPr>
        <a:xfrm>
          <a:off x="0" y="0"/>
          <a:ext cx="0" cy="0"/>
          <a:chOff x="0" y="0"/>
          <a:chExt cx="0" cy="0"/>
        </a:xfrm>
      </p:grpSpPr>
      <p:sp>
        <p:nvSpPr>
          <p:cNvPr id="527" name="Google Shape;527;p39"/>
          <p:cNvSpPr/>
          <p:nvPr/>
        </p:nvSpPr>
        <p:spPr>
          <a:xfrm>
            <a:off x="204033" y="132600"/>
            <a:ext cx="11819995" cy="6182651"/>
          </a:xfrm>
          <a:custGeom>
            <a:avLst/>
            <a:gdLst/>
            <a:ahLst/>
            <a:cxnLst/>
            <a:rect l="l" t="t" r="r" b="b"/>
            <a:pathLst>
              <a:path w="69112" h="35572" extrusionOk="0">
                <a:moveTo>
                  <a:pt x="53390" y="0"/>
                </a:moveTo>
                <a:lnTo>
                  <a:pt x="10861" y="659"/>
                </a:lnTo>
                <a:lnTo>
                  <a:pt x="2853" y="4777"/>
                </a:lnTo>
                <a:lnTo>
                  <a:pt x="1" y="11767"/>
                </a:lnTo>
                <a:lnTo>
                  <a:pt x="1529" y="31347"/>
                </a:lnTo>
                <a:lnTo>
                  <a:pt x="10127" y="35422"/>
                </a:lnTo>
                <a:lnTo>
                  <a:pt x="30056" y="35571"/>
                </a:lnTo>
                <a:lnTo>
                  <a:pt x="60844" y="35355"/>
                </a:lnTo>
                <a:lnTo>
                  <a:pt x="66174" y="29801"/>
                </a:lnTo>
                <a:lnTo>
                  <a:pt x="68560" y="20613"/>
                </a:lnTo>
                <a:lnTo>
                  <a:pt x="69111" y="10947"/>
                </a:lnTo>
                <a:lnTo>
                  <a:pt x="64148" y="2168"/>
                </a:lnTo>
                <a:lnTo>
                  <a:pt x="53390" y="0"/>
                </a:ln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28" name="Google Shape;528;p39"/>
          <p:cNvGrpSpPr/>
          <p:nvPr/>
        </p:nvGrpSpPr>
        <p:grpSpPr>
          <a:xfrm>
            <a:off x="1" y="6166767"/>
            <a:ext cx="12175047" cy="691479"/>
            <a:chOff x="0" y="4624737"/>
            <a:chExt cx="9131285" cy="518765"/>
          </a:xfrm>
        </p:grpSpPr>
        <p:sp>
          <p:nvSpPr>
            <p:cNvPr id="529" name="Google Shape;529;p39"/>
            <p:cNvSpPr/>
            <p:nvPr/>
          </p:nvSpPr>
          <p:spPr>
            <a:xfrm>
              <a:off x="0" y="4652715"/>
              <a:ext cx="9131285" cy="490783"/>
            </a:xfrm>
            <a:custGeom>
              <a:avLst/>
              <a:gdLst/>
              <a:ahLst/>
              <a:cxnLst/>
              <a:rect l="l" t="t" r="r" b="b"/>
              <a:pathLst>
                <a:path w="71188" h="3822" extrusionOk="0">
                  <a:moveTo>
                    <a:pt x="1" y="0"/>
                  </a:moveTo>
                  <a:lnTo>
                    <a:pt x="1" y="3822"/>
                  </a:lnTo>
                  <a:lnTo>
                    <a:pt x="71187" y="3822"/>
                  </a:lnTo>
                  <a:lnTo>
                    <a:pt x="711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0" name="Google Shape;530;p39"/>
            <p:cNvSpPr/>
            <p:nvPr/>
          </p:nvSpPr>
          <p:spPr>
            <a:xfrm>
              <a:off x="4469575" y="4624737"/>
              <a:ext cx="4661661" cy="490767"/>
            </a:xfrm>
            <a:custGeom>
              <a:avLst/>
              <a:gdLst/>
              <a:ahLst/>
              <a:cxnLst/>
              <a:rect l="l" t="t" r="r" b="b"/>
              <a:pathLst>
                <a:path w="36442" h="5603" extrusionOk="0">
                  <a:moveTo>
                    <a:pt x="36442" y="0"/>
                  </a:moveTo>
                  <a:lnTo>
                    <a:pt x="26186" y="863"/>
                  </a:lnTo>
                  <a:lnTo>
                    <a:pt x="33521" y="1993"/>
                  </a:lnTo>
                  <a:lnTo>
                    <a:pt x="1" y="3229"/>
                  </a:lnTo>
                  <a:lnTo>
                    <a:pt x="20997" y="4137"/>
                  </a:lnTo>
                  <a:lnTo>
                    <a:pt x="16481" y="5603"/>
                  </a:lnTo>
                  <a:lnTo>
                    <a:pt x="36442" y="5603"/>
                  </a:lnTo>
                  <a:lnTo>
                    <a:pt x="36442" y="0"/>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1" name="Google Shape;531;p39"/>
            <p:cNvSpPr/>
            <p:nvPr/>
          </p:nvSpPr>
          <p:spPr>
            <a:xfrm>
              <a:off x="0" y="4652724"/>
              <a:ext cx="3225862" cy="490778"/>
            </a:xfrm>
            <a:custGeom>
              <a:avLst/>
              <a:gdLst/>
              <a:ahLst/>
              <a:cxnLst/>
              <a:rect l="l" t="t" r="r" b="b"/>
              <a:pathLst>
                <a:path w="25149" h="4368" extrusionOk="0">
                  <a:moveTo>
                    <a:pt x="1" y="1"/>
                  </a:moveTo>
                  <a:lnTo>
                    <a:pt x="1" y="4368"/>
                  </a:lnTo>
                  <a:lnTo>
                    <a:pt x="18551" y="4368"/>
                  </a:lnTo>
                  <a:cubicBezTo>
                    <a:pt x="17221" y="4050"/>
                    <a:pt x="16326" y="3846"/>
                    <a:pt x="16252" y="3846"/>
                  </a:cubicBezTo>
                  <a:cubicBezTo>
                    <a:pt x="15922" y="3846"/>
                    <a:pt x="25148" y="3057"/>
                    <a:pt x="25148" y="3057"/>
                  </a:cubicBezTo>
                  <a:lnTo>
                    <a:pt x="6480" y="2008"/>
                  </a:lnTo>
                  <a:lnTo>
                    <a:pt x="12413" y="864"/>
                  </a:lnTo>
                  <a:lnTo>
                    <a:pt x="1" y="1"/>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2" name="Google Shape;532;p39"/>
            <p:cNvSpPr/>
            <p:nvPr/>
          </p:nvSpPr>
          <p:spPr>
            <a:xfrm>
              <a:off x="326833" y="4939325"/>
              <a:ext cx="941117" cy="46613"/>
            </a:xfrm>
            <a:custGeom>
              <a:avLst/>
              <a:gdLst/>
              <a:ahLst/>
              <a:cxnLst/>
              <a:rect l="l" t="t" r="r" b="b"/>
              <a:pathLst>
                <a:path w="7337" h="363" extrusionOk="0">
                  <a:moveTo>
                    <a:pt x="4499" y="1"/>
                  </a:moveTo>
                  <a:cubicBezTo>
                    <a:pt x="4215" y="1"/>
                    <a:pt x="3931" y="9"/>
                    <a:pt x="3654" y="18"/>
                  </a:cubicBezTo>
                  <a:cubicBezTo>
                    <a:pt x="2436" y="61"/>
                    <a:pt x="1218" y="87"/>
                    <a:pt x="7" y="173"/>
                  </a:cubicBezTo>
                  <a:cubicBezTo>
                    <a:pt x="1" y="179"/>
                    <a:pt x="1" y="191"/>
                    <a:pt x="7" y="191"/>
                  </a:cubicBezTo>
                  <a:cubicBezTo>
                    <a:pt x="1218" y="279"/>
                    <a:pt x="2436" y="303"/>
                    <a:pt x="3654" y="348"/>
                  </a:cubicBezTo>
                  <a:cubicBezTo>
                    <a:pt x="3913" y="356"/>
                    <a:pt x="4176" y="362"/>
                    <a:pt x="4439" y="362"/>
                  </a:cubicBezTo>
                  <a:cubicBezTo>
                    <a:pt x="4780" y="362"/>
                    <a:pt x="5121" y="351"/>
                    <a:pt x="5455" y="316"/>
                  </a:cubicBezTo>
                  <a:cubicBezTo>
                    <a:pt x="6069" y="260"/>
                    <a:pt x="6685" y="266"/>
                    <a:pt x="7293" y="217"/>
                  </a:cubicBezTo>
                  <a:cubicBezTo>
                    <a:pt x="7336" y="211"/>
                    <a:pt x="7336" y="154"/>
                    <a:pt x="7293" y="148"/>
                  </a:cubicBezTo>
                  <a:cubicBezTo>
                    <a:pt x="6691" y="99"/>
                    <a:pt x="6088" y="117"/>
                    <a:pt x="5492" y="50"/>
                  </a:cubicBezTo>
                  <a:cubicBezTo>
                    <a:pt x="5167" y="13"/>
                    <a:pt x="4833" y="1"/>
                    <a:pt x="4499"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3" name="Google Shape;533;p39"/>
            <p:cNvSpPr/>
            <p:nvPr/>
          </p:nvSpPr>
          <p:spPr>
            <a:xfrm>
              <a:off x="8243426" y="4886805"/>
              <a:ext cx="526035" cy="19390"/>
            </a:xfrm>
            <a:custGeom>
              <a:avLst/>
              <a:gdLst/>
              <a:ahLst/>
              <a:cxnLst/>
              <a:rect l="l" t="t" r="r" b="b"/>
              <a:pathLst>
                <a:path w="4101" h="151" extrusionOk="0">
                  <a:moveTo>
                    <a:pt x="3788" y="1"/>
                  </a:moveTo>
                  <a:cubicBezTo>
                    <a:pt x="3720" y="1"/>
                    <a:pt x="3651" y="4"/>
                    <a:pt x="3586" y="4"/>
                  </a:cubicBezTo>
                  <a:lnTo>
                    <a:pt x="3113" y="4"/>
                  </a:lnTo>
                  <a:cubicBezTo>
                    <a:pt x="2766" y="4"/>
                    <a:pt x="2423" y="4"/>
                    <a:pt x="2076" y="11"/>
                  </a:cubicBezTo>
                  <a:cubicBezTo>
                    <a:pt x="1393" y="17"/>
                    <a:pt x="708" y="35"/>
                    <a:pt x="31" y="55"/>
                  </a:cubicBezTo>
                  <a:cubicBezTo>
                    <a:pt x="0" y="55"/>
                    <a:pt x="0" y="98"/>
                    <a:pt x="31" y="98"/>
                  </a:cubicBezTo>
                  <a:cubicBezTo>
                    <a:pt x="708" y="110"/>
                    <a:pt x="1393" y="135"/>
                    <a:pt x="2076" y="141"/>
                  </a:cubicBezTo>
                  <a:cubicBezTo>
                    <a:pt x="2243" y="144"/>
                    <a:pt x="2411" y="144"/>
                    <a:pt x="2579" y="144"/>
                  </a:cubicBezTo>
                  <a:cubicBezTo>
                    <a:pt x="2746" y="144"/>
                    <a:pt x="2914" y="144"/>
                    <a:pt x="3082" y="147"/>
                  </a:cubicBezTo>
                  <a:lnTo>
                    <a:pt x="3586" y="147"/>
                  </a:lnTo>
                  <a:cubicBezTo>
                    <a:pt x="3653" y="147"/>
                    <a:pt x="3724" y="151"/>
                    <a:pt x="3794" y="151"/>
                  </a:cubicBezTo>
                  <a:cubicBezTo>
                    <a:pt x="3886" y="151"/>
                    <a:pt x="3978" y="144"/>
                    <a:pt x="4063" y="116"/>
                  </a:cubicBezTo>
                  <a:cubicBezTo>
                    <a:pt x="4100" y="104"/>
                    <a:pt x="4100" y="49"/>
                    <a:pt x="4063" y="35"/>
                  </a:cubicBezTo>
                  <a:cubicBezTo>
                    <a:pt x="3977" y="7"/>
                    <a:pt x="3882" y="1"/>
                    <a:pt x="3788"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4" name="Google Shape;534;p39"/>
            <p:cNvSpPr/>
            <p:nvPr/>
          </p:nvSpPr>
          <p:spPr>
            <a:xfrm>
              <a:off x="2681996" y="4840440"/>
              <a:ext cx="1173927" cy="45200"/>
            </a:xfrm>
            <a:custGeom>
              <a:avLst/>
              <a:gdLst/>
              <a:ahLst/>
              <a:cxnLst/>
              <a:rect l="l" t="t" r="r" b="b"/>
              <a:pathLst>
                <a:path w="9152" h="352" extrusionOk="0">
                  <a:moveTo>
                    <a:pt x="2600" y="1"/>
                  </a:moveTo>
                  <a:cubicBezTo>
                    <a:pt x="2411" y="1"/>
                    <a:pt x="2222" y="6"/>
                    <a:pt x="2033" y="20"/>
                  </a:cubicBezTo>
                  <a:cubicBezTo>
                    <a:pt x="1884" y="33"/>
                    <a:pt x="1734" y="64"/>
                    <a:pt x="1591" y="88"/>
                  </a:cubicBezTo>
                  <a:cubicBezTo>
                    <a:pt x="1481" y="111"/>
                    <a:pt x="1374" y="115"/>
                    <a:pt x="1268" y="115"/>
                  </a:cubicBezTo>
                  <a:cubicBezTo>
                    <a:pt x="1199" y="115"/>
                    <a:pt x="1132" y="114"/>
                    <a:pt x="1063" y="114"/>
                  </a:cubicBezTo>
                  <a:cubicBezTo>
                    <a:pt x="722" y="120"/>
                    <a:pt x="381" y="139"/>
                    <a:pt x="38" y="145"/>
                  </a:cubicBezTo>
                  <a:cubicBezTo>
                    <a:pt x="0" y="145"/>
                    <a:pt x="0" y="200"/>
                    <a:pt x="38" y="200"/>
                  </a:cubicBezTo>
                  <a:cubicBezTo>
                    <a:pt x="336" y="214"/>
                    <a:pt x="628" y="220"/>
                    <a:pt x="926" y="231"/>
                  </a:cubicBezTo>
                  <a:lnTo>
                    <a:pt x="1350" y="231"/>
                  </a:lnTo>
                  <a:cubicBezTo>
                    <a:pt x="1517" y="231"/>
                    <a:pt x="1678" y="275"/>
                    <a:pt x="1840" y="300"/>
                  </a:cubicBezTo>
                  <a:cubicBezTo>
                    <a:pt x="2083" y="339"/>
                    <a:pt x="2330" y="352"/>
                    <a:pt x="2578" y="352"/>
                  </a:cubicBezTo>
                  <a:cubicBezTo>
                    <a:pt x="2912" y="352"/>
                    <a:pt x="3247" y="329"/>
                    <a:pt x="3579" y="318"/>
                  </a:cubicBezTo>
                  <a:cubicBezTo>
                    <a:pt x="4169" y="306"/>
                    <a:pt x="4754" y="275"/>
                    <a:pt x="5338" y="263"/>
                  </a:cubicBezTo>
                  <a:cubicBezTo>
                    <a:pt x="5934" y="257"/>
                    <a:pt x="6531" y="251"/>
                    <a:pt x="7127" y="231"/>
                  </a:cubicBezTo>
                  <a:cubicBezTo>
                    <a:pt x="7791" y="214"/>
                    <a:pt x="8456" y="220"/>
                    <a:pt x="9120" y="200"/>
                  </a:cubicBezTo>
                  <a:cubicBezTo>
                    <a:pt x="9152" y="200"/>
                    <a:pt x="9152" y="151"/>
                    <a:pt x="9120" y="151"/>
                  </a:cubicBezTo>
                  <a:cubicBezTo>
                    <a:pt x="8524" y="132"/>
                    <a:pt x="7928" y="132"/>
                    <a:pt x="7337" y="120"/>
                  </a:cubicBezTo>
                  <a:cubicBezTo>
                    <a:pt x="6747" y="114"/>
                    <a:pt x="6164" y="88"/>
                    <a:pt x="5574" y="82"/>
                  </a:cubicBezTo>
                  <a:cubicBezTo>
                    <a:pt x="4989" y="76"/>
                    <a:pt x="4406" y="39"/>
                    <a:pt x="3816" y="33"/>
                  </a:cubicBezTo>
                  <a:cubicBezTo>
                    <a:pt x="3409" y="24"/>
                    <a:pt x="3005" y="1"/>
                    <a:pt x="2600" y="1"/>
                  </a:cubicBezTo>
                  <a:close/>
                </a:path>
              </a:pathLst>
            </a:custGeom>
            <a:solidFill>
              <a:srgbClr val="4A42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35" name="Google Shape;535;p39"/>
          <p:cNvSpPr txBox="1">
            <a:spLocks noGrp="1"/>
          </p:cNvSpPr>
          <p:nvPr>
            <p:ph type="ctrTitle"/>
          </p:nvPr>
        </p:nvSpPr>
        <p:spPr>
          <a:xfrm>
            <a:off x="5975433" y="1068667"/>
            <a:ext cx="5132800" cy="1694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5200"/>
              <a:buNone/>
              <a:defRPr sz="11466"/>
            </a:lvl1pPr>
            <a:lvl2pPr lvl="1" algn="ctr" rtl="0">
              <a:spcBef>
                <a:spcPts val="0"/>
              </a:spcBef>
              <a:spcAft>
                <a:spcPts val="0"/>
              </a:spcAft>
              <a:buSzPts val="5200"/>
              <a:buNone/>
              <a:defRPr sz="6933"/>
            </a:lvl2pPr>
            <a:lvl3pPr lvl="2" algn="ctr" rtl="0">
              <a:spcBef>
                <a:spcPts val="0"/>
              </a:spcBef>
              <a:spcAft>
                <a:spcPts val="0"/>
              </a:spcAft>
              <a:buSzPts val="5200"/>
              <a:buNone/>
              <a:defRPr sz="6933"/>
            </a:lvl3pPr>
            <a:lvl4pPr lvl="3" algn="ctr" rtl="0">
              <a:spcBef>
                <a:spcPts val="0"/>
              </a:spcBef>
              <a:spcAft>
                <a:spcPts val="0"/>
              </a:spcAft>
              <a:buSzPts val="5200"/>
              <a:buNone/>
              <a:defRPr sz="6933"/>
            </a:lvl4pPr>
            <a:lvl5pPr lvl="4" algn="ctr" rtl="0">
              <a:spcBef>
                <a:spcPts val="0"/>
              </a:spcBef>
              <a:spcAft>
                <a:spcPts val="0"/>
              </a:spcAft>
              <a:buSzPts val="5200"/>
              <a:buNone/>
              <a:defRPr sz="6933"/>
            </a:lvl5pPr>
            <a:lvl6pPr lvl="5" algn="ctr" rtl="0">
              <a:spcBef>
                <a:spcPts val="0"/>
              </a:spcBef>
              <a:spcAft>
                <a:spcPts val="0"/>
              </a:spcAft>
              <a:buSzPts val="5200"/>
              <a:buNone/>
              <a:defRPr sz="6933"/>
            </a:lvl6pPr>
            <a:lvl7pPr lvl="6" algn="ctr" rtl="0">
              <a:spcBef>
                <a:spcPts val="0"/>
              </a:spcBef>
              <a:spcAft>
                <a:spcPts val="0"/>
              </a:spcAft>
              <a:buSzPts val="5200"/>
              <a:buNone/>
              <a:defRPr sz="6933"/>
            </a:lvl7pPr>
            <a:lvl8pPr lvl="7" algn="ctr" rtl="0">
              <a:spcBef>
                <a:spcPts val="0"/>
              </a:spcBef>
              <a:spcAft>
                <a:spcPts val="0"/>
              </a:spcAft>
              <a:buSzPts val="5200"/>
              <a:buNone/>
              <a:defRPr sz="6933"/>
            </a:lvl8pPr>
            <a:lvl9pPr lvl="8" algn="ctr" rtl="0">
              <a:spcBef>
                <a:spcPts val="0"/>
              </a:spcBef>
              <a:spcAft>
                <a:spcPts val="0"/>
              </a:spcAft>
              <a:buSzPts val="5200"/>
              <a:buNone/>
              <a:defRPr sz="6933"/>
            </a:lvl9pPr>
          </a:lstStyle>
          <a:p>
            <a:endParaRPr/>
          </a:p>
        </p:txBody>
      </p:sp>
      <p:sp>
        <p:nvSpPr>
          <p:cNvPr id="536" name="Google Shape;536;p39"/>
          <p:cNvSpPr txBox="1">
            <a:spLocks noGrp="1"/>
          </p:cNvSpPr>
          <p:nvPr>
            <p:ph type="subTitle" idx="1"/>
          </p:nvPr>
        </p:nvSpPr>
        <p:spPr>
          <a:xfrm>
            <a:off x="5975433" y="3443233"/>
            <a:ext cx="5132800" cy="7540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solidFill>
                  <a:schemeClr val="dk1"/>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537" name="Google Shape;537;p39"/>
          <p:cNvSpPr txBox="1">
            <a:spLocks noGrp="1"/>
          </p:cNvSpPr>
          <p:nvPr>
            <p:ph type="subTitle" idx="2"/>
          </p:nvPr>
        </p:nvSpPr>
        <p:spPr>
          <a:xfrm>
            <a:off x="5975443" y="2873700"/>
            <a:ext cx="5132800" cy="6832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chemeClr val="dk1"/>
              </a:buClr>
              <a:buSzPts val="2400"/>
              <a:buFont typeface="Gothic A1"/>
              <a:buNone/>
              <a:defRPr sz="3600" b="1">
                <a:latin typeface="Londrina Solid"/>
                <a:ea typeface="Londrina Solid"/>
                <a:cs typeface="Londrina Solid"/>
                <a:sym typeface="Londrina Solid"/>
              </a:defRPr>
            </a:lvl1pPr>
            <a:lvl2pPr lvl="1"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2pPr>
            <a:lvl3pPr lvl="2"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3pPr>
            <a:lvl4pPr lvl="3"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4pPr>
            <a:lvl5pPr lvl="4"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5pPr>
            <a:lvl6pPr lvl="5"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6pPr>
            <a:lvl7pPr lvl="6"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7pPr>
            <a:lvl8pPr lvl="7"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8pPr>
            <a:lvl9pPr lvl="8"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9pPr>
          </a:lstStyle>
          <a:p>
            <a:endParaRPr/>
          </a:p>
        </p:txBody>
      </p:sp>
      <p:sp>
        <p:nvSpPr>
          <p:cNvPr id="538" name="Google Shape;538;p39"/>
          <p:cNvSpPr txBox="1">
            <a:spLocks noGrp="1"/>
          </p:cNvSpPr>
          <p:nvPr>
            <p:ph type="subTitle" idx="3"/>
          </p:nvPr>
        </p:nvSpPr>
        <p:spPr>
          <a:xfrm>
            <a:off x="5975433" y="4254567"/>
            <a:ext cx="5132800" cy="530400"/>
          </a:xfrm>
          <a:prstGeom prst="rect">
            <a:avLst/>
          </a:prstGeom>
          <a:solidFill>
            <a:schemeClr val="accent2"/>
          </a:solid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b="1">
                <a:solidFill>
                  <a:schemeClr val="accent6"/>
                </a:solidFill>
                <a:latin typeface="Be Vietnam Pro"/>
                <a:ea typeface="Be Vietnam Pro"/>
                <a:cs typeface="Be Vietnam Pro"/>
                <a:sym typeface="Be Vietnam Pro"/>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539" name="Google Shape;539;p39"/>
          <p:cNvSpPr txBox="1"/>
          <p:nvPr/>
        </p:nvSpPr>
        <p:spPr>
          <a:xfrm>
            <a:off x="5975433" y="4955833"/>
            <a:ext cx="5132800" cy="820800"/>
          </a:xfrm>
          <a:prstGeom prst="rect">
            <a:avLst/>
          </a:prstGeom>
          <a:no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r>
              <a:rPr lang="en" sz="1333" b="1">
                <a:solidFill>
                  <a:schemeClr val="dk1"/>
                </a:solidFill>
                <a:latin typeface="Be Vietnam Pro"/>
                <a:ea typeface="Be Vietnam Pro"/>
                <a:cs typeface="Be Vietnam Pro"/>
                <a:sym typeface="Be Vietnam Pro"/>
              </a:rPr>
              <a:t>CREDITS: </a:t>
            </a:r>
            <a:r>
              <a:rPr lang="en" sz="1333">
                <a:solidFill>
                  <a:schemeClr val="dk1"/>
                </a:solidFill>
                <a:latin typeface="Be Vietnam Pro Medium"/>
                <a:ea typeface="Be Vietnam Pro Medium"/>
                <a:cs typeface="Be Vietnam Pro Medium"/>
                <a:sym typeface="Be Vietnam Pro Medium"/>
              </a:rPr>
              <a:t>This presentation template was created by </a:t>
            </a:r>
            <a:r>
              <a:rPr lang="en" sz="1333" b="1">
                <a:solidFill>
                  <a:schemeClr val="dk1"/>
                </a:solidFill>
                <a:uFill>
                  <a:noFill/>
                </a:uFill>
                <a:latin typeface="Be Vietnam Pro"/>
                <a:ea typeface="Be Vietnam Pro"/>
                <a:cs typeface="Be Vietnam Pro"/>
                <a:sym typeface="Be Vietnam Pro"/>
                <a:hlinkClick r:id="rId2">
                  <a:extLst>
                    <a:ext uri="{A12FA001-AC4F-418D-AE19-62706E023703}">
                      <ahyp:hlinkClr xmlns="" xmlns:ahyp="http://schemas.microsoft.com/office/drawing/2018/hyperlinkcolor" val="tx"/>
                    </a:ext>
                  </a:extLst>
                </a:hlinkClick>
              </a:rPr>
              <a:t>Slidesgo</a:t>
            </a:r>
            <a:r>
              <a:rPr lang="en" sz="1333">
                <a:solidFill>
                  <a:schemeClr val="dk1"/>
                </a:solidFill>
                <a:latin typeface="Be Vietnam Pro Medium"/>
                <a:ea typeface="Be Vietnam Pro Medium"/>
                <a:cs typeface="Be Vietnam Pro Medium"/>
                <a:sym typeface="Be Vietnam Pro Medium"/>
              </a:rPr>
              <a:t>, including icons by </a:t>
            </a:r>
            <a:r>
              <a:rPr lang="en" sz="1333" b="1">
                <a:solidFill>
                  <a:schemeClr val="dk1"/>
                </a:solidFill>
                <a:uFill>
                  <a:noFill/>
                </a:uFill>
                <a:latin typeface="Be Vietnam Pro"/>
                <a:ea typeface="Be Vietnam Pro"/>
                <a:cs typeface="Be Vietnam Pro"/>
                <a:sym typeface="Be Vietnam Pro"/>
                <a:hlinkClick r:id="rId3">
                  <a:extLst>
                    <a:ext uri="{A12FA001-AC4F-418D-AE19-62706E023703}">
                      <ahyp:hlinkClr xmlns="" xmlns:ahyp="http://schemas.microsoft.com/office/drawing/2018/hyperlinkcolor" val="tx"/>
                    </a:ext>
                  </a:extLst>
                </a:hlinkClick>
              </a:rPr>
              <a:t>Flaticon</a:t>
            </a:r>
            <a:r>
              <a:rPr lang="en" sz="1333">
                <a:solidFill>
                  <a:schemeClr val="dk1"/>
                </a:solidFill>
                <a:latin typeface="Be Vietnam Pro Medium"/>
                <a:ea typeface="Be Vietnam Pro Medium"/>
                <a:cs typeface="Be Vietnam Pro Medium"/>
                <a:sym typeface="Be Vietnam Pro Medium"/>
              </a:rPr>
              <a:t> and infographics &amp; images by </a:t>
            </a:r>
            <a:r>
              <a:rPr lang="en" sz="1333" b="1">
                <a:solidFill>
                  <a:schemeClr val="dk1"/>
                </a:solidFill>
                <a:uFill>
                  <a:noFill/>
                </a:uFill>
                <a:latin typeface="Be Vietnam Pro"/>
                <a:ea typeface="Be Vietnam Pro"/>
                <a:cs typeface="Be Vietnam Pro"/>
                <a:sym typeface="Be Vietnam Pro"/>
                <a:hlinkClick r:id="rId4">
                  <a:extLst>
                    <a:ext uri="{A12FA001-AC4F-418D-AE19-62706E023703}">
                      <ahyp:hlinkClr xmlns="" xmlns:ahyp="http://schemas.microsoft.com/office/drawing/2018/hyperlinkcolor" val="tx"/>
                    </a:ext>
                  </a:extLst>
                </a:hlinkClick>
              </a:rPr>
              <a:t>Freepik</a:t>
            </a:r>
            <a:endParaRPr sz="1333" b="1">
              <a:solidFill>
                <a:schemeClr val="dk1"/>
              </a:solidFill>
              <a:latin typeface="Be Vietnam Pro"/>
              <a:ea typeface="Be Vietnam Pro"/>
              <a:cs typeface="Be Vietnam Pro"/>
              <a:sym typeface="Be Vietnam Pro"/>
            </a:endParaRPr>
          </a:p>
        </p:txBody>
      </p:sp>
      <p:sp>
        <p:nvSpPr>
          <p:cNvPr id="540" name="Google Shape;540;p39"/>
          <p:cNvSpPr/>
          <p:nvPr/>
        </p:nvSpPr>
        <p:spPr>
          <a:xfrm rot="-150513">
            <a:off x="4627063" y="187473"/>
            <a:ext cx="539236" cy="66251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1" name="Google Shape;541;p39"/>
          <p:cNvSpPr/>
          <p:nvPr/>
        </p:nvSpPr>
        <p:spPr>
          <a:xfrm rot="977625">
            <a:off x="11440099" y="1537007"/>
            <a:ext cx="539245" cy="662521"/>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1441707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542"/>
        <p:cNvGrpSpPr/>
        <p:nvPr/>
      </p:nvGrpSpPr>
      <p:grpSpPr>
        <a:xfrm>
          <a:off x="0" y="0"/>
          <a:ext cx="0" cy="0"/>
          <a:chOff x="0" y="0"/>
          <a:chExt cx="0" cy="0"/>
        </a:xfrm>
      </p:grpSpPr>
      <p:sp>
        <p:nvSpPr>
          <p:cNvPr id="543" name="Google Shape;543;p40"/>
          <p:cNvSpPr/>
          <p:nvPr/>
        </p:nvSpPr>
        <p:spPr>
          <a:xfrm>
            <a:off x="204033" y="132600"/>
            <a:ext cx="11819995" cy="6182651"/>
          </a:xfrm>
          <a:custGeom>
            <a:avLst/>
            <a:gdLst/>
            <a:ahLst/>
            <a:cxnLst/>
            <a:rect l="l" t="t" r="r" b="b"/>
            <a:pathLst>
              <a:path w="69112" h="35572" extrusionOk="0">
                <a:moveTo>
                  <a:pt x="53390" y="0"/>
                </a:moveTo>
                <a:lnTo>
                  <a:pt x="10861" y="659"/>
                </a:lnTo>
                <a:lnTo>
                  <a:pt x="2853" y="4777"/>
                </a:lnTo>
                <a:lnTo>
                  <a:pt x="1" y="11767"/>
                </a:lnTo>
                <a:lnTo>
                  <a:pt x="1529" y="31347"/>
                </a:lnTo>
                <a:lnTo>
                  <a:pt x="10127" y="35422"/>
                </a:lnTo>
                <a:lnTo>
                  <a:pt x="30056" y="35571"/>
                </a:lnTo>
                <a:lnTo>
                  <a:pt x="60844" y="35355"/>
                </a:lnTo>
                <a:lnTo>
                  <a:pt x="66174" y="29801"/>
                </a:lnTo>
                <a:lnTo>
                  <a:pt x="68560" y="20613"/>
                </a:lnTo>
                <a:lnTo>
                  <a:pt x="69111" y="10947"/>
                </a:lnTo>
                <a:lnTo>
                  <a:pt x="64148" y="2168"/>
                </a:lnTo>
                <a:lnTo>
                  <a:pt x="53390" y="0"/>
                </a:ln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44" name="Google Shape;544;p40"/>
          <p:cNvGrpSpPr/>
          <p:nvPr/>
        </p:nvGrpSpPr>
        <p:grpSpPr>
          <a:xfrm>
            <a:off x="1" y="6166767"/>
            <a:ext cx="12175047" cy="691479"/>
            <a:chOff x="0" y="4624737"/>
            <a:chExt cx="9131285" cy="518765"/>
          </a:xfrm>
        </p:grpSpPr>
        <p:sp>
          <p:nvSpPr>
            <p:cNvPr id="545" name="Google Shape;545;p40"/>
            <p:cNvSpPr/>
            <p:nvPr/>
          </p:nvSpPr>
          <p:spPr>
            <a:xfrm>
              <a:off x="0" y="4652715"/>
              <a:ext cx="9131285" cy="490783"/>
            </a:xfrm>
            <a:custGeom>
              <a:avLst/>
              <a:gdLst/>
              <a:ahLst/>
              <a:cxnLst/>
              <a:rect l="l" t="t" r="r" b="b"/>
              <a:pathLst>
                <a:path w="71188" h="3822" extrusionOk="0">
                  <a:moveTo>
                    <a:pt x="1" y="0"/>
                  </a:moveTo>
                  <a:lnTo>
                    <a:pt x="1" y="3822"/>
                  </a:lnTo>
                  <a:lnTo>
                    <a:pt x="71187" y="3822"/>
                  </a:lnTo>
                  <a:lnTo>
                    <a:pt x="711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6" name="Google Shape;546;p40"/>
            <p:cNvSpPr/>
            <p:nvPr/>
          </p:nvSpPr>
          <p:spPr>
            <a:xfrm>
              <a:off x="4469575" y="4624737"/>
              <a:ext cx="4661661" cy="490767"/>
            </a:xfrm>
            <a:custGeom>
              <a:avLst/>
              <a:gdLst/>
              <a:ahLst/>
              <a:cxnLst/>
              <a:rect l="l" t="t" r="r" b="b"/>
              <a:pathLst>
                <a:path w="36442" h="5603" extrusionOk="0">
                  <a:moveTo>
                    <a:pt x="36442" y="0"/>
                  </a:moveTo>
                  <a:lnTo>
                    <a:pt x="26186" y="863"/>
                  </a:lnTo>
                  <a:lnTo>
                    <a:pt x="33521" y="1993"/>
                  </a:lnTo>
                  <a:lnTo>
                    <a:pt x="1" y="3229"/>
                  </a:lnTo>
                  <a:lnTo>
                    <a:pt x="20997" y="4137"/>
                  </a:lnTo>
                  <a:lnTo>
                    <a:pt x="16481" y="5603"/>
                  </a:lnTo>
                  <a:lnTo>
                    <a:pt x="36442" y="5603"/>
                  </a:lnTo>
                  <a:lnTo>
                    <a:pt x="36442" y="0"/>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7" name="Google Shape;547;p40"/>
            <p:cNvSpPr/>
            <p:nvPr/>
          </p:nvSpPr>
          <p:spPr>
            <a:xfrm>
              <a:off x="0" y="4652724"/>
              <a:ext cx="3225862" cy="490778"/>
            </a:xfrm>
            <a:custGeom>
              <a:avLst/>
              <a:gdLst/>
              <a:ahLst/>
              <a:cxnLst/>
              <a:rect l="l" t="t" r="r" b="b"/>
              <a:pathLst>
                <a:path w="25149" h="4368" extrusionOk="0">
                  <a:moveTo>
                    <a:pt x="1" y="1"/>
                  </a:moveTo>
                  <a:lnTo>
                    <a:pt x="1" y="4368"/>
                  </a:lnTo>
                  <a:lnTo>
                    <a:pt x="18551" y="4368"/>
                  </a:lnTo>
                  <a:cubicBezTo>
                    <a:pt x="17221" y="4050"/>
                    <a:pt x="16326" y="3846"/>
                    <a:pt x="16252" y="3846"/>
                  </a:cubicBezTo>
                  <a:cubicBezTo>
                    <a:pt x="15922" y="3846"/>
                    <a:pt x="25148" y="3057"/>
                    <a:pt x="25148" y="3057"/>
                  </a:cubicBezTo>
                  <a:lnTo>
                    <a:pt x="6480" y="2008"/>
                  </a:lnTo>
                  <a:lnTo>
                    <a:pt x="12413" y="864"/>
                  </a:lnTo>
                  <a:lnTo>
                    <a:pt x="1" y="1"/>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8" name="Google Shape;548;p40"/>
            <p:cNvSpPr/>
            <p:nvPr/>
          </p:nvSpPr>
          <p:spPr>
            <a:xfrm>
              <a:off x="326833" y="4939325"/>
              <a:ext cx="941117" cy="46613"/>
            </a:xfrm>
            <a:custGeom>
              <a:avLst/>
              <a:gdLst/>
              <a:ahLst/>
              <a:cxnLst/>
              <a:rect l="l" t="t" r="r" b="b"/>
              <a:pathLst>
                <a:path w="7337" h="363" extrusionOk="0">
                  <a:moveTo>
                    <a:pt x="4499" y="1"/>
                  </a:moveTo>
                  <a:cubicBezTo>
                    <a:pt x="4215" y="1"/>
                    <a:pt x="3931" y="9"/>
                    <a:pt x="3654" y="18"/>
                  </a:cubicBezTo>
                  <a:cubicBezTo>
                    <a:pt x="2436" y="61"/>
                    <a:pt x="1218" y="87"/>
                    <a:pt x="7" y="173"/>
                  </a:cubicBezTo>
                  <a:cubicBezTo>
                    <a:pt x="1" y="179"/>
                    <a:pt x="1" y="191"/>
                    <a:pt x="7" y="191"/>
                  </a:cubicBezTo>
                  <a:cubicBezTo>
                    <a:pt x="1218" y="279"/>
                    <a:pt x="2436" y="303"/>
                    <a:pt x="3654" y="348"/>
                  </a:cubicBezTo>
                  <a:cubicBezTo>
                    <a:pt x="3913" y="356"/>
                    <a:pt x="4176" y="362"/>
                    <a:pt x="4439" y="362"/>
                  </a:cubicBezTo>
                  <a:cubicBezTo>
                    <a:pt x="4780" y="362"/>
                    <a:pt x="5121" y="351"/>
                    <a:pt x="5455" y="316"/>
                  </a:cubicBezTo>
                  <a:cubicBezTo>
                    <a:pt x="6069" y="260"/>
                    <a:pt x="6685" y="266"/>
                    <a:pt x="7293" y="217"/>
                  </a:cubicBezTo>
                  <a:cubicBezTo>
                    <a:pt x="7336" y="211"/>
                    <a:pt x="7336" y="154"/>
                    <a:pt x="7293" y="148"/>
                  </a:cubicBezTo>
                  <a:cubicBezTo>
                    <a:pt x="6691" y="99"/>
                    <a:pt x="6088" y="117"/>
                    <a:pt x="5492" y="50"/>
                  </a:cubicBezTo>
                  <a:cubicBezTo>
                    <a:pt x="5167" y="13"/>
                    <a:pt x="4833" y="1"/>
                    <a:pt x="4499"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9" name="Google Shape;549;p40"/>
            <p:cNvSpPr/>
            <p:nvPr/>
          </p:nvSpPr>
          <p:spPr>
            <a:xfrm>
              <a:off x="8243426" y="4886805"/>
              <a:ext cx="526035" cy="19390"/>
            </a:xfrm>
            <a:custGeom>
              <a:avLst/>
              <a:gdLst/>
              <a:ahLst/>
              <a:cxnLst/>
              <a:rect l="l" t="t" r="r" b="b"/>
              <a:pathLst>
                <a:path w="4101" h="151" extrusionOk="0">
                  <a:moveTo>
                    <a:pt x="3788" y="1"/>
                  </a:moveTo>
                  <a:cubicBezTo>
                    <a:pt x="3720" y="1"/>
                    <a:pt x="3651" y="4"/>
                    <a:pt x="3586" y="4"/>
                  </a:cubicBezTo>
                  <a:lnTo>
                    <a:pt x="3113" y="4"/>
                  </a:lnTo>
                  <a:cubicBezTo>
                    <a:pt x="2766" y="4"/>
                    <a:pt x="2423" y="4"/>
                    <a:pt x="2076" y="11"/>
                  </a:cubicBezTo>
                  <a:cubicBezTo>
                    <a:pt x="1393" y="17"/>
                    <a:pt x="708" y="35"/>
                    <a:pt x="31" y="55"/>
                  </a:cubicBezTo>
                  <a:cubicBezTo>
                    <a:pt x="0" y="55"/>
                    <a:pt x="0" y="98"/>
                    <a:pt x="31" y="98"/>
                  </a:cubicBezTo>
                  <a:cubicBezTo>
                    <a:pt x="708" y="110"/>
                    <a:pt x="1393" y="135"/>
                    <a:pt x="2076" y="141"/>
                  </a:cubicBezTo>
                  <a:cubicBezTo>
                    <a:pt x="2243" y="144"/>
                    <a:pt x="2411" y="144"/>
                    <a:pt x="2579" y="144"/>
                  </a:cubicBezTo>
                  <a:cubicBezTo>
                    <a:pt x="2746" y="144"/>
                    <a:pt x="2914" y="144"/>
                    <a:pt x="3082" y="147"/>
                  </a:cubicBezTo>
                  <a:lnTo>
                    <a:pt x="3586" y="147"/>
                  </a:lnTo>
                  <a:cubicBezTo>
                    <a:pt x="3653" y="147"/>
                    <a:pt x="3724" y="151"/>
                    <a:pt x="3794" y="151"/>
                  </a:cubicBezTo>
                  <a:cubicBezTo>
                    <a:pt x="3886" y="151"/>
                    <a:pt x="3978" y="144"/>
                    <a:pt x="4063" y="116"/>
                  </a:cubicBezTo>
                  <a:cubicBezTo>
                    <a:pt x="4100" y="104"/>
                    <a:pt x="4100" y="49"/>
                    <a:pt x="4063" y="35"/>
                  </a:cubicBezTo>
                  <a:cubicBezTo>
                    <a:pt x="3977" y="7"/>
                    <a:pt x="3882" y="1"/>
                    <a:pt x="3788"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0" name="Google Shape;550;p40"/>
            <p:cNvSpPr/>
            <p:nvPr/>
          </p:nvSpPr>
          <p:spPr>
            <a:xfrm>
              <a:off x="2681996" y="4840440"/>
              <a:ext cx="1173927" cy="45200"/>
            </a:xfrm>
            <a:custGeom>
              <a:avLst/>
              <a:gdLst/>
              <a:ahLst/>
              <a:cxnLst/>
              <a:rect l="l" t="t" r="r" b="b"/>
              <a:pathLst>
                <a:path w="9152" h="352" extrusionOk="0">
                  <a:moveTo>
                    <a:pt x="2600" y="1"/>
                  </a:moveTo>
                  <a:cubicBezTo>
                    <a:pt x="2411" y="1"/>
                    <a:pt x="2222" y="6"/>
                    <a:pt x="2033" y="20"/>
                  </a:cubicBezTo>
                  <a:cubicBezTo>
                    <a:pt x="1884" y="33"/>
                    <a:pt x="1734" y="64"/>
                    <a:pt x="1591" y="88"/>
                  </a:cubicBezTo>
                  <a:cubicBezTo>
                    <a:pt x="1481" y="111"/>
                    <a:pt x="1374" y="115"/>
                    <a:pt x="1268" y="115"/>
                  </a:cubicBezTo>
                  <a:cubicBezTo>
                    <a:pt x="1199" y="115"/>
                    <a:pt x="1132" y="114"/>
                    <a:pt x="1063" y="114"/>
                  </a:cubicBezTo>
                  <a:cubicBezTo>
                    <a:pt x="722" y="120"/>
                    <a:pt x="381" y="139"/>
                    <a:pt x="38" y="145"/>
                  </a:cubicBezTo>
                  <a:cubicBezTo>
                    <a:pt x="0" y="145"/>
                    <a:pt x="0" y="200"/>
                    <a:pt x="38" y="200"/>
                  </a:cubicBezTo>
                  <a:cubicBezTo>
                    <a:pt x="336" y="214"/>
                    <a:pt x="628" y="220"/>
                    <a:pt x="926" y="231"/>
                  </a:cubicBezTo>
                  <a:lnTo>
                    <a:pt x="1350" y="231"/>
                  </a:lnTo>
                  <a:cubicBezTo>
                    <a:pt x="1517" y="231"/>
                    <a:pt x="1678" y="275"/>
                    <a:pt x="1840" y="300"/>
                  </a:cubicBezTo>
                  <a:cubicBezTo>
                    <a:pt x="2083" y="339"/>
                    <a:pt x="2330" y="352"/>
                    <a:pt x="2578" y="352"/>
                  </a:cubicBezTo>
                  <a:cubicBezTo>
                    <a:pt x="2912" y="352"/>
                    <a:pt x="3247" y="329"/>
                    <a:pt x="3579" y="318"/>
                  </a:cubicBezTo>
                  <a:cubicBezTo>
                    <a:pt x="4169" y="306"/>
                    <a:pt x="4754" y="275"/>
                    <a:pt x="5338" y="263"/>
                  </a:cubicBezTo>
                  <a:cubicBezTo>
                    <a:pt x="5934" y="257"/>
                    <a:pt x="6531" y="251"/>
                    <a:pt x="7127" y="231"/>
                  </a:cubicBezTo>
                  <a:cubicBezTo>
                    <a:pt x="7791" y="214"/>
                    <a:pt x="8456" y="220"/>
                    <a:pt x="9120" y="200"/>
                  </a:cubicBezTo>
                  <a:cubicBezTo>
                    <a:pt x="9152" y="200"/>
                    <a:pt x="9152" y="151"/>
                    <a:pt x="9120" y="151"/>
                  </a:cubicBezTo>
                  <a:cubicBezTo>
                    <a:pt x="8524" y="132"/>
                    <a:pt x="7928" y="132"/>
                    <a:pt x="7337" y="120"/>
                  </a:cubicBezTo>
                  <a:cubicBezTo>
                    <a:pt x="6747" y="114"/>
                    <a:pt x="6164" y="88"/>
                    <a:pt x="5574" y="82"/>
                  </a:cubicBezTo>
                  <a:cubicBezTo>
                    <a:pt x="4989" y="76"/>
                    <a:pt x="4406" y="39"/>
                    <a:pt x="3816" y="33"/>
                  </a:cubicBezTo>
                  <a:cubicBezTo>
                    <a:pt x="3409" y="24"/>
                    <a:pt x="3005" y="1"/>
                    <a:pt x="2600" y="1"/>
                  </a:cubicBezTo>
                  <a:close/>
                </a:path>
              </a:pathLst>
            </a:custGeom>
            <a:solidFill>
              <a:srgbClr val="4A42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51" name="Google Shape;551;p40"/>
          <p:cNvGrpSpPr/>
          <p:nvPr/>
        </p:nvGrpSpPr>
        <p:grpSpPr>
          <a:xfrm>
            <a:off x="8114774" y="5974489"/>
            <a:ext cx="1420885" cy="660736"/>
            <a:chOff x="1722925" y="3551225"/>
            <a:chExt cx="268700" cy="124950"/>
          </a:xfrm>
        </p:grpSpPr>
        <p:sp>
          <p:nvSpPr>
            <p:cNvPr id="552" name="Google Shape;552;p40"/>
            <p:cNvSpPr/>
            <p:nvPr/>
          </p:nvSpPr>
          <p:spPr>
            <a:xfrm>
              <a:off x="1722925" y="3551250"/>
              <a:ext cx="268700" cy="124925"/>
            </a:xfrm>
            <a:custGeom>
              <a:avLst/>
              <a:gdLst/>
              <a:ahLst/>
              <a:cxnLst/>
              <a:rect l="l" t="t" r="r" b="b"/>
              <a:pathLst>
                <a:path w="10748" h="4997" extrusionOk="0">
                  <a:moveTo>
                    <a:pt x="4952" y="1"/>
                  </a:moveTo>
                  <a:cubicBezTo>
                    <a:pt x="4500" y="1"/>
                    <a:pt x="3993" y="12"/>
                    <a:pt x="3430" y="39"/>
                  </a:cubicBezTo>
                  <a:cubicBezTo>
                    <a:pt x="2162" y="553"/>
                    <a:pt x="503" y="2778"/>
                    <a:pt x="503" y="2778"/>
                  </a:cubicBezTo>
                  <a:lnTo>
                    <a:pt x="0" y="4996"/>
                  </a:lnTo>
                  <a:lnTo>
                    <a:pt x="10747" y="4996"/>
                  </a:lnTo>
                  <a:cubicBezTo>
                    <a:pt x="10747" y="4996"/>
                    <a:pt x="10380" y="3498"/>
                    <a:pt x="10008" y="2890"/>
                  </a:cubicBezTo>
                  <a:cubicBezTo>
                    <a:pt x="9635" y="2275"/>
                    <a:pt x="7908" y="225"/>
                    <a:pt x="7908" y="225"/>
                  </a:cubicBezTo>
                  <a:cubicBezTo>
                    <a:pt x="7908" y="225"/>
                    <a:pt x="6985" y="1"/>
                    <a:pt x="4952" y="1"/>
                  </a:cubicBezTo>
                  <a:close/>
                </a:path>
              </a:pathLst>
            </a:custGeom>
            <a:solidFill>
              <a:srgbClr val="CBC1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3" name="Google Shape;553;p40"/>
            <p:cNvSpPr/>
            <p:nvPr/>
          </p:nvSpPr>
          <p:spPr>
            <a:xfrm>
              <a:off x="1893100" y="3556875"/>
              <a:ext cx="98525" cy="119300"/>
            </a:xfrm>
            <a:custGeom>
              <a:avLst/>
              <a:gdLst/>
              <a:ahLst/>
              <a:cxnLst/>
              <a:rect l="l" t="t" r="r" b="b"/>
              <a:pathLst>
                <a:path w="3941" h="4772" extrusionOk="0">
                  <a:moveTo>
                    <a:pt x="1101" y="0"/>
                  </a:moveTo>
                  <a:lnTo>
                    <a:pt x="1" y="826"/>
                  </a:lnTo>
                  <a:lnTo>
                    <a:pt x="275" y="3640"/>
                  </a:lnTo>
                  <a:lnTo>
                    <a:pt x="852" y="4771"/>
                  </a:lnTo>
                  <a:lnTo>
                    <a:pt x="3940" y="4771"/>
                  </a:lnTo>
                  <a:cubicBezTo>
                    <a:pt x="3940" y="4771"/>
                    <a:pt x="3573" y="3273"/>
                    <a:pt x="3201" y="2665"/>
                  </a:cubicBezTo>
                  <a:cubicBezTo>
                    <a:pt x="2828" y="2050"/>
                    <a:pt x="1101" y="0"/>
                    <a:pt x="1101" y="0"/>
                  </a:cubicBezTo>
                  <a:close/>
                </a:path>
              </a:pathLst>
            </a:custGeom>
            <a:solidFill>
              <a:srgbClr val="8E7E78">
                <a:alpha val="534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4" name="Google Shape;554;p40"/>
            <p:cNvSpPr/>
            <p:nvPr/>
          </p:nvSpPr>
          <p:spPr>
            <a:xfrm>
              <a:off x="1872175" y="3577525"/>
              <a:ext cx="27825" cy="70350"/>
            </a:xfrm>
            <a:custGeom>
              <a:avLst/>
              <a:gdLst/>
              <a:ahLst/>
              <a:cxnLst/>
              <a:rect l="l" t="t" r="r" b="b"/>
              <a:pathLst>
                <a:path w="1113" h="2814" extrusionOk="0">
                  <a:moveTo>
                    <a:pt x="838" y="0"/>
                  </a:moveTo>
                  <a:lnTo>
                    <a:pt x="0" y="628"/>
                  </a:lnTo>
                  <a:lnTo>
                    <a:pt x="1112" y="2814"/>
                  </a:lnTo>
                  <a:lnTo>
                    <a:pt x="838" y="0"/>
                  </a:lnTo>
                  <a:close/>
                </a:path>
              </a:pathLst>
            </a:custGeom>
            <a:solidFill>
              <a:srgbClr val="E8E1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5" name="Google Shape;555;p40"/>
            <p:cNvSpPr/>
            <p:nvPr/>
          </p:nvSpPr>
          <p:spPr>
            <a:xfrm>
              <a:off x="1825875" y="3593200"/>
              <a:ext cx="88550" cy="82975"/>
            </a:xfrm>
            <a:custGeom>
              <a:avLst/>
              <a:gdLst/>
              <a:ahLst/>
              <a:cxnLst/>
              <a:rect l="l" t="t" r="r" b="b"/>
              <a:pathLst>
                <a:path w="3542" h="3319" extrusionOk="0">
                  <a:moveTo>
                    <a:pt x="1852" y="1"/>
                  </a:moveTo>
                  <a:lnTo>
                    <a:pt x="243" y="1212"/>
                  </a:lnTo>
                  <a:lnTo>
                    <a:pt x="0" y="3318"/>
                  </a:lnTo>
                  <a:lnTo>
                    <a:pt x="3541" y="3318"/>
                  </a:lnTo>
                  <a:lnTo>
                    <a:pt x="2964" y="2187"/>
                  </a:lnTo>
                  <a:lnTo>
                    <a:pt x="1852" y="1"/>
                  </a:lnTo>
                  <a:close/>
                </a:path>
              </a:pathLst>
            </a:custGeom>
            <a:solidFill>
              <a:srgbClr val="8E7E78">
                <a:alpha val="534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6" name="Google Shape;556;p40"/>
            <p:cNvSpPr/>
            <p:nvPr/>
          </p:nvSpPr>
          <p:spPr>
            <a:xfrm>
              <a:off x="1722925" y="3620675"/>
              <a:ext cx="109050" cy="55500"/>
            </a:xfrm>
            <a:custGeom>
              <a:avLst/>
              <a:gdLst/>
              <a:ahLst/>
              <a:cxnLst/>
              <a:rect l="l" t="t" r="r" b="b"/>
              <a:pathLst>
                <a:path w="4362" h="2220" extrusionOk="0">
                  <a:moveTo>
                    <a:pt x="503" y="1"/>
                  </a:moveTo>
                  <a:lnTo>
                    <a:pt x="0" y="2219"/>
                  </a:lnTo>
                  <a:lnTo>
                    <a:pt x="4118" y="2219"/>
                  </a:lnTo>
                  <a:lnTo>
                    <a:pt x="4361" y="113"/>
                  </a:lnTo>
                  <a:lnTo>
                    <a:pt x="503" y="1"/>
                  </a:lnTo>
                  <a:close/>
                </a:path>
              </a:pathLst>
            </a:custGeom>
            <a:solidFill>
              <a:srgbClr val="8E7E78">
                <a:alpha val="534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7" name="Google Shape;557;p40"/>
            <p:cNvSpPr/>
            <p:nvPr/>
          </p:nvSpPr>
          <p:spPr>
            <a:xfrm>
              <a:off x="1806925" y="3627975"/>
              <a:ext cx="24550" cy="48200"/>
            </a:xfrm>
            <a:custGeom>
              <a:avLst/>
              <a:gdLst/>
              <a:ahLst/>
              <a:cxnLst/>
              <a:rect l="l" t="t" r="r" b="b"/>
              <a:pathLst>
                <a:path w="982" h="1928" extrusionOk="0">
                  <a:moveTo>
                    <a:pt x="982" y="1"/>
                  </a:moveTo>
                  <a:lnTo>
                    <a:pt x="1" y="1927"/>
                  </a:lnTo>
                  <a:lnTo>
                    <a:pt x="758" y="1927"/>
                  </a:lnTo>
                  <a:lnTo>
                    <a:pt x="982" y="1"/>
                  </a:lnTo>
                  <a:close/>
                </a:path>
              </a:pathLst>
            </a:custGeom>
            <a:solidFill>
              <a:srgbClr val="E8E1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8" name="Google Shape;558;p40"/>
            <p:cNvSpPr/>
            <p:nvPr/>
          </p:nvSpPr>
          <p:spPr>
            <a:xfrm>
              <a:off x="1830075" y="3551225"/>
              <a:ext cx="90575" cy="44025"/>
            </a:xfrm>
            <a:custGeom>
              <a:avLst/>
              <a:gdLst/>
              <a:ahLst/>
              <a:cxnLst/>
              <a:rect l="l" t="t" r="r" b="b"/>
              <a:pathLst>
                <a:path w="3623" h="1761" extrusionOk="0">
                  <a:moveTo>
                    <a:pt x="666" y="1"/>
                  </a:moveTo>
                  <a:cubicBezTo>
                    <a:pt x="456" y="1"/>
                    <a:pt x="235" y="3"/>
                    <a:pt x="1" y="9"/>
                  </a:cubicBezTo>
                  <a:lnTo>
                    <a:pt x="1902" y="307"/>
                  </a:lnTo>
                  <a:lnTo>
                    <a:pt x="2473" y="524"/>
                  </a:lnTo>
                  <a:lnTo>
                    <a:pt x="1578" y="1760"/>
                  </a:lnTo>
                  <a:lnTo>
                    <a:pt x="1578" y="1760"/>
                  </a:lnTo>
                  <a:lnTo>
                    <a:pt x="3622" y="226"/>
                  </a:lnTo>
                  <a:cubicBezTo>
                    <a:pt x="3622" y="226"/>
                    <a:pt x="2699" y="1"/>
                    <a:pt x="666" y="1"/>
                  </a:cubicBezTo>
                  <a:close/>
                </a:path>
              </a:pathLst>
            </a:custGeom>
            <a:solidFill>
              <a:srgbClr val="E8E1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59" name="Google Shape;559;p40"/>
          <p:cNvSpPr/>
          <p:nvPr/>
        </p:nvSpPr>
        <p:spPr>
          <a:xfrm rot="2214118">
            <a:off x="2269866" y="6021711"/>
            <a:ext cx="568745" cy="668941"/>
          </a:xfrm>
          <a:custGeom>
            <a:avLst/>
            <a:gdLst/>
            <a:ahLst/>
            <a:cxnLst/>
            <a:rect l="l" t="t" r="r" b="b"/>
            <a:pathLst>
              <a:path w="2929" h="3445" extrusionOk="0">
                <a:moveTo>
                  <a:pt x="2181" y="0"/>
                </a:moveTo>
                <a:cubicBezTo>
                  <a:pt x="1811" y="0"/>
                  <a:pt x="1616" y="938"/>
                  <a:pt x="1852" y="1127"/>
                </a:cubicBezTo>
                <a:cubicBezTo>
                  <a:pt x="1833" y="1220"/>
                  <a:pt x="1803" y="1306"/>
                  <a:pt x="1772" y="1394"/>
                </a:cubicBezTo>
                <a:cubicBezTo>
                  <a:pt x="1688" y="1129"/>
                  <a:pt x="1484" y="551"/>
                  <a:pt x="1239" y="551"/>
                </a:cubicBezTo>
                <a:cubicBezTo>
                  <a:pt x="1208" y="551"/>
                  <a:pt x="1176" y="560"/>
                  <a:pt x="1144" y="580"/>
                </a:cubicBezTo>
                <a:cubicBezTo>
                  <a:pt x="840" y="772"/>
                  <a:pt x="1411" y="1549"/>
                  <a:pt x="1603" y="1791"/>
                </a:cubicBezTo>
                <a:cubicBezTo>
                  <a:pt x="1554" y="1885"/>
                  <a:pt x="1505" y="1971"/>
                  <a:pt x="1448" y="2065"/>
                </a:cubicBezTo>
                <a:cubicBezTo>
                  <a:pt x="1316" y="1763"/>
                  <a:pt x="1001" y="1121"/>
                  <a:pt x="719" y="1121"/>
                </a:cubicBezTo>
                <a:cubicBezTo>
                  <a:pt x="682" y="1121"/>
                  <a:pt x="646" y="1133"/>
                  <a:pt x="610" y="1157"/>
                </a:cubicBezTo>
                <a:cubicBezTo>
                  <a:pt x="299" y="1375"/>
                  <a:pt x="914" y="2114"/>
                  <a:pt x="1230" y="2375"/>
                </a:cubicBezTo>
                <a:cubicBezTo>
                  <a:pt x="1138" y="2493"/>
                  <a:pt x="1032" y="2605"/>
                  <a:pt x="926" y="2711"/>
                </a:cubicBezTo>
                <a:cubicBezTo>
                  <a:pt x="868" y="2253"/>
                  <a:pt x="574" y="1982"/>
                  <a:pt x="368" y="1982"/>
                </a:cubicBezTo>
                <a:cubicBezTo>
                  <a:pt x="331" y="1982"/>
                  <a:pt x="297" y="1990"/>
                  <a:pt x="267" y="2008"/>
                </a:cubicBezTo>
                <a:cubicBezTo>
                  <a:pt x="75" y="2126"/>
                  <a:pt x="393" y="2661"/>
                  <a:pt x="648" y="2954"/>
                </a:cubicBezTo>
                <a:cubicBezTo>
                  <a:pt x="461" y="3089"/>
                  <a:pt x="267" y="3201"/>
                  <a:pt x="63" y="3289"/>
                </a:cubicBezTo>
                <a:cubicBezTo>
                  <a:pt x="26" y="3307"/>
                  <a:pt x="0" y="3350"/>
                  <a:pt x="20" y="3393"/>
                </a:cubicBezTo>
                <a:cubicBezTo>
                  <a:pt x="32" y="3425"/>
                  <a:pt x="63" y="3444"/>
                  <a:pt x="94" y="3444"/>
                </a:cubicBezTo>
                <a:cubicBezTo>
                  <a:pt x="106" y="3444"/>
                  <a:pt x="118" y="3444"/>
                  <a:pt x="126" y="3438"/>
                </a:cubicBezTo>
                <a:cubicBezTo>
                  <a:pt x="342" y="3350"/>
                  <a:pt x="560" y="3220"/>
                  <a:pt x="759" y="3071"/>
                </a:cubicBezTo>
                <a:cubicBezTo>
                  <a:pt x="1008" y="3299"/>
                  <a:pt x="1263" y="3378"/>
                  <a:pt x="1464" y="3378"/>
                </a:cubicBezTo>
                <a:cubicBezTo>
                  <a:pt x="1690" y="3378"/>
                  <a:pt x="1846" y="3279"/>
                  <a:pt x="1846" y="3183"/>
                </a:cubicBezTo>
                <a:cubicBezTo>
                  <a:pt x="1846" y="3003"/>
                  <a:pt x="1523" y="2934"/>
                  <a:pt x="1032" y="2834"/>
                </a:cubicBezTo>
                <a:cubicBezTo>
                  <a:pt x="1150" y="2722"/>
                  <a:pt x="1262" y="2599"/>
                  <a:pt x="1368" y="2469"/>
                </a:cubicBezTo>
                <a:cubicBezTo>
                  <a:pt x="1527" y="2548"/>
                  <a:pt x="1751" y="2587"/>
                  <a:pt x="1957" y="2587"/>
                </a:cubicBezTo>
                <a:cubicBezTo>
                  <a:pt x="2268" y="2587"/>
                  <a:pt x="2540" y="2499"/>
                  <a:pt x="2492" y="2332"/>
                </a:cubicBezTo>
                <a:cubicBezTo>
                  <a:pt x="2444" y="2175"/>
                  <a:pt x="2300" y="2143"/>
                  <a:pt x="2108" y="2143"/>
                </a:cubicBezTo>
                <a:cubicBezTo>
                  <a:pt x="1976" y="2143"/>
                  <a:pt x="1821" y="2158"/>
                  <a:pt x="1658" y="2158"/>
                </a:cubicBezTo>
                <a:cubicBezTo>
                  <a:pt x="1634" y="2158"/>
                  <a:pt x="1610" y="2158"/>
                  <a:pt x="1585" y="2157"/>
                </a:cubicBezTo>
                <a:cubicBezTo>
                  <a:pt x="1641" y="2071"/>
                  <a:pt x="1697" y="1977"/>
                  <a:pt x="1746" y="1879"/>
                </a:cubicBezTo>
                <a:cubicBezTo>
                  <a:pt x="1770" y="1881"/>
                  <a:pt x="1796" y="1883"/>
                  <a:pt x="1822" y="1883"/>
                </a:cubicBezTo>
                <a:cubicBezTo>
                  <a:pt x="2263" y="1883"/>
                  <a:pt x="2929" y="1501"/>
                  <a:pt x="2753" y="1208"/>
                </a:cubicBezTo>
                <a:cubicBezTo>
                  <a:pt x="2713" y="1142"/>
                  <a:pt x="2651" y="1116"/>
                  <a:pt x="2577" y="1116"/>
                </a:cubicBezTo>
                <a:cubicBezTo>
                  <a:pt x="2379" y="1116"/>
                  <a:pt x="2096" y="1308"/>
                  <a:pt x="1933" y="1431"/>
                </a:cubicBezTo>
                <a:cubicBezTo>
                  <a:pt x="1970" y="1331"/>
                  <a:pt x="1995" y="1232"/>
                  <a:pt x="2019" y="1133"/>
                </a:cubicBezTo>
                <a:cubicBezTo>
                  <a:pt x="2294" y="971"/>
                  <a:pt x="2647" y="113"/>
                  <a:pt x="2243" y="9"/>
                </a:cubicBezTo>
                <a:cubicBezTo>
                  <a:pt x="2222" y="3"/>
                  <a:pt x="2201" y="0"/>
                  <a:pt x="2181"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0" name="Google Shape;560;p40"/>
          <p:cNvSpPr/>
          <p:nvPr/>
        </p:nvSpPr>
        <p:spPr>
          <a:xfrm rot="-150513">
            <a:off x="1872830" y="234491"/>
            <a:ext cx="539236" cy="66251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1" name="Google Shape;561;p40"/>
          <p:cNvSpPr/>
          <p:nvPr/>
        </p:nvSpPr>
        <p:spPr>
          <a:xfrm rot="-1552466">
            <a:off x="8038717" y="244347"/>
            <a:ext cx="1267431" cy="642815"/>
          </a:xfrm>
          <a:custGeom>
            <a:avLst/>
            <a:gdLst/>
            <a:ahLst/>
            <a:cxnLst/>
            <a:rect l="l" t="t" r="r" b="b"/>
            <a:pathLst>
              <a:path w="12605" h="6393" extrusionOk="0">
                <a:moveTo>
                  <a:pt x="1886" y="1"/>
                </a:moveTo>
                <a:cubicBezTo>
                  <a:pt x="1541" y="1"/>
                  <a:pt x="1192" y="55"/>
                  <a:pt x="858" y="168"/>
                </a:cubicBezTo>
                <a:cubicBezTo>
                  <a:pt x="560" y="274"/>
                  <a:pt x="255" y="415"/>
                  <a:pt x="1" y="627"/>
                </a:cubicBezTo>
                <a:cubicBezTo>
                  <a:pt x="1274" y="1354"/>
                  <a:pt x="144" y="2398"/>
                  <a:pt x="144" y="2398"/>
                </a:cubicBezTo>
                <a:cubicBezTo>
                  <a:pt x="2335" y="2465"/>
                  <a:pt x="1994" y="4274"/>
                  <a:pt x="1994" y="4274"/>
                </a:cubicBezTo>
                <a:cubicBezTo>
                  <a:pt x="1994" y="4274"/>
                  <a:pt x="2350" y="4156"/>
                  <a:pt x="2887" y="4156"/>
                </a:cubicBezTo>
                <a:cubicBezTo>
                  <a:pt x="3347" y="4156"/>
                  <a:pt x="3938" y="4242"/>
                  <a:pt x="4554" y="4560"/>
                </a:cubicBezTo>
                <a:cubicBezTo>
                  <a:pt x="4609" y="5131"/>
                  <a:pt x="5299" y="5851"/>
                  <a:pt x="5299" y="5851"/>
                </a:cubicBezTo>
                <a:cubicBezTo>
                  <a:pt x="5299" y="5851"/>
                  <a:pt x="6274" y="5641"/>
                  <a:pt x="6635" y="5200"/>
                </a:cubicBezTo>
                <a:cubicBezTo>
                  <a:pt x="8126" y="5367"/>
                  <a:pt x="8921" y="6392"/>
                  <a:pt x="8921" y="6392"/>
                </a:cubicBezTo>
                <a:cubicBezTo>
                  <a:pt x="8921" y="6392"/>
                  <a:pt x="9322" y="5461"/>
                  <a:pt x="10284" y="5461"/>
                </a:cubicBezTo>
                <a:cubicBezTo>
                  <a:pt x="10619" y="5461"/>
                  <a:pt x="11022" y="5574"/>
                  <a:pt x="11499" y="5876"/>
                </a:cubicBezTo>
                <a:cubicBezTo>
                  <a:pt x="11499" y="5876"/>
                  <a:pt x="11169" y="4480"/>
                  <a:pt x="12462" y="4480"/>
                </a:cubicBezTo>
                <a:cubicBezTo>
                  <a:pt x="12507" y="4480"/>
                  <a:pt x="12555" y="4482"/>
                  <a:pt x="12605" y="4485"/>
                </a:cubicBezTo>
                <a:cubicBezTo>
                  <a:pt x="12518" y="4168"/>
                  <a:pt x="12344" y="3876"/>
                  <a:pt x="12152" y="3628"/>
                </a:cubicBezTo>
                <a:cubicBezTo>
                  <a:pt x="11722" y="3056"/>
                  <a:pt x="11095" y="2646"/>
                  <a:pt x="10431" y="2473"/>
                </a:cubicBezTo>
                <a:cubicBezTo>
                  <a:pt x="10237" y="2416"/>
                  <a:pt x="10045" y="2373"/>
                  <a:pt x="9847" y="2353"/>
                </a:cubicBezTo>
                <a:cubicBezTo>
                  <a:pt x="9688" y="2342"/>
                  <a:pt x="9531" y="2333"/>
                  <a:pt x="9373" y="2333"/>
                </a:cubicBezTo>
                <a:cubicBezTo>
                  <a:pt x="9288" y="2333"/>
                  <a:pt x="9204" y="2335"/>
                  <a:pt x="9119" y="2341"/>
                </a:cubicBezTo>
                <a:cubicBezTo>
                  <a:pt x="8778" y="2771"/>
                  <a:pt x="7902" y="3509"/>
                  <a:pt x="7051" y="3554"/>
                </a:cubicBezTo>
                <a:cubicBezTo>
                  <a:pt x="7045" y="3516"/>
                  <a:pt x="7039" y="3472"/>
                  <a:pt x="7026" y="3434"/>
                </a:cubicBezTo>
                <a:cubicBezTo>
                  <a:pt x="7057" y="3422"/>
                  <a:pt x="7082" y="3410"/>
                  <a:pt x="7114" y="3391"/>
                </a:cubicBezTo>
                <a:cubicBezTo>
                  <a:pt x="7200" y="3336"/>
                  <a:pt x="7275" y="3242"/>
                  <a:pt x="7324" y="3118"/>
                </a:cubicBezTo>
                <a:cubicBezTo>
                  <a:pt x="7442" y="2832"/>
                  <a:pt x="7616" y="2149"/>
                  <a:pt x="7616" y="2149"/>
                </a:cubicBezTo>
                <a:lnTo>
                  <a:pt x="7616" y="2149"/>
                </a:lnTo>
                <a:cubicBezTo>
                  <a:pt x="7616" y="2149"/>
                  <a:pt x="6951" y="2186"/>
                  <a:pt x="6604" y="2571"/>
                </a:cubicBezTo>
                <a:cubicBezTo>
                  <a:pt x="6547" y="2628"/>
                  <a:pt x="6510" y="2696"/>
                  <a:pt x="6480" y="2771"/>
                </a:cubicBezTo>
                <a:cubicBezTo>
                  <a:pt x="6412" y="2734"/>
                  <a:pt x="6343" y="2702"/>
                  <a:pt x="6268" y="2683"/>
                </a:cubicBezTo>
                <a:cubicBezTo>
                  <a:pt x="6188" y="2659"/>
                  <a:pt x="6113" y="2646"/>
                  <a:pt x="6039" y="2634"/>
                </a:cubicBezTo>
                <a:cubicBezTo>
                  <a:pt x="6057" y="2559"/>
                  <a:pt x="6063" y="2479"/>
                  <a:pt x="6051" y="2398"/>
                </a:cubicBezTo>
                <a:cubicBezTo>
                  <a:pt x="5976" y="1888"/>
                  <a:pt x="5442" y="1484"/>
                  <a:pt x="5442" y="1484"/>
                </a:cubicBezTo>
                <a:cubicBezTo>
                  <a:pt x="5442" y="1484"/>
                  <a:pt x="5205" y="2149"/>
                  <a:pt x="5144" y="2453"/>
                </a:cubicBezTo>
                <a:cubicBezTo>
                  <a:pt x="5119" y="2584"/>
                  <a:pt x="5125" y="2702"/>
                  <a:pt x="5168" y="2801"/>
                </a:cubicBezTo>
                <a:cubicBezTo>
                  <a:pt x="5182" y="2826"/>
                  <a:pt x="5199" y="2857"/>
                  <a:pt x="5219" y="2883"/>
                </a:cubicBezTo>
                <a:cubicBezTo>
                  <a:pt x="5187" y="2907"/>
                  <a:pt x="5156" y="2938"/>
                  <a:pt x="5125" y="2969"/>
                </a:cubicBezTo>
                <a:cubicBezTo>
                  <a:pt x="4448" y="2453"/>
                  <a:pt x="4132" y="1347"/>
                  <a:pt x="4095" y="801"/>
                </a:cubicBezTo>
                <a:cubicBezTo>
                  <a:pt x="3901" y="652"/>
                  <a:pt x="3697" y="527"/>
                  <a:pt x="3479" y="409"/>
                </a:cubicBezTo>
                <a:cubicBezTo>
                  <a:pt x="3304" y="317"/>
                  <a:pt x="3118" y="242"/>
                  <a:pt x="2932" y="174"/>
                </a:cubicBezTo>
                <a:cubicBezTo>
                  <a:pt x="2600" y="60"/>
                  <a:pt x="2244" y="1"/>
                  <a:pt x="1886" y="1"/>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62" name="Google Shape;562;p40"/>
          <p:cNvGrpSpPr/>
          <p:nvPr/>
        </p:nvGrpSpPr>
        <p:grpSpPr>
          <a:xfrm>
            <a:off x="1" y="4851732"/>
            <a:ext cx="2018047" cy="1598053"/>
            <a:chOff x="0" y="3927424"/>
            <a:chExt cx="1513535" cy="1198540"/>
          </a:xfrm>
        </p:grpSpPr>
        <p:sp>
          <p:nvSpPr>
            <p:cNvPr id="563" name="Google Shape;563;p40"/>
            <p:cNvSpPr/>
            <p:nvPr/>
          </p:nvSpPr>
          <p:spPr>
            <a:xfrm>
              <a:off x="0" y="3927424"/>
              <a:ext cx="1513535" cy="1198540"/>
            </a:xfrm>
            <a:custGeom>
              <a:avLst/>
              <a:gdLst/>
              <a:ahLst/>
              <a:cxnLst/>
              <a:rect l="l" t="t" r="r" b="b"/>
              <a:pathLst>
                <a:path w="13574" h="14048" extrusionOk="0">
                  <a:moveTo>
                    <a:pt x="78" y="1"/>
                  </a:moveTo>
                  <a:cubicBezTo>
                    <a:pt x="50" y="1"/>
                    <a:pt x="24" y="1"/>
                    <a:pt x="0" y="1"/>
                  </a:cubicBezTo>
                  <a:lnTo>
                    <a:pt x="0" y="14048"/>
                  </a:lnTo>
                  <a:lnTo>
                    <a:pt x="12604" y="14048"/>
                  </a:lnTo>
                  <a:cubicBezTo>
                    <a:pt x="12604" y="14048"/>
                    <a:pt x="13574" y="11910"/>
                    <a:pt x="11386" y="10350"/>
                  </a:cubicBezTo>
                  <a:cubicBezTo>
                    <a:pt x="11403" y="7427"/>
                    <a:pt x="9937" y="5967"/>
                    <a:pt x="7844" y="5967"/>
                  </a:cubicBezTo>
                  <a:cubicBezTo>
                    <a:pt x="7438" y="5967"/>
                    <a:pt x="7008" y="6022"/>
                    <a:pt x="6560" y="6132"/>
                  </a:cubicBezTo>
                  <a:cubicBezTo>
                    <a:pt x="5942" y="327"/>
                    <a:pt x="1209" y="1"/>
                    <a:pt x="78" y="1"/>
                  </a:cubicBezTo>
                  <a:close/>
                </a:path>
              </a:pathLst>
            </a:custGeom>
            <a:solidFill>
              <a:srgbClr val="395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4" name="Google Shape;564;p40"/>
            <p:cNvSpPr/>
            <p:nvPr/>
          </p:nvSpPr>
          <p:spPr>
            <a:xfrm>
              <a:off x="0" y="4202484"/>
              <a:ext cx="1146469" cy="923477"/>
            </a:xfrm>
            <a:custGeom>
              <a:avLst/>
              <a:gdLst/>
              <a:ahLst/>
              <a:cxnLst/>
              <a:rect l="l" t="t" r="r" b="b"/>
              <a:pathLst>
                <a:path w="10282" h="10824" extrusionOk="0">
                  <a:moveTo>
                    <a:pt x="0" y="1"/>
                  </a:moveTo>
                  <a:lnTo>
                    <a:pt x="0" y="10824"/>
                  </a:lnTo>
                  <a:lnTo>
                    <a:pt x="10282" y="10824"/>
                  </a:lnTo>
                  <a:cubicBezTo>
                    <a:pt x="10256" y="9898"/>
                    <a:pt x="9424" y="8387"/>
                    <a:pt x="7641" y="7848"/>
                  </a:cubicBezTo>
                  <a:cubicBezTo>
                    <a:pt x="7759" y="6449"/>
                    <a:pt x="6715" y="4442"/>
                    <a:pt x="4398" y="4442"/>
                  </a:cubicBezTo>
                  <a:cubicBezTo>
                    <a:pt x="4012" y="1244"/>
                    <a:pt x="1485" y="1"/>
                    <a:pt x="0" y="1"/>
                  </a:cubicBezTo>
                  <a:close/>
                </a:path>
              </a:pathLst>
            </a:custGeom>
            <a:solidFill>
              <a:srgbClr val="53887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5" name="Google Shape;565;p40"/>
            <p:cNvSpPr/>
            <p:nvPr/>
          </p:nvSpPr>
          <p:spPr>
            <a:xfrm>
              <a:off x="0" y="4675137"/>
              <a:ext cx="569443" cy="450818"/>
            </a:xfrm>
            <a:custGeom>
              <a:avLst/>
              <a:gdLst/>
              <a:ahLst/>
              <a:cxnLst/>
              <a:rect l="l" t="t" r="r" b="b"/>
              <a:pathLst>
                <a:path w="5107" h="5284" extrusionOk="0">
                  <a:moveTo>
                    <a:pt x="328" y="0"/>
                  </a:moveTo>
                  <a:cubicBezTo>
                    <a:pt x="217" y="0"/>
                    <a:pt x="108" y="3"/>
                    <a:pt x="0" y="9"/>
                  </a:cubicBezTo>
                  <a:lnTo>
                    <a:pt x="0" y="5284"/>
                  </a:lnTo>
                  <a:lnTo>
                    <a:pt x="4981" y="5284"/>
                  </a:lnTo>
                  <a:cubicBezTo>
                    <a:pt x="5106" y="1107"/>
                    <a:pt x="2521" y="0"/>
                    <a:pt x="328" y="0"/>
                  </a:cubicBezTo>
                  <a:close/>
                </a:path>
              </a:pathLst>
            </a:custGeom>
            <a:solidFill>
              <a:srgbClr val="53887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66" name="Google Shape;566;p40"/>
          <p:cNvGrpSpPr/>
          <p:nvPr/>
        </p:nvGrpSpPr>
        <p:grpSpPr>
          <a:xfrm flipH="1">
            <a:off x="10157001" y="4851732"/>
            <a:ext cx="2018047" cy="1598053"/>
            <a:chOff x="0" y="3927424"/>
            <a:chExt cx="1513535" cy="1198540"/>
          </a:xfrm>
        </p:grpSpPr>
        <p:sp>
          <p:nvSpPr>
            <p:cNvPr id="567" name="Google Shape;567;p40"/>
            <p:cNvSpPr/>
            <p:nvPr/>
          </p:nvSpPr>
          <p:spPr>
            <a:xfrm>
              <a:off x="0" y="3927424"/>
              <a:ext cx="1513535" cy="1198540"/>
            </a:xfrm>
            <a:custGeom>
              <a:avLst/>
              <a:gdLst/>
              <a:ahLst/>
              <a:cxnLst/>
              <a:rect l="l" t="t" r="r" b="b"/>
              <a:pathLst>
                <a:path w="13574" h="14048" extrusionOk="0">
                  <a:moveTo>
                    <a:pt x="78" y="1"/>
                  </a:moveTo>
                  <a:cubicBezTo>
                    <a:pt x="50" y="1"/>
                    <a:pt x="24" y="1"/>
                    <a:pt x="0" y="1"/>
                  </a:cubicBezTo>
                  <a:lnTo>
                    <a:pt x="0" y="14048"/>
                  </a:lnTo>
                  <a:lnTo>
                    <a:pt x="12604" y="14048"/>
                  </a:lnTo>
                  <a:cubicBezTo>
                    <a:pt x="12604" y="14048"/>
                    <a:pt x="13574" y="11910"/>
                    <a:pt x="11386" y="10350"/>
                  </a:cubicBezTo>
                  <a:cubicBezTo>
                    <a:pt x="11403" y="7427"/>
                    <a:pt x="9937" y="5967"/>
                    <a:pt x="7844" y="5967"/>
                  </a:cubicBezTo>
                  <a:cubicBezTo>
                    <a:pt x="7438" y="5967"/>
                    <a:pt x="7008" y="6022"/>
                    <a:pt x="6560" y="6132"/>
                  </a:cubicBezTo>
                  <a:cubicBezTo>
                    <a:pt x="5942" y="327"/>
                    <a:pt x="1209" y="1"/>
                    <a:pt x="78" y="1"/>
                  </a:cubicBezTo>
                  <a:close/>
                </a:path>
              </a:pathLst>
            </a:custGeom>
            <a:solidFill>
              <a:srgbClr val="395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8" name="Google Shape;568;p40"/>
            <p:cNvSpPr/>
            <p:nvPr/>
          </p:nvSpPr>
          <p:spPr>
            <a:xfrm>
              <a:off x="0" y="4202484"/>
              <a:ext cx="1146469" cy="923477"/>
            </a:xfrm>
            <a:custGeom>
              <a:avLst/>
              <a:gdLst/>
              <a:ahLst/>
              <a:cxnLst/>
              <a:rect l="l" t="t" r="r" b="b"/>
              <a:pathLst>
                <a:path w="10282" h="10824" extrusionOk="0">
                  <a:moveTo>
                    <a:pt x="0" y="1"/>
                  </a:moveTo>
                  <a:lnTo>
                    <a:pt x="0" y="10824"/>
                  </a:lnTo>
                  <a:lnTo>
                    <a:pt x="10282" y="10824"/>
                  </a:lnTo>
                  <a:cubicBezTo>
                    <a:pt x="10256" y="9898"/>
                    <a:pt x="9424" y="8387"/>
                    <a:pt x="7641" y="7848"/>
                  </a:cubicBezTo>
                  <a:cubicBezTo>
                    <a:pt x="7759" y="6449"/>
                    <a:pt x="6715" y="4442"/>
                    <a:pt x="4398" y="4442"/>
                  </a:cubicBezTo>
                  <a:cubicBezTo>
                    <a:pt x="4012" y="1244"/>
                    <a:pt x="1485" y="1"/>
                    <a:pt x="0" y="1"/>
                  </a:cubicBezTo>
                  <a:close/>
                </a:path>
              </a:pathLst>
            </a:custGeom>
            <a:solidFill>
              <a:srgbClr val="53887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9" name="Google Shape;569;p40"/>
            <p:cNvSpPr/>
            <p:nvPr/>
          </p:nvSpPr>
          <p:spPr>
            <a:xfrm>
              <a:off x="0" y="4675137"/>
              <a:ext cx="569443" cy="450818"/>
            </a:xfrm>
            <a:custGeom>
              <a:avLst/>
              <a:gdLst/>
              <a:ahLst/>
              <a:cxnLst/>
              <a:rect l="l" t="t" r="r" b="b"/>
              <a:pathLst>
                <a:path w="5107" h="5284" extrusionOk="0">
                  <a:moveTo>
                    <a:pt x="328" y="0"/>
                  </a:moveTo>
                  <a:cubicBezTo>
                    <a:pt x="217" y="0"/>
                    <a:pt x="108" y="3"/>
                    <a:pt x="0" y="9"/>
                  </a:cubicBezTo>
                  <a:lnTo>
                    <a:pt x="0" y="5284"/>
                  </a:lnTo>
                  <a:lnTo>
                    <a:pt x="4981" y="5284"/>
                  </a:lnTo>
                  <a:cubicBezTo>
                    <a:pt x="5106" y="1107"/>
                    <a:pt x="2521" y="0"/>
                    <a:pt x="328" y="0"/>
                  </a:cubicBezTo>
                  <a:close/>
                </a:path>
              </a:pathLst>
            </a:custGeom>
            <a:solidFill>
              <a:srgbClr val="53887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70" name="Google Shape;570;p40"/>
          <p:cNvSpPr/>
          <p:nvPr/>
        </p:nvSpPr>
        <p:spPr>
          <a:xfrm rot="-2376518">
            <a:off x="264936" y="1813861"/>
            <a:ext cx="539233" cy="662524"/>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71" name="Google Shape;571;p40"/>
          <p:cNvSpPr/>
          <p:nvPr/>
        </p:nvSpPr>
        <p:spPr>
          <a:xfrm rot="423768">
            <a:off x="11446138" y="1651064"/>
            <a:ext cx="539228" cy="662529"/>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8655566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48"/>
        <p:cNvGrpSpPr/>
        <p:nvPr/>
      </p:nvGrpSpPr>
      <p:grpSpPr>
        <a:xfrm>
          <a:off x="0" y="0"/>
          <a:ext cx="0" cy="0"/>
          <a:chOff x="0" y="0"/>
          <a:chExt cx="0" cy="0"/>
        </a:xfrm>
      </p:grpSpPr>
      <p:sp>
        <p:nvSpPr>
          <p:cNvPr id="57" name="Google Shape;57;p5"/>
          <p:cNvSpPr txBox="1">
            <a:spLocks noGrp="1"/>
          </p:cNvSpPr>
          <p:nvPr>
            <p:ph type="title"/>
          </p:nvPr>
        </p:nvSpPr>
        <p:spPr>
          <a:xfrm>
            <a:off x="960000" y="593367"/>
            <a:ext cx="10272000" cy="859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4000"/>
              <a:buNone/>
              <a:defRPr/>
            </a:lvl1pPr>
            <a:lvl2pPr lvl="1" rtl="0">
              <a:spcBef>
                <a:spcPts val="0"/>
              </a:spcBef>
              <a:spcAft>
                <a:spcPts val="0"/>
              </a:spcAft>
              <a:buSzPts val="4000"/>
              <a:buNone/>
              <a:defRPr/>
            </a:lvl2pPr>
            <a:lvl3pPr lvl="2" rtl="0">
              <a:spcBef>
                <a:spcPts val="0"/>
              </a:spcBef>
              <a:spcAft>
                <a:spcPts val="0"/>
              </a:spcAft>
              <a:buSzPts val="4000"/>
              <a:buNone/>
              <a:defRPr/>
            </a:lvl3pPr>
            <a:lvl4pPr lvl="3" rtl="0">
              <a:spcBef>
                <a:spcPts val="0"/>
              </a:spcBef>
              <a:spcAft>
                <a:spcPts val="0"/>
              </a:spcAft>
              <a:buSzPts val="4000"/>
              <a:buNone/>
              <a:defRPr/>
            </a:lvl4pPr>
            <a:lvl5pPr lvl="4" rtl="0">
              <a:spcBef>
                <a:spcPts val="0"/>
              </a:spcBef>
              <a:spcAft>
                <a:spcPts val="0"/>
              </a:spcAft>
              <a:buSzPts val="4000"/>
              <a:buNone/>
              <a:defRPr/>
            </a:lvl5pPr>
            <a:lvl6pPr lvl="5" rtl="0">
              <a:spcBef>
                <a:spcPts val="0"/>
              </a:spcBef>
              <a:spcAft>
                <a:spcPts val="0"/>
              </a:spcAft>
              <a:buSzPts val="4000"/>
              <a:buNone/>
              <a:defRPr/>
            </a:lvl6pPr>
            <a:lvl7pPr lvl="6" rtl="0">
              <a:spcBef>
                <a:spcPts val="0"/>
              </a:spcBef>
              <a:spcAft>
                <a:spcPts val="0"/>
              </a:spcAft>
              <a:buSzPts val="4000"/>
              <a:buNone/>
              <a:defRPr/>
            </a:lvl7pPr>
            <a:lvl8pPr lvl="7" rtl="0">
              <a:spcBef>
                <a:spcPts val="0"/>
              </a:spcBef>
              <a:spcAft>
                <a:spcPts val="0"/>
              </a:spcAft>
              <a:buSzPts val="4000"/>
              <a:buNone/>
              <a:defRPr/>
            </a:lvl8pPr>
            <a:lvl9pPr lvl="8" rtl="0">
              <a:spcBef>
                <a:spcPts val="0"/>
              </a:spcBef>
              <a:spcAft>
                <a:spcPts val="0"/>
              </a:spcAft>
              <a:buSzPts val="4000"/>
              <a:buNone/>
              <a:defRPr/>
            </a:lvl9pPr>
          </a:lstStyle>
          <a:p>
            <a:endParaRPr/>
          </a:p>
        </p:txBody>
      </p:sp>
      <p:sp>
        <p:nvSpPr>
          <p:cNvPr id="58" name="Google Shape;58;p5"/>
          <p:cNvSpPr txBox="1">
            <a:spLocks noGrp="1"/>
          </p:cNvSpPr>
          <p:nvPr>
            <p:ph type="subTitle" idx="1"/>
          </p:nvPr>
        </p:nvSpPr>
        <p:spPr>
          <a:xfrm>
            <a:off x="1717133" y="4289667"/>
            <a:ext cx="3930000" cy="13472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solidFill>
                  <a:schemeClr val="dk1"/>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dirty="0"/>
          </a:p>
        </p:txBody>
      </p:sp>
      <p:sp>
        <p:nvSpPr>
          <p:cNvPr id="59" name="Google Shape;59;p5"/>
          <p:cNvSpPr txBox="1">
            <a:spLocks noGrp="1"/>
          </p:cNvSpPr>
          <p:nvPr>
            <p:ph type="subTitle" idx="2"/>
          </p:nvPr>
        </p:nvSpPr>
        <p:spPr>
          <a:xfrm>
            <a:off x="1717133" y="3720133"/>
            <a:ext cx="3930000" cy="6832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chemeClr val="dk1"/>
              </a:buClr>
              <a:buSzPts val="2400"/>
              <a:buFont typeface="Gothic A1"/>
              <a:buNone/>
              <a:defRPr sz="3600" b="1">
                <a:solidFill>
                  <a:srgbClr val="211E23"/>
                </a:solidFill>
                <a:latin typeface="Londrina Solid"/>
                <a:ea typeface="Londrina Solid"/>
                <a:cs typeface="Londrina Solid"/>
                <a:sym typeface="Londrina Solid"/>
              </a:defRPr>
            </a:lvl1pPr>
            <a:lvl2pPr lvl="1"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2pPr>
            <a:lvl3pPr lvl="2"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3pPr>
            <a:lvl4pPr lvl="3"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4pPr>
            <a:lvl5pPr lvl="4"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5pPr>
            <a:lvl6pPr lvl="5"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6pPr>
            <a:lvl7pPr lvl="6"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7pPr>
            <a:lvl8pPr lvl="7"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8pPr>
            <a:lvl9pPr lvl="8"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9pPr>
          </a:lstStyle>
          <a:p>
            <a:endParaRPr/>
          </a:p>
        </p:txBody>
      </p:sp>
      <p:sp>
        <p:nvSpPr>
          <p:cNvPr id="60" name="Google Shape;60;p5"/>
          <p:cNvSpPr txBox="1">
            <a:spLocks noGrp="1"/>
          </p:cNvSpPr>
          <p:nvPr>
            <p:ph type="subTitle" idx="3"/>
          </p:nvPr>
        </p:nvSpPr>
        <p:spPr>
          <a:xfrm>
            <a:off x="6544867" y="4289667"/>
            <a:ext cx="3930000" cy="13472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solidFill>
                  <a:schemeClr val="dk1"/>
                </a:solidFill>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61" name="Google Shape;61;p5"/>
          <p:cNvSpPr txBox="1">
            <a:spLocks noGrp="1"/>
          </p:cNvSpPr>
          <p:nvPr>
            <p:ph type="subTitle" idx="4"/>
          </p:nvPr>
        </p:nvSpPr>
        <p:spPr>
          <a:xfrm>
            <a:off x="6544867" y="3720133"/>
            <a:ext cx="3930000" cy="6832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chemeClr val="dk1"/>
              </a:buClr>
              <a:buSzPts val="2400"/>
              <a:buFont typeface="Gothic A1"/>
              <a:buNone/>
              <a:defRPr sz="3600" b="1">
                <a:solidFill>
                  <a:srgbClr val="211E23"/>
                </a:solidFill>
                <a:latin typeface="Londrina Solid"/>
                <a:ea typeface="Londrina Solid"/>
                <a:cs typeface="Londrina Solid"/>
                <a:sym typeface="Londrina Solid"/>
              </a:defRPr>
            </a:lvl1pPr>
            <a:lvl2pPr lvl="1"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2pPr>
            <a:lvl3pPr lvl="2"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3pPr>
            <a:lvl4pPr lvl="3"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4pPr>
            <a:lvl5pPr lvl="4"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5pPr>
            <a:lvl6pPr lvl="5"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6pPr>
            <a:lvl7pPr lvl="6"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7pPr>
            <a:lvl8pPr lvl="7"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8pPr>
            <a:lvl9pPr lvl="8" rtl="0">
              <a:lnSpc>
                <a:spcPct val="100000"/>
              </a:lnSpc>
              <a:spcBef>
                <a:spcPts val="0"/>
              </a:spcBef>
              <a:spcAft>
                <a:spcPts val="0"/>
              </a:spcAft>
              <a:buClr>
                <a:schemeClr val="dk1"/>
              </a:buClr>
              <a:buSzPts val="2400"/>
              <a:buFont typeface="Gothic A1"/>
              <a:buNone/>
              <a:defRPr sz="3200" b="1">
                <a:solidFill>
                  <a:schemeClr val="dk1"/>
                </a:solidFill>
                <a:latin typeface="Gothic A1"/>
                <a:ea typeface="Gothic A1"/>
                <a:cs typeface="Gothic A1"/>
                <a:sym typeface="Gothic A1"/>
              </a:defRPr>
            </a:lvl9pPr>
          </a:lstStyle>
          <a:p>
            <a:endParaRPr/>
          </a:p>
        </p:txBody>
      </p:sp>
      <p:sp>
        <p:nvSpPr>
          <p:cNvPr id="62" name="Google Shape;62;p5"/>
          <p:cNvSpPr/>
          <p:nvPr/>
        </p:nvSpPr>
        <p:spPr>
          <a:xfrm rot="-1846910">
            <a:off x="2037556" y="174881"/>
            <a:ext cx="472005" cy="579957"/>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 name="Google Shape;63;p5"/>
          <p:cNvSpPr/>
          <p:nvPr/>
        </p:nvSpPr>
        <p:spPr>
          <a:xfrm rot="987098">
            <a:off x="11218064" y="1353164"/>
            <a:ext cx="598744" cy="735669"/>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 name="Google Shape;64;p5"/>
          <p:cNvSpPr/>
          <p:nvPr/>
        </p:nvSpPr>
        <p:spPr>
          <a:xfrm rot="-537423">
            <a:off x="267993" y="1897266"/>
            <a:ext cx="421029" cy="51733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9125524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572"/>
        <p:cNvGrpSpPr/>
        <p:nvPr/>
      </p:nvGrpSpPr>
      <p:grpSpPr>
        <a:xfrm>
          <a:off x="0" y="0"/>
          <a:ext cx="0" cy="0"/>
          <a:chOff x="0" y="0"/>
          <a:chExt cx="0" cy="0"/>
        </a:xfrm>
      </p:grpSpPr>
      <p:sp>
        <p:nvSpPr>
          <p:cNvPr id="573" name="Google Shape;573;p41"/>
          <p:cNvSpPr/>
          <p:nvPr/>
        </p:nvSpPr>
        <p:spPr>
          <a:xfrm>
            <a:off x="204033" y="132600"/>
            <a:ext cx="11819995" cy="6182651"/>
          </a:xfrm>
          <a:custGeom>
            <a:avLst/>
            <a:gdLst/>
            <a:ahLst/>
            <a:cxnLst/>
            <a:rect l="l" t="t" r="r" b="b"/>
            <a:pathLst>
              <a:path w="69112" h="35572" extrusionOk="0">
                <a:moveTo>
                  <a:pt x="53390" y="0"/>
                </a:moveTo>
                <a:lnTo>
                  <a:pt x="10861" y="659"/>
                </a:lnTo>
                <a:lnTo>
                  <a:pt x="2853" y="4777"/>
                </a:lnTo>
                <a:lnTo>
                  <a:pt x="1" y="11767"/>
                </a:lnTo>
                <a:lnTo>
                  <a:pt x="1529" y="31347"/>
                </a:lnTo>
                <a:lnTo>
                  <a:pt x="10127" y="35422"/>
                </a:lnTo>
                <a:lnTo>
                  <a:pt x="30056" y="35571"/>
                </a:lnTo>
                <a:lnTo>
                  <a:pt x="60844" y="35355"/>
                </a:lnTo>
                <a:lnTo>
                  <a:pt x="66174" y="29801"/>
                </a:lnTo>
                <a:lnTo>
                  <a:pt x="68560" y="20613"/>
                </a:lnTo>
                <a:lnTo>
                  <a:pt x="69111" y="10947"/>
                </a:lnTo>
                <a:lnTo>
                  <a:pt x="64148" y="2168"/>
                </a:lnTo>
                <a:lnTo>
                  <a:pt x="53390" y="0"/>
                </a:ln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74" name="Google Shape;574;p41"/>
          <p:cNvGrpSpPr/>
          <p:nvPr/>
        </p:nvGrpSpPr>
        <p:grpSpPr>
          <a:xfrm>
            <a:off x="1" y="6166767"/>
            <a:ext cx="12175047" cy="691479"/>
            <a:chOff x="0" y="4624737"/>
            <a:chExt cx="9131285" cy="518765"/>
          </a:xfrm>
        </p:grpSpPr>
        <p:sp>
          <p:nvSpPr>
            <p:cNvPr id="575" name="Google Shape;575;p41"/>
            <p:cNvSpPr/>
            <p:nvPr/>
          </p:nvSpPr>
          <p:spPr>
            <a:xfrm>
              <a:off x="0" y="4652715"/>
              <a:ext cx="9131285" cy="490783"/>
            </a:xfrm>
            <a:custGeom>
              <a:avLst/>
              <a:gdLst/>
              <a:ahLst/>
              <a:cxnLst/>
              <a:rect l="l" t="t" r="r" b="b"/>
              <a:pathLst>
                <a:path w="71188" h="3822" extrusionOk="0">
                  <a:moveTo>
                    <a:pt x="1" y="0"/>
                  </a:moveTo>
                  <a:lnTo>
                    <a:pt x="1" y="3822"/>
                  </a:lnTo>
                  <a:lnTo>
                    <a:pt x="71187" y="3822"/>
                  </a:lnTo>
                  <a:lnTo>
                    <a:pt x="711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6" name="Google Shape;576;p41"/>
            <p:cNvSpPr/>
            <p:nvPr/>
          </p:nvSpPr>
          <p:spPr>
            <a:xfrm>
              <a:off x="4469575" y="4624737"/>
              <a:ext cx="4661661" cy="490767"/>
            </a:xfrm>
            <a:custGeom>
              <a:avLst/>
              <a:gdLst/>
              <a:ahLst/>
              <a:cxnLst/>
              <a:rect l="l" t="t" r="r" b="b"/>
              <a:pathLst>
                <a:path w="36442" h="5603" extrusionOk="0">
                  <a:moveTo>
                    <a:pt x="36442" y="0"/>
                  </a:moveTo>
                  <a:lnTo>
                    <a:pt x="26186" y="863"/>
                  </a:lnTo>
                  <a:lnTo>
                    <a:pt x="33521" y="1993"/>
                  </a:lnTo>
                  <a:lnTo>
                    <a:pt x="1" y="3229"/>
                  </a:lnTo>
                  <a:lnTo>
                    <a:pt x="20997" y="4137"/>
                  </a:lnTo>
                  <a:lnTo>
                    <a:pt x="16481" y="5603"/>
                  </a:lnTo>
                  <a:lnTo>
                    <a:pt x="36442" y="5603"/>
                  </a:lnTo>
                  <a:lnTo>
                    <a:pt x="36442" y="0"/>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7" name="Google Shape;577;p41"/>
            <p:cNvSpPr/>
            <p:nvPr/>
          </p:nvSpPr>
          <p:spPr>
            <a:xfrm>
              <a:off x="0" y="4652724"/>
              <a:ext cx="3225862" cy="490778"/>
            </a:xfrm>
            <a:custGeom>
              <a:avLst/>
              <a:gdLst/>
              <a:ahLst/>
              <a:cxnLst/>
              <a:rect l="l" t="t" r="r" b="b"/>
              <a:pathLst>
                <a:path w="25149" h="4368" extrusionOk="0">
                  <a:moveTo>
                    <a:pt x="1" y="1"/>
                  </a:moveTo>
                  <a:lnTo>
                    <a:pt x="1" y="4368"/>
                  </a:lnTo>
                  <a:lnTo>
                    <a:pt x="18551" y="4368"/>
                  </a:lnTo>
                  <a:cubicBezTo>
                    <a:pt x="17221" y="4050"/>
                    <a:pt x="16326" y="3846"/>
                    <a:pt x="16252" y="3846"/>
                  </a:cubicBezTo>
                  <a:cubicBezTo>
                    <a:pt x="15922" y="3846"/>
                    <a:pt x="25148" y="3057"/>
                    <a:pt x="25148" y="3057"/>
                  </a:cubicBezTo>
                  <a:lnTo>
                    <a:pt x="6480" y="2008"/>
                  </a:lnTo>
                  <a:lnTo>
                    <a:pt x="12413" y="864"/>
                  </a:lnTo>
                  <a:lnTo>
                    <a:pt x="1" y="1"/>
                  </a:lnTo>
                  <a:close/>
                </a:path>
              </a:pathLst>
            </a:custGeom>
            <a:solidFill>
              <a:srgbClr val="211E23">
                <a:alpha val="3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8" name="Google Shape;578;p41"/>
            <p:cNvSpPr/>
            <p:nvPr/>
          </p:nvSpPr>
          <p:spPr>
            <a:xfrm>
              <a:off x="326833" y="4939325"/>
              <a:ext cx="941117" cy="46613"/>
            </a:xfrm>
            <a:custGeom>
              <a:avLst/>
              <a:gdLst/>
              <a:ahLst/>
              <a:cxnLst/>
              <a:rect l="l" t="t" r="r" b="b"/>
              <a:pathLst>
                <a:path w="7337" h="363" extrusionOk="0">
                  <a:moveTo>
                    <a:pt x="4499" y="1"/>
                  </a:moveTo>
                  <a:cubicBezTo>
                    <a:pt x="4215" y="1"/>
                    <a:pt x="3931" y="9"/>
                    <a:pt x="3654" y="18"/>
                  </a:cubicBezTo>
                  <a:cubicBezTo>
                    <a:pt x="2436" y="61"/>
                    <a:pt x="1218" y="87"/>
                    <a:pt x="7" y="173"/>
                  </a:cubicBezTo>
                  <a:cubicBezTo>
                    <a:pt x="1" y="179"/>
                    <a:pt x="1" y="191"/>
                    <a:pt x="7" y="191"/>
                  </a:cubicBezTo>
                  <a:cubicBezTo>
                    <a:pt x="1218" y="279"/>
                    <a:pt x="2436" y="303"/>
                    <a:pt x="3654" y="348"/>
                  </a:cubicBezTo>
                  <a:cubicBezTo>
                    <a:pt x="3913" y="356"/>
                    <a:pt x="4176" y="362"/>
                    <a:pt x="4439" y="362"/>
                  </a:cubicBezTo>
                  <a:cubicBezTo>
                    <a:pt x="4780" y="362"/>
                    <a:pt x="5121" y="351"/>
                    <a:pt x="5455" y="316"/>
                  </a:cubicBezTo>
                  <a:cubicBezTo>
                    <a:pt x="6069" y="260"/>
                    <a:pt x="6685" y="266"/>
                    <a:pt x="7293" y="217"/>
                  </a:cubicBezTo>
                  <a:cubicBezTo>
                    <a:pt x="7336" y="211"/>
                    <a:pt x="7336" y="154"/>
                    <a:pt x="7293" y="148"/>
                  </a:cubicBezTo>
                  <a:cubicBezTo>
                    <a:pt x="6691" y="99"/>
                    <a:pt x="6088" y="117"/>
                    <a:pt x="5492" y="50"/>
                  </a:cubicBezTo>
                  <a:cubicBezTo>
                    <a:pt x="5167" y="13"/>
                    <a:pt x="4833" y="1"/>
                    <a:pt x="4499"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9" name="Google Shape;579;p41"/>
            <p:cNvSpPr/>
            <p:nvPr/>
          </p:nvSpPr>
          <p:spPr>
            <a:xfrm>
              <a:off x="8243426" y="4886805"/>
              <a:ext cx="526035" cy="19390"/>
            </a:xfrm>
            <a:custGeom>
              <a:avLst/>
              <a:gdLst/>
              <a:ahLst/>
              <a:cxnLst/>
              <a:rect l="l" t="t" r="r" b="b"/>
              <a:pathLst>
                <a:path w="4101" h="151" extrusionOk="0">
                  <a:moveTo>
                    <a:pt x="3788" y="1"/>
                  </a:moveTo>
                  <a:cubicBezTo>
                    <a:pt x="3720" y="1"/>
                    <a:pt x="3651" y="4"/>
                    <a:pt x="3586" y="4"/>
                  </a:cubicBezTo>
                  <a:lnTo>
                    <a:pt x="3113" y="4"/>
                  </a:lnTo>
                  <a:cubicBezTo>
                    <a:pt x="2766" y="4"/>
                    <a:pt x="2423" y="4"/>
                    <a:pt x="2076" y="11"/>
                  </a:cubicBezTo>
                  <a:cubicBezTo>
                    <a:pt x="1393" y="17"/>
                    <a:pt x="708" y="35"/>
                    <a:pt x="31" y="55"/>
                  </a:cubicBezTo>
                  <a:cubicBezTo>
                    <a:pt x="0" y="55"/>
                    <a:pt x="0" y="98"/>
                    <a:pt x="31" y="98"/>
                  </a:cubicBezTo>
                  <a:cubicBezTo>
                    <a:pt x="708" y="110"/>
                    <a:pt x="1393" y="135"/>
                    <a:pt x="2076" y="141"/>
                  </a:cubicBezTo>
                  <a:cubicBezTo>
                    <a:pt x="2243" y="144"/>
                    <a:pt x="2411" y="144"/>
                    <a:pt x="2579" y="144"/>
                  </a:cubicBezTo>
                  <a:cubicBezTo>
                    <a:pt x="2746" y="144"/>
                    <a:pt x="2914" y="144"/>
                    <a:pt x="3082" y="147"/>
                  </a:cubicBezTo>
                  <a:lnTo>
                    <a:pt x="3586" y="147"/>
                  </a:lnTo>
                  <a:cubicBezTo>
                    <a:pt x="3653" y="147"/>
                    <a:pt x="3724" y="151"/>
                    <a:pt x="3794" y="151"/>
                  </a:cubicBezTo>
                  <a:cubicBezTo>
                    <a:pt x="3886" y="151"/>
                    <a:pt x="3978" y="144"/>
                    <a:pt x="4063" y="116"/>
                  </a:cubicBezTo>
                  <a:cubicBezTo>
                    <a:pt x="4100" y="104"/>
                    <a:pt x="4100" y="49"/>
                    <a:pt x="4063" y="35"/>
                  </a:cubicBezTo>
                  <a:cubicBezTo>
                    <a:pt x="3977" y="7"/>
                    <a:pt x="3882" y="1"/>
                    <a:pt x="3788" y="1"/>
                  </a:cubicBezTo>
                  <a:close/>
                </a:path>
              </a:pathLst>
            </a:custGeom>
            <a:solidFill>
              <a:srgbClr val="635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0" name="Google Shape;580;p41"/>
            <p:cNvSpPr/>
            <p:nvPr/>
          </p:nvSpPr>
          <p:spPr>
            <a:xfrm>
              <a:off x="2681996" y="4840440"/>
              <a:ext cx="1173927" cy="45200"/>
            </a:xfrm>
            <a:custGeom>
              <a:avLst/>
              <a:gdLst/>
              <a:ahLst/>
              <a:cxnLst/>
              <a:rect l="l" t="t" r="r" b="b"/>
              <a:pathLst>
                <a:path w="9152" h="352" extrusionOk="0">
                  <a:moveTo>
                    <a:pt x="2600" y="1"/>
                  </a:moveTo>
                  <a:cubicBezTo>
                    <a:pt x="2411" y="1"/>
                    <a:pt x="2222" y="6"/>
                    <a:pt x="2033" y="20"/>
                  </a:cubicBezTo>
                  <a:cubicBezTo>
                    <a:pt x="1884" y="33"/>
                    <a:pt x="1734" y="64"/>
                    <a:pt x="1591" y="88"/>
                  </a:cubicBezTo>
                  <a:cubicBezTo>
                    <a:pt x="1481" y="111"/>
                    <a:pt x="1374" y="115"/>
                    <a:pt x="1268" y="115"/>
                  </a:cubicBezTo>
                  <a:cubicBezTo>
                    <a:pt x="1199" y="115"/>
                    <a:pt x="1132" y="114"/>
                    <a:pt x="1063" y="114"/>
                  </a:cubicBezTo>
                  <a:cubicBezTo>
                    <a:pt x="722" y="120"/>
                    <a:pt x="381" y="139"/>
                    <a:pt x="38" y="145"/>
                  </a:cubicBezTo>
                  <a:cubicBezTo>
                    <a:pt x="0" y="145"/>
                    <a:pt x="0" y="200"/>
                    <a:pt x="38" y="200"/>
                  </a:cubicBezTo>
                  <a:cubicBezTo>
                    <a:pt x="336" y="214"/>
                    <a:pt x="628" y="220"/>
                    <a:pt x="926" y="231"/>
                  </a:cubicBezTo>
                  <a:lnTo>
                    <a:pt x="1350" y="231"/>
                  </a:lnTo>
                  <a:cubicBezTo>
                    <a:pt x="1517" y="231"/>
                    <a:pt x="1678" y="275"/>
                    <a:pt x="1840" y="300"/>
                  </a:cubicBezTo>
                  <a:cubicBezTo>
                    <a:pt x="2083" y="339"/>
                    <a:pt x="2330" y="352"/>
                    <a:pt x="2578" y="352"/>
                  </a:cubicBezTo>
                  <a:cubicBezTo>
                    <a:pt x="2912" y="352"/>
                    <a:pt x="3247" y="329"/>
                    <a:pt x="3579" y="318"/>
                  </a:cubicBezTo>
                  <a:cubicBezTo>
                    <a:pt x="4169" y="306"/>
                    <a:pt x="4754" y="275"/>
                    <a:pt x="5338" y="263"/>
                  </a:cubicBezTo>
                  <a:cubicBezTo>
                    <a:pt x="5934" y="257"/>
                    <a:pt x="6531" y="251"/>
                    <a:pt x="7127" y="231"/>
                  </a:cubicBezTo>
                  <a:cubicBezTo>
                    <a:pt x="7791" y="214"/>
                    <a:pt x="8456" y="220"/>
                    <a:pt x="9120" y="200"/>
                  </a:cubicBezTo>
                  <a:cubicBezTo>
                    <a:pt x="9152" y="200"/>
                    <a:pt x="9152" y="151"/>
                    <a:pt x="9120" y="151"/>
                  </a:cubicBezTo>
                  <a:cubicBezTo>
                    <a:pt x="8524" y="132"/>
                    <a:pt x="7928" y="132"/>
                    <a:pt x="7337" y="120"/>
                  </a:cubicBezTo>
                  <a:cubicBezTo>
                    <a:pt x="6747" y="114"/>
                    <a:pt x="6164" y="88"/>
                    <a:pt x="5574" y="82"/>
                  </a:cubicBezTo>
                  <a:cubicBezTo>
                    <a:pt x="4989" y="76"/>
                    <a:pt x="4406" y="39"/>
                    <a:pt x="3816" y="33"/>
                  </a:cubicBezTo>
                  <a:cubicBezTo>
                    <a:pt x="3409" y="24"/>
                    <a:pt x="3005" y="1"/>
                    <a:pt x="2600" y="1"/>
                  </a:cubicBezTo>
                  <a:close/>
                </a:path>
              </a:pathLst>
            </a:custGeom>
            <a:solidFill>
              <a:srgbClr val="4A42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81" name="Google Shape;581;p41"/>
          <p:cNvGrpSpPr/>
          <p:nvPr/>
        </p:nvGrpSpPr>
        <p:grpSpPr>
          <a:xfrm flipH="1">
            <a:off x="485937" y="5187251"/>
            <a:ext cx="1707553" cy="1363063"/>
            <a:chOff x="2464800" y="3473650"/>
            <a:chExt cx="269625" cy="215225"/>
          </a:xfrm>
        </p:grpSpPr>
        <p:sp>
          <p:nvSpPr>
            <p:cNvPr id="582" name="Google Shape;582;p41"/>
            <p:cNvSpPr/>
            <p:nvPr/>
          </p:nvSpPr>
          <p:spPr>
            <a:xfrm>
              <a:off x="2464800" y="3473650"/>
              <a:ext cx="269625" cy="215225"/>
            </a:xfrm>
            <a:custGeom>
              <a:avLst/>
              <a:gdLst/>
              <a:ahLst/>
              <a:cxnLst/>
              <a:rect l="l" t="t" r="r" b="b"/>
              <a:pathLst>
                <a:path w="10785" h="8609" extrusionOk="0">
                  <a:moveTo>
                    <a:pt x="9801" y="1"/>
                  </a:moveTo>
                  <a:cubicBezTo>
                    <a:pt x="9554" y="1"/>
                    <a:pt x="8555" y="257"/>
                    <a:pt x="7573" y="850"/>
                  </a:cubicBezTo>
                  <a:cubicBezTo>
                    <a:pt x="6518" y="1477"/>
                    <a:pt x="3020" y="3806"/>
                    <a:pt x="2324" y="4503"/>
                  </a:cubicBezTo>
                  <a:lnTo>
                    <a:pt x="1" y="8373"/>
                  </a:lnTo>
                  <a:lnTo>
                    <a:pt x="2902" y="8609"/>
                  </a:lnTo>
                  <a:lnTo>
                    <a:pt x="9822" y="8609"/>
                  </a:lnTo>
                  <a:cubicBezTo>
                    <a:pt x="9822" y="8609"/>
                    <a:pt x="10537" y="6547"/>
                    <a:pt x="10661" y="5348"/>
                  </a:cubicBezTo>
                  <a:cubicBezTo>
                    <a:pt x="10785" y="4149"/>
                    <a:pt x="10406" y="1205"/>
                    <a:pt x="10326" y="869"/>
                  </a:cubicBezTo>
                  <a:cubicBezTo>
                    <a:pt x="10239" y="534"/>
                    <a:pt x="9990" y="49"/>
                    <a:pt x="9841" y="4"/>
                  </a:cubicBezTo>
                  <a:cubicBezTo>
                    <a:pt x="9832" y="2"/>
                    <a:pt x="9818" y="1"/>
                    <a:pt x="9801" y="1"/>
                  </a:cubicBezTo>
                  <a:close/>
                </a:path>
              </a:pathLst>
            </a:custGeom>
            <a:solidFill>
              <a:srgbClr val="CBC1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3" name="Google Shape;583;p41"/>
            <p:cNvSpPr/>
            <p:nvPr/>
          </p:nvSpPr>
          <p:spPr>
            <a:xfrm>
              <a:off x="2587325" y="3488500"/>
              <a:ext cx="129750" cy="131575"/>
            </a:xfrm>
            <a:custGeom>
              <a:avLst/>
              <a:gdLst/>
              <a:ahLst/>
              <a:cxnLst/>
              <a:rect l="l" t="t" r="r" b="b"/>
              <a:pathLst>
                <a:path w="5190" h="5263" extrusionOk="0">
                  <a:moveTo>
                    <a:pt x="5189" y="1"/>
                  </a:moveTo>
                  <a:lnTo>
                    <a:pt x="4077" y="3145"/>
                  </a:lnTo>
                  <a:lnTo>
                    <a:pt x="2325" y="4158"/>
                  </a:lnTo>
                  <a:cubicBezTo>
                    <a:pt x="2325" y="4158"/>
                    <a:pt x="1741" y="4430"/>
                    <a:pt x="1586" y="4499"/>
                  </a:cubicBezTo>
                  <a:cubicBezTo>
                    <a:pt x="1436" y="4574"/>
                    <a:pt x="38" y="5244"/>
                    <a:pt x="1" y="5262"/>
                  </a:cubicBezTo>
                  <a:cubicBezTo>
                    <a:pt x="777" y="4958"/>
                    <a:pt x="517" y="5089"/>
                    <a:pt x="1641" y="4660"/>
                  </a:cubicBezTo>
                  <a:cubicBezTo>
                    <a:pt x="1909" y="4574"/>
                    <a:pt x="2162" y="4493"/>
                    <a:pt x="2400" y="4424"/>
                  </a:cubicBezTo>
                  <a:cubicBezTo>
                    <a:pt x="2400" y="4424"/>
                    <a:pt x="3586" y="3797"/>
                    <a:pt x="4232" y="3418"/>
                  </a:cubicBezTo>
                  <a:lnTo>
                    <a:pt x="5189" y="1"/>
                  </a:lnTo>
                  <a:close/>
                </a:path>
              </a:pathLst>
            </a:custGeom>
            <a:solidFill>
              <a:srgbClr val="E8E1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4" name="Google Shape;584;p41"/>
            <p:cNvSpPr/>
            <p:nvPr/>
          </p:nvSpPr>
          <p:spPr>
            <a:xfrm>
              <a:off x="2628325" y="3599100"/>
              <a:ext cx="19000" cy="80950"/>
            </a:xfrm>
            <a:custGeom>
              <a:avLst/>
              <a:gdLst/>
              <a:ahLst/>
              <a:cxnLst/>
              <a:rect l="l" t="t" r="r" b="b"/>
              <a:pathLst>
                <a:path w="760" h="3238" extrusionOk="0">
                  <a:moveTo>
                    <a:pt x="760" y="0"/>
                  </a:moveTo>
                  <a:lnTo>
                    <a:pt x="760" y="0"/>
                  </a:lnTo>
                  <a:cubicBezTo>
                    <a:pt x="522" y="69"/>
                    <a:pt x="269" y="150"/>
                    <a:pt x="1" y="236"/>
                  </a:cubicBezTo>
                  <a:lnTo>
                    <a:pt x="112" y="3237"/>
                  </a:lnTo>
                  <a:lnTo>
                    <a:pt x="760" y="0"/>
                  </a:lnTo>
                  <a:close/>
                </a:path>
              </a:pathLst>
            </a:custGeom>
            <a:solidFill>
              <a:srgbClr val="8E7E78">
                <a:alpha val="534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5" name="Google Shape;585;p41"/>
            <p:cNvSpPr/>
            <p:nvPr/>
          </p:nvSpPr>
          <p:spPr>
            <a:xfrm>
              <a:off x="2464800" y="3605000"/>
              <a:ext cx="166350" cy="83875"/>
            </a:xfrm>
            <a:custGeom>
              <a:avLst/>
              <a:gdLst/>
              <a:ahLst/>
              <a:cxnLst/>
              <a:rect l="l" t="t" r="r" b="b"/>
              <a:pathLst>
                <a:path w="6654" h="3355" extrusionOk="0">
                  <a:moveTo>
                    <a:pt x="6542" y="0"/>
                  </a:moveTo>
                  <a:cubicBezTo>
                    <a:pt x="5163" y="461"/>
                    <a:pt x="3505" y="1156"/>
                    <a:pt x="2902" y="1497"/>
                  </a:cubicBezTo>
                  <a:lnTo>
                    <a:pt x="647" y="2044"/>
                  </a:lnTo>
                  <a:lnTo>
                    <a:pt x="1" y="3119"/>
                  </a:lnTo>
                  <a:lnTo>
                    <a:pt x="2902" y="3355"/>
                  </a:lnTo>
                  <a:lnTo>
                    <a:pt x="6579" y="3355"/>
                  </a:lnTo>
                  <a:lnTo>
                    <a:pt x="6653" y="3001"/>
                  </a:lnTo>
                  <a:lnTo>
                    <a:pt x="6542" y="0"/>
                  </a:lnTo>
                  <a:close/>
                </a:path>
              </a:pathLst>
            </a:custGeom>
            <a:solidFill>
              <a:srgbClr val="B8A7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6" name="Google Shape;586;p41"/>
            <p:cNvSpPr/>
            <p:nvPr/>
          </p:nvSpPr>
          <p:spPr>
            <a:xfrm>
              <a:off x="2692475" y="3483550"/>
              <a:ext cx="41950" cy="205325"/>
            </a:xfrm>
            <a:custGeom>
              <a:avLst/>
              <a:gdLst/>
              <a:ahLst/>
              <a:cxnLst/>
              <a:rect l="l" t="t" r="r" b="b"/>
              <a:pathLst>
                <a:path w="1678" h="8213" extrusionOk="0">
                  <a:moveTo>
                    <a:pt x="1038" y="1"/>
                  </a:moveTo>
                  <a:lnTo>
                    <a:pt x="26" y="3616"/>
                  </a:lnTo>
                  <a:cubicBezTo>
                    <a:pt x="26" y="3616"/>
                    <a:pt x="1" y="6294"/>
                    <a:pt x="26" y="6362"/>
                  </a:cubicBezTo>
                  <a:cubicBezTo>
                    <a:pt x="44" y="6716"/>
                    <a:pt x="94" y="7542"/>
                    <a:pt x="144" y="8213"/>
                  </a:cubicBezTo>
                  <a:lnTo>
                    <a:pt x="715" y="8213"/>
                  </a:lnTo>
                  <a:cubicBezTo>
                    <a:pt x="715" y="8213"/>
                    <a:pt x="1430" y="6151"/>
                    <a:pt x="1554" y="4952"/>
                  </a:cubicBezTo>
                  <a:cubicBezTo>
                    <a:pt x="1678" y="3753"/>
                    <a:pt x="1299" y="809"/>
                    <a:pt x="1219" y="473"/>
                  </a:cubicBezTo>
                  <a:cubicBezTo>
                    <a:pt x="1181" y="330"/>
                    <a:pt x="1113" y="156"/>
                    <a:pt x="1038" y="1"/>
                  </a:cubicBezTo>
                  <a:close/>
                </a:path>
              </a:pathLst>
            </a:custGeom>
            <a:solidFill>
              <a:srgbClr val="8E7E78">
                <a:alpha val="534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7" name="Google Shape;587;p41"/>
            <p:cNvSpPr/>
            <p:nvPr/>
          </p:nvSpPr>
          <p:spPr>
            <a:xfrm>
              <a:off x="2629250" y="3573950"/>
              <a:ext cx="66825" cy="114925"/>
            </a:xfrm>
            <a:custGeom>
              <a:avLst/>
              <a:gdLst/>
              <a:ahLst/>
              <a:cxnLst/>
              <a:rect l="l" t="t" r="r" b="b"/>
              <a:pathLst>
                <a:path w="2673" h="4597" extrusionOk="0">
                  <a:moveTo>
                    <a:pt x="2555" y="0"/>
                  </a:moveTo>
                  <a:lnTo>
                    <a:pt x="2555" y="0"/>
                  </a:lnTo>
                  <a:cubicBezTo>
                    <a:pt x="1909" y="379"/>
                    <a:pt x="723" y="1006"/>
                    <a:pt x="723" y="1006"/>
                  </a:cubicBezTo>
                  <a:lnTo>
                    <a:pt x="75" y="4243"/>
                  </a:lnTo>
                  <a:lnTo>
                    <a:pt x="1" y="4597"/>
                  </a:lnTo>
                  <a:lnTo>
                    <a:pt x="2673" y="4597"/>
                  </a:lnTo>
                  <a:cubicBezTo>
                    <a:pt x="2623" y="3926"/>
                    <a:pt x="2573" y="3100"/>
                    <a:pt x="2555" y="2746"/>
                  </a:cubicBezTo>
                  <a:cubicBezTo>
                    <a:pt x="2530" y="2678"/>
                    <a:pt x="2555" y="0"/>
                    <a:pt x="2555" y="0"/>
                  </a:cubicBezTo>
                  <a:close/>
                </a:path>
              </a:pathLst>
            </a:custGeom>
            <a:solidFill>
              <a:srgbClr val="B8A7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8" name="Google Shape;588;p41"/>
            <p:cNvSpPr/>
            <p:nvPr/>
          </p:nvSpPr>
          <p:spPr>
            <a:xfrm>
              <a:off x="2688300" y="3636525"/>
              <a:ext cx="7775" cy="52350"/>
            </a:xfrm>
            <a:custGeom>
              <a:avLst/>
              <a:gdLst/>
              <a:ahLst/>
              <a:cxnLst/>
              <a:rect l="l" t="t" r="r" b="b"/>
              <a:pathLst>
                <a:path w="311" h="2094" extrusionOk="0">
                  <a:moveTo>
                    <a:pt x="187" y="0"/>
                  </a:moveTo>
                  <a:lnTo>
                    <a:pt x="1" y="2094"/>
                  </a:lnTo>
                  <a:lnTo>
                    <a:pt x="311" y="2094"/>
                  </a:lnTo>
                  <a:cubicBezTo>
                    <a:pt x="261" y="1423"/>
                    <a:pt x="211" y="597"/>
                    <a:pt x="193" y="243"/>
                  </a:cubicBezTo>
                  <a:cubicBezTo>
                    <a:pt x="187" y="230"/>
                    <a:pt x="187" y="138"/>
                    <a:pt x="187" y="0"/>
                  </a:cubicBezTo>
                  <a:close/>
                </a:path>
              </a:pathLst>
            </a:custGeom>
            <a:solidFill>
              <a:srgbClr val="E8E1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89" name="Google Shape;589;p41"/>
          <p:cNvGrpSpPr/>
          <p:nvPr/>
        </p:nvGrpSpPr>
        <p:grpSpPr>
          <a:xfrm>
            <a:off x="10707337" y="4942811"/>
            <a:ext cx="1062379" cy="1507093"/>
            <a:chOff x="-2722704" y="-1888620"/>
            <a:chExt cx="644283" cy="913981"/>
          </a:xfrm>
        </p:grpSpPr>
        <p:sp>
          <p:nvSpPr>
            <p:cNvPr id="590" name="Google Shape;590;p41"/>
            <p:cNvSpPr/>
            <p:nvPr/>
          </p:nvSpPr>
          <p:spPr>
            <a:xfrm>
              <a:off x="-2707927" y="-1871966"/>
              <a:ext cx="629506" cy="897327"/>
            </a:xfrm>
            <a:custGeom>
              <a:avLst/>
              <a:gdLst/>
              <a:ahLst/>
              <a:cxnLst/>
              <a:rect l="l" t="t" r="r" b="b"/>
              <a:pathLst>
                <a:path w="5027" h="7166" extrusionOk="0">
                  <a:moveTo>
                    <a:pt x="1308" y="1"/>
                  </a:moveTo>
                  <a:cubicBezTo>
                    <a:pt x="1301" y="1"/>
                    <a:pt x="1294" y="2"/>
                    <a:pt x="1287" y="3"/>
                  </a:cubicBezTo>
                  <a:cubicBezTo>
                    <a:pt x="1236" y="17"/>
                    <a:pt x="1206" y="72"/>
                    <a:pt x="1218" y="121"/>
                  </a:cubicBezTo>
                  <a:cubicBezTo>
                    <a:pt x="1273" y="339"/>
                    <a:pt x="1385" y="917"/>
                    <a:pt x="1299" y="1277"/>
                  </a:cubicBezTo>
                  <a:cubicBezTo>
                    <a:pt x="1087" y="998"/>
                    <a:pt x="863" y="749"/>
                    <a:pt x="640" y="545"/>
                  </a:cubicBezTo>
                  <a:cubicBezTo>
                    <a:pt x="621" y="526"/>
                    <a:pt x="597" y="517"/>
                    <a:pt x="573" y="517"/>
                  </a:cubicBezTo>
                  <a:cubicBezTo>
                    <a:pt x="549" y="517"/>
                    <a:pt x="526" y="526"/>
                    <a:pt x="510" y="545"/>
                  </a:cubicBezTo>
                  <a:cubicBezTo>
                    <a:pt x="473" y="588"/>
                    <a:pt x="473" y="643"/>
                    <a:pt x="510" y="680"/>
                  </a:cubicBezTo>
                  <a:cubicBezTo>
                    <a:pt x="740" y="892"/>
                    <a:pt x="957" y="1141"/>
                    <a:pt x="1175" y="1426"/>
                  </a:cubicBezTo>
                  <a:cubicBezTo>
                    <a:pt x="1129" y="1436"/>
                    <a:pt x="1083" y="1441"/>
                    <a:pt x="1036" y="1441"/>
                  </a:cubicBezTo>
                  <a:cubicBezTo>
                    <a:pt x="657" y="1441"/>
                    <a:pt x="292" y="1134"/>
                    <a:pt x="286" y="1128"/>
                  </a:cubicBezTo>
                  <a:cubicBezTo>
                    <a:pt x="270" y="1114"/>
                    <a:pt x="247" y="1107"/>
                    <a:pt x="225" y="1107"/>
                  </a:cubicBezTo>
                  <a:cubicBezTo>
                    <a:pt x="199" y="1107"/>
                    <a:pt x="172" y="1117"/>
                    <a:pt x="155" y="1141"/>
                  </a:cubicBezTo>
                  <a:cubicBezTo>
                    <a:pt x="118" y="1178"/>
                    <a:pt x="125" y="1239"/>
                    <a:pt x="163" y="1271"/>
                  </a:cubicBezTo>
                  <a:cubicBezTo>
                    <a:pt x="187" y="1290"/>
                    <a:pt x="591" y="1632"/>
                    <a:pt x="1038" y="1632"/>
                  </a:cubicBezTo>
                  <a:cubicBezTo>
                    <a:pt x="1124" y="1632"/>
                    <a:pt x="1212" y="1620"/>
                    <a:pt x="1299" y="1588"/>
                  </a:cubicBezTo>
                  <a:cubicBezTo>
                    <a:pt x="1777" y="2253"/>
                    <a:pt x="2225" y="3054"/>
                    <a:pt x="2597" y="3856"/>
                  </a:cubicBezTo>
                  <a:cubicBezTo>
                    <a:pt x="2348" y="3774"/>
                    <a:pt x="1952" y="3595"/>
                    <a:pt x="1379" y="3154"/>
                  </a:cubicBezTo>
                  <a:cubicBezTo>
                    <a:pt x="1560" y="2787"/>
                    <a:pt x="1311" y="2091"/>
                    <a:pt x="1132" y="1924"/>
                  </a:cubicBezTo>
                  <a:cubicBezTo>
                    <a:pt x="1111" y="1907"/>
                    <a:pt x="1088" y="1899"/>
                    <a:pt x="1066" y="1899"/>
                  </a:cubicBezTo>
                  <a:cubicBezTo>
                    <a:pt x="1040" y="1899"/>
                    <a:pt x="1015" y="1910"/>
                    <a:pt x="995" y="1930"/>
                  </a:cubicBezTo>
                  <a:cubicBezTo>
                    <a:pt x="957" y="1967"/>
                    <a:pt x="963" y="2030"/>
                    <a:pt x="1001" y="2067"/>
                  </a:cubicBezTo>
                  <a:cubicBezTo>
                    <a:pt x="1118" y="2171"/>
                    <a:pt x="1293" y="2650"/>
                    <a:pt x="1250" y="2954"/>
                  </a:cubicBezTo>
                  <a:cubicBezTo>
                    <a:pt x="989" y="2514"/>
                    <a:pt x="535" y="2191"/>
                    <a:pt x="516" y="2179"/>
                  </a:cubicBezTo>
                  <a:cubicBezTo>
                    <a:pt x="500" y="2167"/>
                    <a:pt x="480" y="2161"/>
                    <a:pt x="461" y="2161"/>
                  </a:cubicBezTo>
                  <a:cubicBezTo>
                    <a:pt x="430" y="2161"/>
                    <a:pt x="398" y="2176"/>
                    <a:pt x="379" y="2203"/>
                  </a:cubicBezTo>
                  <a:cubicBezTo>
                    <a:pt x="355" y="2246"/>
                    <a:pt x="361" y="2302"/>
                    <a:pt x="404" y="2334"/>
                  </a:cubicBezTo>
                  <a:cubicBezTo>
                    <a:pt x="410" y="2340"/>
                    <a:pt x="820" y="2626"/>
                    <a:pt x="1063" y="3017"/>
                  </a:cubicBezTo>
                  <a:cubicBezTo>
                    <a:pt x="677" y="2874"/>
                    <a:pt x="281" y="2638"/>
                    <a:pt x="275" y="2638"/>
                  </a:cubicBezTo>
                  <a:cubicBezTo>
                    <a:pt x="259" y="2627"/>
                    <a:pt x="242" y="2623"/>
                    <a:pt x="225" y="2623"/>
                  </a:cubicBezTo>
                  <a:cubicBezTo>
                    <a:pt x="192" y="2623"/>
                    <a:pt x="160" y="2641"/>
                    <a:pt x="143" y="2669"/>
                  </a:cubicBezTo>
                  <a:cubicBezTo>
                    <a:pt x="118" y="2712"/>
                    <a:pt x="131" y="2775"/>
                    <a:pt x="175" y="2799"/>
                  </a:cubicBezTo>
                  <a:cubicBezTo>
                    <a:pt x="200" y="2812"/>
                    <a:pt x="616" y="3060"/>
                    <a:pt x="1026" y="3203"/>
                  </a:cubicBezTo>
                  <a:cubicBezTo>
                    <a:pt x="948" y="3224"/>
                    <a:pt x="853" y="3232"/>
                    <a:pt x="750" y="3232"/>
                  </a:cubicBezTo>
                  <a:cubicBezTo>
                    <a:pt x="541" y="3232"/>
                    <a:pt x="303" y="3197"/>
                    <a:pt x="131" y="3160"/>
                  </a:cubicBezTo>
                  <a:cubicBezTo>
                    <a:pt x="124" y="3158"/>
                    <a:pt x="116" y="3157"/>
                    <a:pt x="109" y="3157"/>
                  </a:cubicBezTo>
                  <a:cubicBezTo>
                    <a:pt x="65" y="3157"/>
                    <a:pt x="24" y="3185"/>
                    <a:pt x="14" y="3228"/>
                  </a:cubicBezTo>
                  <a:cubicBezTo>
                    <a:pt x="0" y="3278"/>
                    <a:pt x="32" y="3327"/>
                    <a:pt x="88" y="3340"/>
                  </a:cubicBezTo>
                  <a:cubicBezTo>
                    <a:pt x="143" y="3352"/>
                    <a:pt x="442" y="3421"/>
                    <a:pt x="740" y="3421"/>
                  </a:cubicBezTo>
                  <a:cubicBezTo>
                    <a:pt x="938" y="3421"/>
                    <a:pt x="1132" y="3395"/>
                    <a:pt x="1262" y="3303"/>
                  </a:cubicBezTo>
                  <a:cubicBezTo>
                    <a:pt x="1989" y="3862"/>
                    <a:pt x="2454" y="4029"/>
                    <a:pt x="2697" y="4080"/>
                  </a:cubicBezTo>
                  <a:cubicBezTo>
                    <a:pt x="2896" y="4508"/>
                    <a:pt x="3063" y="4937"/>
                    <a:pt x="3212" y="5340"/>
                  </a:cubicBezTo>
                  <a:cubicBezTo>
                    <a:pt x="2914" y="5088"/>
                    <a:pt x="2201" y="4572"/>
                    <a:pt x="1386" y="4572"/>
                  </a:cubicBezTo>
                  <a:cubicBezTo>
                    <a:pt x="1233" y="4572"/>
                    <a:pt x="1078" y="4590"/>
                    <a:pt x="920" y="4631"/>
                  </a:cubicBezTo>
                  <a:cubicBezTo>
                    <a:pt x="1603" y="5299"/>
                    <a:pt x="2530" y="5492"/>
                    <a:pt x="3077" y="5492"/>
                  </a:cubicBezTo>
                  <a:cubicBezTo>
                    <a:pt x="3148" y="5492"/>
                    <a:pt x="3212" y="5488"/>
                    <a:pt x="3268" y="5483"/>
                  </a:cubicBezTo>
                  <a:cubicBezTo>
                    <a:pt x="3398" y="5861"/>
                    <a:pt x="3504" y="6210"/>
                    <a:pt x="3584" y="6508"/>
                  </a:cubicBezTo>
                  <a:cubicBezTo>
                    <a:pt x="3313" y="6312"/>
                    <a:pt x="2608" y="5880"/>
                    <a:pt x="1719" y="5880"/>
                  </a:cubicBezTo>
                  <a:cubicBezTo>
                    <a:pt x="1533" y="5880"/>
                    <a:pt x="1338" y="5899"/>
                    <a:pt x="1138" y="5943"/>
                  </a:cubicBezTo>
                  <a:cubicBezTo>
                    <a:pt x="1766" y="6503"/>
                    <a:pt x="2650" y="6647"/>
                    <a:pt x="3224" y="6647"/>
                  </a:cubicBezTo>
                  <a:cubicBezTo>
                    <a:pt x="3382" y="6647"/>
                    <a:pt x="3517" y="6636"/>
                    <a:pt x="3616" y="6620"/>
                  </a:cubicBezTo>
                  <a:cubicBezTo>
                    <a:pt x="3659" y="6793"/>
                    <a:pt x="3690" y="6950"/>
                    <a:pt x="3710" y="7085"/>
                  </a:cubicBezTo>
                  <a:cubicBezTo>
                    <a:pt x="3716" y="7136"/>
                    <a:pt x="3759" y="7166"/>
                    <a:pt x="3802" y="7166"/>
                  </a:cubicBezTo>
                  <a:lnTo>
                    <a:pt x="3816" y="7166"/>
                  </a:lnTo>
                  <a:cubicBezTo>
                    <a:pt x="3871" y="7160"/>
                    <a:pt x="3908" y="7111"/>
                    <a:pt x="3896" y="7054"/>
                  </a:cubicBezTo>
                  <a:cubicBezTo>
                    <a:pt x="3877" y="6918"/>
                    <a:pt x="3845" y="6756"/>
                    <a:pt x="3796" y="6583"/>
                  </a:cubicBezTo>
                  <a:cubicBezTo>
                    <a:pt x="4287" y="6440"/>
                    <a:pt x="5026" y="5763"/>
                    <a:pt x="4926" y="4812"/>
                  </a:cubicBezTo>
                  <a:lnTo>
                    <a:pt x="4926" y="4812"/>
                  </a:lnTo>
                  <a:cubicBezTo>
                    <a:pt x="4249" y="5190"/>
                    <a:pt x="3890" y="6061"/>
                    <a:pt x="3759" y="6434"/>
                  </a:cubicBezTo>
                  <a:cubicBezTo>
                    <a:pt x="3578" y="5757"/>
                    <a:pt x="3262" y="4868"/>
                    <a:pt x="2852" y="3960"/>
                  </a:cubicBezTo>
                  <a:cubicBezTo>
                    <a:pt x="2846" y="3954"/>
                    <a:pt x="2846" y="3948"/>
                    <a:pt x="2846" y="3948"/>
                  </a:cubicBezTo>
                  <a:cubicBezTo>
                    <a:pt x="2653" y="3527"/>
                    <a:pt x="2442" y="3103"/>
                    <a:pt x="2219" y="2701"/>
                  </a:cubicBezTo>
                  <a:cubicBezTo>
                    <a:pt x="2535" y="2320"/>
                    <a:pt x="2735" y="1482"/>
                    <a:pt x="2474" y="755"/>
                  </a:cubicBezTo>
                  <a:lnTo>
                    <a:pt x="2474" y="755"/>
                  </a:lnTo>
                  <a:cubicBezTo>
                    <a:pt x="2101" y="1290"/>
                    <a:pt x="2101" y="2134"/>
                    <a:pt x="2125" y="2538"/>
                  </a:cubicBezTo>
                  <a:cubicBezTo>
                    <a:pt x="1921" y="2171"/>
                    <a:pt x="1697" y="1824"/>
                    <a:pt x="1467" y="1508"/>
                  </a:cubicBezTo>
                  <a:cubicBezTo>
                    <a:pt x="1982" y="1165"/>
                    <a:pt x="2001" y="233"/>
                    <a:pt x="2001" y="129"/>
                  </a:cubicBezTo>
                  <a:cubicBezTo>
                    <a:pt x="2001" y="72"/>
                    <a:pt x="1958" y="29"/>
                    <a:pt x="1907" y="29"/>
                  </a:cubicBezTo>
                  <a:cubicBezTo>
                    <a:pt x="1852" y="29"/>
                    <a:pt x="1809" y="72"/>
                    <a:pt x="1809" y="129"/>
                  </a:cubicBezTo>
                  <a:cubicBezTo>
                    <a:pt x="1809" y="427"/>
                    <a:pt x="1740" y="929"/>
                    <a:pt x="1505" y="1216"/>
                  </a:cubicBezTo>
                  <a:cubicBezTo>
                    <a:pt x="1579" y="737"/>
                    <a:pt x="1411" y="103"/>
                    <a:pt x="1399" y="72"/>
                  </a:cubicBezTo>
                  <a:cubicBezTo>
                    <a:pt x="1387" y="30"/>
                    <a:pt x="1350" y="1"/>
                    <a:pt x="1308" y="1"/>
                  </a:cubicBezTo>
                  <a:close/>
                </a:path>
              </a:pathLst>
            </a:custGeom>
            <a:solidFill>
              <a:srgbClr val="395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1" name="Google Shape;591;p41"/>
            <p:cNvSpPr/>
            <p:nvPr/>
          </p:nvSpPr>
          <p:spPr>
            <a:xfrm>
              <a:off x="-2722704" y="-1493551"/>
              <a:ext cx="56852" cy="56850"/>
            </a:xfrm>
            <a:custGeom>
              <a:avLst/>
              <a:gdLst/>
              <a:ahLst/>
              <a:cxnLst/>
              <a:rect l="l" t="t" r="r" b="b"/>
              <a:pathLst>
                <a:path w="454" h="454" extrusionOk="0">
                  <a:moveTo>
                    <a:pt x="224" y="1"/>
                  </a:moveTo>
                  <a:cubicBezTo>
                    <a:pt x="100" y="1"/>
                    <a:pt x="0" y="101"/>
                    <a:pt x="0" y="230"/>
                  </a:cubicBezTo>
                  <a:cubicBezTo>
                    <a:pt x="0" y="355"/>
                    <a:pt x="100" y="454"/>
                    <a:pt x="224" y="454"/>
                  </a:cubicBezTo>
                  <a:cubicBezTo>
                    <a:pt x="348" y="454"/>
                    <a:pt x="454" y="355"/>
                    <a:pt x="454" y="230"/>
                  </a:cubicBezTo>
                  <a:cubicBezTo>
                    <a:pt x="454" y="101"/>
                    <a:pt x="348" y="1"/>
                    <a:pt x="224" y="1"/>
                  </a:cubicBezTo>
                  <a:close/>
                </a:path>
              </a:pathLst>
            </a:custGeom>
            <a:solidFill>
              <a:srgbClr val="D79E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2" name="Google Shape;592;p41"/>
            <p:cNvSpPr/>
            <p:nvPr/>
          </p:nvSpPr>
          <p:spPr>
            <a:xfrm>
              <a:off x="-2714063" y="-1563549"/>
              <a:ext cx="56101" cy="56850"/>
            </a:xfrm>
            <a:custGeom>
              <a:avLst/>
              <a:gdLst/>
              <a:ahLst/>
              <a:cxnLst/>
              <a:rect l="l" t="t" r="r" b="b"/>
              <a:pathLst>
                <a:path w="448" h="454" extrusionOk="0">
                  <a:moveTo>
                    <a:pt x="224" y="1"/>
                  </a:moveTo>
                  <a:cubicBezTo>
                    <a:pt x="100" y="1"/>
                    <a:pt x="0" y="106"/>
                    <a:pt x="0" y="230"/>
                  </a:cubicBezTo>
                  <a:cubicBezTo>
                    <a:pt x="0" y="355"/>
                    <a:pt x="100" y="454"/>
                    <a:pt x="224" y="454"/>
                  </a:cubicBezTo>
                  <a:cubicBezTo>
                    <a:pt x="347" y="454"/>
                    <a:pt x="447" y="355"/>
                    <a:pt x="447" y="230"/>
                  </a:cubicBezTo>
                  <a:cubicBezTo>
                    <a:pt x="447" y="106"/>
                    <a:pt x="347" y="1"/>
                    <a:pt x="224" y="1"/>
                  </a:cubicBezTo>
                  <a:close/>
                </a:path>
              </a:pathLst>
            </a:custGeom>
            <a:solidFill>
              <a:srgbClr val="D79E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3" name="Google Shape;593;p41"/>
            <p:cNvSpPr/>
            <p:nvPr/>
          </p:nvSpPr>
          <p:spPr>
            <a:xfrm>
              <a:off x="-2686138" y="-1622528"/>
              <a:ext cx="56852" cy="56850"/>
            </a:xfrm>
            <a:custGeom>
              <a:avLst/>
              <a:gdLst/>
              <a:ahLst/>
              <a:cxnLst/>
              <a:rect l="l" t="t" r="r" b="b"/>
              <a:pathLst>
                <a:path w="454" h="454" extrusionOk="0">
                  <a:moveTo>
                    <a:pt x="224" y="0"/>
                  </a:moveTo>
                  <a:cubicBezTo>
                    <a:pt x="101" y="0"/>
                    <a:pt x="1" y="105"/>
                    <a:pt x="1" y="230"/>
                  </a:cubicBezTo>
                  <a:cubicBezTo>
                    <a:pt x="1" y="354"/>
                    <a:pt x="101" y="454"/>
                    <a:pt x="224" y="454"/>
                  </a:cubicBezTo>
                  <a:cubicBezTo>
                    <a:pt x="348" y="454"/>
                    <a:pt x="454" y="354"/>
                    <a:pt x="454" y="230"/>
                  </a:cubicBezTo>
                  <a:cubicBezTo>
                    <a:pt x="454" y="105"/>
                    <a:pt x="348" y="0"/>
                    <a:pt x="224" y="0"/>
                  </a:cubicBezTo>
                  <a:close/>
                </a:path>
              </a:pathLst>
            </a:custGeom>
            <a:solidFill>
              <a:srgbClr val="D79E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4" name="Google Shape;594;p41"/>
            <p:cNvSpPr/>
            <p:nvPr/>
          </p:nvSpPr>
          <p:spPr>
            <a:xfrm>
              <a:off x="-2602864" y="-1653707"/>
              <a:ext cx="56852" cy="56850"/>
            </a:xfrm>
            <a:custGeom>
              <a:avLst/>
              <a:gdLst/>
              <a:ahLst/>
              <a:cxnLst/>
              <a:rect l="l" t="t" r="r" b="b"/>
              <a:pathLst>
                <a:path w="454" h="454" extrusionOk="0">
                  <a:moveTo>
                    <a:pt x="224" y="0"/>
                  </a:moveTo>
                  <a:cubicBezTo>
                    <a:pt x="99" y="0"/>
                    <a:pt x="1" y="100"/>
                    <a:pt x="1" y="224"/>
                  </a:cubicBezTo>
                  <a:cubicBezTo>
                    <a:pt x="1" y="354"/>
                    <a:pt x="99" y="454"/>
                    <a:pt x="224" y="454"/>
                  </a:cubicBezTo>
                  <a:cubicBezTo>
                    <a:pt x="348" y="454"/>
                    <a:pt x="454" y="354"/>
                    <a:pt x="454" y="224"/>
                  </a:cubicBezTo>
                  <a:cubicBezTo>
                    <a:pt x="454" y="100"/>
                    <a:pt x="348" y="0"/>
                    <a:pt x="224" y="0"/>
                  </a:cubicBezTo>
                  <a:close/>
                </a:path>
              </a:pathLst>
            </a:custGeom>
            <a:solidFill>
              <a:srgbClr val="D79E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5" name="Google Shape;595;p41"/>
            <p:cNvSpPr/>
            <p:nvPr/>
          </p:nvSpPr>
          <p:spPr>
            <a:xfrm>
              <a:off x="-2714063" y="-1751755"/>
              <a:ext cx="56101" cy="56850"/>
            </a:xfrm>
            <a:custGeom>
              <a:avLst/>
              <a:gdLst/>
              <a:ahLst/>
              <a:cxnLst/>
              <a:rect l="l" t="t" r="r" b="b"/>
              <a:pathLst>
                <a:path w="448" h="454" extrusionOk="0">
                  <a:moveTo>
                    <a:pt x="224" y="1"/>
                  </a:moveTo>
                  <a:cubicBezTo>
                    <a:pt x="100" y="1"/>
                    <a:pt x="0" y="107"/>
                    <a:pt x="0" y="230"/>
                  </a:cubicBezTo>
                  <a:cubicBezTo>
                    <a:pt x="0" y="354"/>
                    <a:pt x="100" y="454"/>
                    <a:pt x="224" y="454"/>
                  </a:cubicBezTo>
                  <a:cubicBezTo>
                    <a:pt x="347" y="454"/>
                    <a:pt x="447" y="354"/>
                    <a:pt x="447" y="230"/>
                  </a:cubicBezTo>
                  <a:cubicBezTo>
                    <a:pt x="447" y="107"/>
                    <a:pt x="347" y="1"/>
                    <a:pt x="224" y="1"/>
                  </a:cubicBezTo>
                  <a:close/>
                </a:path>
              </a:pathLst>
            </a:custGeom>
            <a:solidFill>
              <a:srgbClr val="D79E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6" name="Google Shape;596;p41"/>
            <p:cNvSpPr/>
            <p:nvPr/>
          </p:nvSpPr>
          <p:spPr>
            <a:xfrm>
              <a:off x="-2664224" y="-1827137"/>
              <a:ext cx="56852" cy="56099"/>
            </a:xfrm>
            <a:custGeom>
              <a:avLst/>
              <a:gdLst/>
              <a:ahLst/>
              <a:cxnLst/>
              <a:rect l="l" t="t" r="r" b="b"/>
              <a:pathLst>
                <a:path w="454" h="448" extrusionOk="0">
                  <a:moveTo>
                    <a:pt x="230" y="0"/>
                  </a:moveTo>
                  <a:cubicBezTo>
                    <a:pt x="104" y="0"/>
                    <a:pt x="0" y="99"/>
                    <a:pt x="0" y="224"/>
                  </a:cubicBezTo>
                  <a:cubicBezTo>
                    <a:pt x="0" y="348"/>
                    <a:pt x="104" y="448"/>
                    <a:pt x="230" y="448"/>
                  </a:cubicBezTo>
                  <a:cubicBezTo>
                    <a:pt x="353" y="448"/>
                    <a:pt x="453" y="348"/>
                    <a:pt x="453" y="224"/>
                  </a:cubicBezTo>
                  <a:cubicBezTo>
                    <a:pt x="453" y="99"/>
                    <a:pt x="353" y="0"/>
                    <a:pt x="230" y="0"/>
                  </a:cubicBezTo>
                  <a:close/>
                </a:path>
              </a:pathLst>
            </a:custGeom>
            <a:solidFill>
              <a:srgbClr val="D79E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7" name="Google Shape;597;p41"/>
            <p:cNvSpPr/>
            <p:nvPr/>
          </p:nvSpPr>
          <p:spPr>
            <a:xfrm>
              <a:off x="-2574813" y="-1888620"/>
              <a:ext cx="56852" cy="56975"/>
            </a:xfrm>
            <a:custGeom>
              <a:avLst/>
              <a:gdLst/>
              <a:ahLst/>
              <a:cxnLst/>
              <a:rect l="l" t="t" r="r" b="b"/>
              <a:pathLst>
                <a:path w="454" h="455" extrusionOk="0">
                  <a:moveTo>
                    <a:pt x="230" y="1"/>
                  </a:moveTo>
                  <a:cubicBezTo>
                    <a:pt x="106" y="1"/>
                    <a:pt x="0" y="99"/>
                    <a:pt x="0" y="224"/>
                  </a:cubicBezTo>
                  <a:cubicBezTo>
                    <a:pt x="0" y="348"/>
                    <a:pt x="106" y="454"/>
                    <a:pt x="230" y="454"/>
                  </a:cubicBezTo>
                  <a:cubicBezTo>
                    <a:pt x="354" y="454"/>
                    <a:pt x="453" y="348"/>
                    <a:pt x="453" y="224"/>
                  </a:cubicBezTo>
                  <a:cubicBezTo>
                    <a:pt x="453" y="99"/>
                    <a:pt x="354" y="1"/>
                    <a:pt x="230" y="1"/>
                  </a:cubicBezTo>
                  <a:close/>
                </a:path>
              </a:pathLst>
            </a:custGeom>
            <a:solidFill>
              <a:srgbClr val="D79E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8" name="Google Shape;598;p41"/>
            <p:cNvSpPr/>
            <p:nvPr/>
          </p:nvSpPr>
          <p:spPr>
            <a:xfrm>
              <a:off x="-2500930" y="-1888620"/>
              <a:ext cx="56101" cy="56975"/>
            </a:xfrm>
            <a:custGeom>
              <a:avLst/>
              <a:gdLst/>
              <a:ahLst/>
              <a:cxnLst/>
              <a:rect l="l" t="t" r="r" b="b"/>
              <a:pathLst>
                <a:path w="448" h="455" extrusionOk="0">
                  <a:moveTo>
                    <a:pt x="224" y="1"/>
                  </a:moveTo>
                  <a:cubicBezTo>
                    <a:pt x="99" y="1"/>
                    <a:pt x="1" y="99"/>
                    <a:pt x="1" y="224"/>
                  </a:cubicBezTo>
                  <a:cubicBezTo>
                    <a:pt x="1" y="348"/>
                    <a:pt x="99" y="454"/>
                    <a:pt x="224" y="454"/>
                  </a:cubicBezTo>
                  <a:cubicBezTo>
                    <a:pt x="348" y="454"/>
                    <a:pt x="448" y="348"/>
                    <a:pt x="448" y="224"/>
                  </a:cubicBezTo>
                  <a:cubicBezTo>
                    <a:pt x="448" y="99"/>
                    <a:pt x="348" y="1"/>
                    <a:pt x="224" y="1"/>
                  </a:cubicBezTo>
                  <a:close/>
                </a:path>
              </a:pathLst>
            </a:custGeom>
            <a:solidFill>
              <a:srgbClr val="D79E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99" name="Google Shape;599;p41"/>
          <p:cNvSpPr/>
          <p:nvPr/>
        </p:nvSpPr>
        <p:spPr>
          <a:xfrm rot="-150513">
            <a:off x="3580397" y="250791"/>
            <a:ext cx="539236" cy="66251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0" name="Google Shape;600;p41"/>
          <p:cNvSpPr/>
          <p:nvPr/>
        </p:nvSpPr>
        <p:spPr>
          <a:xfrm rot="-1552466">
            <a:off x="319766" y="1905614"/>
            <a:ext cx="1267431" cy="642815"/>
          </a:xfrm>
          <a:custGeom>
            <a:avLst/>
            <a:gdLst/>
            <a:ahLst/>
            <a:cxnLst/>
            <a:rect l="l" t="t" r="r" b="b"/>
            <a:pathLst>
              <a:path w="12605" h="6393" extrusionOk="0">
                <a:moveTo>
                  <a:pt x="1886" y="1"/>
                </a:moveTo>
                <a:cubicBezTo>
                  <a:pt x="1541" y="1"/>
                  <a:pt x="1192" y="55"/>
                  <a:pt x="858" y="168"/>
                </a:cubicBezTo>
                <a:cubicBezTo>
                  <a:pt x="560" y="274"/>
                  <a:pt x="255" y="415"/>
                  <a:pt x="1" y="627"/>
                </a:cubicBezTo>
                <a:cubicBezTo>
                  <a:pt x="1274" y="1354"/>
                  <a:pt x="144" y="2398"/>
                  <a:pt x="144" y="2398"/>
                </a:cubicBezTo>
                <a:cubicBezTo>
                  <a:pt x="2335" y="2465"/>
                  <a:pt x="1994" y="4274"/>
                  <a:pt x="1994" y="4274"/>
                </a:cubicBezTo>
                <a:cubicBezTo>
                  <a:pt x="1994" y="4274"/>
                  <a:pt x="2350" y="4156"/>
                  <a:pt x="2887" y="4156"/>
                </a:cubicBezTo>
                <a:cubicBezTo>
                  <a:pt x="3347" y="4156"/>
                  <a:pt x="3938" y="4242"/>
                  <a:pt x="4554" y="4560"/>
                </a:cubicBezTo>
                <a:cubicBezTo>
                  <a:pt x="4609" y="5131"/>
                  <a:pt x="5299" y="5851"/>
                  <a:pt x="5299" y="5851"/>
                </a:cubicBezTo>
                <a:cubicBezTo>
                  <a:pt x="5299" y="5851"/>
                  <a:pt x="6274" y="5641"/>
                  <a:pt x="6635" y="5200"/>
                </a:cubicBezTo>
                <a:cubicBezTo>
                  <a:pt x="8126" y="5367"/>
                  <a:pt x="8921" y="6392"/>
                  <a:pt x="8921" y="6392"/>
                </a:cubicBezTo>
                <a:cubicBezTo>
                  <a:pt x="8921" y="6392"/>
                  <a:pt x="9322" y="5461"/>
                  <a:pt x="10284" y="5461"/>
                </a:cubicBezTo>
                <a:cubicBezTo>
                  <a:pt x="10619" y="5461"/>
                  <a:pt x="11022" y="5574"/>
                  <a:pt x="11499" y="5876"/>
                </a:cubicBezTo>
                <a:cubicBezTo>
                  <a:pt x="11499" y="5876"/>
                  <a:pt x="11169" y="4480"/>
                  <a:pt x="12462" y="4480"/>
                </a:cubicBezTo>
                <a:cubicBezTo>
                  <a:pt x="12507" y="4480"/>
                  <a:pt x="12555" y="4482"/>
                  <a:pt x="12605" y="4485"/>
                </a:cubicBezTo>
                <a:cubicBezTo>
                  <a:pt x="12518" y="4168"/>
                  <a:pt x="12344" y="3876"/>
                  <a:pt x="12152" y="3628"/>
                </a:cubicBezTo>
                <a:cubicBezTo>
                  <a:pt x="11722" y="3056"/>
                  <a:pt x="11095" y="2646"/>
                  <a:pt x="10431" y="2473"/>
                </a:cubicBezTo>
                <a:cubicBezTo>
                  <a:pt x="10237" y="2416"/>
                  <a:pt x="10045" y="2373"/>
                  <a:pt x="9847" y="2353"/>
                </a:cubicBezTo>
                <a:cubicBezTo>
                  <a:pt x="9688" y="2342"/>
                  <a:pt x="9531" y="2333"/>
                  <a:pt x="9373" y="2333"/>
                </a:cubicBezTo>
                <a:cubicBezTo>
                  <a:pt x="9288" y="2333"/>
                  <a:pt x="9204" y="2335"/>
                  <a:pt x="9119" y="2341"/>
                </a:cubicBezTo>
                <a:cubicBezTo>
                  <a:pt x="8778" y="2771"/>
                  <a:pt x="7902" y="3509"/>
                  <a:pt x="7051" y="3554"/>
                </a:cubicBezTo>
                <a:cubicBezTo>
                  <a:pt x="7045" y="3516"/>
                  <a:pt x="7039" y="3472"/>
                  <a:pt x="7026" y="3434"/>
                </a:cubicBezTo>
                <a:cubicBezTo>
                  <a:pt x="7057" y="3422"/>
                  <a:pt x="7082" y="3410"/>
                  <a:pt x="7114" y="3391"/>
                </a:cubicBezTo>
                <a:cubicBezTo>
                  <a:pt x="7200" y="3336"/>
                  <a:pt x="7275" y="3242"/>
                  <a:pt x="7324" y="3118"/>
                </a:cubicBezTo>
                <a:cubicBezTo>
                  <a:pt x="7442" y="2832"/>
                  <a:pt x="7616" y="2149"/>
                  <a:pt x="7616" y="2149"/>
                </a:cubicBezTo>
                <a:lnTo>
                  <a:pt x="7616" y="2149"/>
                </a:lnTo>
                <a:cubicBezTo>
                  <a:pt x="7616" y="2149"/>
                  <a:pt x="6951" y="2186"/>
                  <a:pt x="6604" y="2571"/>
                </a:cubicBezTo>
                <a:cubicBezTo>
                  <a:pt x="6547" y="2628"/>
                  <a:pt x="6510" y="2696"/>
                  <a:pt x="6480" y="2771"/>
                </a:cubicBezTo>
                <a:cubicBezTo>
                  <a:pt x="6412" y="2734"/>
                  <a:pt x="6343" y="2702"/>
                  <a:pt x="6268" y="2683"/>
                </a:cubicBezTo>
                <a:cubicBezTo>
                  <a:pt x="6188" y="2659"/>
                  <a:pt x="6113" y="2646"/>
                  <a:pt x="6039" y="2634"/>
                </a:cubicBezTo>
                <a:cubicBezTo>
                  <a:pt x="6057" y="2559"/>
                  <a:pt x="6063" y="2479"/>
                  <a:pt x="6051" y="2398"/>
                </a:cubicBezTo>
                <a:cubicBezTo>
                  <a:pt x="5976" y="1888"/>
                  <a:pt x="5442" y="1484"/>
                  <a:pt x="5442" y="1484"/>
                </a:cubicBezTo>
                <a:cubicBezTo>
                  <a:pt x="5442" y="1484"/>
                  <a:pt x="5205" y="2149"/>
                  <a:pt x="5144" y="2453"/>
                </a:cubicBezTo>
                <a:cubicBezTo>
                  <a:pt x="5119" y="2584"/>
                  <a:pt x="5125" y="2702"/>
                  <a:pt x="5168" y="2801"/>
                </a:cubicBezTo>
                <a:cubicBezTo>
                  <a:pt x="5182" y="2826"/>
                  <a:pt x="5199" y="2857"/>
                  <a:pt x="5219" y="2883"/>
                </a:cubicBezTo>
                <a:cubicBezTo>
                  <a:pt x="5187" y="2907"/>
                  <a:pt x="5156" y="2938"/>
                  <a:pt x="5125" y="2969"/>
                </a:cubicBezTo>
                <a:cubicBezTo>
                  <a:pt x="4448" y="2453"/>
                  <a:pt x="4132" y="1347"/>
                  <a:pt x="4095" y="801"/>
                </a:cubicBezTo>
                <a:cubicBezTo>
                  <a:pt x="3901" y="652"/>
                  <a:pt x="3697" y="527"/>
                  <a:pt x="3479" y="409"/>
                </a:cubicBezTo>
                <a:cubicBezTo>
                  <a:pt x="3304" y="317"/>
                  <a:pt x="3118" y="242"/>
                  <a:pt x="2932" y="174"/>
                </a:cubicBezTo>
                <a:cubicBezTo>
                  <a:pt x="2600" y="60"/>
                  <a:pt x="2244" y="1"/>
                  <a:pt x="1886" y="1"/>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1" name="Google Shape;601;p41"/>
          <p:cNvSpPr/>
          <p:nvPr/>
        </p:nvSpPr>
        <p:spPr>
          <a:xfrm rot="423768">
            <a:off x="10013305" y="250780"/>
            <a:ext cx="539228" cy="662529"/>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2" name="Google Shape;602;p41"/>
          <p:cNvSpPr/>
          <p:nvPr/>
        </p:nvSpPr>
        <p:spPr>
          <a:xfrm rot="1197144">
            <a:off x="10995382" y="2533548"/>
            <a:ext cx="884071" cy="448363"/>
          </a:xfrm>
          <a:custGeom>
            <a:avLst/>
            <a:gdLst/>
            <a:ahLst/>
            <a:cxnLst/>
            <a:rect l="l" t="t" r="r" b="b"/>
            <a:pathLst>
              <a:path w="12605" h="6393" extrusionOk="0">
                <a:moveTo>
                  <a:pt x="1886" y="1"/>
                </a:moveTo>
                <a:cubicBezTo>
                  <a:pt x="1541" y="1"/>
                  <a:pt x="1192" y="55"/>
                  <a:pt x="858" y="168"/>
                </a:cubicBezTo>
                <a:cubicBezTo>
                  <a:pt x="560" y="274"/>
                  <a:pt x="255" y="415"/>
                  <a:pt x="1" y="627"/>
                </a:cubicBezTo>
                <a:cubicBezTo>
                  <a:pt x="1274" y="1354"/>
                  <a:pt x="144" y="2398"/>
                  <a:pt x="144" y="2398"/>
                </a:cubicBezTo>
                <a:cubicBezTo>
                  <a:pt x="2335" y="2465"/>
                  <a:pt x="1994" y="4274"/>
                  <a:pt x="1994" y="4274"/>
                </a:cubicBezTo>
                <a:cubicBezTo>
                  <a:pt x="1994" y="4274"/>
                  <a:pt x="2350" y="4156"/>
                  <a:pt x="2887" y="4156"/>
                </a:cubicBezTo>
                <a:cubicBezTo>
                  <a:pt x="3347" y="4156"/>
                  <a:pt x="3938" y="4242"/>
                  <a:pt x="4554" y="4560"/>
                </a:cubicBezTo>
                <a:cubicBezTo>
                  <a:pt x="4609" y="5131"/>
                  <a:pt x="5299" y="5851"/>
                  <a:pt x="5299" y="5851"/>
                </a:cubicBezTo>
                <a:cubicBezTo>
                  <a:pt x="5299" y="5851"/>
                  <a:pt x="6274" y="5641"/>
                  <a:pt x="6635" y="5200"/>
                </a:cubicBezTo>
                <a:cubicBezTo>
                  <a:pt x="8126" y="5367"/>
                  <a:pt x="8921" y="6392"/>
                  <a:pt x="8921" y="6392"/>
                </a:cubicBezTo>
                <a:cubicBezTo>
                  <a:pt x="8921" y="6392"/>
                  <a:pt x="9322" y="5461"/>
                  <a:pt x="10284" y="5461"/>
                </a:cubicBezTo>
                <a:cubicBezTo>
                  <a:pt x="10619" y="5461"/>
                  <a:pt x="11022" y="5574"/>
                  <a:pt x="11499" y="5876"/>
                </a:cubicBezTo>
                <a:cubicBezTo>
                  <a:pt x="11499" y="5876"/>
                  <a:pt x="11169" y="4480"/>
                  <a:pt x="12462" y="4480"/>
                </a:cubicBezTo>
                <a:cubicBezTo>
                  <a:pt x="12507" y="4480"/>
                  <a:pt x="12555" y="4482"/>
                  <a:pt x="12605" y="4485"/>
                </a:cubicBezTo>
                <a:cubicBezTo>
                  <a:pt x="12518" y="4168"/>
                  <a:pt x="12344" y="3876"/>
                  <a:pt x="12152" y="3628"/>
                </a:cubicBezTo>
                <a:cubicBezTo>
                  <a:pt x="11722" y="3056"/>
                  <a:pt x="11095" y="2646"/>
                  <a:pt x="10431" y="2473"/>
                </a:cubicBezTo>
                <a:cubicBezTo>
                  <a:pt x="10237" y="2416"/>
                  <a:pt x="10045" y="2373"/>
                  <a:pt x="9847" y="2353"/>
                </a:cubicBezTo>
                <a:cubicBezTo>
                  <a:pt x="9688" y="2342"/>
                  <a:pt x="9531" y="2333"/>
                  <a:pt x="9373" y="2333"/>
                </a:cubicBezTo>
                <a:cubicBezTo>
                  <a:pt x="9288" y="2333"/>
                  <a:pt x="9204" y="2335"/>
                  <a:pt x="9119" y="2341"/>
                </a:cubicBezTo>
                <a:cubicBezTo>
                  <a:pt x="8778" y="2771"/>
                  <a:pt x="7902" y="3509"/>
                  <a:pt x="7051" y="3554"/>
                </a:cubicBezTo>
                <a:cubicBezTo>
                  <a:pt x="7045" y="3516"/>
                  <a:pt x="7039" y="3472"/>
                  <a:pt x="7026" y="3434"/>
                </a:cubicBezTo>
                <a:cubicBezTo>
                  <a:pt x="7057" y="3422"/>
                  <a:pt x="7082" y="3410"/>
                  <a:pt x="7114" y="3391"/>
                </a:cubicBezTo>
                <a:cubicBezTo>
                  <a:pt x="7200" y="3336"/>
                  <a:pt x="7275" y="3242"/>
                  <a:pt x="7324" y="3118"/>
                </a:cubicBezTo>
                <a:cubicBezTo>
                  <a:pt x="7442" y="2832"/>
                  <a:pt x="7616" y="2149"/>
                  <a:pt x="7616" y="2149"/>
                </a:cubicBezTo>
                <a:lnTo>
                  <a:pt x="7616" y="2149"/>
                </a:lnTo>
                <a:cubicBezTo>
                  <a:pt x="7616" y="2149"/>
                  <a:pt x="6951" y="2186"/>
                  <a:pt x="6604" y="2571"/>
                </a:cubicBezTo>
                <a:cubicBezTo>
                  <a:pt x="6547" y="2628"/>
                  <a:pt x="6510" y="2696"/>
                  <a:pt x="6480" y="2771"/>
                </a:cubicBezTo>
                <a:cubicBezTo>
                  <a:pt x="6412" y="2734"/>
                  <a:pt x="6343" y="2702"/>
                  <a:pt x="6268" y="2683"/>
                </a:cubicBezTo>
                <a:cubicBezTo>
                  <a:pt x="6188" y="2659"/>
                  <a:pt x="6113" y="2646"/>
                  <a:pt x="6039" y="2634"/>
                </a:cubicBezTo>
                <a:cubicBezTo>
                  <a:pt x="6057" y="2559"/>
                  <a:pt x="6063" y="2479"/>
                  <a:pt x="6051" y="2398"/>
                </a:cubicBezTo>
                <a:cubicBezTo>
                  <a:pt x="5976" y="1888"/>
                  <a:pt x="5442" y="1484"/>
                  <a:pt x="5442" y="1484"/>
                </a:cubicBezTo>
                <a:cubicBezTo>
                  <a:pt x="5442" y="1484"/>
                  <a:pt x="5205" y="2149"/>
                  <a:pt x="5144" y="2453"/>
                </a:cubicBezTo>
                <a:cubicBezTo>
                  <a:pt x="5119" y="2584"/>
                  <a:pt x="5125" y="2702"/>
                  <a:pt x="5168" y="2801"/>
                </a:cubicBezTo>
                <a:cubicBezTo>
                  <a:pt x="5182" y="2826"/>
                  <a:pt x="5199" y="2857"/>
                  <a:pt x="5219" y="2883"/>
                </a:cubicBezTo>
                <a:cubicBezTo>
                  <a:pt x="5187" y="2907"/>
                  <a:pt x="5156" y="2938"/>
                  <a:pt x="5125" y="2969"/>
                </a:cubicBezTo>
                <a:cubicBezTo>
                  <a:pt x="4448" y="2453"/>
                  <a:pt x="4132" y="1347"/>
                  <a:pt x="4095" y="801"/>
                </a:cubicBezTo>
                <a:cubicBezTo>
                  <a:pt x="3901" y="652"/>
                  <a:pt x="3697" y="527"/>
                  <a:pt x="3479" y="409"/>
                </a:cubicBezTo>
                <a:cubicBezTo>
                  <a:pt x="3304" y="317"/>
                  <a:pt x="3118" y="242"/>
                  <a:pt x="2932" y="174"/>
                </a:cubicBezTo>
                <a:cubicBezTo>
                  <a:pt x="2600" y="60"/>
                  <a:pt x="2244" y="1"/>
                  <a:pt x="1886" y="1"/>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603" name="Google Shape;603;p41"/>
          <p:cNvGrpSpPr/>
          <p:nvPr/>
        </p:nvGrpSpPr>
        <p:grpSpPr>
          <a:xfrm>
            <a:off x="5849179" y="5937626"/>
            <a:ext cx="984035" cy="612684"/>
            <a:chOff x="2083200" y="3519325"/>
            <a:chExt cx="280075" cy="174375"/>
          </a:xfrm>
        </p:grpSpPr>
        <p:sp>
          <p:nvSpPr>
            <p:cNvPr id="604" name="Google Shape;604;p41"/>
            <p:cNvSpPr/>
            <p:nvPr/>
          </p:nvSpPr>
          <p:spPr>
            <a:xfrm>
              <a:off x="2083200" y="3519325"/>
              <a:ext cx="280075" cy="174375"/>
            </a:xfrm>
            <a:custGeom>
              <a:avLst/>
              <a:gdLst/>
              <a:ahLst/>
              <a:cxnLst/>
              <a:rect l="l" t="t" r="r" b="b"/>
              <a:pathLst>
                <a:path w="11203" h="6975" extrusionOk="0">
                  <a:moveTo>
                    <a:pt x="4017" y="0"/>
                  </a:moveTo>
                  <a:cubicBezTo>
                    <a:pt x="3461" y="0"/>
                    <a:pt x="1693" y="934"/>
                    <a:pt x="163" y="3825"/>
                  </a:cubicBezTo>
                  <a:cubicBezTo>
                    <a:pt x="163" y="3825"/>
                    <a:pt x="1" y="5359"/>
                    <a:pt x="163" y="5620"/>
                  </a:cubicBezTo>
                  <a:cubicBezTo>
                    <a:pt x="324" y="5875"/>
                    <a:pt x="1425" y="6397"/>
                    <a:pt x="1841" y="6489"/>
                  </a:cubicBezTo>
                  <a:cubicBezTo>
                    <a:pt x="2263" y="6589"/>
                    <a:pt x="7102" y="6944"/>
                    <a:pt x="7655" y="6974"/>
                  </a:cubicBezTo>
                  <a:cubicBezTo>
                    <a:pt x="7667" y="6975"/>
                    <a:pt x="7679" y="6975"/>
                    <a:pt x="7692" y="6975"/>
                  </a:cubicBezTo>
                  <a:cubicBezTo>
                    <a:pt x="8306" y="6975"/>
                    <a:pt x="10759" y="6262"/>
                    <a:pt x="10979" y="6105"/>
                  </a:cubicBezTo>
                  <a:cubicBezTo>
                    <a:pt x="11202" y="5944"/>
                    <a:pt x="10624" y="3415"/>
                    <a:pt x="10363" y="2993"/>
                  </a:cubicBezTo>
                  <a:cubicBezTo>
                    <a:pt x="10109" y="2570"/>
                    <a:pt x="4556" y="66"/>
                    <a:pt x="4071" y="4"/>
                  </a:cubicBezTo>
                  <a:cubicBezTo>
                    <a:pt x="4054" y="2"/>
                    <a:pt x="4036" y="0"/>
                    <a:pt x="4017" y="0"/>
                  </a:cubicBezTo>
                  <a:close/>
                </a:path>
              </a:pathLst>
            </a:custGeom>
            <a:solidFill>
              <a:srgbClr val="CBC1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5" name="Google Shape;605;p41"/>
            <p:cNvSpPr/>
            <p:nvPr/>
          </p:nvSpPr>
          <p:spPr>
            <a:xfrm>
              <a:off x="2083200" y="3614950"/>
              <a:ext cx="71025" cy="66325"/>
            </a:xfrm>
            <a:custGeom>
              <a:avLst/>
              <a:gdLst/>
              <a:ahLst/>
              <a:cxnLst/>
              <a:rect l="l" t="t" r="r" b="b"/>
              <a:pathLst>
                <a:path w="2841" h="2653" extrusionOk="0">
                  <a:moveTo>
                    <a:pt x="163" y="0"/>
                  </a:moveTo>
                  <a:cubicBezTo>
                    <a:pt x="163" y="0"/>
                    <a:pt x="1" y="1534"/>
                    <a:pt x="163" y="1795"/>
                  </a:cubicBezTo>
                  <a:cubicBezTo>
                    <a:pt x="318" y="2044"/>
                    <a:pt x="1331" y="2529"/>
                    <a:pt x="1784" y="2653"/>
                  </a:cubicBezTo>
                  <a:lnTo>
                    <a:pt x="2841" y="857"/>
                  </a:lnTo>
                  <a:lnTo>
                    <a:pt x="163" y="0"/>
                  </a:lnTo>
                  <a:close/>
                </a:path>
              </a:pathLst>
            </a:custGeom>
            <a:solidFill>
              <a:srgbClr val="8E7E78">
                <a:alpha val="534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6" name="Google Shape;606;p41"/>
            <p:cNvSpPr/>
            <p:nvPr/>
          </p:nvSpPr>
          <p:spPr>
            <a:xfrm>
              <a:off x="2127775" y="3636375"/>
              <a:ext cx="148350" cy="57300"/>
            </a:xfrm>
            <a:custGeom>
              <a:avLst/>
              <a:gdLst/>
              <a:ahLst/>
              <a:cxnLst/>
              <a:rect l="l" t="t" r="r" b="b"/>
              <a:pathLst>
                <a:path w="5934" h="2292" extrusionOk="0">
                  <a:moveTo>
                    <a:pt x="1058" y="0"/>
                  </a:moveTo>
                  <a:lnTo>
                    <a:pt x="1" y="1796"/>
                  </a:lnTo>
                  <a:cubicBezTo>
                    <a:pt x="20" y="1801"/>
                    <a:pt x="38" y="1807"/>
                    <a:pt x="58" y="1807"/>
                  </a:cubicBezTo>
                  <a:cubicBezTo>
                    <a:pt x="480" y="1907"/>
                    <a:pt x="5319" y="2262"/>
                    <a:pt x="5872" y="2292"/>
                  </a:cubicBezTo>
                  <a:lnTo>
                    <a:pt x="5933" y="2292"/>
                  </a:lnTo>
                  <a:lnTo>
                    <a:pt x="5611" y="230"/>
                  </a:lnTo>
                  <a:lnTo>
                    <a:pt x="1058" y="0"/>
                  </a:lnTo>
                  <a:close/>
                </a:path>
              </a:pathLst>
            </a:custGeom>
            <a:solidFill>
              <a:srgbClr val="B8A7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7" name="Google Shape;607;p41"/>
            <p:cNvSpPr/>
            <p:nvPr/>
          </p:nvSpPr>
          <p:spPr>
            <a:xfrm>
              <a:off x="2268050" y="3594600"/>
              <a:ext cx="95225" cy="99075"/>
            </a:xfrm>
            <a:custGeom>
              <a:avLst/>
              <a:gdLst/>
              <a:ahLst/>
              <a:cxnLst/>
              <a:rect l="l" t="t" r="r" b="b"/>
              <a:pathLst>
                <a:path w="3809" h="3963" extrusionOk="0">
                  <a:moveTo>
                    <a:pt x="2982" y="0"/>
                  </a:moveTo>
                  <a:lnTo>
                    <a:pt x="0" y="1901"/>
                  </a:lnTo>
                  <a:lnTo>
                    <a:pt x="322" y="3963"/>
                  </a:lnTo>
                  <a:cubicBezTo>
                    <a:pt x="987" y="3945"/>
                    <a:pt x="3367" y="3249"/>
                    <a:pt x="3585" y="3094"/>
                  </a:cubicBezTo>
                  <a:cubicBezTo>
                    <a:pt x="3808" y="2933"/>
                    <a:pt x="3243" y="453"/>
                    <a:pt x="2982" y="0"/>
                  </a:cubicBezTo>
                  <a:close/>
                </a:path>
              </a:pathLst>
            </a:custGeom>
            <a:solidFill>
              <a:srgbClr val="8E7E78">
                <a:alpha val="534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8" name="Google Shape;608;p41"/>
            <p:cNvSpPr/>
            <p:nvPr/>
          </p:nvSpPr>
          <p:spPr>
            <a:xfrm>
              <a:off x="2244425" y="3543625"/>
              <a:ext cx="98200" cy="74925"/>
            </a:xfrm>
            <a:custGeom>
              <a:avLst/>
              <a:gdLst/>
              <a:ahLst/>
              <a:cxnLst/>
              <a:rect l="l" t="t" r="r" b="b"/>
              <a:pathLst>
                <a:path w="3928" h="2997" extrusionOk="0">
                  <a:moveTo>
                    <a:pt x="0" y="1"/>
                  </a:moveTo>
                  <a:lnTo>
                    <a:pt x="2933" y="2021"/>
                  </a:lnTo>
                  <a:lnTo>
                    <a:pt x="2417" y="2996"/>
                  </a:lnTo>
                  <a:lnTo>
                    <a:pt x="3927" y="2039"/>
                  </a:lnTo>
                  <a:cubicBezTo>
                    <a:pt x="3921" y="2033"/>
                    <a:pt x="3921" y="2027"/>
                    <a:pt x="3914" y="2021"/>
                  </a:cubicBezTo>
                  <a:cubicBezTo>
                    <a:pt x="3765" y="1772"/>
                    <a:pt x="1722" y="778"/>
                    <a:pt x="0" y="1"/>
                  </a:cubicBezTo>
                  <a:close/>
                </a:path>
              </a:pathLst>
            </a:custGeom>
            <a:solidFill>
              <a:srgbClr val="E8E1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40708845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vi-VN"/>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67" indent="0" algn="ctr">
              <a:buNone/>
              <a:defRPr sz="2000"/>
            </a:lvl2pPr>
            <a:lvl3pPr marL="914332" indent="0" algn="ctr">
              <a:buNone/>
              <a:defRPr sz="1800"/>
            </a:lvl3pPr>
            <a:lvl4pPr marL="1371498" indent="0" algn="ctr">
              <a:buNone/>
              <a:defRPr sz="1600"/>
            </a:lvl4pPr>
            <a:lvl5pPr marL="1828664" indent="0" algn="ctr">
              <a:buNone/>
              <a:defRPr sz="1600"/>
            </a:lvl5pPr>
            <a:lvl6pPr marL="2285830" indent="0" algn="ctr">
              <a:buNone/>
              <a:defRPr sz="1600"/>
            </a:lvl6pPr>
            <a:lvl7pPr marL="2742994" indent="0" algn="ctr">
              <a:buNone/>
              <a:defRPr sz="1600"/>
            </a:lvl7pPr>
            <a:lvl8pPr marL="3200160" indent="0" algn="ctr">
              <a:buNone/>
              <a:defRPr sz="1600"/>
            </a:lvl8pPr>
            <a:lvl9pPr marL="3657327" indent="0" algn="ctr">
              <a:buNone/>
              <a:defRPr sz="1600"/>
            </a:lvl9pPr>
          </a:lstStyle>
          <a:p>
            <a:r>
              <a:rPr lang="en-US"/>
              <a:t>Click to edit Master subtitle style</a:t>
            </a:r>
            <a:endParaRPr lang="vi-VN"/>
          </a:p>
        </p:txBody>
      </p:sp>
      <p:sp>
        <p:nvSpPr>
          <p:cNvPr id="4" name="Date Placeholder 3"/>
          <p:cNvSpPr>
            <a:spLocks noGrp="1"/>
          </p:cNvSpPr>
          <p:nvPr>
            <p:ph type="dt" sz="half" idx="10"/>
          </p:nvPr>
        </p:nvSpPr>
        <p:spPr/>
        <p:txBody>
          <a:bodyPr/>
          <a:lstStyle/>
          <a:p>
            <a:pPr defTabSz="914332">
              <a:defRPr/>
            </a:pPr>
            <a:fld id="{08ED132D-452A-49E5-B8CD-EA0C46A12A5F}" type="datetimeFigureOut">
              <a:rPr lang="vi-VN" smtClean="0">
                <a:solidFill>
                  <a:prstClr val="black">
                    <a:tint val="75000"/>
                  </a:prstClr>
                </a:solidFill>
              </a:rPr>
              <a:pPr defTabSz="914332">
                <a:defRPr/>
              </a:pPr>
              <a:t>30/10/2024</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pPr defTabSz="914332">
              <a:defRPr/>
            </a:pPr>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332">
              <a:defRPr/>
            </a:pPr>
            <a:fld id="{9CB03046-9975-4CD1-8163-35C299AA0868}" type="slidenum">
              <a:rPr lang="vi-VN" smtClean="0">
                <a:solidFill>
                  <a:prstClr val="black">
                    <a:tint val="75000"/>
                  </a:prstClr>
                </a:solidFill>
              </a:rPr>
              <a:pPr defTabSz="914332">
                <a:defRPr/>
              </a:pPr>
              <a:t>‹#›</a:t>
            </a:fld>
            <a:endParaRPr lang="vi-VN">
              <a:solidFill>
                <a:prstClr val="black">
                  <a:tint val="75000"/>
                </a:prstClr>
              </a:solidFill>
            </a:endParaRPr>
          </a:p>
        </p:txBody>
      </p:sp>
    </p:spTree>
    <p:extLst>
      <p:ext uri="{BB962C8B-B14F-4D97-AF65-F5344CB8AC3E}">
        <p14:creationId xmlns:p14="http://schemas.microsoft.com/office/powerpoint/2010/main" val="26141046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defTabSz="914332">
              <a:defRPr/>
            </a:pPr>
            <a:fld id="{08ED132D-452A-49E5-B8CD-EA0C46A12A5F}" type="datetimeFigureOut">
              <a:rPr lang="vi-VN" smtClean="0">
                <a:solidFill>
                  <a:prstClr val="black">
                    <a:tint val="75000"/>
                  </a:prstClr>
                </a:solidFill>
              </a:rPr>
              <a:pPr defTabSz="914332">
                <a:defRPr/>
              </a:pPr>
              <a:t>30/10/2024</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pPr defTabSz="914332">
              <a:defRPr/>
            </a:pPr>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332">
              <a:defRPr/>
            </a:pPr>
            <a:fld id="{9CB03046-9975-4CD1-8163-35C299AA0868}" type="slidenum">
              <a:rPr lang="vi-VN" smtClean="0">
                <a:solidFill>
                  <a:prstClr val="black">
                    <a:tint val="75000"/>
                  </a:prstClr>
                </a:solidFill>
              </a:rPr>
              <a:pPr defTabSz="914332">
                <a:defRPr/>
              </a:pPr>
              <a:t>‹#›</a:t>
            </a:fld>
            <a:endParaRPr lang="vi-VN">
              <a:solidFill>
                <a:prstClr val="black">
                  <a:tint val="75000"/>
                </a:prstClr>
              </a:solidFill>
            </a:endParaRPr>
          </a:p>
        </p:txBody>
      </p:sp>
    </p:spTree>
    <p:extLst>
      <p:ext uri="{BB962C8B-B14F-4D97-AF65-F5344CB8AC3E}">
        <p14:creationId xmlns:p14="http://schemas.microsoft.com/office/powerpoint/2010/main" val="29149032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2"/>
            <a:ext cx="10515600" cy="2852737"/>
          </a:xfrm>
        </p:spPr>
        <p:txBody>
          <a:bodyPr anchor="b"/>
          <a:lstStyle>
            <a:lvl1pPr>
              <a:defRPr sz="6000"/>
            </a:lvl1pPr>
          </a:lstStyle>
          <a:p>
            <a:r>
              <a:rPr lang="en-US"/>
              <a:t>Click to edit Master title style</a:t>
            </a:r>
            <a:endParaRPr lang="vi-VN"/>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167" indent="0">
              <a:buNone/>
              <a:defRPr sz="2000">
                <a:solidFill>
                  <a:schemeClr val="tx1">
                    <a:tint val="75000"/>
                  </a:schemeClr>
                </a:solidFill>
              </a:defRPr>
            </a:lvl2pPr>
            <a:lvl3pPr marL="914332" indent="0">
              <a:buNone/>
              <a:defRPr sz="1800">
                <a:solidFill>
                  <a:schemeClr val="tx1">
                    <a:tint val="75000"/>
                  </a:schemeClr>
                </a:solidFill>
              </a:defRPr>
            </a:lvl3pPr>
            <a:lvl4pPr marL="1371498" indent="0">
              <a:buNone/>
              <a:defRPr sz="1600">
                <a:solidFill>
                  <a:schemeClr val="tx1">
                    <a:tint val="75000"/>
                  </a:schemeClr>
                </a:solidFill>
              </a:defRPr>
            </a:lvl4pPr>
            <a:lvl5pPr marL="1828664" indent="0">
              <a:buNone/>
              <a:defRPr sz="1600">
                <a:solidFill>
                  <a:schemeClr val="tx1">
                    <a:tint val="75000"/>
                  </a:schemeClr>
                </a:solidFill>
              </a:defRPr>
            </a:lvl5pPr>
            <a:lvl6pPr marL="2285830" indent="0">
              <a:buNone/>
              <a:defRPr sz="1600">
                <a:solidFill>
                  <a:schemeClr val="tx1">
                    <a:tint val="75000"/>
                  </a:schemeClr>
                </a:solidFill>
              </a:defRPr>
            </a:lvl6pPr>
            <a:lvl7pPr marL="2742994" indent="0">
              <a:buNone/>
              <a:defRPr sz="1600">
                <a:solidFill>
                  <a:schemeClr val="tx1">
                    <a:tint val="75000"/>
                  </a:schemeClr>
                </a:solidFill>
              </a:defRPr>
            </a:lvl7pPr>
            <a:lvl8pPr marL="3200160" indent="0">
              <a:buNone/>
              <a:defRPr sz="1600">
                <a:solidFill>
                  <a:schemeClr val="tx1">
                    <a:tint val="75000"/>
                  </a:schemeClr>
                </a:solidFill>
              </a:defRPr>
            </a:lvl8pPr>
            <a:lvl9pPr marL="3657327"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defTabSz="914332">
              <a:defRPr/>
            </a:pPr>
            <a:fld id="{08ED132D-452A-49E5-B8CD-EA0C46A12A5F}" type="datetimeFigureOut">
              <a:rPr lang="vi-VN" smtClean="0">
                <a:solidFill>
                  <a:prstClr val="black">
                    <a:tint val="75000"/>
                  </a:prstClr>
                </a:solidFill>
              </a:rPr>
              <a:pPr defTabSz="914332">
                <a:defRPr/>
              </a:pPr>
              <a:t>30/10/2024</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pPr defTabSz="914332">
              <a:defRPr/>
            </a:pPr>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332">
              <a:defRPr/>
            </a:pPr>
            <a:fld id="{9CB03046-9975-4CD1-8163-35C299AA0868}" type="slidenum">
              <a:rPr lang="vi-VN" smtClean="0">
                <a:solidFill>
                  <a:prstClr val="black">
                    <a:tint val="75000"/>
                  </a:prstClr>
                </a:solidFill>
              </a:rPr>
              <a:pPr defTabSz="914332">
                <a:defRPr/>
              </a:pPr>
              <a:t>‹#›</a:t>
            </a:fld>
            <a:endParaRPr lang="vi-VN">
              <a:solidFill>
                <a:prstClr val="black">
                  <a:tint val="75000"/>
                </a:prstClr>
              </a:solidFill>
            </a:endParaRPr>
          </a:p>
        </p:txBody>
      </p:sp>
    </p:spTree>
    <p:extLst>
      <p:ext uri="{BB962C8B-B14F-4D97-AF65-F5344CB8AC3E}">
        <p14:creationId xmlns:p14="http://schemas.microsoft.com/office/powerpoint/2010/main" val="30055141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838200" y="1825625"/>
            <a:ext cx="5181600" cy="43513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6172200" y="1825625"/>
            <a:ext cx="5181600" cy="43513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p:cNvSpPr>
            <a:spLocks noGrp="1"/>
          </p:cNvSpPr>
          <p:nvPr>
            <p:ph type="dt" sz="half" idx="10"/>
          </p:nvPr>
        </p:nvSpPr>
        <p:spPr/>
        <p:txBody>
          <a:bodyPr/>
          <a:lstStyle/>
          <a:p>
            <a:pPr defTabSz="914332">
              <a:defRPr/>
            </a:pPr>
            <a:fld id="{08ED132D-452A-49E5-B8CD-EA0C46A12A5F}" type="datetimeFigureOut">
              <a:rPr lang="vi-VN" smtClean="0">
                <a:solidFill>
                  <a:prstClr val="black">
                    <a:tint val="75000"/>
                  </a:prstClr>
                </a:solidFill>
              </a:rPr>
              <a:pPr defTabSz="914332">
                <a:defRPr/>
              </a:pPr>
              <a:t>30/10/2024</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pPr defTabSz="914332">
              <a:defRPr/>
            </a:pPr>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pPr defTabSz="914332">
              <a:defRPr/>
            </a:pPr>
            <a:fld id="{9CB03046-9975-4CD1-8163-35C299AA0868}" type="slidenum">
              <a:rPr lang="vi-VN" smtClean="0">
                <a:solidFill>
                  <a:prstClr val="black">
                    <a:tint val="75000"/>
                  </a:prstClr>
                </a:solidFill>
              </a:rPr>
              <a:pPr defTabSz="914332">
                <a:defRPr/>
              </a:pPr>
              <a:t>‹#›</a:t>
            </a:fld>
            <a:endParaRPr lang="vi-VN">
              <a:solidFill>
                <a:prstClr val="black">
                  <a:tint val="75000"/>
                </a:prstClr>
              </a:solidFill>
            </a:endParaRPr>
          </a:p>
        </p:txBody>
      </p:sp>
    </p:spTree>
    <p:extLst>
      <p:ext uri="{BB962C8B-B14F-4D97-AF65-F5344CB8AC3E}">
        <p14:creationId xmlns:p14="http://schemas.microsoft.com/office/powerpoint/2010/main" val="21198861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vi-VN"/>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6172203" y="1681163"/>
            <a:ext cx="5183188" cy="823912"/>
          </a:xfrm>
        </p:spPr>
        <p:txBody>
          <a:bodyPr anchor="b"/>
          <a:lstStyle>
            <a:lvl1pPr marL="0" indent="0">
              <a:buNone/>
              <a:defRPr sz="2400" b="1"/>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Edit Master text styles</a:t>
            </a:r>
          </a:p>
        </p:txBody>
      </p:sp>
      <p:sp>
        <p:nvSpPr>
          <p:cNvPr id="6" name="Content Placeholder 5"/>
          <p:cNvSpPr>
            <a:spLocks noGrp="1"/>
          </p:cNvSpPr>
          <p:nvPr>
            <p:ph sz="quarter" idx="4"/>
          </p:nvPr>
        </p:nvSpPr>
        <p:spPr>
          <a:xfrm>
            <a:off x="6172203"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p:cNvSpPr>
            <a:spLocks noGrp="1"/>
          </p:cNvSpPr>
          <p:nvPr>
            <p:ph type="dt" sz="half" idx="10"/>
          </p:nvPr>
        </p:nvSpPr>
        <p:spPr/>
        <p:txBody>
          <a:bodyPr/>
          <a:lstStyle/>
          <a:p>
            <a:pPr defTabSz="914332">
              <a:defRPr/>
            </a:pPr>
            <a:fld id="{08ED132D-452A-49E5-B8CD-EA0C46A12A5F}" type="datetimeFigureOut">
              <a:rPr lang="vi-VN" smtClean="0">
                <a:solidFill>
                  <a:prstClr val="black">
                    <a:tint val="75000"/>
                  </a:prstClr>
                </a:solidFill>
              </a:rPr>
              <a:pPr defTabSz="914332">
                <a:defRPr/>
              </a:pPr>
              <a:t>30/10/2024</a:t>
            </a:fld>
            <a:endParaRPr lang="vi-VN">
              <a:solidFill>
                <a:prstClr val="black">
                  <a:tint val="75000"/>
                </a:prstClr>
              </a:solidFill>
            </a:endParaRPr>
          </a:p>
        </p:txBody>
      </p:sp>
      <p:sp>
        <p:nvSpPr>
          <p:cNvPr id="8" name="Footer Placeholder 7"/>
          <p:cNvSpPr>
            <a:spLocks noGrp="1"/>
          </p:cNvSpPr>
          <p:nvPr>
            <p:ph type="ftr" sz="quarter" idx="11"/>
          </p:nvPr>
        </p:nvSpPr>
        <p:spPr/>
        <p:txBody>
          <a:bodyPr/>
          <a:lstStyle/>
          <a:p>
            <a:pPr defTabSz="914332">
              <a:defRPr/>
            </a:pPr>
            <a:endParaRPr lang="vi-VN">
              <a:solidFill>
                <a:prstClr val="black">
                  <a:tint val="75000"/>
                </a:prstClr>
              </a:solidFill>
            </a:endParaRPr>
          </a:p>
        </p:txBody>
      </p:sp>
      <p:sp>
        <p:nvSpPr>
          <p:cNvPr id="9" name="Slide Number Placeholder 8"/>
          <p:cNvSpPr>
            <a:spLocks noGrp="1"/>
          </p:cNvSpPr>
          <p:nvPr>
            <p:ph type="sldNum" sz="quarter" idx="12"/>
          </p:nvPr>
        </p:nvSpPr>
        <p:spPr/>
        <p:txBody>
          <a:bodyPr/>
          <a:lstStyle/>
          <a:p>
            <a:pPr defTabSz="914332">
              <a:defRPr/>
            </a:pPr>
            <a:fld id="{9CB03046-9975-4CD1-8163-35C299AA0868}" type="slidenum">
              <a:rPr lang="vi-VN" smtClean="0">
                <a:solidFill>
                  <a:prstClr val="black">
                    <a:tint val="75000"/>
                  </a:prstClr>
                </a:solidFill>
              </a:rPr>
              <a:pPr defTabSz="914332">
                <a:defRPr/>
              </a:pPr>
              <a:t>‹#›</a:t>
            </a:fld>
            <a:endParaRPr lang="vi-VN">
              <a:solidFill>
                <a:prstClr val="black">
                  <a:tint val="75000"/>
                </a:prstClr>
              </a:solidFill>
            </a:endParaRPr>
          </a:p>
        </p:txBody>
      </p:sp>
    </p:spTree>
    <p:extLst>
      <p:ext uri="{BB962C8B-B14F-4D97-AF65-F5344CB8AC3E}">
        <p14:creationId xmlns:p14="http://schemas.microsoft.com/office/powerpoint/2010/main" val="31824328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Date Placeholder 2"/>
          <p:cNvSpPr>
            <a:spLocks noGrp="1"/>
          </p:cNvSpPr>
          <p:nvPr>
            <p:ph type="dt" sz="half" idx="10"/>
          </p:nvPr>
        </p:nvSpPr>
        <p:spPr/>
        <p:txBody>
          <a:bodyPr/>
          <a:lstStyle/>
          <a:p>
            <a:pPr defTabSz="914332">
              <a:defRPr/>
            </a:pPr>
            <a:fld id="{08ED132D-452A-49E5-B8CD-EA0C46A12A5F}" type="datetimeFigureOut">
              <a:rPr lang="vi-VN" smtClean="0">
                <a:solidFill>
                  <a:prstClr val="black">
                    <a:tint val="75000"/>
                  </a:prstClr>
                </a:solidFill>
              </a:rPr>
              <a:pPr defTabSz="914332">
                <a:defRPr/>
              </a:pPr>
              <a:t>30/10/2024</a:t>
            </a:fld>
            <a:endParaRPr lang="vi-VN">
              <a:solidFill>
                <a:prstClr val="black">
                  <a:tint val="75000"/>
                </a:prstClr>
              </a:solidFill>
            </a:endParaRPr>
          </a:p>
        </p:txBody>
      </p:sp>
      <p:sp>
        <p:nvSpPr>
          <p:cNvPr id="4" name="Footer Placeholder 3"/>
          <p:cNvSpPr>
            <a:spLocks noGrp="1"/>
          </p:cNvSpPr>
          <p:nvPr>
            <p:ph type="ftr" sz="quarter" idx="11"/>
          </p:nvPr>
        </p:nvSpPr>
        <p:spPr/>
        <p:txBody>
          <a:bodyPr/>
          <a:lstStyle/>
          <a:p>
            <a:pPr defTabSz="914332">
              <a:defRPr/>
            </a:pPr>
            <a:endParaRPr lang="vi-VN">
              <a:solidFill>
                <a:prstClr val="black">
                  <a:tint val="75000"/>
                </a:prstClr>
              </a:solidFill>
            </a:endParaRPr>
          </a:p>
        </p:txBody>
      </p:sp>
      <p:sp>
        <p:nvSpPr>
          <p:cNvPr id="5" name="Slide Number Placeholder 4"/>
          <p:cNvSpPr>
            <a:spLocks noGrp="1"/>
          </p:cNvSpPr>
          <p:nvPr>
            <p:ph type="sldNum" sz="quarter" idx="12"/>
          </p:nvPr>
        </p:nvSpPr>
        <p:spPr/>
        <p:txBody>
          <a:bodyPr/>
          <a:lstStyle/>
          <a:p>
            <a:pPr defTabSz="914332">
              <a:defRPr/>
            </a:pPr>
            <a:fld id="{9CB03046-9975-4CD1-8163-35C299AA0868}" type="slidenum">
              <a:rPr lang="vi-VN" smtClean="0">
                <a:solidFill>
                  <a:prstClr val="black">
                    <a:tint val="75000"/>
                  </a:prstClr>
                </a:solidFill>
              </a:rPr>
              <a:pPr defTabSz="914332">
                <a:defRPr/>
              </a:pPr>
              <a:t>‹#›</a:t>
            </a:fld>
            <a:endParaRPr lang="vi-VN">
              <a:solidFill>
                <a:prstClr val="black">
                  <a:tint val="75000"/>
                </a:prstClr>
              </a:solidFill>
            </a:endParaRPr>
          </a:p>
        </p:txBody>
      </p:sp>
    </p:spTree>
    <p:extLst>
      <p:ext uri="{BB962C8B-B14F-4D97-AF65-F5344CB8AC3E}">
        <p14:creationId xmlns:p14="http://schemas.microsoft.com/office/powerpoint/2010/main" val="38767547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914332">
              <a:defRPr/>
            </a:pPr>
            <a:fld id="{08ED132D-452A-49E5-B8CD-EA0C46A12A5F}" type="datetimeFigureOut">
              <a:rPr lang="vi-VN" smtClean="0">
                <a:solidFill>
                  <a:prstClr val="black">
                    <a:tint val="75000"/>
                  </a:prstClr>
                </a:solidFill>
              </a:rPr>
              <a:pPr defTabSz="914332">
                <a:defRPr/>
              </a:pPr>
              <a:t>30/10/2024</a:t>
            </a:fld>
            <a:endParaRPr lang="vi-VN">
              <a:solidFill>
                <a:prstClr val="black">
                  <a:tint val="75000"/>
                </a:prstClr>
              </a:solidFill>
            </a:endParaRPr>
          </a:p>
        </p:txBody>
      </p:sp>
      <p:sp>
        <p:nvSpPr>
          <p:cNvPr id="3" name="Footer Placeholder 2"/>
          <p:cNvSpPr>
            <a:spLocks noGrp="1"/>
          </p:cNvSpPr>
          <p:nvPr>
            <p:ph type="ftr" sz="quarter" idx="11"/>
          </p:nvPr>
        </p:nvSpPr>
        <p:spPr/>
        <p:txBody>
          <a:bodyPr/>
          <a:lstStyle/>
          <a:p>
            <a:pPr defTabSz="914332">
              <a:defRPr/>
            </a:pPr>
            <a:endParaRPr lang="vi-VN">
              <a:solidFill>
                <a:prstClr val="black">
                  <a:tint val="75000"/>
                </a:prstClr>
              </a:solidFill>
            </a:endParaRPr>
          </a:p>
        </p:txBody>
      </p:sp>
      <p:sp>
        <p:nvSpPr>
          <p:cNvPr id="4" name="Slide Number Placeholder 3"/>
          <p:cNvSpPr>
            <a:spLocks noGrp="1"/>
          </p:cNvSpPr>
          <p:nvPr>
            <p:ph type="sldNum" sz="quarter" idx="12"/>
          </p:nvPr>
        </p:nvSpPr>
        <p:spPr/>
        <p:txBody>
          <a:bodyPr/>
          <a:lstStyle/>
          <a:p>
            <a:pPr defTabSz="914332">
              <a:defRPr/>
            </a:pPr>
            <a:fld id="{9CB03046-9975-4CD1-8163-35C299AA0868}" type="slidenum">
              <a:rPr lang="vi-VN" smtClean="0">
                <a:solidFill>
                  <a:prstClr val="black">
                    <a:tint val="75000"/>
                  </a:prstClr>
                </a:solidFill>
              </a:rPr>
              <a:pPr defTabSz="914332">
                <a:defRPr/>
              </a:pPr>
              <a:t>‹#›</a:t>
            </a:fld>
            <a:endParaRPr lang="vi-VN">
              <a:solidFill>
                <a:prstClr val="black">
                  <a:tint val="75000"/>
                </a:prstClr>
              </a:solidFill>
            </a:endParaRPr>
          </a:p>
        </p:txBody>
      </p:sp>
    </p:spTree>
    <p:extLst>
      <p:ext uri="{BB962C8B-B14F-4D97-AF65-F5344CB8AC3E}">
        <p14:creationId xmlns:p14="http://schemas.microsoft.com/office/powerpoint/2010/main" val="25423567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Content Placeholder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839788" y="2057403"/>
            <a:ext cx="3932237" cy="3811588"/>
          </a:xfrm>
        </p:spPr>
        <p:txBody>
          <a:bodyPr/>
          <a:lstStyle>
            <a:lvl1pPr marL="0" indent="0">
              <a:buNone/>
              <a:defRPr sz="1600"/>
            </a:lvl1pPr>
            <a:lvl2pPr marL="457167" indent="0">
              <a:buNone/>
              <a:defRPr sz="1400"/>
            </a:lvl2pPr>
            <a:lvl3pPr marL="914332" indent="0">
              <a:buNone/>
              <a:defRPr sz="1200"/>
            </a:lvl3pPr>
            <a:lvl4pPr marL="1371498" indent="0">
              <a:buNone/>
              <a:defRPr sz="1000"/>
            </a:lvl4pPr>
            <a:lvl5pPr marL="1828664" indent="0">
              <a:buNone/>
              <a:defRPr sz="1000"/>
            </a:lvl5pPr>
            <a:lvl6pPr marL="2285830" indent="0">
              <a:buNone/>
              <a:defRPr sz="1000"/>
            </a:lvl6pPr>
            <a:lvl7pPr marL="2742994" indent="0">
              <a:buNone/>
              <a:defRPr sz="1000"/>
            </a:lvl7pPr>
            <a:lvl8pPr marL="3200160" indent="0">
              <a:buNone/>
              <a:defRPr sz="1000"/>
            </a:lvl8pPr>
            <a:lvl9pPr marL="3657327"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defTabSz="914332">
              <a:defRPr/>
            </a:pPr>
            <a:fld id="{08ED132D-452A-49E5-B8CD-EA0C46A12A5F}" type="datetimeFigureOut">
              <a:rPr lang="vi-VN" smtClean="0">
                <a:solidFill>
                  <a:prstClr val="black">
                    <a:tint val="75000"/>
                  </a:prstClr>
                </a:solidFill>
              </a:rPr>
              <a:pPr defTabSz="914332">
                <a:defRPr/>
              </a:pPr>
              <a:t>30/10/2024</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pPr defTabSz="914332">
              <a:defRPr/>
            </a:pPr>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pPr defTabSz="914332">
              <a:defRPr/>
            </a:pPr>
            <a:fld id="{9CB03046-9975-4CD1-8163-35C299AA0868}" type="slidenum">
              <a:rPr lang="vi-VN" smtClean="0">
                <a:solidFill>
                  <a:prstClr val="black">
                    <a:tint val="75000"/>
                  </a:prstClr>
                </a:solidFill>
              </a:rPr>
              <a:pPr defTabSz="914332">
                <a:defRPr/>
              </a:pPr>
              <a:t>‹#›</a:t>
            </a:fld>
            <a:endParaRPr lang="vi-VN">
              <a:solidFill>
                <a:prstClr val="black">
                  <a:tint val="75000"/>
                </a:prstClr>
              </a:solidFill>
            </a:endParaRPr>
          </a:p>
        </p:txBody>
      </p:sp>
    </p:spTree>
    <p:extLst>
      <p:ext uri="{BB962C8B-B14F-4D97-AF65-F5344CB8AC3E}">
        <p14:creationId xmlns:p14="http://schemas.microsoft.com/office/powerpoint/2010/main" val="4155085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Picture Placeholder 2"/>
          <p:cNvSpPr>
            <a:spLocks noGrp="1"/>
          </p:cNvSpPr>
          <p:nvPr>
            <p:ph type="pic" idx="1"/>
          </p:nvPr>
        </p:nvSpPr>
        <p:spPr>
          <a:xfrm>
            <a:off x="5183188" y="987429"/>
            <a:ext cx="6172200" cy="4873625"/>
          </a:xfrm>
        </p:spPr>
        <p:txBody>
          <a:bodyPr/>
          <a:lstStyle>
            <a:lvl1pPr marL="0" indent="0">
              <a:buNone/>
              <a:defRPr sz="3200"/>
            </a:lvl1pPr>
            <a:lvl2pPr marL="457167" indent="0">
              <a:buNone/>
              <a:defRPr sz="2800"/>
            </a:lvl2pPr>
            <a:lvl3pPr marL="914332" indent="0">
              <a:buNone/>
              <a:defRPr sz="2400"/>
            </a:lvl3pPr>
            <a:lvl4pPr marL="1371498" indent="0">
              <a:buNone/>
              <a:defRPr sz="2000"/>
            </a:lvl4pPr>
            <a:lvl5pPr marL="1828664" indent="0">
              <a:buNone/>
              <a:defRPr sz="2000"/>
            </a:lvl5pPr>
            <a:lvl6pPr marL="2285830" indent="0">
              <a:buNone/>
              <a:defRPr sz="2000"/>
            </a:lvl6pPr>
            <a:lvl7pPr marL="2742994" indent="0">
              <a:buNone/>
              <a:defRPr sz="2000"/>
            </a:lvl7pPr>
            <a:lvl8pPr marL="3200160" indent="0">
              <a:buNone/>
              <a:defRPr sz="2000"/>
            </a:lvl8pPr>
            <a:lvl9pPr marL="3657327" indent="0">
              <a:buNone/>
              <a:defRPr sz="2000"/>
            </a:lvl9pPr>
          </a:lstStyle>
          <a:p>
            <a:endParaRPr lang="vi-VN"/>
          </a:p>
        </p:txBody>
      </p:sp>
      <p:sp>
        <p:nvSpPr>
          <p:cNvPr id="4" name="Text Placeholder 3"/>
          <p:cNvSpPr>
            <a:spLocks noGrp="1"/>
          </p:cNvSpPr>
          <p:nvPr>
            <p:ph type="body" sz="half" idx="2"/>
          </p:nvPr>
        </p:nvSpPr>
        <p:spPr>
          <a:xfrm>
            <a:off x="839788" y="2057403"/>
            <a:ext cx="3932237" cy="3811588"/>
          </a:xfrm>
        </p:spPr>
        <p:txBody>
          <a:bodyPr/>
          <a:lstStyle>
            <a:lvl1pPr marL="0" indent="0">
              <a:buNone/>
              <a:defRPr sz="1600"/>
            </a:lvl1pPr>
            <a:lvl2pPr marL="457167" indent="0">
              <a:buNone/>
              <a:defRPr sz="1400"/>
            </a:lvl2pPr>
            <a:lvl3pPr marL="914332" indent="0">
              <a:buNone/>
              <a:defRPr sz="1200"/>
            </a:lvl3pPr>
            <a:lvl4pPr marL="1371498" indent="0">
              <a:buNone/>
              <a:defRPr sz="1000"/>
            </a:lvl4pPr>
            <a:lvl5pPr marL="1828664" indent="0">
              <a:buNone/>
              <a:defRPr sz="1000"/>
            </a:lvl5pPr>
            <a:lvl6pPr marL="2285830" indent="0">
              <a:buNone/>
              <a:defRPr sz="1000"/>
            </a:lvl6pPr>
            <a:lvl7pPr marL="2742994" indent="0">
              <a:buNone/>
              <a:defRPr sz="1000"/>
            </a:lvl7pPr>
            <a:lvl8pPr marL="3200160" indent="0">
              <a:buNone/>
              <a:defRPr sz="1000"/>
            </a:lvl8pPr>
            <a:lvl9pPr marL="3657327"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defTabSz="914332">
              <a:defRPr/>
            </a:pPr>
            <a:fld id="{08ED132D-452A-49E5-B8CD-EA0C46A12A5F}" type="datetimeFigureOut">
              <a:rPr lang="vi-VN" smtClean="0">
                <a:solidFill>
                  <a:prstClr val="black">
                    <a:tint val="75000"/>
                  </a:prstClr>
                </a:solidFill>
              </a:rPr>
              <a:pPr defTabSz="914332">
                <a:defRPr/>
              </a:pPr>
              <a:t>30/10/2024</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pPr defTabSz="914332">
              <a:defRPr/>
            </a:pPr>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pPr defTabSz="914332">
              <a:defRPr/>
            </a:pPr>
            <a:fld id="{9CB03046-9975-4CD1-8163-35C299AA0868}" type="slidenum">
              <a:rPr lang="vi-VN" smtClean="0">
                <a:solidFill>
                  <a:prstClr val="black">
                    <a:tint val="75000"/>
                  </a:prstClr>
                </a:solidFill>
              </a:rPr>
              <a:pPr defTabSz="914332">
                <a:defRPr/>
              </a:pPr>
              <a:t>‹#›</a:t>
            </a:fld>
            <a:endParaRPr lang="vi-VN">
              <a:solidFill>
                <a:prstClr val="black">
                  <a:tint val="75000"/>
                </a:prstClr>
              </a:solidFill>
            </a:endParaRPr>
          </a:p>
        </p:txBody>
      </p:sp>
    </p:spTree>
    <p:extLst>
      <p:ext uri="{BB962C8B-B14F-4D97-AF65-F5344CB8AC3E}">
        <p14:creationId xmlns:p14="http://schemas.microsoft.com/office/powerpoint/2010/main" val="16793876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35"/>
        <p:cNvGrpSpPr/>
        <p:nvPr/>
      </p:nvGrpSpPr>
      <p:grpSpPr>
        <a:xfrm>
          <a:off x="0" y="0"/>
          <a:ext cx="0" cy="0"/>
          <a:chOff x="0" y="0"/>
          <a:chExt cx="0" cy="0"/>
        </a:xfrm>
      </p:grpSpPr>
      <p:sp>
        <p:nvSpPr>
          <p:cNvPr id="44" name="Google Shape;44;p4"/>
          <p:cNvSpPr txBox="1">
            <a:spLocks noGrp="1"/>
          </p:cNvSpPr>
          <p:nvPr>
            <p:ph type="title"/>
          </p:nvPr>
        </p:nvSpPr>
        <p:spPr>
          <a:xfrm>
            <a:off x="960000" y="593367"/>
            <a:ext cx="10272000" cy="9432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a:lvl1pPr>
            <a:lvl2pPr lvl="1" rtl="0">
              <a:spcBef>
                <a:spcPts val="0"/>
              </a:spcBef>
              <a:spcAft>
                <a:spcPts val="0"/>
              </a:spcAft>
              <a:buSzPts val="4000"/>
              <a:buNone/>
              <a:defRPr/>
            </a:lvl2pPr>
            <a:lvl3pPr lvl="2" rtl="0">
              <a:spcBef>
                <a:spcPts val="0"/>
              </a:spcBef>
              <a:spcAft>
                <a:spcPts val="0"/>
              </a:spcAft>
              <a:buSzPts val="4000"/>
              <a:buNone/>
              <a:defRPr/>
            </a:lvl3pPr>
            <a:lvl4pPr lvl="3" rtl="0">
              <a:spcBef>
                <a:spcPts val="0"/>
              </a:spcBef>
              <a:spcAft>
                <a:spcPts val="0"/>
              </a:spcAft>
              <a:buSzPts val="4000"/>
              <a:buNone/>
              <a:defRPr/>
            </a:lvl4pPr>
            <a:lvl5pPr lvl="4" rtl="0">
              <a:spcBef>
                <a:spcPts val="0"/>
              </a:spcBef>
              <a:spcAft>
                <a:spcPts val="0"/>
              </a:spcAft>
              <a:buSzPts val="4000"/>
              <a:buNone/>
              <a:defRPr/>
            </a:lvl5pPr>
            <a:lvl6pPr lvl="5" rtl="0">
              <a:spcBef>
                <a:spcPts val="0"/>
              </a:spcBef>
              <a:spcAft>
                <a:spcPts val="0"/>
              </a:spcAft>
              <a:buSzPts val="4000"/>
              <a:buNone/>
              <a:defRPr/>
            </a:lvl6pPr>
            <a:lvl7pPr lvl="6" rtl="0">
              <a:spcBef>
                <a:spcPts val="0"/>
              </a:spcBef>
              <a:spcAft>
                <a:spcPts val="0"/>
              </a:spcAft>
              <a:buSzPts val="4000"/>
              <a:buNone/>
              <a:defRPr/>
            </a:lvl7pPr>
            <a:lvl8pPr lvl="7" rtl="0">
              <a:spcBef>
                <a:spcPts val="0"/>
              </a:spcBef>
              <a:spcAft>
                <a:spcPts val="0"/>
              </a:spcAft>
              <a:buSzPts val="4000"/>
              <a:buNone/>
              <a:defRPr/>
            </a:lvl8pPr>
            <a:lvl9pPr lvl="8" rtl="0">
              <a:spcBef>
                <a:spcPts val="0"/>
              </a:spcBef>
              <a:spcAft>
                <a:spcPts val="0"/>
              </a:spcAft>
              <a:buSzPts val="4000"/>
              <a:buNone/>
              <a:defRPr/>
            </a:lvl9pPr>
          </a:lstStyle>
          <a:p>
            <a:endParaRPr/>
          </a:p>
        </p:txBody>
      </p:sp>
      <p:sp>
        <p:nvSpPr>
          <p:cNvPr id="45" name="Google Shape;45;p4"/>
          <p:cNvSpPr txBox="1">
            <a:spLocks noGrp="1"/>
          </p:cNvSpPr>
          <p:nvPr>
            <p:ph type="body" idx="1"/>
          </p:nvPr>
        </p:nvSpPr>
        <p:spPr>
          <a:xfrm>
            <a:off x="960000" y="1536633"/>
            <a:ext cx="10272000" cy="489600"/>
          </a:xfrm>
          <a:prstGeom prst="rect">
            <a:avLst/>
          </a:prstGeom>
        </p:spPr>
        <p:txBody>
          <a:bodyPr spcFirstLastPara="1" wrap="square" lIns="91425" tIns="91425" rIns="91425" bIns="91425" anchor="t" anchorCtr="0">
            <a:noAutofit/>
          </a:bodyPr>
          <a:lstStyle>
            <a:lvl1pPr marL="609585" lvl="0" indent="-423323" algn="ctr" rtl="0">
              <a:lnSpc>
                <a:spcPct val="115000"/>
              </a:lnSpc>
              <a:spcBef>
                <a:spcPts val="0"/>
              </a:spcBef>
              <a:spcAft>
                <a:spcPts val="0"/>
              </a:spcAft>
              <a:buSzPts val="1400"/>
              <a:buChar char="●"/>
              <a:defRPr sz="1867">
                <a:solidFill>
                  <a:schemeClr val="dk1"/>
                </a:solidFill>
              </a:defRPr>
            </a:lvl1pPr>
            <a:lvl2pPr marL="1219170" lvl="1" indent="-423323" rtl="0">
              <a:lnSpc>
                <a:spcPct val="115000"/>
              </a:lnSpc>
              <a:spcBef>
                <a:spcPts val="0"/>
              </a:spcBef>
              <a:spcAft>
                <a:spcPts val="0"/>
              </a:spcAft>
              <a:buSzPts val="1400"/>
              <a:buChar char="○"/>
              <a:defRPr/>
            </a:lvl2pPr>
            <a:lvl3pPr marL="1828754" lvl="2" indent="-423323" rtl="0">
              <a:lnSpc>
                <a:spcPct val="115000"/>
              </a:lnSpc>
              <a:spcBef>
                <a:spcPts val="0"/>
              </a:spcBef>
              <a:spcAft>
                <a:spcPts val="0"/>
              </a:spcAft>
              <a:buSzPts val="1400"/>
              <a:buChar char="■"/>
              <a:defRPr/>
            </a:lvl3pPr>
            <a:lvl4pPr marL="2438339" lvl="3" indent="-423323" rtl="0">
              <a:lnSpc>
                <a:spcPct val="115000"/>
              </a:lnSpc>
              <a:spcBef>
                <a:spcPts val="0"/>
              </a:spcBef>
              <a:spcAft>
                <a:spcPts val="0"/>
              </a:spcAft>
              <a:buSzPts val="1400"/>
              <a:buChar char="●"/>
              <a:defRPr/>
            </a:lvl4pPr>
            <a:lvl5pPr marL="3047924" lvl="4" indent="-423323" rtl="0">
              <a:lnSpc>
                <a:spcPct val="115000"/>
              </a:lnSpc>
              <a:spcBef>
                <a:spcPts val="0"/>
              </a:spcBef>
              <a:spcAft>
                <a:spcPts val="0"/>
              </a:spcAft>
              <a:buSzPts val="1400"/>
              <a:buChar char="○"/>
              <a:defRPr/>
            </a:lvl5pPr>
            <a:lvl6pPr marL="3657509" lvl="5" indent="-423323" rtl="0">
              <a:lnSpc>
                <a:spcPct val="115000"/>
              </a:lnSpc>
              <a:spcBef>
                <a:spcPts val="0"/>
              </a:spcBef>
              <a:spcAft>
                <a:spcPts val="0"/>
              </a:spcAft>
              <a:buSzPts val="1400"/>
              <a:buChar char="■"/>
              <a:defRPr/>
            </a:lvl6pPr>
            <a:lvl7pPr marL="4267093" lvl="6" indent="-423323" rtl="0">
              <a:lnSpc>
                <a:spcPct val="115000"/>
              </a:lnSpc>
              <a:spcBef>
                <a:spcPts val="0"/>
              </a:spcBef>
              <a:spcAft>
                <a:spcPts val="0"/>
              </a:spcAft>
              <a:buSzPts val="1400"/>
              <a:buChar char="●"/>
              <a:defRPr/>
            </a:lvl7pPr>
            <a:lvl8pPr marL="4876678" lvl="7" indent="-423323" rtl="0">
              <a:lnSpc>
                <a:spcPct val="115000"/>
              </a:lnSpc>
              <a:spcBef>
                <a:spcPts val="0"/>
              </a:spcBef>
              <a:spcAft>
                <a:spcPts val="0"/>
              </a:spcAft>
              <a:buSzPts val="1400"/>
              <a:buChar char="○"/>
              <a:defRPr/>
            </a:lvl8pPr>
            <a:lvl9pPr marL="5486263" lvl="8" indent="-423323" rtl="0">
              <a:lnSpc>
                <a:spcPct val="115000"/>
              </a:lnSpc>
              <a:spcBef>
                <a:spcPts val="0"/>
              </a:spcBef>
              <a:spcAft>
                <a:spcPts val="0"/>
              </a:spcAft>
              <a:buSzPts val="1400"/>
              <a:buChar char="■"/>
              <a:defRPr/>
            </a:lvl9pPr>
          </a:lstStyle>
          <a:p>
            <a:endParaRPr/>
          </a:p>
        </p:txBody>
      </p:sp>
    </p:spTree>
    <p:extLst>
      <p:ext uri="{BB962C8B-B14F-4D97-AF65-F5344CB8AC3E}">
        <p14:creationId xmlns:p14="http://schemas.microsoft.com/office/powerpoint/2010/main" val="15020614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defTabSz="914332">
              <a:defRPr/>
            </a:pPr>
            <a:fld id="{08ED132D-452A-49E5-B8CD-EA0C46A12A5F}" type="datetimeFigureOut">
              <a:rPr lang="vi-VN" smtClean="0">
                <a:solidFill>
                  <a:prstClr val="black">
                    <a:tint val="75000"/>
                  </a:prstClr>
                </a:solidFill>
              </a:rPr>
              <a:pPr defTabSz="914332">
                <a:defRPr/>
              </a:pPr>
              <a:t>30/10/2024</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pPr defTabSz="914332">
              <a:defRPr/>
            </a:pPr>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332">
              <a:defRPr/>
            </a:pPr>
            <a:fld id="{9CB03046-9975-4CD1-8163-35C299AA0868}" type="slidenum">
              <a:rPr lang="vi-VN" smtClean="0">
                <a:solidFill>
                  <a:prstClr val="black">
                    <a:tint val="75000"/>
                  </a:prstClr>
                </a:solidFill>
              </a:rPr>
              <a:pPr defTabSz="914332">
                <a:defRPr/>
              </a:pPr>
              <a:t>‹#›</a:t>
            </a:fld>
            <a:endParaRPr lang="vi-VN">
              <a:solidFill>
                <a:prstClr val="black">
                  <a:tint val="75000"/>
                </a:prstClr>
              </a:solidFill>
            </a:endParaRPr>
          </a:p>
        </p:txBody>
      </p:sp>
    </p:spTree>
    <p:extLst>
      <p:ext uri="{BB962C8B-B14F-4D97-AF65-F5344CB8AC3E}">
        <p14:creationId xmlns:p14="http://schemas.microsoft.com/office/powerpoint/2010/main" val="24377074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9"/>
            <a:ext cx="2628900" cy="5811839"/>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838203" y="365129"/>
            <a:ext cx="7734300" cy="581183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defTabSz="914332">
              <a:defRPr/>
            </a:pPr>
            <a:fld id="{08ED132D-452A-49E5-B8CD-EA0C46A12A5F}" type="datetimeFigureOut">
              <a:rPr lang="vi-VN" smtClean="0">
                <a:solidFill>
                  <a:prstClr val="black">
                    <a:tint val="75000"/>
                  </a:prstClr>
                </a:solidFill>
              </a:rPr>
              <a:pPr defTabSz="914332">
                <a:defRPr/>
              </a:pPr>
              <a:t>30/10/2024</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pPr defTabSz="914332">
              <a:defRPr/>
            </a:pPr>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332">
              <a:defRPr/>
            </a:pPr>
            <a:fld id="{9CB03046-9975-4CD1-8163-35C299AA0868}" type="slidenum">
              <a:rPr lang="vi-VN" smtClean="0">
                <a:solidFill>
                  <a:prstClr val="black">
                    <a:tint val="75000"/>
                  </a:prstClr>
                </a:solidFill>
              </a:rPr>
              <a:pPr defTabSz="914332">
                <a:defRPr/>
              </a:pPr>
              <a:t>‹#›</a:t>
            </a:fld>
            <a:endParaRPr lang="vi-VN">
              <a:solidFill>
                <a:prstClr val="black">
                  <a:tint val="75000"/>
                </a:prstClr>
              </a:solidFill>
            </a:endParaRPr>
          </a:p>
        </p:txBody>
      </p:sp>
    </p:spTree>
    <p:extLst>
      <p:ext uri="{BB962C8B-B14F-4D97-AF65-F5344CB8AC3E}">
        <p14:creationId xmlns:p14="http://schemas.microsoft.com/office/powerpoint/2010/main" val="3954987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35"/>
        <p:cNvGrpSpPr/>
        <p:nvPr/>
      </p:nvGrpSpPr>
      <p:grpSpPr>
        <a:xfrm>
          <a:off x="0" y="0"/>
          <a:ext cx="0" cy="0"/>
          <a:chOff x="0" y="0"/>
          <a:chExt cx="0" cy="0"/>
        </a:xfrm>
      </p:grpSpPr>
      <p:sp>
        <p:nvSpPr>
          <p:cNvPr id="44" name="Google Shape;44;p4"/>
          <p:cNvSpPr txBox="1">
            <a:spLocks noGrp="1"/>
          </p:cNvSpPr>
          <p:nvPr>
            <p:ph type="title"/>
          </p:nvPr>
        </p:nvSpPr>
        <p:spPr>
          <a:xfrm>
            <a:off x="960000" y="593367"/>
            <a:ext cx="10272000" cy="9432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a:lvl1pPr>
            <a:lvl2pPr lvl="1" rtl="0">
              <a:spcBef>
                <a:spcPts val="0"/>
              </a:spcBef>
              <a:spcAft>
                <a:spcPts val="0"/>
              </a:spcAft>
              <a:buSzPts val="4000"/>
              <a:buNone/>
              <a:defRPr/>
            </a:lvl2pPr>
            <a:lvl3pPr lvl="2" rtl="0">
              <a:spcBef>
                <a:spcPts val="0"/>
              </a:spcBef>
              <a:spcAft>
                <a:spcPts val="0"/>
              </a:spcAft>
              <a:buSzPts val="4000"/>
              <a:buNone/>
              <a:defRPr/>
            </a:lvl3pPr>
            <a:lvl4pPr lvl="3" rtl="0">
              <a:spcBef>
                <a:spcPts val="0"/>
              </a:spcBef>
              <a:spcAft>
                <a:spcPts val="0"/>
              </a:spcAft>
              <a:buSzPts val="4000"/>
              <a:buNone/>
              <a:defRPr/>
            </a:lvl4pPr>
            <a:lvl5pPr lvl="4" rtl="0">
              <a:spcBef>
                <a:spcPts val="0"/>
              </a:spcBef>
              <a:spcAft>
                <a:spcPts val="0"/>
              </a:spcAft>
              <a:buSzPts val="4000"/>
              <a:buNone/>
              <a:defRPr/>
            </a:lvl5pPr>
            <a:lvl6pPr lvl="5" rtl="0">
              <a:spcBef>
                <a:spcPts val="0"/>
              </a:spcBef>
              <a:spcAft>
                <a:spcPts val="0"/>
              </a:spcAft>
              <a:buSzPts val="4000"/>
              <a:buNone/>
              <a:defRPr/>
            </a:lvl6pPr>
            <a:lvl7pPr lvl="6" rtl="0">
              <a:spcBef>
                <a:spcPts val="0"/>
              </a:spcBef>
              <a:spcAft>
                <a:spcPts val="0"/>
              </a:spcAft>
              <a:buSzPts val="4000"/>
              <a:buNone/>
              <a:defRPr/>
            </a:lvl7pPr>
            <a:lvl8pPr lvl="7" rtl="0">
              <a:spcBef>
                <a:spcPts val="0"/>
              </a:spcBef>
              <a:spcAft>
                <a:spcPts val="0"/>
              </a:spcAft>
              <a:buSzPts val="4000"/>
              <a:buNone/>
              <a:defRPr/>
            </a:lvl8pPr>
            <a:lvl9pPr lvl="8" rtl="0">
              <a:spcBef>
                <a:spcPts val="0"/>
              </a:spcBef>
              <a:spcAft>
                <a:spcPts val="0"/>
              </a:spcAft>
              <a:buSzPts val="4000"/>
              <a:buNone/>
              <a:defRPr/>
            </a:lvl9pPr>
          </a:lstStyle>
          <a:p>
            <a:endParaRPr/>
          </a:p>
        </p:txBody>
      </p:sp>
      <p:sp>
        <p:nvSpPr>
          <p:cNvPr id="45" name="Google Shape;45;p4"/>
          <p:cNvSpPr txBox="1">
            <a:spLocks noGrp="1"/>
          </p:cNvSpPr>
          <p:nvPr>
            <p:ph type="body" idx="1"/>
          </p:nvPr>
        </p:nvSpPr>
        <p:spPr>
          <a:xfrm>
            <a:off x="960000" y="1536633"/>
            <a:ext cx="10272000" cy="489600"/>
          </a:xfrm>
          <a:prstGeom prst="rect">
            <a:avLst/>
          </a:prstGeom>
        </p:spPr>
        <p:txBody>
          <a:bodyPr spcFirstLastPara="1" wrap="square" lIns="91425" tIns="91425" rIns="91425" bIns="91425" anchor="t" anchorCtr="0">
            <a:noAutofit/>
          </a:bodyPr>
          <a:lstStyle>
            <a:lvl1pPr marL="609585" lvl="0" indent="-423323" algn="ctr" rtl="0">
              <a:lnSpc>
                <a:spcPct val="115000"/>
              </a:lnSpc>
              <a:spcBef>
                <a:spcPts val="0"/>
              </a:spcBef>
              <a:spcAft>
                <a:spcPts val="0"/>
              </a:spcAft>
              <a:buSzPts val="1400"/>
              <a:buChar char="●"/>
              <a:defRPr sz="1867">
                <a:solidFill>
                  <a:schemeClr val="dk1"/>
                </a:solidFill>
              </a:defRPr>
            </a:lvl1pPr>
            <a:lvl2pPr marL="1219170" lvl="1" indent="-423323" rtl="0">
              <a:lnSpc>
                <a:spcPct val="115000"/>
              </a:lnSpc>
              <a:spcBef>
                <a:spcPts val="0"/>
              </a:spcBef>
              <a:spcAft>
                <a:spcPts val="0"/>
              </a:spcAft>
              <a:buSzPts val="1400"/>
              <a:buChar char="○"/>
              <a:defRPr/>
            </a:lvl2pPr>
            <a:lvl3pPr marL="1828754" lvl="2" indent="-423323" rtl="0">
              <a:lnSpc>
                <a:spcPct val="115000"/>
              </a:lnSpc>
              <a:spcBef>
                <a:spcPts val="0"/>
              </a:spcBef>
              <a:spcAft>
                <a:spcPts val="0"/>
              </a:spcAft>
              <a:buSzPts val="1400"/>
              <a:buChar char="■"/>
              <a:defRPr/>
            </a:lvl3pPr>
            <a:lvl4pPr marL="2438339" lvl="3" indent="-423323" rtl="0">
              <a:lnSpc>
                <a:spcPct val="115000"/>
              </a:lnSpc>
              <a:spcBef>
                <a:spcPts val="0"/>
              </a:spcBef>
              <a:spcAft>
                <a:spcPts val="0"/>
              </a:spcAft>
              <a:buSzPts val="1400"/>
              <a:buChar char="●"/>
              <a:defRPr/>
            </a:lvl4pPr>
            <a:lvl5pPr marL="3047924" lvl="4" indent="-423323" rtl="0">
              <a:lnSpc>
                <a:spcPct val="115000"/>
              </a:lnSpc>
              <a:spcBef>
                <a:spcPts val="0"/>
              </a:spcBef>
              <a:spcAft>
                <a:spcPts val="0"/>
              </a:spcAft>
              <a:buSzPts val="1400"/>
              <a:buChar char="○"/>
              <a:defRPr/>
            </a:lvl5pPr>
            <a:lvl6pPr marL="3657509" lvl="5" indent="-423323" rtl="0">
              <a:lnSpc>
                <a:spcPct val="115000"/>
              </a:lnSpc>
              <a:spcBef>
                <a:spcPts val="0"/>
              </a:spcBef>
              <a:spcAft>
                <a:spcPts val="0"/>
              </a:spcAft>
              <a:buSzPts val="1400"/>
              <a:buChar char="■"/>
              <a:defRPr/>
            </a:lvl6pPr>
            <a:lvl7pPr marL="4267093" lvl="6" indent="-423323" rtl="0">
              <a:lnSpc>
                <a:spcPct val="115000"/>
              </a:lnSpc>
              <a:spcBef>
                <a:spcPts val="0"/>
              </a:spcBef>
              <a:spcAft>
                <a:spcPts val="0"/>
              </a:spcAft>
              <a:buSzPts val="1400"/>
              <a:buChar char="●"/>
              <a:defRPr/>
            </a:lvl7pPr>
            <a:lvl8pPr marL="4876678" lvl="7" indent="-423323" rtl="0">
              <a:lnSpc>
                <a:spcPct val="115000"/>
              </a:lnSpc>
              <a:spcBef>
                <a:spcPts val="0"/>
              </a:spcBef>
              <a:spcAft>
                <a:spcPts val="0"/>
              </a:spcAft>
              <a:buSzPts val="1400"/>
              <a:buChar char="○"/>
              <a:defRPr/>
            </a:lvl8pPr>
            <a:lvl9pPr marL="5486263" lvl="8" indent="-423323" rtl="0">
              <a:lnSpc>
                <a:spcPct val="115000"/>
              </a:lnSpc>
              <a:spcBef>
                <a:spcPts val="0"/>
              </a:spcBef>
              <a:spcAft>
                <a:spcPts val="0"/>
              </a:spcAft>
              <a:buSzPts val="1400"/>
              <a:buChar char="■"/>
              <a:defRPr/>
            </a:lvl9pPr>
          </a:lstStyle>
          <a:p>
            <a:endParaRPr/>
          </a:p>
        </p:txBody>
      </p:sp>
    </p:spTree>
    <p:extLst>
      <p:ext uri="{BB962C8B-B14F-4D97-AF65-F5344CB8AC3E}">
        <p14:creationId xmlns:p14="http://schemas.microsoft.com/office/powerpoint/2010/main" val="26460795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10B77-EC9C-2E5C-08CA-EF1696B93CC9}"/>
              </a:ext>
            </a:extLst>
          </p:cNvPr>
          <p:cNvSpPr>
            <a:spLocks noGrp="1"/>
          </p:cNvSpPr>
          <p:nvPr>
            <p:ph type="ctrTitle"/>
          </p:nvPr>
        </p:nvSpPr>
        <p:spPr>
          <a:xfrm>
            <a:off x="1524000" y="1122364"/>
            <a:ext cx="9144000" cy="2387600"/>
          </a:xfrm>
        </p:spPr>
        <p:txBody>
          <a:bodyPr anchor="b"/>
          <a:lstStyle>
            <a:lvl1pPr algn="ctr">
              <a:defRPr sz="5997"/>
            </a:lvl1pPr>
          </a:lstStyle>
          <a:p>
            <a:r>
              <a:rPr lang="en-US"/>
              <a:t>Click to edit Master title style</a:t>
            </a:r>
          </a:p>
        </p:txBody>
      </p:sp>
      <p:sp>
        <p:nvSpPr>
          <p:cNvPr id="3" name="Subtitle 2">
            <a:extLst>
              <a:ext uri="{FF2B5EF4-FFF2-40B4-BE49-F238E27FC236}">
                <a16:creationId xmlns:a16="http://schemas.microsoft.com/office/drawing/2014/main" id="{9020592D-01FE-BD5D-DA80-F089BB8B6582}"/>
              </a:ext>
            </a:extLst>
          </p:cNvPr>
          <p:cNvSpPr>
            <a:spLocks noGrp="1"/>
          </p:cNvSpPr>
          <p:nvPr>
            <p:ph type="subTitle" idx="1"/>
          </p:nvPr>
        </p:nvSpPr>
        <p:spPr>
          <a:xfrm>
            <a:off x="1524000" y="3602037"/>
            <a:ext cx="9144000" cy="1655763"/>
          </a:xfrm>
        </p:spPr>
        <p:txBody>
          <a:bodyPr/>
          <a:lstStyle>
            <a:lvl1pPr marL="0" indent="0" algn="ctr">
              <a:buNone/>
              <a:defRPr sz="2400"/>
            </a:lvl1pPr>
            <a:lvl2pPr marL="456999" indent="0" algn="ctr">
              <a:buNone/>
              <a:defRPr sz="2000"/>
            </a:lvl2pPr>
            <a:lvl3pPr marL="913997" indent="0" algn="ctr">
              <a:buNone/>
              <a:defRPr sz="1800"/>
            </a:lvl3pPr>
            <a:lvl4pPr marL="1370994" indent="0" algn="ctr">
              <a:buNone/>
              <a:defRPr sz="1600"/>
            </a:lvl4pPr>
            <a:lvl5pPr marL="1827993" indent="0" algn="ctr">
              <a:buNone/>
              <a:defRPr sz="1600"/>
            </a:lvl5pPr>
            <a:lvl6pPr marL="2284990" indent="0" algn="ctr">
              <a:buNone/>
              <a:defRPr sz="1600"/>
            </a:lvl6pPr>
            <a:lvl7pPr marL="2741989" indent="0" algn="ctr">
              <a:buNone/>
              <a:defRPr sz="1600"/>
            </a:lvl7pPr>
            <a:lvl8pPr marL="3198987" indent="0" algn="ctr">
              <a:buNone/>
              <a:defRPr sz="1600"/>
            </a:lvl8pPr>
            <a:lvl9pPr marL="3655986"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253FC18-BAE9-3190-753C-21C01CA052EF}"/>
              </a:ext>
            </a:extLst>
          </p:cNvPr>
          <p:cNvSpPr>
            <a:spLocks noGrp="1"/>
          </p:cNvSpPr>
          <p:nvPr>
            <p:ph type="dt" sz="half" idx="10"/>
          </p:nvPr>
        </p:nvSpPr>
        <p:spPr/>
        <p:txBody>
          <a:bodyPr/>
          <a:lstStyle/>
          <a:p>
            <a:fld id="{38AA4FBD-867E-41C5-9BA5-98C1C44AFC0B}" type="datetimeFigureOut">
              <a:rPr lang="en-US" smtClean="0"/>
              <a:t>10/30/2024</a:t>
            </a:fld>
            <a:endParaRPr lang="en-US"/>
          </a:p>
        </p:txBody>
      </p:sp>
      <p:sp>
        <p:nvSpPr>
          <p:cNvPr id="5" name="Footer Placeholder 4">
            <a:extLst>
              <a:ext uri="{FF2B5EF4-FFF2-40B4-BE49-F238E27FC236}">
                <a16:creationId xmlns:a16="http://schemas.microsoft.com/office/drawing/2014/main" id="{62C4F52C-CF7D-DDE4-6EB5-9B7D219F17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E222D4-EB28-FAAC-3C12-363574B2B6B9}"/>
              </a:ext>
            </a:extLst>
          </p:cNvPr>
          <p:cNvSpPr>
            <a:spLocks noGrp="1"/>
          </p:cNvSpPr>
          <p:nvPr>
            <p:ph type="sldNum" sz="quarter" idx="12"/>
          </p:nvPr>
        </p:nvSpPr>
        <p:spPr/>
        <p:txBody>
          <a:bodyPr/>
          <a:lstStyle/>
          <a:p>
            <a:fld id="{DDF499D4-50C4-4C41-BCE0-1AC833F62D2A}" type="slidenum">
              <a:rPr lang="en-US" smtClean="0"/>
              <a:t>‹#›</a:t>
            </a:fld>
            <a:endParaRPr lang="en-US"/>
          </a:p>
        </p:txBody>
      </p:sp>
    </p:spTree>
    <p:extLst>
      <p:ext uri="{BB962C8B-B14F-4D97-AF65-F5344CB8AC3E}">
        <p14:creationId xmlns:p14="http://schemas.microsoft.com/office/powerpoint/2010/main" val="35848374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3C7D4-8A68-208F-C0D3-98777495435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0711257-840A-9629-933A-3C9CBF9FBA3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D71EB3-6E77-FC1A-FE01-6691D829C5D4}"/>
              </a:ext>
            </a:extLst>
          </p:cNvPr>
          <p:cNvSpPr>
            <a:spLocks noGrp="1"/>
          </p:cNvSpPr>
          <p:nvPr>
            <p:ph type="dt" sz="half" idx="10"/>
          </p:nvPr>
        </p:nvSpPr>
        <p:spPr/>
        <p:txBody>
          <a:bodyPr/>
          <a:lstStyle/>
          <a:p>
            <a:fld id="{38AA4FBD-867E-41C5-9BA5-98C1C44AFC0B}" type="datetimeFigureOut">
              <a:rPr lang="en-US" smtClean="0"/>
              <a:t>10/30/2024</a:t>
            </a:fld>
            <a:endParaRPr lang="en-US"/>
          </a:p>
        </p:txBody>
      </p:sp>
      <p:sp>
        <p:nvSpPr>
          <p:cNvPr id="5" name="Footer Placeholder 4">
            <a:extLst>
              <a:ext uri="{FF2B5EF4-FFF2-40B4-BE49-F238E27FC236}">
                <a16:creationId xmlns:a16="http://schemas.microsoft.com/office/drawing/2014/main" id="{2EA75F85-BC58-2536-131F-EC74340CAA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743A20-5B08-BFAB-7A35-C9EFE62EC484}"/>
              </a:ext>
            </a:extLst>
          </p:cNvPr>
          <p:cNvSpPr>
            <a:spLocks noGrp="1"/>
          </p:cNvSpPr>
          <p:nvPr>
            <p:ph type="sldNum" sz="quarter" idx="12"/>
          </p:nvPr>
        </p:nvSpPr>
        <p:spPr/>
        <p:txBody>
          <a:bodyPr/>
          <a:lstStyle/>
          <a:p>
            <a:fld id="{DDF499D4-50C4-4C41-BCE0-1AC833F62D2A}" type="slidenum">
              <a:rPr lang="en-US" smtClean="0"/>
              <a:t>‹#›</a:t>
            </a:fld>
            <a:endParaRPr lang="en-US"/>
          </a:p>
        </p:txBody>
      </p:sp>
    </p:spTree>
    <p:extLst>
      <p:ext uri="{BB962C8B-B14F-4D97-AF65-F5344CB8AC3E}">
        <p14:creationId xmlns:p14="http://schemas.microsoft.com/office/powerpoint/2010/main" val="26328536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FC9280-3FA7-B925-C58E-3D9FC0763711}"/>
              </a:ext>
            </a:extLst>
          </p:cNvPr>
          <p:cNvSpPr>
            <a:spLocks noGrp="1"/>
          </p:cNvSpPr>
          <p:nvPr>
            <p:ph type="title"/>
          </p:nvPr>
        </p:nvSpPr>
        <p:spPr>
          <a:xfrm>
            <a:off x="831852" y="1709742"/>
            <a:ext cx="10515600" cy="2852737"/>
          </a:xfrm>
        </p:spPr>
        <p:txBody>
          <a:bodyPr anchor="b"/>
          <a:lstStyle>
            <a:lvl1pPr>
              <a:defRPr sz="5997"/>
            </a:lvl1pPr>
          </a:lstStyle>
          <a:p>
            <a:r>
              <a:rPr lang="en-US"/>
              <a:t>Click to edit Master title style</a:t>
            </a:r>
          </a:p>
        </p:txBody>
      </p:sp>
      <p:sp>
        <p:nvSpPr>
          <p:cNvPr id="3" name="Text Placeholder 2">
            <a:extLst>
              <a:ext uri="{FF2B5EF4-FFF2-40B4-BE49-F238E27FC236}">
                <a16:creationId xmlns:a16="http://schemas.microsoft.com/office/drawing/2014/main" id="{EC19052D-35EC-6655-C233-89EA92E82C47}"/>
              </a:ext>
            </a:extLst>
          </p:cNvPr>
          <p:cNvSpPr>
            <a:spLocks noGrp="1"/>
          </p:cNvSpPr>
          <p:nvPr>
            <p:ph type="body" idx="1"/>
          </p:nvPr>
        </p:nvSpPr>
        <p:spPr>
          <a:xfrm>
            <a:off x="831852" y="4589465"/>
            <a:ext cx="10515600" cy="1500187"/>
          </a:xfrm>
        </p:spPr>
        <p:txBody>
          <a:bodyPr/>
          <a:lstStyle>
            <a:lvl1pPr marL="0" indent="0">
              <a:buNone/>
              <a:defRPr sz="2400">
                <a:solidFill>
                  <a:schemeClr val="tx1">
                    <a:tint val="75000"/>
                  </a:schemeClr>
                </a:solidFill>
              </a:defRPr>
            </a:lvl1pPr>
            <a:lvl2pPr marL="456999" indent="0">
              <a:buNone/>
              <a:defRPr sz="2000">
                <a:solidFill>
                  <a:schemeClr val="tx1">
                    <a:tint val="75000"/>
                  </a:schemeClr>
                </a:solidFill>
              </a:defRPr>
            </a:lvl2pPr>
            <a:lvl3pPr marL="913997" indent="0">
              <a:buNone/>
              <a:defRPr sz="1800">
                <a:solidFill>
                  <a:schemeClr val="tx1">
                    <a:tint val="75000"/>
                  </a:schemeClr>
                </a:solidFill>
              </a:defRPr>
            </a:lvl3pPr>
            <a:lvl4pPr marL="1370994" indent="0">
              <a:buNone/>
              <a:defRPr sz="1600">
                <a:solidFill>
                  <a:schemeClr val="tx1">
                    <a:tint val="75000"/>
                  </a:schemeClr>
                </a:solidFill>
              </a:defRPr>
            </a:lvl4pPr>
            <a:lvl5pPr marL="1827993" indent="0">
              <a:buNone/>
              <a:defRPr sz="1600">
                <a:solidFill>
                  <a:schemeClr val="tx1">
                    <a:tint val="75000"/>
                  </a:schemeClr>
                </a:solidFill>
              </a:defRPr>
            </a:lvl5pPr>
            <a:lvl6pPr marL="2284990" indent="0">
              <a:buNone/>
              <a:defRPr sz="1600">
                <a:solidFill>
                  <a:schemeClr val="tx1">
                    <a:tint val="75000"/>
                  </a:schemeClr>
                </a:solidFill>
              </a:defRPr>
            </a:lvl6pPr>
            <a:lvl7pPr marL="2741989" indent="0">
              <a:buNone/>
              <a:defRPr sz="1600">
                <a:solidFill>
                  <a:schemeClr val="tx1">
                    <a:tint val="75000"/>
                  </a:schemeClr>
                </a:solidFill>
              </a:defRPr>
            </a:lvl7pPr>
            <a:lvl8pPr marL="3198987" indent="0">
              <a:buNone/>
              <a:defRPr sz="1600">
                <a:solidFill>
                  <a:schemeClr val="tx1">
                    <a:tint val="75000"/>
                  </a:schemeClr>
                </a:solidFill>
              </a:defRPr>
            </a:lvl8pPr>
            <a:lvl9pPr marL="3655986"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1D7D4B4-257A-31F7-2E47-B58C11B7DA2B}"/>
              </a:ext>
            </a:extLst>
          </p:cNvPr>
          <p:cNvSpPr>
            <a:spLocks noGrp="1"/>
          </p:cNvSpPr>
          <p:nvPr>
            <p:ph type="dt" sz="half" idx="10"/>
          </p:nvPr>
        </p:nvSpPr>
        <p:spPr/>
        <p:txBody>
          <a:bodyPr/>
          <a:lstStyle/>
          <a:p>
            <a:fld id="{38AA4FBD-867E-41C5-9BA5-98C1C44AFC0B}" type="datetimeFigureOut">
              <a:rPr lang="en-US" smtClean="0"/>
              <a:t>10/30/2024</a:t>
            </a:fld>
            <a:endParaRPr lang="en-US"/>
          </a:p>
        </p:txBody>
      </p:sp>
      <p:sp>
        <p:nvSpPr>
          <p:cNvPr id="5" name="Footer Placeholder 4">
            <a:extLst>
              <a:ext uri="{FF2B5EF4-FFF2-40B4-BE49-F238E27FC236}">
                <a16:creationId xmlns:a16="http://schemas.microsoft.com/office/drawing/2014/main" id="{CCF93439-15E6-D805-56A8-B30EFEDD25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CB8E61-C2A4-57C8-1398-C032E2020E6B}"/>
              </a:ext>
            </a:extLst>
          </p:cNvPr>
          <p:cNvSpPr>
            <a:spLocks noGrp="1"/>
          </p:cNvSpPr>
          <p:nvPr>
            <p:ph type="sldNum" sz="quarter" idx="12"/>
          </p:nvPr>
        </p:nvSpPr>
        <p:spPr/>
        <p:txBody>
          <a:bodyPr/>
          <a:lstStyle/>
          <a:p>
            <a:fld id="{DDF499D4-50C4-4C41-BCE0-1AC833F62D2A}" type="slidenum">
              <a:rPr lang="en-US" smtClean="0"/>
              <a:t>‹#›</a:t>
            </a:fld>
            <a:endParaRPr lang="en-US"/>
          </a:p>
        </p:txBody>
      </p:sp>
    </p:spTree>
    <p:extLst>
      <p:ext uri="{BB962C8B-B14F-4D97-AF65-F5344CB8AC3E}">
        <p14:creationId xmlns:p14="http://schemas.microsoft.com/office/powerpoint/2010/main" val="12861687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222160-E08F-DCB3-C20B-951AF18E01C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EA3689C-48BC-5433-BFC2-1E9738FE942D}"/>
              </a:ext>
            </a:extLst>
          </p:cNvPr>
          <p:cNvSpPr>
            <a:spLocks noGrp="1"/>
          </p:cNvSpPr>
          <p:nvPr>
            <p:ph sz="half" idx="1"/>
          </p:nvPr>
        </p:nvSpPr>
        <p:spPr>
          <a:xfrm>
            <a:off x="838200" y="1825627"/>
            <a:ext cx="5181600" cy="43513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5712D81-4722-7C2E-E114-64795FA8980C}"/>
              </a:ext>
            </a:extLst>
          </p:cNvPr>
          <p:cNvSpPr>
            <a:spLocks noGrp="1"/>
          </p:cNvSpPr>
          <p:nvPr>
            <p:ph sz="half" idx="2"/>
          </p:nvPr>
        </p:nvSpPr>
        <p:spPr>
          <a:xfrm>
            <a:off x="6172200" y="1825627"/>
            <a:ext cx="5181600" cy="43513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F1B87B2-A94A-53B2-8051-2A835035AC6A}"/>
              </a:ext>
            </a:extLst>
          </p:cNvPr>
          <p:cNvSpPr>
            <a:spLocks noGrp="1"/>
          </p:cNvSpPr>
          <p:nvPr>
            <p:ph type="dt" sz="half" idx="10"/>
          </p:nvPr>
        </p:nvSpPr>
        <p:spPr/>
        <p:txBody>
          <a:bodyPr/>
          <a:lstStyle/>
          <a:p>
            <a:fld id="{38AA4FBD-867E-41C5-9BA5-98C1C44AFC0B}" type="datetimeFigureOut">
              <a:rPr lang="en-US" smtClean="0"/>
              <a:t>10/30/2024</a:t>
            </a:fld>
            <a:endParaRPr lang="en-US"/>
          </a:p>
        </p:txBody>
      </p:sp>
      <p:sp>
        <p:nvSpPr>
          <p:cNvPr id="6" name="Footer Placeholder 5">
            <a:extLst>
              <a:ext uri="{FF2B5EF4-FFF2-40B4-BE49-F238E27FC236}">
                <a16:creationId xmlns:a16="http://schemas.microsoft.com/office/drawing/2014/main" id="{D7148FCF-B37A-FD88-65E4-2FB3E0248DC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7670231-87BC-7567-5412-FEE8E0B6CAAE}"/>
              </a:ext>
            </a:extLst>
          </p:cNvPr>
          <p:cNvSpPr>
            <a:spLocks noGrp="1"/>
          </p:cNvSpPr>
          <p:nvPr>
            <p:ph type="sldNum" sz="quarter" idx="12"/>
          </p:nvPr>
        </p:nvSpPr>
        <p:spPr/>
        <p:txBody>
          <a:bodyPr/>
          <a:lstStyle/>
          <a:p>
            <a:fld id="{DDF499D4-50C4-4C41-BCE0-1AC833F62D2A}" type="slidenum">
              <a:rPr lang="en-US" smtClean="0"/>
              <a:t>‹#›</a:t>
            </a:fld>
            <a:endParaRPr lang="en-US"/>
          </a:p>
        </p:txBody>
      </p:sp>
    </p:spTree>
    <p:extLst>
      <p:ext uri="{BB962C8B-B14F-4D97-AF65-F5344CB8AC3E}">
        <p14:creationId xmlns:p14="http://schemas.microsoft.com/office/powerpoint/2010/main" val="33326881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5D1419-4D76-44DE-F59F-4DEEFC90A265}"/>
              </a:ext>
            </a:extLst>
          </p:cNvPr>
          <p:cNvSpPr>
            <a:spLocks noGrp="1"/>
          </p:cNvSpPr>
          <p:nvPr>
            <p:ph type="title"/>
          </p:nvPr>
        </p:nvSpPr>
        <p:spPr>
          <a:xfrm>
            <a:off x="839789"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8BBBD36-FD78-92CC-9FFE-3306C54D4DA2}"/>
              </a:ext>
            </a:extLst>
          </p:cNvPr>
          <p:cNvSpPr>
            <a:spLocks noGrp="1"/>
          </p:cNvSpPr>
          <p:nvPr>
            <p:ph type="body" idx="1"/>
          </p:nvPr>
        </p:nvSpPr>
        <p:spPr>
          <a:xfrm>
            <a:off x="839791" y="1681163"/>
            <a:ext cx="5157788" cy="823912"/>
          </a:xfrm>
        </p:spPr>
        <p:txBody>
          <a:bodyPr anchor="b"/>
          <a:lstStyle>
            <a:lvl1pPr marL="0" indent="0">
              <a:buNone/>
              <a:defRPr sz="2400" b="1"/>
            </a:lvl1pPr>
            <a:lvl2pPr marL="456999" indent="0">
              <a:buNone/>
              <a:defRPr sz="2000" b="1"/>
            </a:lvl2pPr>
            <a:lvl3pPr marL="913997" indent="0">
              <a:buNone/>
              <a:defRPr sz="1800" b="1"/>
            </a:lvl3pPr>
            <a:lvl4pPr marL="1370994" indent="0">
              <a:buNone/>
              <a:defRPr sz="1600" b="1"/>
            </a:lvl4pPr>
            <a:lvl5pPr marL="1827993" indent="0">
              <a:buNone/>
              <a:defRPr sz="1600" b="1"/>
            </a:lvl5pPr>
            <a:lvl6pPr marL="2284990" indent="0">
              <a:buNone/>
              <a:defRPr sz="1600" b="1"/>
            </a:lvl6pPr>
            <a:lvl7pPr marL="2741989" indent="0">
              <a:buNone/>
              <a:defRPr sz="1600" b="1"/>
            </a:lvl7pPr>
            <a:lvl8pPr marL="3198987" indent="0">
              <a:buNone/>
              <a:defRPr sz="1600" b="1"/>
            </a:lvl8pPr>
            <a:lvl9pPr marL="3655986"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70C0AF0-4F7A-B283-A12D-EBFBEA68B36F}"/>
              </a:ext>
            </a:extLst>
          </p:cNvPr>
          <p:cNvSpPr>
            <a:spLocks noGrp="1"/>
          </p:cNvSpPr>
          <p:nvPr>
            <p:ph sz="half" idx="2"/>
          </p:nvPr>
        </p:nvSpPr>
        <p:spPr>
          <a:xfrm>
            <a:off x="839791" y="2505078"/>
            <a:ext cx="515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C353672-F4E7-582B-9760-B4AFB0DC8DD2}"/>
              </a:ext>
            </a:extLst>
          </p:cNvPr>
          <p:cNvSpPr>
            <a:spLocks noGrp="1"/>
          </p:cNvSpPr>
          <p:nvPr>
            <p:ph type="body" sz="quarter" idx="3"/>
          </p:nvPr>
        </p:nvSpPr>
        <p:spPr>
          <a:xfrm>
            <a:off x="6172203" y="1681163"/>
            <a:ext cx="5183188" cy="823912"/>
          </a:xfrm>
        </p:spPr>
        <p:txBody>
          <a:bodyPr anchor="b"/>
          <a:lstStyle>
            <a:lvl1pPr marL="0" indent="0">
              <a:buNone/>
              <a:defRPr sz="2400" b="1"/>
            </a:lvl1pPr>
            <a:lvl2pPr marL="456999" indent="0">
              <a:buNone/>
              <a:defRPr sz="2000" b="1"/>
            </a:lvl2pPr>
            <a:lvl3pPr marL="913997" indent="0">
              <a:buNone/>
              <a:defRPr sz="1800" b="1"/>
            </a:lvl3pPr>
            <a:lvl4pPr marL="1370994" indent="0">
              <a:buNone/>
              <a:defRPr sz="1600" b="1"/>
            </a:lvl4pPr>
            <a:lvl5pPr marL="1827993" indent="0">
              <a:buNone/>
              <a:defRPr sz="1600" b="1"/>
            </a:lvl5pPr>
            <a:lvl6pPr marL="2284990" indent="0">
              <a:buNone/>
              <a:defRPr sz="1600" b="1"/>
            </a:lvl6pPr>
            <a:lvl7pPr marL="2741989" indent="0">
              <a:buNone/>
              <a:defRPr sz="1600" b="1"/>
            </a:lvl7pPr>
            <a:lvl8pPr marL="3198987" indent="0">
              <a:buNone/>
              <a:defRPr sz="1600" b="1"/>
            </a:lvl8pPr>
            <a:lvl9pPr marL="3655986"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8C78FF9-1574-29CC-5306-7ADCDBEE023B}"/>
              </a:ext>
            </a:extLst>
          </p:cNvPr>
          <p:cNvSpPr>
            <a:spLocks noGrp="1"/>
          </p:cNvSpPr>
          <p:nvPr>
            <p:ph sz="quarter" idx="4"/>
          </p:nvPr>
        </p:nvSpPr>
        <p:spPr>
          <a:xfrm>
            <a:off x="6172203" y="2505078"/>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DC0F0F5-DD98-968D-AA80-7CBF73AB5DEE}"/>
              </a:ext>
            </a:extLst>
          </p:cNvPr>
          <p:cNvSpPr>
            <a:spLocks noGrp="1"/>
          </p:cNvSpPr>
          <p:nvPr>
            <p:ph type="dt" sz="half" idx="10"/>
          </p:nvPr>
        </p:nvSpPr>
        <p:spPr/>
        <p:txBody>
          <a:bodyPr/>
          <a:lstStyle/>
          <a:p>
            <a:fld id="{38AA4FBD-867E-41C5-9BA5-98C1C44AFC0B}" type="datetimeFigureOut">
              <a:rPr lang="en-US" smtClean="0"/>
              <a:t>10/30/2024</a:t>
            </a:fld>
            <a:endParaRPr lang="en-US"/>
          </a:p>
        </p:txBody>
      </p:sp>
      <p:sp>
        <p:nvSpPr>
          <p:cNvPr id="8" name="Footer Placeholder 7">
            <a:extLst>
              <a:ext uri="{FF2B5EF4-FFF2-40B4-BE49-F238E27FC236}">
                <a16:creationId xmlns:a16="http://schemas.microsoft.com/office/drawing/2014/main" id="{9D52464F-0586-A122-87F4-C4C271C3DE9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DFFC156-A7EB-20F5-0DCE-8C9DB2182DAB}"/>
              </a:ext>
            </a:extLst>
          </p:cNvPr>
          <p:cNvSpPr>
            <a:spLocks noGrp="1"/>
          </p:cNvSpPr>
          <p:nvPr>
            <p:ph type="sldNum" sz="quarter" idx="12"/>
          </p:nvPr>
        </p:nvSpPr>
        <p:spPr/>
        <p:txBody>
          <a:bodyPr/>
          <a:lstStyle/>
          <a:p>
            <a:fld id="{DDF499D4-50C4-4C41-BCE0-1AC833F62D2A}" type="slidenum">
              <a:rPr lang="en-US" smtClean="0"/>
              <a:t>‹#›</a:t>
            </a:fld>
            <a:endParaRPr lang="en-US"/>
          </a:p>
        </p:txBody>
      </p:sp>
    </p:spTree>
    <p:extLst>
      <p:ext uri="{BB962C8B-B14F-4D97-AF65-F5344CB8AC3E}">
        <p14:creationId xmlns:p14="http://schemas.microsoft.com/office/powerpoint/2010/main" val="2023568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910014-A7BF-97CF-0B3A-51E335FAEE4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56F7D84-CFD6-1E73-C25D-D8CCCF628F96}"/>
              </a:ext>
            </a:extLst>
          </p:cNvPr>
          <p:cNvSpPr>
            <a:spLocks noGrp="1"/>
          </p:cNvSpPr>
          <p:nvPr>
            <p:ph type="dt" sz="half" idx="10"/>
          </p:nvPr>
        </p:nvSpPr>
        <p:spPr/>
        <p:txBody>
          <a:bodyPr/>
          <a:lstStyle/>
          <a:p>
            <a:fld id="{38AA4FBD-867E-41C5-9BA5-98C1C44AFC0B}" type="datetimeFigureOut">
              <a:rPr lang="en-US" smtClean="0"/>
              <a:t>10/30/2024</a:t>
            </a:fld>
            <a:endParaRPr lang="en-US"/>
          </a:p>
        </p:txBody>
      </p:sp>
      <p:sp>
        <p:nvSpPr>
          <p:cNvPr id="4" name="Footer Placeholder 3">
            <a:extLst>
              <a:ext uri="{FF2B5EF4-FFF2-40B4-BE49-F238E27FC236}">
                <a16:creationId xmlns:a16="http://schemas.microsoft.com/office/drawing/2014/main" id="{D9DDAFB1-B870-6575-D6C9-EAFA2D35C41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9B00BDA-462F-806D-5174-5A5A54E10811}"/>
              </a:ext>
            </a:extLst>
          </p:cNvPr>
          <p:cNvSpPr>
            <a:spLocks noGrp="1"/>
          </p:cNvSpPr>
          <p:nvPr>
            <p:ph type="sldNum" sz="quarter" idx="12"/>
          </p:nvPr>
        </p:nvSpPr>
        <p:spPr/>
        <p:txBody>
          <a:bodyPr/>
          <a:lstStyle/>
          <a:p>
            <a:fld id="{DDF499D4-50C4-4C41-BCE0-1AC833F62D2A}" type="slidenum">
              <a:rPr lang="en-US" smtClean="0"/>
              <a:t>‹#›</a:t>
            </a:fld>
            <a:endParaRPr lang="en-US"/>
          </a:p>
        </p:txBody>
      </p:sp>
    </p:spTree>
    <p:extLst>
      <p:ext uri="{BB962C8B-B14F-4D97-AF65-F5344CB8AC3E}">
        <p14:creationId xmlns:p14="http://schemas.microsoft.com/office/powerpoint/2010/main" val="21721735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089F0FB-C7A5-2A07-4860-286928DCCBC3}"/>
              </a:ext>
            </a:extLst>
          </p:cNvPr>
          <p:cNvSpPr>
            <a:spLocks noGrp="1"/>
          </p:cNvSpPr>
          <p:nvPr>
            <p:ph type="dt" sz="half" idx="10"/>
          </p:nvPr>
        </p:nvSpPr>
        <p:spPr/>
        <p:txBody>
          <a:bodyPr/>
          <a:lstStyle/>
          <a:p>
            <a:fld id="{38AA4FBD-867E-41C5-9BA5-98C1C44AFC0B}" type="datetimeFigureOut">
              <a:rPr lang="en-US" smtClean="0"/>
              <a:t>10/30/2024</a:t>
            </a:fld>
            <a:endParaRPr lang="en-US"/>
          </a:p>
        </p:txBody>
      </p:sp>
      <p:sp>
        <p:nvSpPr>
          <p:cNvPr id="3" name="Footer Placeholder 2">
            <a:extLst>
              <a:ext uri="{FF2B5EF4-FFF2-40B4-BE49-F238E27FC236}">
                <a16:creationId xmlns:a16="http://schemas.microsoft.com/office/drawing/2014/main" id="{FF8C6EA7-8061-2B7F-9100-18852A896E8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1A6F92E-DEF7-8F7E-8931-82DC56FE1942}"/>
              </a:ext>
            </a:extLst>
          </p:cNvPr>
          <p:cNvSpPr>
            <a:spLocks noGrp="1"/>
          </p:cNvSpPr>
          <p:nvPr>
            <p:ph type="sldNum" sz="quarter" idx="12"/>
          </p:nvPr>
        </p:nvSpPr>
        <p:spPr/>
        <p:txBody>
          <a:bodyPr/>
          <a:lstStyle/>
          <a:p>
            <a:fld id="{DDF499D4-50C4-4C41-BCE0-1AC833F62D2A}" type="slidenum">
              <a:rPr lang="en-US" smtClean="0"/>
              <a:t>‹#›</a:t>
            </a:fld>
            <a:endParaRPr lang="en-US"/>
          </a:p>
        </p:txBody>
      </p:sp>
    </p:spTree>
    <p:extLst>
      <p:ext uri="{BB962C8B-B14F-4D97-AF65-F5344CB8AC3E}">
        <p14:creationId xmlns:p14="http://schemas.microsoft.com/office/powerpoint/2010/main" val="31807328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65"/>
        <p:cNvGrpSpPr/>
        <p:nvPr/>
      </p:nvGrpSpPr>
      <p:grpSpPr>
        <a:xfrm>
          <a:off x="0" y="0"/>
          <a:ext cx="0" cy="0"/>
          <a:chOff x="0" y="0"/>
          <a:chExt cx="0" cy="0"/>
        </a:xfrm>
      </p:grpSpPr>
      <p:sp>
        <p:nvSpPr>
          <p:cNvPr id="74" name="Google Shape;74;p6"/>
          <p:cNvSpPr txBox="1">
            <a:spLocks noGrp="1"/>
          </p:cNvSpPr>
          <p:nvPr>
            <p:ph type="title"/>
          </p:nvPr>
        </p:nvSpPr>
        <p:spPr>
          <a:xfrm>
            <a:off x="960000" y="593367"/>
            <a:ext cx="10272000" cy="936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4000"/>
              <a:buNone/>
              <a:defRPr/>
            </a:lvl1pPr>
            <a:lvl2pPr lvl="1" rtl="0">
              <a:spcBef>
                <a:spcPts val="0"/>
              </a:spcBef>
              <a:spcAft>
                <a:spcPts val="0"/>
              </a:spcAft>
              <a:buSzPts val="4000"/>
              <a:buNone/>
              <a:defRPr/>
            </a:lvl2pPr>
            <a:lvl3pPr lvl="2" rtl="0">
              <a:spcBef>
                <a:spcPts val="0"/>
              </a:spcBef>
              <a:spcAft>
                <a:spcPts val="0"/>
              </a:spcAft>
              <a:buSzPts val="4000"/>
              <a:buNone/>
              <a:defRPr/>
            </a:lvl3pPr>
            <a:lvl4pPr lvl="3" rtl="0">
              <a:spcBef>
                <a:spcPts val="0"/>
              </a:spcBef>
              <a:spcAft>
                <a:spcPts val="0"/>
              </a:spcAft>
              <a:buSzPts val="4000"/>
              <a:buNone/>
              <a:defRPr/>
            </a:lvl4pPr>
            <a:lvl5pPr lvl="4" rtl="0">
              <a:spcBef>
                <a:spcPts val="0"/>
              </a:spcBef>
              <a:spcAft>
                <a:spcPts val="0"/>
              </a:spcAft>
              <a:buSzPts val="4000"/>
              <a:buNone/>
              <a:defRPr/>
            </a:lvl5pPr>
            <a:lvl6pPr lvl="5" rtl="0">
              <a:spcBef>
                <a:spcPts val="0"/>
              </a:spcBef>
              <a:spcAft>
                <a:spcPts val="0"/>
              </a:spcAft>
              <a:buSzPts val="4000"/>
              <a:buNone/>
              <a:defRPr/>
            </a:lvl6pPr>
            <a:lvl7pPr lvl="6" rtl="0">
              <a:spcBef>
                <a:spcPts val="0"/>
              </a:spcBef>
              <a:spcAft>
                <a:spcPts val="0"/>
              </a:spcAft>
              <a:buSzPts val="4000"/>
              <a:buNone/>
              <a:defRPr/>
            </a:lvl7pPr>
            <a:lvl8pPr lvl="7" rtl="0">
              <a:spcBef>
                <a:spcPts val="0"/>
              </a:spcBef>
              <a:spcAft>
                <a:spcPts val="0"/>
              </a:spcAft>
              <a:buSzPts val="4000"/>
              <a:buNone/>
              <a:defRPr/>
            </a:lvl8pPr>
            <a:lvl9pPr lvl="8" rtl="0">
              <a:spcBef>
                <a:spcPts val="0"/>
              </a:spcBef>
              <a:spcAft>
                <a:spcPts val="0"/>
              </a:spcAft>
              <a:buSzPts val="4000"/>
              <a:buNone/>
              <a:defRPr/>
            </a:lvl9pPr>
          </a:lstStyle>
          <a:p>
            <a:endParaRPr/>
          </a:p>
        </p:txBody>
      </p:sp>
      <p:sp>
        <p:nvSpPr>
          <p:cNvPr id="75" name="Google Shape;75;p6"/>
          <p:cNvSpPr/>
          <p:nvPr/>
        </p:nvSpPr>
        <p:spPr>
          <a:xfrm rot="-1444577">
            <a:off x="148402" y="1824835"/>
            <a:ext cx="716493" cy="880267"/>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6" name="Google Shape;76;p6"/>
          <p:cNvSpPr/>
          <p:nvPr/>
        </p:nvSpPr>
        <p:spPr>
          <a:xfrm rot="1324299">
            <a:off x="11455158" y="1785903"/>
            <a:ext cx="482245" cy="592468"/>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5264992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4B98C-2787-D146-CA14-00CEBE9264F7}"/>
              </a:ext>
            </a:extLst>
          </p:cNvPr>
          <p:cNvSpPr>
            <a:spLocks noGrp="1"/>
          </p:cNvSpPr>
          <p:nvPr>
            <p:ph type="title"/>
          </p:nvPr>
        </p:nvSpPr>
        <p:spPr>
          <a:xfrm>
            <a:off x="839788" y="457201"/>
            <a:ext cx="3932237" cy="1600200"/>
          </a:xfrm>
        </p:spPr>
        <p:txBody>
          <a:bodyPr anchor="b"/>
          <a:lstStyle>
            <a:lvl1pPr>
              <a:defRPr sz="3199"/>
            </a:lvl1pPr>
          </a:lstStyle>
          <a:p>
            <a:r>
              <a:rPr lang="en-US"/>
              <a:t>Click to edit Master title style</a:t>
            </a:r>
          </a:p>
        </p:txBody>
      </p:sp>
      <p:sp>
        <p:nvSpPr>
          <p:cNvPr id="3" name="Content Placeholder 2">
            <a:extLst>
              <a:ext uri="{FF2B5EF4-FFF2-40B4-BE49-F238E27FC236}">
                <a16:creationId xmlns:a16="http://schemas.microsoft.com/office/drawing/2014/main" id="{F5547C74-4D26-5F6C-79B6-3B751FF1C99A}"/>
              </a:ext>
            </a:extLst>
          </p:cNvPr>
          <p:cNvSpPr>
            <a:spLocks noGrp="1"/>
          </p:cNvSpPr>
          <p:nvPr>
            <p:ph idx="1"/>
          </p:nvPr>
        </p:nvSpPr>
        <p:spPr>
          <a:xfrm>
            <a:off x="5183188" y="987429"/>
            <a:ext cx="6172200" cy="4873625"/>
          </a:xfrm>
        </p:spPr>
        <p:txBody>
          <a:bodyPr/>
          <a:lstStyle>
            <a:lvl1pPr>
              <a:defRPr sz="3199"/>
            </a:lvl1pPr>
            <a:lvl2pPr>
              <a:defRPr sz="2799"/>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16E34AB-79DF-BBC4-19C6-76007CFA5771}"/>
              </a:ext>
            </a:extLst>
          </p:cNvPr>
          <p:cNvSpPr>
            <a:spLocks noGrp="1"/>
          </p:cNvSpPr>
          <p:nvPr>
            <p:ph type="body" sz="half" idx="2"/>
          </p:nvPr>
        </p:nvSpPr>
        <p:spPr>
          <a:xfrm>
            <a:off x="839788" y="2057403"/>
            <a:ext cx="3932237" cy="3811588"/>
          </a:xfrm>
        </p:spPr>
        <p:txBody>
          <a:bodyPr/>
          <a:lstStyle>
            <a:lvl1pPr marL="0" indent="0">
              <a:buNone/>
              <a:defRPr sz="1600"/>
            </a:lvl1pPr>
            <a:lvl2pPr marL="456999" indent="0">
              <a:buNone/>
              <a:defRPr sz="1400"/>
            </a:lvl2pPr>
            <a:lvl3pPr marL="913997" indent="0">
              <a:buNone/>
              <a:defRPr sz="1200"/>
            </a:lvl3pPr>
            <a:lvl4pPr marL="1370994" indent="0">
              <a:buNone/>
              <a:defRPr sz="1000"/>
            </a:lvl4pPr>
            <a:lvl5pPr marL="1827993" indent="0">
              <a:buNone/>
              <a:defRPr sz="1000"/>
            </a:lvl5pPr>
            <a:lvl6pPr marL="2284990" indent="0">
              <a:buNone/>
              <a:defRPr sz="1000"/>
            </a:lvl6pPr>
            <a:lvl7pPr marL="2741989" indent="0">
              <a:buNone/>
              <a:defRPr sz="1000"/>
            </a:lvl7pPr>
            <a:lvl8pPr marL="3198987" indent="0">
              <a:buNone/>
              <a:defRPr sz="1000"/>
            </a:lvl8pPr>
            <a:lvl9pPr marL="3655986"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35AB50E-B314-EAF1-1E1A-09E1155BD0A7}"/>
              </a:ext>
            </a:extLst>
          </p:cNvPr>
          <p:cNvSpPr>
            <a:spLocks noGrp="1"/>
          </p:cNvSpPr>
          <p:nvPr>
            <p:ph type="dt" sz="half" idx="10"/>
          </p:nvPr>
        </p:nvSpPr>
        <p:spPr/>
        <p:txBody>
          <a:bodyPr/>
          <a:lstStyle/>
          <a:p>
            <a:fld id="{38AA4FBD-867E-41C5-9BA5-98C1C44AFC0B}" type="datetimeFigureOut">
              <a:rPr lang="en-US" smtClean="0"/>
              <a:t>10/30/2024</a:t>
            </a:fld>
            <a:endParaRPr lang="en-US"/>
          </a:p>
        </p:txBody>
      </p:sp>
      <p:sp>
        <p:nvSpPr>
          <p:cNvPr id="6" name="Footer Placeholder 5">
            <a:extLst>
              <a:ext uri="{FF2B5EF4-FFF2-40B4-BE49-F238E27FC236}">
                <a16:creationId xmlns:a16="http://schemas.microsoft.com/office/drawing/2014/main" id="{C1369FC7-4D9F-3825-9A27-54AA996995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0134ABD-5187-E37E-13CC-96D1238B139D}"/>
              </a:ext>
            </a:extLst>
          </p:cNvPr>
          <p:cNvSpPr>
            <a:spLocks noGrp="1"/>
          </p:cNvSpPr>
          <p:nvPr>
            <p:ph type="sldNum" sz="quarter" idx="12"/>
          </p:nvPr>
        </p:nvSpPr>
        <p:spPr/>
        <p:txBody>
          <a:bodyPr/>
          <a:lstStyle/>
          <a:p>
            <a:fld id="{DDF499D4-50C4-4C41-BCE0-1AC833F62D2A}" type="slidenum">
              <a:rPr lang="en-US" smtClean="0"/>
              <a:t>‹#›</a:t>
            </a:fld>
            <a:endParaRPr lang="en-US"/>
          </a:p>
        </p:txBody>
      </p:sp>
    </p:spTree>
    <p:extLst>
      <p:ext uri="{BB962C8B-B14F-4D97-AF65-F5344CB8AC3E}">
        <p14:creationId xmlns:p14="http://schemas.microsoft.com/office/powerpoint/2010/main" val="38666095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D44F1-C6CE-C856-F301-64E717B6064A}"/>
              </a:ext>
            </a:extLst>
          </p:cNvPr>
          <p:cNvSpPr>
            <a:spLocks noGrp="1"/>
          </p:cNvSpPr>
          <p:nvPr>
            <p:ph type="title"/>
          </p:nvPr>
        </p:nvSpPr>
        <p:spPr>
          <a:xfrm>
            <a:off x="839788" y="457201"/>
            <a:ext cx="3932237" cy="1600200"/>
          </a:xfrm>
        </p:spPr>
        <p:txBody>
          <a:bodyPr anchor="b"/>
          <a:lstStyle>
            <a:lvl1pPr>
              <a:defRPr sz="3199"/>
            </a:lvl1pPr>
          </a:lstStyle>
          <a:p>
            <a:r>
              <a:rPr lang="en-US"/>
              <a:t>Click to edit Master title style</a:t>
            </a:r>
          </a:p>
        </p:txBody>
      </p:sp>
      <p:sp>
        <p:nvSpPr>
          <p:cNvPr id="3" name="Picture Placeholder 2">
            <a:extLst>
              <a:ext uri="{FF2B5EF4-FFF2-40B4-BE49-F238E27FC236}">
                <a16:creationId xmlns:a16="http://schemas.microsoft.com/office/drawing/2014/main" id="{D048A65A-AD17-8722-2AA6-D2E6824F26D2}"/>
              </a:ext>
            </a:extLst>
          </p:cNvPr>
          <p:cNvSpPr>
            <a:spLocks noGrp="1"/>
          </p:cNvSpPr>
          <p:nvPr>
            <p:ph type="pic" idx="1"/>
          </p:nvPr>
        </p:nvSpPr>
        <p:spPr>
          <a:xfrm>
            <a:off x="5183188" y="987429"/>
            <a:ext cx="6172200" cy="4873625"/>
          </a:xfrm>
        </p:spPr>
        <p:txBody>
          <a:bodyPr/>
          <a:lstStyle>
            <a:lvl1pPr marL="0" indent="0">
              <a:buNone/>
              <a:defRPr sz="3199"/>
            </a:lvl1pPr>
            <a:lvl2pPr marL="456999" indent="0">
              <a:buNone/>
              <a:defRPr sz="2799"/>
            </a:lvl2pPr>
            <a:lvl3pPr marL="913997" indent="0">
              <a:buNone/>
              <a:defRPr sz="2400"/>
            </a:lvl3pPr>
            <a:lvl4pPr marL="1370994" indent="0">
              <a:buNone/>
              <a:defRPr sz="2000"/>
            </a:lvl4pPr>
            <a:lvl5pPr marL="1827993" indent="0">
              <a:buNone/>
              <a:defRPr sz="2000"/>
            </a:lvl5pPr>
            <a:lvl6pPr marL="2284990" indent="0">
              <a:buNone/>
              <a:defRPr sz="2000"/>
            </a:lvl6pPr>
            <a:lvl7pPr marL="2741989" indent="0">
              <a:buNone/>
              <a:defRPr sz="2000"/>
            </a:lvl7pPr>
            <a:lvl8pPr marL="3198987" indent="0">
              <a:buNone/>
              <a:defRPr sz="2000"/>
            </a:lvl8pPr>
            <a:lvl9pPr marL="3655986" indent="0">
              <a:buNone/>
              <a:defRPr sz="2000"/>
            </a:lvl9pPr>
          </a:lstStyle>
          <a:p>
            <a:endParaRPr lang="en-US"/>
          </a:p>
        </p:txBody>
      </p:sp>
      <p:sp>
        <p:nvSpPr>
          <p:cNvPr id="4" name="Text Placeholder 3">
            <a:extLst>
              <a:ext uri="{FF2B5EF4-FFF2-40B4-BE49-F238E27FC236}">
                <a16:creationId xmlns:a16="http://schemas.microsoft.com/office/drawing/2014/main" id="{7D050AAC-37F8-8A65-DF2A-F74CBA8957B3}"/>
              </a:ext>
            </a:extLst>
          </p:cNvPr>
          <p:cNvSpPr>
            <a:spLocks noGrp="1"/>
          </p:cNvSpPr>
          <p:nvPr>
            <p:ph type="body" sz="half" idx="2"/>
          </p:nvPr>
        </p:nvSpPr>
        <p:spPr>
          <a:xfrm>
            <a:off x="839788" y="2057403"/>
            <a:ext cx="3932237" cy="3811588"/>
          </a:xfrm>
        </p:spPr>
        <p:txBody>
          <a:bodyPr/>
          <a:lstStyle>
            <a:lvl1pPr marL="0" indent="0">
              <a:buNone/>
              <a:defRPr sz="1600"/>
            </a:lvl1pPr>
            <a:lvl2pPr marL="456999" indent="0">
              <a:buNone/>
              <a:defRPr sz="1400"/>
            </a:lvl2pPr>
            <a:lvl3pPr marL="913997" indent="0">
              <a:buNone/>
              <a:defRPr sz="1200"/>
            </a:lvl3pPr>
            <a:lvl4pPr marL="1370994" indent="0">
              <a:buNone/>
              <a:defRPr sz="1000"/>
            </a:lvl4pPr>
            <a:lvl5pPr marL="1827993" indent="0">
              <a:buNone/>
              <a:defRPr sz="1000"/>
            </a:lvl5pPr>
            <a:lvl6pPr marL="2284990" indent="0">
              <a:buNone/>
              <a:defRPr sz="1000"/>
            </a:lvl6pPr>
            <a:lvl7pPr marL="2741989" indent="0">
              <a:buNone/>
              <a:defRPr sz="1000"/>
            </a:lvl7pPr>
            <a:lvl8pPr marL="3198987" indent="0">
              <a:buNone/>
              <a:defRPr sz="1000"/>
            </a:lvl8pPr>
            <a:lvl9pPr marL="3655986"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ECFB40C-5723-442B-B07C-C72217E5FED3}"/>
              </a:ext>
            </a:extLst>
          </p:cNvPr>
          <p:cNvSpPr>
            <a:spLocks noGrp="1"/>
          </p:cNvSpPr>
          <p:nvPr>
            <p:ph type="dt" sz="half" idx="10"/>
          </p:nvPr>
        </p:nvSpPr>
        <p:spPr/>
        <p:txBody>
          <a:bodyPr/>
          <a:lstStyle/>
          <a:p>
            <a:fld id="{38AA4FBD-867E-41C5-9BA5-98C1C44AFC0B}" type="datetimeFigureOut">
              <a:rPr lang="en-US" smtClean="0"/>
              <a:t>10/30/2024</a:t>
            </a:fld>
            <a:endParaRPr lang="en-US"/>
          </a:p>
        </p:txBody>
      </p:sp>
      <p:sp>
        <p:nvSpPr>
          <p:cNvPr id="6" name="Footer Placeholder 5">
            <a:extLst>
              <a:ext uri="{FF2B5EF4-FFF2-40B4-BE49-F238E27FC236}">
                <a16:creationId xmlns:a16="http://schemas.microsoft.com/office/drawing/2014/main" id="{A8A39BB4-B844-E41E-41FF-37ED87ABFFD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5C9B5F-A39E-358C-5B32-A353868ADF63}"/>
              </a:ext>
            </a:extLst>
          </p:cNvPr>
          <p:cNvSpPr>
            <a:spLocks noGrp="1"/>
          </p:cNvSpPr>
          <p:nvPr>
            <p:ph type="sldNum" sz="quarter" idx="12"/>
          </p:nvPr>
        </p:nvSpPr>
        <p:spPr/>
        <p:txBody>
          <a:bodyPr/>
          <a:lstStyle/>
          <a:p>
            <a:fld id="{DDF499D4-50C4-4C41-BCE0-1AC833F62D2A}" type="slidenum">
              <a:rPr lang="en-US" smtClean="0"/>
              <a:t>‹#›</a:t>
            </a:fld>
            <a:endParaRPr lang="en-US"/>
          </a:p>
        </p:txBody>
      </p:sp>
    </p:spTree>
    <p:extLst>
      <p:ext uri="{BB962C8B-B14F-4D97-AF65-F5344CB8AC3E}">
        <p14:creationId xmlns:p14="http://schemas.microsoft.com/office/powerpoint/2010/main" val="3881636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378A6-5E3B-6333-1083-0D2E4C3D69E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5F4F062-2D02-8577-4C8F-6AA87CDE093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0DE9E1-4647-FA4A-06D0-EB62A739B5BA}"/>
              </a:ext>
            </a:extLst>
          </p:cNvPr>
          <p:cNvSpPr>
            <a:spLocks noGrp="1"/>
          </p:cNvSpPr>
          <p:nvPr>
            <p:ph type="dt" sz="half" idx="10"/>
          </p:nvPr>
        </p:nvSpPr>
        <p:spPr/>
        <p:txBody>
          <a:bodyPr/>
          <a:lstStyle/>
          <a:p>
            <a:fld id="{38AA4FBD-867E-41C5-9BA5-98C1C44AFC0B}" type="datetimeFigureOut">
              <a:rPr lang="en-US" smtClean="0"/>
              <a:t>10/30/2024</a:t>
            </a:fld>
            <a:endParaRPr lang="en-US"/>
          </a:p>
        </p:txBody>
      </p:sp>
      <p:sp>
        <p:nvSpPr>
          <p:cNvPr id="5" name="Footer Placeholder 4">
            <a:extLst>
              <a:ext uri="{FF2B5EF4-FFF2-40B4-BE49-F238E27FC236}">
                <a16:creationId xmlns:a16="http://schemas.microsoft.com/office/drawing/2014/main" id="{BB60981F-B9F6-40A2-37EA-34A3F59A04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00EDB1-E5B9-FB78-D8B1-39165C302724}"/>
              </a:ext>
            </a:extLst>
          </p:cNvPr>
          <p:cNvSpPr>
            <a:spLocks noGrp="1"/>
          </p:cNvSpPr>
          <p:nvPr>
            <p:ph type="sldNum" sz="quarter" idx="12"/>
          </p:nvPr>
        </p:nvSpPr>
        <p:spPr/>
        <p:txBody>
          <a:bodyPr/>
          <a:lstStyle/>
          <a:p>
            <a:fld id="{DDF499D4-50C4-4C41-BCE0-1AC833F62D2A}" type="slidenum">
              <a:rPr lang="en-US" smtClean="0"/>
              <a:t>‹#›</a:t>
            </a:fld>
            <a:endParaRPr lang="en-US"/>
          </a:p>
        </p:txBody>
      </p:sp>
    </p:spTree>
    <p:extLst>
      <p:ext uri="{BB962C8B-B14F-4D97-AF65-F5344CB8AC3E}">
        <p14:creationId xmlns:p14="http://schemas.microsoft.com/office/powerpoint/2010/main" val="38403995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E8ED88C-6C1C-B096-0787-92AFC74D3181}"/>
              </a:ext>
            </a:extLst>
          </p:cNvPr>
          <p:cNvSpPr>
            <a:spLocks noGrp="1"/>
          </p:cNvSpPr>
          <p:nvPr>
            <p:ph type="title" orient="vert"/>
          </p:nvPr>
        </p:nvSpPr>
        <p:spPr>
          <a:xfrm>
            <a:off x="8724902" y="365129"/>
            <a:ext cx="2628900" cy="581183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C57C854-A777-6CCE-DC2A-78993365C731}"/>
              </a:ext>
            </a:extLst>
          </p:cNvPr>
          <p:cNvSpPr>
            <a:spLocks noGrp="1"/>
          </p:cNvSpPr>
          <p:nvPr>
            <p:ph type="body" orient="vert" idx="1"/>
          </p:nvPr>
        </p:nvSpPr>
        <p:spPr>
          <a:xfrm>
            <a:off x="838203" y="365129"/>
            <a:ext cx="7734300"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482653-C1D2-6E63-2CBF-3E4805B8D27B}"/>
              </a:ext>
            </a:extLst>
          </p:cNvPr>
          <p:cNvSpPr>
            <a:spLocks noGrp="1"/>
          </p:cNvSpPr>
          <p:nvPr>
            <p:ph type="dt" sz="half" idx="10"/>
          </p:nvPr>
        </p:nvSpPr>
        <p:spPr/>
        <p:txBody>
          <a:bodyPr/>
          <a:lstStyle/>
          <a:p>
            <a:fld id="{38AA4FBD-867E-41C5-9BA5-98C1C44AFC0B}" type="datetimeFigureOut">
              <a:rPr lang="en-US" smtClean="0"/>
              <a:t>10/30/2024</a:t>
            </a:fld>
            <a:endParaRPr lang="en-US"/>
          </a:p>
        </p:txBody>
      </p:sp>
      <p:sp>
        <p:nvSpPr>
          <p:cNvPr id="5" name="Footer Placeholder 4">
            <a:extLst>
              <a:ext uri="{FF2B5EF4-FFF2-40B4-BE49-F238E27FC236}">
                <a16:creationId xmlns:a16="http://schemas.microsoft.com/office/drawing/2014/main" id="{6BDAF8AA-CE8D-968F-2452-8D4315B9B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F35CDF8-682E-6DC2-D664-655157F06975}"/>
              </a:ext>
            </a:extLst>
          </p:cNvPr>
          <p:cNvSpPr>
            <a:spLocks noGrp="1"/>
          </p:cNvSpPr>
          <p:nvPr>
            <p:ph type="sldNum" sz="quarter" idx="12"/>
          </p:nvPr>
        </p:nvSpPr>
        <p:spPr/>
        <p:txBody>
          <a:bodyPr/>
          <a:lstStyle/>
          <a:p>
            <a:fld id="{DDF499D4-50C4-4C41-BCE0-1AC833F62D2A}" type="slidenum">
              <a:rPr lang="en-US" smtClean="0"/>
              <a:t>‹#›</a:t>
            </a:fld>
            <a:endParaRPr lang="en-US"/>
          </a:p>
        </p:txBody>
      </p:sp>
    </p:spTree>
    <p:extLst>
      <p:ext uri="{BB962C8B-B14F-4D97-AF65-F5344CB8AC3E}">
        <p14:creationId xmlns:p14="http://schemas.microsoft.com/office/powerpoint/2010/main" val="22600706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35"/>
        <p:cNvGrpSpPr/>
        <p:nvPr/>
      </p:nvGrpSpPr>
      <p:grpSpPr>
        <a:xfrm>
          <a:off x="0" y="0"/>
          <a:ext cx="0" cy="0"/>
          <a:chOff x="0" y="0"/>
          <a:chExt cx="0" cy="0"/>
        </a:xfrm>
      </p:grpSpPr>
      <p:sp>
        <p:nvSpPr>
          <p:cNvPr id="44" name="Google Shape;44;p4"/>
          <p:cNvSpPr txBox="1">
            <a:spLocks noGrp="1"/>
          </p:cNvSpPr>
          <p:nvPr>
            <p:ph type="title"/>
          </p:nvPr>
        </p:nvSpPr>
        <p:spPr>
          <a:xfrm>
            <a:off x="960000" y="593367"/>
            <a:ext cx="10272000" cy="9432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a:lvl1pPr>
            <a:lvl2pPr lvl="1" rtl="0">
              <a:spcBef>
                <a:spcPts val="0"/>
              </a:spcBef>
              <a:spcAft>
                <a:spcPts val="0"/>
              </a:spcAft>
              <a:buSzPts val="4000"/>
              <a:buNone/>
              <a:defRPr/>
            </a:lvl2pPr>
            <a:lvl3pPr lvl="2" rtl="0">
              <a:spcBef>
                <a:spcPts val="0"/>
              </a:spcBef>
              <a:spcAft>
                <a:spcPts val="0"/>
              </a:spcAft>
              <a:buSzPts val="4000"/>
              <a:buNone/>
              <a:defRPr/>
            </a:lvl3pPr>
            <a:lvl4pPr lvl="3" rtl="0">
              <a:spcBef>
                <a:spcPts val="0"/>
              </a:spcBef>
              <a:spcAft>
                <a:spcPts val="0"/>
              </a:spcAft>
              <a:buSzPts val="4000"/>
              <a:buNone/>
              <a:defRPr/>
            </a:lvl4pPr>
            <a:lvl5pPr lvl="4" rtl="0">
              <a:spcBef>
                <a:spcPts val="0"/>
              </a:spcBef>
              <a:spcAft>
                <a:spcPts val="0"/>
              </a:spcAft>
              <a:buSzPts val="4000"/>
              <a:buNone/>
              <a:defRPr/>
            </a:lvl5pPr>
            <a:lvl6pPr lvl="5" rtl="0">
              <a:spcBef>
                <a:spcPts val="0"/>
              </a:spcBef>
              <a:spcAft>
                <a:spcPts val="0"/>
              </a:spcAft>
              <a:buSzPts val="4000"/>
              <a:buNone/>
              <a:defRPr/>
            </a:lvl6pPr>
            <a:lvl7pPr lvl="6" rtl="0">
              <a:spcBef>
                <a:spcPts val="0"/>
              </a:spcBef>
              <a:spcAft>
                <a:spcPts val="0"/>
              </a:spcAft>
              <a:buSzPts val="4000"/>
              <a:buNone/>
              <a:defRPr/>
            </a:lvl7pPr>
            <a:lvl8pPr lvl="7" rtl="0">
              <a:spcBef>
                <a:spcPts val="0"/>
              </a:spcBef>
              <a:spcAft>
                <a:spcPts val="0"/>
              </a:spcAft>
              <a:buSzPts val="4000"/>
              <a:buNone/>
              <a:defRPr/>
            </a:lvl8pPr>
            <a:lvl9pPr lvl="8" rtl="0">
              <a:spcBef>
                <a:spcPts val="0"/>
              </a:spcBef>
              <a:spcAft>
                <a:spcPts val="0"/>
              </a:spcAft>
              <a:buSzPts val="4000"/>
              <a:buNone/>
              <a:defRPr/>
            </a:lvl9pPr>
          </a:lstStyle>
          <a:p>
            <a:endParaRPr/>
          </a:p>
        </p:txBody>
      </p:sp>
      <p:sp>
        <p:nvSpPr>
          <p:cNvPr id="45" name="Google Shape;45;p4"/>
          <p:cNvSpPr txBox="1">
            <a:spLocks noGrp="1"/>
          </p:cNvSpPr>
          <p:nvPr>
            <p:ph type="body" idx="1"/>
          </p:nvPr>
        </p:nvSpPr>
        <p:spPr>
          <a:xfrm>
            <a:off x="960000" y="1536633"/>
            <a:ext cx="10272000" cy="489600"/>
          </a:xfrm>
          <a:prstGeom prst="rect">
            <a:avLst/>
          </a:prstGeom>
        </p:spPr>
        <p:txBody>
          <a:bodyPr spcFirstLastPara="1" wrap="square" lIns="91425" tIns="91425" rIns="91425" bIns="91425" anchor="t" anchorCtr="0">
            <a:noAutofit/>
          </a:bodyPr>
          <a:lstStyle>
            <a:lvl1pPr marL="609616" lvl="0" indent="-423344" algn="ctr" rtl="0">
              <a:lnSpc>
                <a:spcPct val="115000"/>
              </a:lnSpc>
              <a:spcBef>
                <a:spcPts val="0"/>
              </a:spcBef>
              <a:spcAft>
                <a:spcPts val="0"/>
              </a:spcAft>
              <a:buSzPts val="1400"/>
              <a:buChar char="●"/>
              <a:defRPr sz="1867">
                <a:solidFill>
                  <a:schemeClr val="dk1"/>
                </a:solidFill>
              </a:defRPr>
            </a:lvl1pPr>
            <a:lvl2pPr marL="1219231" lvl="1" indent="-423344" rtl="0">
              <a:lnSpc>
                <a:spcPct val="115000"/>
              </a:lnSpc>
              <a:spcBef>
                <a:spcPts val="0"/>
              </a:spcBef>
              <a:spcAft>
                <a:spcPts val="0"/>
              </a:spcAft>
              <a:buSzPts val="1400"/>
              <a:buChar char="○"/>
              <a:defRPr/>
            </a:lvl2pPr>
            <a:lvl3pPr marL="1828845" lvl="2" indent="-423344" rtl="0">
              <a:lnSpc>
                <a:spcPct val="115000"/>
              </a:lnSpc>
              <a:spcBef>
                <a:spcPts val="0"/>
              </a:spcBef>
              <a:spcAft>
                <a:spcPts val="0"/>
              </a:spcAft>
              <a:buSzPts val="1400"/>
              <a:buChar char="■"/>
              <a:defRPr/>
            </a:lvl3pPr>
            <a:lvl4pPr marL="2438461" lvl="3" indent="-423344" rtl="0">
              <a:lnSpc>
                <a:spcPct val="115000"/>
              </a:lnSpc>
              <a:spcBef>
                <a:spcPts val="0"/>
              </a:spcBef>
              <a:spcAft>
                <a:spcPts val="0"/>
              </a:spcAft>
              <a:buSzPts val="1400"/>
              <a:buChar char="●"/>
              <a:defRPr/>
            </a:lvl4pPr>
            <a:lvl5pPr marL="3048076" lvl="4" indent="-423344" rtl="0">
              <a:lnSpc>
                <a:spcPct val="115000"/>
              </a:lnSpc>
              <a:spcBef>
                <a:spcPts val="0"/>
              </a:spcBef>
              <a:spcAft>
                <a:spcPts val="0"/>
              </a:spcAft>
              <a:buSzPts val="1400"/>
              <a:buChar char="○"/>
              <a:defRPr/>
            </a:lvl5pPr>
            <a:lvl6pPr marL="3657692" lvl="5" indent="-423344" rtl="0">
              <a:lnSpc>
                <a:spcPct val="115000"/>
              </a:lnSpc>
              <a:spcBef>
                <a:spcPts val="0"/>
              </a:spcBef>
              <a:spcAft>
                <a:spcPts val="0"/>
              </a:spcAft>
              <a:buSzPts val="1400"/>
              <a:buChar char="■"/>
              <a:defRPr/>
            </a:lvl6pPr>
            <a:lvl7pPr marL="4267307" lvl="6" indent="-423344" rtl="0">
              <a:lnSpc>
                <a:spcPct val="115000"/>
              </a:lnSpc>
              <a:spcBef>
                <a:spcPts val="0"/>
              </a:spcBef>
              <a:spcAft>
                <a:spcPts val="0"/>
              </a:spcAft>
              <a:buSzPts val="1400"/>
              <a:buChar char="●"/>
              <a:defRPr/>
            </a:lvl7pPr>
            <a:lvl8pPr marL="4876922" lvl="7" indent="-423344" rtl="0">
              <a:lnSpc>
                <a:spcPct val="115000"/>
              </a:lnSpc>
              <a:spcBef>
                <a:spcPts val="0"/>
              </a:spcBef>
              <a:spcAft>
                <a:spcPts val="0"/>
              </a:spcAft>
              <a:buSzPts val="1400"/>
              <a:buChar char="○"/>
              <a:defRPr/>
            </a:lvl8pPr>
            <a:lvl9pPr marL="5486538" lvl="8" indent="-423344" rtl="0">
              <a:lnSpc>
                <a:spcPct val="115000"/>
              </a:lnSpc>
              <a:spcBef>
                <a:spcPts val="0"/>
              </a:spcBef>
              <a:spcAft>
                <a:spcPts val="0"/>
              </a:spcAft>
              <a:buSzPts val="1400"/>
              <a:buChar char="■"/>
              <a:defRPr/>
            </a:lvl9pPr>
          </a:lstStyle>
          <a:p>
            <a:endParaRPr/>
          </a:p>
        </p:txBody>
      </p:sp>
    </p:spTree>
    <p:extLst>
      <p:ext uri="{BB962C8B-B14F-4D97-AF65-F5344CB8AC3E}">
        <p14:creationId xmlns:p14="http://schemas.microsoft.com/office/powerpoint/2010/main" val="16827280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ne column text" userDrawn="1">
  <p:cSld name="One column text">
    <p:spTree>
      <p:nvGrpSpPr>
        <p:cNvPr id="1" name="Shape 77"/>
        <p:cNvGrpSpPr/>
        <p:nvPr/>
      </p:nvGrpSpPr>
      <p:grpSpPr>
        <a:xfrm>
          <a:off x="0" y="0"/>
          <a:ext cx="0" cy="0"/>
          <a:chOff x="0" y="0"/>
          <a:chExt cx="0" cy="0"/>
        </a:xfrm>
      </p:grpSpPr>
      <p:sp>
        <p:nvSpPr>
          <p:cNvPr id="79" name="Google Shape;79;p7"/>
          <p:cNvSpPr txBox="1">
            <a:spLocks noGrp="1"/>
          </p:cNvSpPr>
          <p:nvPr>
            <p:ph type="title"/>
          </p:nvPr>
        </p:nvSpPr>
        <p:spPr>
          <a:xfrm>
            <a:off x="960000" y="593367"/>
            <a:ext cx="10272000" cy="1007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4000"/>
              <a:buNone/>
              <a:defRPr/>
            </a:lvl1pPr>
            <a:lvl2pPr lvl="1" rtl="0">
              <a:spcBef>
                <a:spcPts val="0"/>
              </a:spcBef>
              <a:spcAft>
                <a:spcPts val="0"/>
              </a:spcAft>
              <a:buSzPts val="4000"/>
              <a:buNone/>
              <a:defRPr/>
            </a:lvl2pPr>
            <a:lvl3pPr lvl="2" rtl="0">
              <a:spcBef>
                <a:spcPts val="0"/>
              </a:spcBef>
              <a:spcAft>
                <a:spcPts val="0"/>
              </a:spcAft>
              <a:buSzPts val="4000"/>
              <a:buNone/>
              <a:defRPr/>
            </a:lvl3pPr>
            <a:lvl4pPr lvl="3" rtl="0">
              <a:spcBef>
                <a:spcPts val="0"/>
              </a:spcBef>
              <a:spcAft>
                <a:spcPts val="0"/>
              </a:spcAft>
              <a:buSzPts val="4000"/>
              <a:buNone/>
              <a:defRPr/>
            </a:lvl4pPr>
            <a:lvl5pPr lvl="4" rtl="0">
              <a:spcBef>
                <a:spcPts val="0"/>
              </a:spcBef>
              <a:spcAft>
                <a:spcPts val="0"/>
              </a:spcAft>
              <a:buSzPts val="4000"/>
              <a:buNone/>
              <a:defRPr/>
            </a:lvl5pPr>
            <a:lvl6pPr lvl="5" rtl="0">
              <a:spcBef>
                <a:spcPts val="0"/>
              </a:spcBef>
              <a:spcAft>
                <a:spcPts val="0"/>
              </a:spcAft>
              <a:buSzPts val="4000"/>
              <a:buNone/>
              <a:defRPr/>
            </a:lvl6pPr>
            <a:lvl7pPr lvl="6" rtl="0">
              <a:spcBef>
                <a:spcPts val="0"/>
              </a:spcBef>
              <a:spcAft>
                <a:spcPts val="0"/>
              </a:spcAft>
              <a:buSzPts val="4000"/>
              <a:buNone/>
              <a:defRPr/>
            </a:lvl7pPr>
            <a:lvl8pPr lvl="7" rtl="0">
              <a:spcBef>
                <a:spcPts val="0"/>
              </a:spcBef>
              <a:spcAft>
                <a:spcPts val="0"/>
              </a:spcAft>
              <a:buSzPts val="4000"/>
              <a:buNone/>
              <a:defRPr/>
            </a:lvl8pPr>
            <a:lvl9pPr lvl="8" rtl="0">
              <a:spcBef>
                <a:spcPts val="0"/>
              </a:spcBef>
              <a:spcAft>
                <a:spcPts val="0"/>
              </a:spcAft>
              <a:buSzPts val="4000"/>
              <a:buNone/>
              <a:defRPr/>
            </a:lvl9pPr>
          </a:lstStyle>
          <a:p>
            <a:endParaRPr/>
          </a:p>
        </p:txBody>
      </p:sp>
      <p:sp>
        <p:nvSpPr>
          <p:cNvPr id="88" name="Google Shape;88;p7"/>
          <p:cNvSpPr/>
          <p:nvPr/>
        </p:nvSpPr>
        <p:spPr>
          <a:xfrm rot="-150456">
            <a:off x="1838467" y="266141"/>
            <a:ext cx="407207" cy="500324"/>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9" name="Google Shape;89;p7"/>
          <p:cNvSpPr/>
          <p:nvPr/>
        </p:nvSpPr>
        <p:spPr>
          <a:xfrm rot="-1252551">
            <a:off x="201328" y="1894274"/>
            <a:ext cx="556827" cy="684111"/>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2912203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90"/>
        <p:cNvGrpSpPr/>
        <p:nvPr/>
      </p:nvGrpSpPr>
      <p:grpSpPr>
        <a:xfrm>
          <a:off x="0" y="0"/>
          <a:ext cx="0" cy="0"/>
          <a:chOff x="0" y="0"/>
          <a:chExt cx="0" cy="0"/>
        </a:xfrm>
      </p:grpSpPr>
      <p:sp>
        <p:nvSpPr>
          <p:cNvPr id="99" name="Google Shape;99;p8"/>
          <p:cNvSpPr txBox="1">
            <a:spLocks noGrp="1"/>
          </p:cNvSpPr>
          <p:nvPr>
            <p:ph type="title"/>
          </p:nvPr>
        </p:nvSpPr>
        <p:spPr>
          <a:xfrm>
            <a:off x="1850800" y="760400"/>
            <a:ext cx="8490400" cy="1938400"/>
          </a:xfrm>
          <a:prstGeom prst="rect">
            <a:avLst/>
          </a:prstGeom>
        </p:spPr>
        <p:txBody>
          <a:bodyPr spcFirstLastPara="1" wrap="square" lIns="91425" tIns="91425" rIns="91425" bIns="91425" anchor="ctr" anchorCtr="0">
            <a:noAutofit/>
          </a:bodyPr>
          <a:lstStyle>
            <a:lvl1pPr lvl="0" algn="ctr">
              <a:spcBef>
                <a:spcPts val="0"/>
              </a:spcBef>
              <a:spcAft>
                <a:spcPts val="0"/>
              </a:spcAft>
              <a:buSzPts val="6000"/>
              <a:buNone/>
              <a:defRPr sz="9733"/>
            </a:lvl1pPr>
            <a:lvl2pPr lvl="1" algn="ctr">
              <a:spcBef>
                <a:spcPts val="0"/>
              </a:spcBef>
              <a:spcAft>
                <a:spcPts val="0"/>
              </a:spcAft>
              <a:buSzPts val="6000"/>
              <a:buNone/>
              <a:defRPr sz="8000"/>
            </a:lvl2pPr>
            <a:lvl3pPr lvl="2" algn="ctr">
              <a:spcBef>
                <a:spcPts val="0"/>
              </a:spcBef>
              <a:spcAft>
                <a:spcPts val="0"/>
              </a:spcAft>
              <a:buSzPts val="6000"/>
              <a:buNone/>
              <a:defRPr sz="8000"/>
            </a:lvl3pPr>
            <a:lvl4pPr lvl="3" algn="ctr">
              <a:spcBef>
                <a:spcPts val="0"/>
              </a:spcBef>
              <a:spcAft>
                <a:spcPts val="0"/>
              </a:spcAft>
              <a:buSzPts val="6000"/>
              <a:buNone/>
              <a:defRPr sz="8000"/>
            </a:lvl4pPr>
            <a:lvl5pPr lvl="4" algn="ctr">
              <a:spcBef>
                <a:spcPts val="0"/>
              </a:spcBef>
              <a:spcAft>
                <a:spcPts val="0"/>
              </a:spcAft>
              <a:buSzPts val="6000"/>
              <a:buNone/>
              <a:defRPr sz="8000"/>
            </a:lvl5pPr>
            <a:lvl6pPr lvl="5" algn="ctr">
              <a:spcBef>
                <a:spcPts val="0"/>
              </a:spcBef>
              <a:spcAft>
                <a:spcPts val="0"/>
              </a:spcAft>
              <a:buSzPts val="6000"/>
              <a:buNone/>
              <a:defRPr sz="8000"/>
            </a:lvl6pPr>
            <a:lvl7pPr lvl="6" algn="ctr">
              <a:spcBef>
                <a:spcPts val="0"/>
              </a:spcBef>
              <a:spcAft>
                <a:spcPts val="0"/>
              </a:spcAft>
              <a:buSzPts val="6000"/>
              <a:buNone/>
              <a:defRPr sz="8000"/>
            </a:lvl7pPr>
            <a:lvl8pPr lvl="7" algn="ctr">
              <a:spcBef>
                <a:spcPts val="0"/>
              </a:spcBef>
              <a:spcAft>
                <a:spcPts val="0"/>
              </a:spcAft>
              <a:buSzPts val="6000"/>
              <a:buNone/>
              <a:defRPr sz="8000"/>
            </a:lvl8pPr>
            <a:lvl9pPr lvl="8" algn="ctr">
              <a:spcBef>
                <a:spcPts val="0"/>
              </a:spcBef>
              <a:spcAft>
                <a:spcPts val="0"/>
              </a:spcAft>
              <a:buSzPts val="6000"/>
              <a:buNone/>
              <a:defRPr sz="8000"/>
            </a:lvl9pPr>
          </a:lstStyle>
          <a:p>
            <a:endParaRPr dirty="0"/>
          </a:p>
        </p:txBody>
      </p:sp>
      <p:sp>
        <p:nvSpPr>
          <p:cNvPr id="100" name="Google Shape;100;p8"/>
          <p:cNvSpPr/>
          <p:nvPr/>
        </p:nvSpPr>
        <p:spPr>
          <a:xfrm rot="-150513">
            <a:off x="5577430" y="154940"/>
            <a:ext cx="539236" cy="66251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6256550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01"/>
        <p:cNvGrpSpPr/>
        <p:nvPr/>
      </p:nvGrpSpPr>
      <p:grpSpPr>
        <a:xfrm>
          <a:off x="0" y="0"/>
          <a:ext cx="0" cy="0"/>
          <a:chOff x="0" y="0"/>
          <a:chExt cx="0" cy="0"/>
        </a:xfrm>
      </p:grpSpPr>
      <p:sp>
        <p:nvSpPr>
          <p:cNvPr id="110" name="Google Shape;110;p9"/>
          <p:cNvSpPr txBox="1">
            <a:spLocks noGrp="1"/>
          </p:cNvSpPr>
          <p:nvPr>
            <p:ph type="title"/>
          </p:nvPr>
        </p:nvSpPr>
        <p:spPr>
          <a:xfrm>
            <a:off x="5236933" y="1796600"/>
            <a:ext cx="6001600" cy="1940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13333"/>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111" name="Google Shape;111;p9"/>
          <p:cNvSpPr txBox="1">
            <a:spLocks noGrp="1"/>
          </p:cNvSpPr>
          <p:nvPr>
            <p:ph type="subTitle" idx="1"/>
          </p:nvPr>
        </p:nvSpPr>
        <p:spPr>
          <a:xfrm>
            <a:off x="5932733" y="3928200"/>
            <a:ext cx="4610000" cy="1133200"/>
          </a:xfrm>
          <a:prstGeom prst="rect">
            <a:avLst/>
          </a:prstGeom>
          <a:solidFill>
            <a:schemeClr val="accent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solidFill>
                  <a:schemeClr val="accent6"/>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2" name="Google Shape;112;p9"/>
          <p:cNvSpPr/>
          <p:nvPr/>
        </p:nvSpPr>
        <p:spPr>
          <a:xfrm rot="-150513">
            <a:off x="2907130" y="162273"/>
            <a:ext cx="539236" cy="662515"/>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3" name="Google Shape;113;p9"/>
          <p:cNvSpPr/>
          <p:nvPr/>
        </p:nvSpPr>
        <p:spPr>
          <a:xfrm rot="1303959">
            <a:off x="9083455" y="140085"/>
            <a:ext cx="472004" cy="579944"/>
          </a:xfrm>
          <a:custGeom>
            <a:avLst/>
            <a:gdLst/>
            <a:ahLst/>
            <a:cxnLst/>
            <a:rect l="l" t="t" r="r" b="b"/>
            <a:pathLst>
              <a:path w="7262" h="8921" extrusionOk="0">
                <a:moveTo>
                  <a:pt x="3903" y="0"/>
                </a:moveTo>
                <a:cubicBezTo>
                  <a:pt x="3902" y="0"/>
                  <a:pt x="3902" y="0"/>
                  <a:pt x="3901" y="0"/>
                </a:cubicBezTo>
                <a:cubicBezTo>
                  <a:pt x="3833" y="6"/>
                  <a:pt x="3815" y="187"/>
                  <a:pt x="3815" y="187"/>
                </a:cubicBezTo>
                <a:cubicBezTo>
                  <a:pt x="3815" y="187"/>
                  <a:pt x="3731" y="102"/>
                  <a:pt x="3682" y="102"/>
                </a:cubicBezTo>
                <a:cubicBezTo>
                  <a:pt x="3673" y="102"/>
                  <a:pt x="3665" y="105"/>
                  <a:pt x="3660" y="112"/>
                </a:cubicBezTo>
                <a:cubicBezTo>
                  <a:pt x="3622" y="149"/>
                  <a:pt x="3703" y="267"/>
                  <a:pt x="3703" y="267"/>
                </a:cubicBezTo>
                <a:cubicBezTo>
                  <a:pt x="3703" y="267"/>
                  <a:pt x="3654" y="230"/>
                  <a:pt x="3601" y="230"/>
                </a:cubicBezTo>
                <a:cubicBezTo>
                  <a:pt x="3569" y="230"/>
                  <a:pt x="3536" y="243"/>
                  <a:pt x="3510" y="285"/>
                </a:cubicBezTo>
                <a:cubicBezTo>
                  <a:pt x="3417" y="261"/>
                  <a:pt x="3342" y="248"/>
                  <a:pt x="3305" y="242"/>
                </a:cubicBezTo>
                <a:cubicBezTo>
                  <a:pt x="3299" y="236"/>
                  <a:pt x="3299" y="230"/>
                  <a:pt x="3299" y="224"/>
                </a:cubicBezTo>
                <a:lnTo>
                  <a:pt x="3281" y="230"/>
                </a:lnTo>
                <a:cubicBezTo>
                  <a:pt x="3267" y="236"/>
                  <a:pt x="3124" y="273"/>
                  <a:pt x="2932" y="379"/>
                </a:cubicBezTo>
                <a:cubicBezTo>
                  <a:pt x="2932" y="360"/>
                  <a:pt x="2926" y="342"/>
                  <a:pt x="2920" y="336"/>
                </a:cubicBezTo>
                <a:cubicBezTo>
                  <a:pt x="2915" y="331"/>
                  <a:pt x="2909" y="329"/>
                  <a:pt x="2902" y="329"/>
                </a:cubicBezTo>
                <a:cubicBezTo>
                  <a:pt x="2854" y="329"/>
                  <a:pt x="2777" y="434"/>
                  <a:pt x="2777" y="434"/>
                </a:cubicBezTo>
                <a:cubicBezTo>
                  <a:pt x="2777" y="434"/>
                  <a:pt x="2729" y="267"/>
                  <a:pt x="2663" y="267"/>
                </a:cubicBezTo>
                <a:cubicBezTo>
                  <a:pt x="2661" y="267"/>
                  <a:pt x="2660" y="267"/>
                  <a:pt x="2659" y="267"/>
                </a:cubicBezTo>
                <a:cubicBezTo>
                  <a:pt x="2622" y="273"/>
                  <a:pt x="2622" y="440"/>
                  <a:pt x="2634" y="583"/>
                </a:cubicBezTo>
                <a:cubicBezTo>
                  <a:pt x="2541" y="658"/>
                  <a:pt x="2447" y="752"/>
                  <a:pt x="2367" y="864"/>
                </a:cubicBezTo>
                <a:lnTo>
                  <a:pt x="2361" y="864"/>
                </a:lnTo>
                <a:lnTo>
                  <a:pt x="2349" y="895"/>
                </a:lnTo>
                <a:lnTo>
                  <a:pt x="2355" y="895"/>
                </a:lnTo>
                <a:lnTo>
                  <a:pt x="2355" y="907"/>
                </a:lnTo>
                <a:cubicBezTo>
                  <a:pt x="2349" y="919"/>
                  <a:pt x="2349" y="925"/>
                  <a:pt x="2349" y="938"/>
                </a:cubicBezTo>
                <a:cubicBezTo>
                  <a:pt x="2342" y="969"/>
                  <a:pt x="2330" y="999"/>
                  <a:pt x="2318" y="1050"/>
                </a:cubicBezTo>
                <a:cubicBezTo>
                  <a:pt x="2312" y="1068"/>
                  <a:pt x="2304" y="1087"/>
                  <a:pt x="2298" y="1105"/>
                </a:cubicBezTo>
                <a:cubicBezTo>
                  <a:pt x="2286" y="1136"/>
                  <a:pt x="2275" y="1168"/>
                  <a:pt x="2255" y="1205"/>
                </a:cubicBezTo>
                <a:cubicBezTo>
                  <a:pt x="2237" y="1254"/>
                  <a:pt x="2206" y="1305"/>
                  <a:pt x="2181" y="1360"/>
                </a:cubicBezTo>
                <a:cubicBezTo>
                  <a:pt x="2155" y="1403"/>
                  <a:pt x="2131" y="1447"/>
                  <a:pt x="2100" y="1491"/>
                </a:cubicBezTo>
                <a:cubicBezTo>
                  <a:pt x="2081" y="1521"/>
                  <a:pt x="2057" y="1552"/>
                  <a:pt x="2037" y="1584"/>
                </a:cubicBezTo>
                <a:cubicBezTo>
                  <a:pt x="1969" y="1670"/>
                  <a:pt x="1888" y="1770"/>
                  <a:pt x="1796" y="1870"/>
                </a:cubicBezTo>
                <a:lnTo>
                  <a:pt x="1790" y="1870"/>
                </a:lnTo>
                <a:lnTo>
                  <a:pt x="1782" y="1882"/>
                </a:lnTo>
                <a:lnTo>
                  <a:pt x="1782" y="1888"/>
                </a:lnTo>
                <a:lnTo>
                  <a:pt x="1782" y="1894"/>
                </a:lnTo>
                <a:lnTo>
                  <a:pt x="1777" y="1894"/>
                </a:lnTo>
                <a:lnTo>
                  <a:pt x="1777" y="1901"/>
                </a:lnTo>
                <a:lnTo>
                  <a:pt x="1777" y="1907"/>
                </a:lnTo>
                <a:lnTo>
                  <a:pt x="1777" y="1913"/>
                </a:lnTo>
                <a:lnTo>
                  <a:pt x="1771" y="1919"/>
                </a:lnTo>
                <a:lnTo>
                  <a:pt x="1771" y="1925"/>
                </a:lnTo>
                <a:lnTo>
                  <a:pt x="1771" y="1931"/>
                </a:lnTo>
                <a:cubicBezTo>
                  <a:pt x="1771" y="1931"/>
                  <a:pt x="1771" y="1939"/>
                  <a:pt x="1765" y="1939"/>
                </a:cubicBezTo>
                <a:lnTo>
                  <a:pt x="1765" y="1944"/>
                </a:lnTo>
                <a:lnTo>
                  <a:pt x="1765" y="1950"/>
                </a:lnTo>
                <a:lnTo>
                  <a:pt x="1765" y="1956"/>
                </a:lnTo>
                <a:cubicBezTo>
                  <a:pt x="1759" y="1962"/>
                  <a:pt x="1759" y="1962"/>
                  <a:pt x="1759" y="1968"/>
                </a:cubicBezTo>
                <a:cubicBezTo>
                  <a:pt x="1753" y="1988"/>
                  <a:pt x="1753" y="2000"/>
                  <a:pt x="1745" y="2019"/>
                </a:cubicBezTo>
                <a:cubicBezTo>
                  <a:pt x="1745" y="2025"/>
                  <a:pt x="1745" y="2031"/>
                  <a:pt x="1739" y="2037"/>
                </a:cubicBezTo>
                <a:lnTo>
                  <a:pt x="1739" y="2056"/>
                </a:lnTo>
                <a:cubicBezTo>
                  <a:pt x="1733" y="2062"/>
                  <a:pt x="1733" y="2068"/>
                  <a:pt x="1733" y="2074"/>
                </a:cubicBezTo>
                <a:cubicBezTo>
                  <a:pt x="1727" y="2106"/>
                  <a:pt x="1721" y="2137"/>
                  <a:pt x="1715" y="2168"/>
                </a:cubicBezTo>
                <a:lnTo>
                  <a:pt x="1715" y="2192"/>
                </a:lnTo>
                <a:cubicBezTo>
                  <a:pt x="1684" y="2404"/>
                  <a:pt x="1678" y="2684"/>
                  <a:pt x="1777" y="2945"/>
                </a:cubicBezTo>
                <a:cubicBezTo>
                  <a:pt x="1808" y="3006"/>
                  <a:pt x="1839" y="3069"/>
                  <a:pt x="1876" y="3131"/>
                </a:cubicBezTo>
                <a:cubicBezTo>
                  <a:pt x="1882" y="3137"/>
                  <a:pt x="1888" y="3149"/>
                  <a:pt x="1894" y="3155"/>
                </a:cubicBezTo>
                <a:cubicBezTo>
                  <a:pt x="1932" y="3206"/>
                  <a:pt x="1969" y="3249"/>
                  <a:pt x="2020" y="3292"/>
                </a:cubicBezTo>
                <a:lnTo>
                  <a:pt x="2020" y="3298"/>
                </a:lnTo>
                <a:lnTo>
                  <a:pt x="2026" y="3304"/>
                </a:lnTo>
                <a:cubicBezTo>
                  <a:pt x="1820" y="3504"/>
                  <a:pt x="1249" y="4112"/>
                  <a:pt x="1237" y="4634"/>
                </a:cubicBezTo>
                <a:lnTo>
                  <a:pt x="1237" y="4652"/>
                </a:lnTo>
                <a:lnTo>
                  <a:pt x="1237" y="4677"/>
                </a:lnTo>
                <a:cubicBezTo>
                  <a:pt x="1237" y="4671"/>
                  <a:pt x="1231" y="4671"/>
                  <a:pt x="1231" y="4671"/>
                </a:cubicBezTo>
                <a:cubicBezTo>
                  <a:pt x="1231" y="4671"/>
                  <a:pt x="1" y="5609"/>
                  <a:pt x="162" y="6827"/>
                </a:cubicBezTo>
                <a:cubicBezTo>
                  <a:pt x="180" y="6994"/>
                  <a:pt x="224" y="7163"/>
                  <a:pt x="286" y="7318"/>
                </a:cubicBezTo>
                <a:cubicBezTo>
                  <a:pt x="299" y="7349"/>
                  <a:pt x="317" y="7386"/>
                  <a:pt x="329" y="7418"/>
                </a:cubicBezTo>
                <a:cubicBezTo>
                  <a:pt x="336" y="7436"/>
                  <a:pt x="342" y="7455"/>
                  <a:pt x="354" y="7467"/>
                </a:cubicBezTo>
                <a:cubicBezTo>
                  <a:pt x="366" y="7504"/>
                  <a:pt x="385" y="7536"/>
                  <a:pt x="397" y="7567"/>
                </a:cubicBezTo>
                <a:cubicBezTo>
                  <a:pt x="411" y="7585"/>
                  <a:pt x="417" y="7604"/>
                  <a:pt x="423" y="7616"/>
                </a:cubicBezTo>
                <a:cubicBezTo>
                  <a:pt x="478" y="7716"/>
                  <a:pt x="535" y="7802"/>
                  <a:pt x="590" y="7895"/>
                </a:cubicBezTo>
                <a:cubicBezTo>
                  <a:pt x="615" y="7920"/>
                  <a:pt x="634" y="7951"/>
                  <a:pt x="652" y="7977"/>
                </a:cubicBezTo>
                <a:cubicBezTo>
                  <a:pt x="1074" y="8560"/>
                  <a:pt x="1596" y="8921"/>
                  <a:pt x="1596" y="8921"/>
                </a:cubicBezTo>
                <a:cubicBezTo>
                  <a:pt x="1616" y="8901"/>
                  <a:pt x="1627" y="8889"/>
                  <a:pt x="1647" y="8871"/>
                </a:cubicBezTo>
                <a:cubicBezTo>
                  <a:pt x="1733" y="8797"/>
                  <a:pt x="1814" y="8722"/>
                  <a:pt x="1888" y="8640"/>
                </a:cubicBezTo>
                <a:lnTo>
                  <a:pt x="1939" y="8591"/>
                </a:lnTo>
                <a:cubicBezTo>
                  <a:pt x="2000" y="8517"/>
                  <a:pt x="2063" y="8448"/>
                  <a:pt x="2118" y="8379"/>
                </a:cubicBezTo>
                <a:cubicBezTo>
                  <a:pt x="2131" y="8361"/>
                  <a:pt x="2143" y="8350"/>
                  <a:pt x="2155" y="8330"/>
                </a:cubicBezTo>
                <a:cubicBezTo>
                  <a:pt x="2169" y="8312"/>
                  <a:pt x="2181" y="8299"/>
                  <a:pt x="2193" y="8281"/>
                </a:cubicBezTo>
                <a:cubicBezTo>
                  <a:pt x="2200" y="8281"/>
                  <a:pt x="2200" y="8275"/>
                  <a:pt x="2200" y="8275"/>
                </a:cubicBezTo>
                <a:cubicBezTo>
                  <a:pt x="2212" y="8262"/>
                  <a:pt x="2224" y="8250"/>
                  <a:pt x="2230" y="8238"/>
                </a:cubicBezTo>
                <a:cubicBezTo>
                  <a:pt x="2361" y="8057"/>
                  <a:pt x="2467" y="7883"/>
                  <a:pt x="2547" y="7708"/>
                </a:cubicBezTo>
                <a:cubicBezTo>
                  <a:pt x="2553" y="7697"/>
                  <a:pt x="2559" y="7685"/>
                  <a:pt x="2565" y="7671"/>
                </a:cubicBezTo>
                <a:cubicBezTo>
                  <a:pt x="2671" y="7448"/>
                  <a:pt x="2746" y="7243"/>
                  <a:pt x="2796" y="7057"/>
                </a:cubicBezTo>
                <a:cubicBezTo>
                  <a:pt x="2802" y="7032"/>
                  <a:pt x="2808" y="7008"/>
                  <a:pt x="2814" y="6982"/>
                </a:cubicBezTo>
                <a:cubicBezTo>
                  <a:pt x="2820" y="6957"/>
                  <a:pt x="2820" y="6933"/>
                  <a:pt x="2826" y="6908"/>
                </a:cubicBezTo>
                <a:cubicBezTo>
                  <a:pt x="2834" y="6896"/>
                  <a:pt x="2834" y="6882"/>
                  <a:pt x="2840" y="6865"/>
                </a:cubicBezTo>
                <a:cubicBezTo>
                  <a:pt x="2840" y="6839"/>
                  <a:pt x="2846" y="6814"/>
                  <a:pt x="2851" y="6790"/>
                </a:cubicBezTo>
                <a:cubicBezTo>
                  <a:pt x="2851" y="6777"/>
                  <a:pt x="2857" y="6765"/>
                  <a:pt x="2857" y="6753"/>
                </a:cubicBezTo>
                <a:cubicBezTo>
                  <a:pt x="2857" y="6747"/>
                  <a:pt x="2863" y="6733"/>
                  <a:pt x="2863" y="6721"/>
                </a:cubicBezTo>
                <a:lnTo>
                  <a:pt x="2863" y="6702"/>
                </a:lnTo>
                <a:cubicBezTo>
                  <a:pt x="2863" y="6690"/>
                  <a:pt x="2871" y="6684"/>
                  <a:pt x="2871" y="6672"/>
                </a:cubicBezTo>
                <a:cubicBezTo>
                  <a:pt x="2871" y="6653"/>
                  <a:pt x="2877" y="6628"/>
                  <a:pt x="2877" y="6610"/>
                </a:cubicBezTo>
                <a:cubicBezTo>
                  <a:pt x="2877" y="6598"/>
                  <a:pt x="2883" y="6584"/>
                  <a:pt x="2883" y="6578"/>
                </a:cubicBezTo>
                <a:lnTo>
                  <a:pt x="2883" y="6535"/>
                </a:lnTo>
                <a:cubicBezTo>
                  <a:pt x="2889" y="6516"/>
                  <a:pt x="2889" y="6498"/>
                  <a:pt x="2889" y="6486"/>
                </a:cubicBezTo>
                <a:cubicBezTo>
                  <a:pt x="2895" y="6441"/>
                  <a:pt x="2895" y="6404"/>
                  <a:pt x="2895" y="6374"/>
                </a:cubicBezTo>
                <a:lnTo>
                  <a:pt x="2895" y="6349"/>
                </a:lnTo>
                <a:lnTo>
                  <a:pt x="2895" y="6311"/>
                </a:lnTo>
                <a:lnTo>
                  <a:pt x="2895" y="6305"/>
                </a:lnTo>
                <a:lnTo>
                  <a:pt x="2895" y="6300"/>
                </a:lnTo>
                <a:lnTo>
                  <a:pt x="2895" y="6292"/>
                </a:lnTo>
                <a:cubicBezTo>
                  <a:pt x="2940" y="6292"/>
                  <a:pt x="2986" y="6295"/>
                  <a:pt x="3034" y="6295"/>
                </a:cubicBezTo>
                <a:cubicBezTo>
                  <a:pt x="3057" y="6295"/>
                  <a:pt x="3082" y="6295"/>
                  <a:pt x="3106" y="6292"/>
                </a:cubicBezTo>
                <a:cubicBezTo>
                  <a:pt x="3236" y="6292"/>
                  <a:pt x="3355" y="6286"/>
                  <a:pt x="3467" y="6280"/>
                </a:cubicBezTo>
                <a:lnTo>
                  <a:pt x="3467" y="6280"/>
                </a:lnTo>
                <a:cubicBezTo>
                  <a:pt x="3467" y="6280"/>
                  <a:pt x="3193" y="6659"/>
                  <a:pt x="3330" y="6684"/>
                </a:cubicBezTo>
                <a:cubicBezTo>
                  <a:pt x="3335" y="6685"/>
                  <a:pt x="3339" y="6685"/>
                  <a:pt x="3343" y="6685"/>
                </a:cubicBezTo>
                <a:cubicBezTo>
                  <a:pt x="3477" y="6685"/>
                  <a:pt x="3616" y="6329"/>
                  <a:pt x="3616" y="6329"/>
                </a:cubicBezTo>
                <a:cubicBezTo>
                  <a:pt x="3616" y="6329"/>
                  <a:pt x="3764" y="6607"/>
                  <a:pt x="3856" y="6607"/>
                </a:cubicBezTo>
                <a:cubicBezTo>
                  <a:pt x="3871" y="6607"/>
                  <a:pt x="3884" y="6600"/>
                  <a:pt x="3895" y="6584"/>
                </a:cubicBezTo>
                <a:cubicBezTo>
                  <a:pt x="3958" y="6498"/>
                  <a:pt x="3827" y="6337"/>
                  <a:pt x="3746" y="6255"/>
                </a:cubicBezTo>
                <a:cubicBezTo>
                  <a:pt x="4070" y="6231"/>
                  <a:pt x="4287" y="6188"/>
                  <a:pt x="4429" y="6156"/>
                </a:cubicBezTo>
                <a:cubicBezTo>
                  <a:pt x="4429" y="6156"/>
                  <a:pt x="4429" y="6174"/>
                  <a:pt x="4442" y="6218"/>
                </a:cubicBezTo>
                <a:lnTo>
                  <a:pt x="4442" y="6237"/>
                </a:lnTo>
                <a:cubicBezTo>
                  <a:pt x="4442" y="6243"/>
                  <a:pt x="4448" y="6255"/>
                  <a:pt x="4448" y="6268"/>
                </a:cubicBezTo>
                <a:cubicBezTo>
                  <a:pt x="4454" y="6300"/>
                  <a:pt x="4466" y="6337"/>
                  <a:pt x="4474" y="6380"/>
                </a:cubicBezTo>
                <a:cubicBezTo>
                  <a:pt x="4486" y="6429"/>
                  <a:pt x="4503" y="6486"/>
                  <a:pt x="4523" y="6553"/>
                </a:cubicBezTo>
                <a:cubicBezTo>
                  <a:pt x="4529" y="6553"/>
                  <a:pt x="4529" y="6553"/>
                  <a:pt x="4529" y="6560"/>
                </a:cubicBezTo>
                <a:cubicBezTo>
                  <a:pt x="4560" y="6659"/>
                  <a:pt x="4603" y="6771"/>
                  <a:pt x="4660" y="6896"/>
                </a:cubicBezTo>
                <a:cubicBezTo>
                  <a:pt x="4666" y="6908"/>
                  <a:pt x="4672" y="6920"/>
                  <a:pt x="4678" y="6933"/>
                </a:cubicBezTo>
                <a:cubicBezTo>
                  <a:pt x="4684" y="6951"/>
                  <a:pt x="4690" y="6963"/>
                  <a:pt x="4697" y="6976"/>
                </a:cubicBezTo>
                <a:cubicBezTo>
                  <a:pt x="4709" y="7008"/>
                  <a:pt x="4727" y="7032"/>
                  <a:pt x="4741" y="7063"/>
                </a:cubicBezTo>
                <a:cubicBezTo>
                  <a:pt x="4758" y="7094"/>
                  <a:pt x="4772" y="7120"/>
                  <a:pt x="4790" y="7149"/>
                </a:cubicBezTo>
                <a:cubicBezTo>
                  <a:pt x="4809" y="7181"/>
                  <a:pt x="4821" y="7212"/>
                  <a:pt x="4839" y="7243"/>
                </a:cubicBezTo>
                <a:cubicBezTo>
                  <a:pt x="4852" y="7255"/>
                  <a:pt x="4858" y="7275"/>
                  <a:pt x="4870" y="7287"/>
                </a:cubicBezTo>
                <a:cubicBezTo>
                  <a:pt x="4876" y="7298"/>
                  <a:pt x="4890" y="7318"/>
                  <a:pt x="4896" y="7330"/>
                </a:cubicBezTo>
                <a:cubicBezTo>
                  <a:pt x="4907" y="7349"/>
                  <a:pt x="4921" y="7361"/>
                  <a:pt x="4927" y="7380"/>
                </a:cubicBezTo>
                <a:cubicBezTo>
                  <a:pt x="4951" y="7410"/>
                  <a:pt x="4970" y="7442"/>
                  <a:pt x="4995" y="7473"/>
                </a:cubicBezTo>
                <a:cubicBezTo>
                  <a:pt x="5013" y="7504"/>
                  <a:pt x="5039" y="7536"/>
                  <a:pt x="5063" y="7567"/>
                </a:cubicBezTo>
                <a:cubicBezTo>
                  <a:pt x="5076" y="7579"/>
                  <a:pt x="5088" y="7597"/>
                  <a:pt x="5100" y="7616"/>
                </a:cubicBezTo>
                <a:cubicBezTo>
                  <a:pt x="5131" y="7659"/>
                  <a:pt x="5168" y="7703"/>
                  <a:pt x="5206" y="7746"/>
                </a:cubicBezTo>
                <a:lnTo>
                  <a:pt x="5262" y="7802"/>
                </a:lnTo>
                <a:cubicBezTo>
                  <a:pt x="5286" y="7834"/>
                  <a:pt x="5312" y="7865"/>
                  <a:pt x="5343" y="7889"/>
                </a:cubicBezTo>
                <a:cubicBezTo>
                  <a:pt x="5355" y="7902"/>
                  <a:pt x="5361" y="7908"/>
                  <a:pt x="5374" y="7920"/>
                </a:cubicBezTo>
                <a:cubicBezTo>
                  <a:pt x="5386" y="7932"/>
                  <a:pt x="5398" y="7951"/>
                  <a:pt x="5417" y="7963"/>
                </a:cubicBezTo>
                <a:cubicBezTo>
                  <a:pt x="5429" y="7977"/>
                  <a:pt x="5449" y="7995"/>
                  <a:pt x="5467" y="8014"/>
                </a:cubicBezTo>
                <a:cubicBezTo>
                  <a:pt x="5480" y="8020"/>
                  <a:pt x="5492" y="8032"/>
                  <a:pt x="5498" y="8044"/>
                </a:cubicBezTo>
                <a:cubicBezTo>
                  <a:pt x="5510" y="8057"/>
                  <a:pt x="5523" y="8069"/>
                  <a:pt x="5541" y="8075"/>
                </a:cubicBezTo>
                <a:cubicBezTo>
                  <a:pt x="5578" y="8113"/>
                  <a:pt x="5622" y="8150"/>
                  <a:pt x="5666" y="8187"/>
                </a:cubicBezTo>
                <a:cubicBezTo>
                  <a:pt x="5678" y="8200"/>
                  <a:pt x="5696" y="8212"/>
                  <a:pt x="5710" y="8218"/>
                </a:cubicBezTo>
                <a:cubicBezTo>
                  <a:pt x="5722" y="8230"/>
                  <a:pt x="5741" y="8244"/>
                  <a:pt x="5753" y="8256"/>
                </a:cubicBezTo>
                <a:cubicBezTo>
                  <a:pt x="5765" y="8268"/>
                  <a:pt x="5778" y="8275"/>
                  <a:pt x="5790" y="8287"/>
                </a:cubicBezTo>
                <a:cubicBezTo>
                  <a:pt x="5827" y="8312"/>
                  <a:pt x="5859" y="8336"/>
                  <a:pt x="5896" y="8361"/>
                </a:cubicBezTo>
                <a:cubicBezTo>
                  <a:pt x="5914" y="8373"/>
                  <a:pt x="5933" y="8387"/>
                  <a:pt x="5957" y="8399"/>
                </a:cubicBezTo>
                <a:cubicBezTo>
                  <a:pt x="6002" y="8430"/>
                  <a:pt x="6051" y="8467"/>
                  <a:pt x="6100" y="8491"/>
                </a:cubicBezTo>
                <a:cubicBezTo>
                  <a:pt x="6120" y="8505"/>
                  <a:pt x="6138" y="8517"/>
                  <a:pt x="6157" y="8528"/>
                </a:cubicBezTo>
                <a:cubicBezTo>
                  <a:pt x="6157" y="8528"/>
                  <a:pt x="7262" y="7448"/>
                  <a:pt x="7218" y="6218"/>
                </a:cubicBezTo>
                <a:cubicBezTo>
                  <a:pt x="7207" y="5913"/>
                  <a:pt x="7107" y="5641"/>
                  <a:pt x="6977" y="5398"/>
                </a:cubicBezTo>
                <a:cubicBezTo>
                  <a:pt x="6952" y="5354"/>
                  <a:pt x="6920" y="5311"/>
                  <a:pt x="6896" y="5268"/>
                </a:cubicBezTo>
                <a:cubicBezTo>
                  <a:pt x="6883" y="5256"/>
                  <a:pt x="6877" y="5242"/>
                  <a:pt x="6865" y="5231"/>
                </a:cubicBezTo>
                <a:cubicBezTo>
                  <a:pt x="6840" y="5187"/>
                  <a:pt x="6808" y="5144"/>
                  <a:pt x="6777" y="5107"/>
                </a:cubicBezTo>
                <a:cubicBezTo>
                  <a:pt x="6759" y="5081"/>
                  <a:pt x="6734" y="5056"/>
                  <a:pt x="6716" y="5032"/>
                </a:cubicBezTo>
                <a:cubicBezTo>
                  <a:pt x="6306" y="4548"/>
                  <a:pt x="5796" y="4279"/>
                  <a:pt x="5796" y="4279"/>
                </a:cubicBezTo>
                <a:cubicBezTo>
                  <a:pt x="5796" y="4279"/>
                  <a:pt x="5790" y="4273"/>
                  <a:pt x="5790" y="4267"/>
                </a:cubicBezTo>
                <a:lnTo>
                  <a:pt x="5790" y="4255"/>
                </a:lnTo>
                <a:cubicBezTo>
                  <a:pt x="5790" y="4230"/>
                  <a:pt x="5784" y="4212"/>
                  <a:pt x="5784" y="4193"/>
                </a:cubicBezTo>
                <a:cubicBezTo>
                  <a:pt x="5784" y="4167"/>
                  <a:pt x="5778" y="4138"/>
                  <a:pt x="5771" y="4112"/>
                </a:cubicBezTo>
                <a:cubicBezTo>
                  <a:pt x="5733" y="3863"/>
                  <a:pt x="5616" y="3653"/>
                  <a:pt x="5473" y="3491"/>
                </a:cubicBezTo>
                <a:cubicBezTo>
                  <a:pt x="5337" y="3330"/>
                  <a:pt x="5182" y="3212"/>
                  <a:pt x="5057" y="3131"/>
                </a:cubicBezTo>
                <a:cubicBezTo>
                  <a:pt x="5063" y="3124"/>
                  <a:pt x="5063" y="3118"/>
                  <a:pt x="5070" y="3112"/>
                </a:cubicBezTo>
                <a:cubicBezTo>
                  <a:pt x="5076" y="3112"/>
                  <a:pt x="5076" y="3106"/>
                  <a:pt x="5082" y="3100"/>
                </a:cubicBezTo>
                <a:cubicBezTo>
                  <a:pt x="5088" y="3094"/>
                  <a:pt x="5094" y="3087"/>
                  <a:pt x="5094" y="3081"/>
                </a:cubicBezTo>
                <a:cubicBezTo>
                  <a:pt x="5100" y="3075"/>
                  <a:pt x="5107" y="3069"/>
                  <a:pt x="5107" y="3069"/>
                </a:cubicBezTo>
                <a:cubicBezTo>
                  <a:pt x="5113" y="3057"/>
                  <a:pt x="5119" y="3049"/>
                  <a:pt x="5125" y="3037"/>
                </a:cubicBezTo>
                <a:cubicBezTo>
                  <a:pt x="5131" y="3031"/>
                  <a:pt x="5137" y="3025"/>
                  <a:pt x="5137" y="3019"/>
                </a:cubicBezTo>
                <a:cubicBezTo>
                  <a:pt x="5145" y="3012"/>
                  <a:pt x="5151" y="3006"/>
                  <a:pt x="5156" y="3000"/>
                </a:cubicBezTo>
                <a:cubicBezTo>
                  <a:pt x="5156" y="2994"/>
                  <a:pt x="5162" y="2988"/>
                  <a:pt x="5162" y="2982"/>
                </a:cubicBezTo>
                <a:cubicBezTo>
                  <a:pt x="5168" y="2975"/>
                  <a:pt x="5168" y="2969"/>
                  <a:pt x="5174" y="2963"/>
                </a:cubicBezTo>
                <a:cubicBezTo>
                  <a:pt x="5174" y="2957"/>
                  <a:pt x="5182" y="2951"/>
                  <a:pt x="5182" y="2945"/>
                </a:cubicBezTo>
                <a:cubicBezTo>
                  <a:pt x="5188" y="2937"/>
                  <a:pt x="5188" y="2931"/>
                  <a:pt x="5194" y="2926"/>
                </a:cubicBezTo>
                <a:cubicBezTo>
                  <a:pt x="5194" y="2920"/>
                  <a:pt x="5200" y="2914"/>
                  <a:pt x="5200" y="2908"/>
                </a:cubicBezTo>
                <a:cubicBezTo>
                  <a:pt x="5200" y="2900"/>
                  <a:pt x="5206" y="2894"/>
                  <a:pt x="5206" y="2888"/>
                </a:cubicBezTo>
                <a:cubicBezTo>
                  <a:pt x="5212" y="2888"/>
                  <a:pt x="5212" y="2882"/>
                  <a:pt x="5212" y="2876"/>
                </a:cubicBezTo>
                <a:cubicBezTo>
                  <a:pt x="5219" y="2870"/>
                  <a:pt x="5219" y="2863"/>
                  <a:pt x="5225" y="2857"/>
                </a:cubicBezTo>
                <a:cubicBezTo>
                  <a:pt x="5225" y="2851"/>
                  <a:pt x="5225" y="2845"/>
                  <a:pt x="5231" y="2839"/>
                </a:cubicBezTo>
                <a:cubicBezTo>
                  <a:pt x="5231" y="2833"/>
                  <a:pt x="5231" y="2826"/>
                  <a:pt x="5237" y="2820"/>
                </a:cubicBezTo>
                <a:cubicBezTo>
                  <a:pt x="5237" y="2814"/>
                  <a:pt x="5237" y="2808"/>
                  <a:pt x="5243" y="2802"/>
                </a:cubicBezTo>
                <a:cubicBezTo>
                  <a:pt x="5243" y="2788"/>
                  <a:pt x="5243" y="2782"/>
                  <a:pt x="5249" y="2776"/>
                </a:cubicBezTo>
                <a:cubicBezTo>
                  <a:pt x="5249" y="2765"/>
                  <a:pt x="5249" y="2759"/>
                  <a:pt x="5256" y="2751"/>
                </a:cubicBezTo>
                <a:cubicBezTo>
                  <a:pt x="5256" y="2745"/>
                  <a:pt x="5256" y="2733"/>
                  <a:pt x="5262" y="2727"/>
                </a:cubicBezTo>
                <a:lnTo>
                  <a:pt x="5262" y="2708"/>
                </a:lnTo>
                <a:cubicBezTo>
                  <a:pt x="5262" y="2702"/>
                  <a:pt x="5268" y="2696"/>
                  <a:pt x="5268" y="2690"/>
                </a:cubicBezTo>
                <a:lnTo>
                  <a:pt x="5268" y="2671"/>
                </a:lnTo>
                <a:cubicBezTo>
                  <a:pt x="5268" y="2665"/>
                  <a:pt x="5274" y="2659"/>
                  <a:pt x="5274" y="2653"/>
                </a:cubicBezTo>
                <a:lnTo>
                  <a:pt x="5274" y="2633"/>
                </a:lnTo>
                <a:lnTo>
                  <a:pt x="5274" y="2615"/>
                </a:lnTo>
                <a:cubicBezTo>
                  <a:pt x="5280" y="2609"/>
                  <a:pt x="5280" y="2602"/>
                  <a:pt x="5280" y="2596"/>
                </a:cubicBezTo>
                <a:lnTo>
                  <a:pt x="5280" y="2578"/>
                </a:lnTo>
                <a:lnTo>
                  <a:pt x="5280" y="2559"/>
                </a:lnTo>
                <a:lnTo>
                  <a:pt x="5280" y="2541"/>
                </a:lnTo>
                <a:lnTo>
                  <a:pt x="5280" y="2521"/>
                </a:lnTo>
                <a:lnTo>
                  <a:pt x="5280" y="2498"/>
                </a:lnTo>
                <a:lnTo>
                  <a:pt x="5280" y="2472"/>
                </a:lnTo>
                <a:lnTo>
                  <a:pt x="5280" y="2453"/>
                </a:lnTo>
                <a:lnTo>
                  <a:pt x="5280" y="2435"/>
                </a:lnTo>
                <a:lnTo>
                  <a:pt x="5280" y="2416"/>
                </a:lnTo>
                <a:cubicBezTo>
                  <a:pt x="5280" y="2410"/>
                  <a:pt x="5280" y="2404"/>
                  <a:pt x="5274" y="2398"/>
                </a:cubicBezTo>
                <a:lnTo>
                  <a:pt x="5274" y="2378"/>
                </a:lnTo>
                <a:lnTo>
                  <a:pt x="5274" y="2360"/>
                </a:lnTo>
                <a:lnTo>
                  <a:pt x="5274" y="2341"/>
                </a:lnTo>
                <a:cubicBezTo>
                  <a:pt x="5268" y="2335"/>
                  <a:pt x="5268" y="2329"/>
                  <a:pt x="5268" y="2323"/>
                </a:cubicBezTo>
                <a:lnTo>
                  <a:pt x="5268" y="2304"/>
                </a:lnTo>
                <a:cubicBezTo>
                  <a:pt x="5268" y="2298"/>
                  <a:pt x="5262" y="2298"/>
                  <a:pt x="5262" y="2292"/>
                </a:cubicBezTo>
                <a:lnTo>
                  <a:pt x="5262" y="2274"/>
                </a:lnTo>
                <a:cubicBezTo>
                  <a:pt x="5262" y="2267"/>
                  <a:pt x="5256" y="2261"/>
                  <a:pt x="5256" y="2255"/>
                </a:cubicBezTo>
                <a:cubicBezTo>
                  <a:pt x="5256" y="2249"/>
                  <a:pt x="5256" y="2237"/>
                  <a:pt x="5249" y="2229"/>
                </a:cubicBezTo>
                <a:lnTo>
                  <a:pt x="5249" y="2205"/>
                </a:lnTo>
                <a:cubicBezTo>
                  <a:pt x="5243" y="2199"/>
                  <a:pt x="5243" y="2192"/>
                  <a:pt x="5243" y="2186"/>
                </a:cubicBezTo>
                <a:cubicBezTo>
                  <a:pt x="5243" y="2180"/>
                  <a:pt x="5243" y="2174"/>
                  <a:pt x="5237" y="2168"/>
                </a:cubicBezTo>
                <a:lnTo>
                  <a:pt x="5237" y="2155"/>
                </a:lnTo>
                <a:cubicBezTo>
                  <a:pt x="5231" y="2149"/>
                  <a:pt x="5231" y="2143"/>
                  <a:pt x="5231" y="2137"/>
                </a:cubicBezTo>
                <a:cubicBezTo>
                  <a:pt x="5231" y="2131"/>
                  <a:pt x="5225" y="2125"/>
                  <a:pt x="5225" y="2117"/>
                </a:cubicBezTo>
                <a:cubicBezTo>
                  <a:pt x="5225" y="2111"/>
                  <a:pt x="5225" y="2111"/>
                  <a:pt x="5219" y="2106"/>
                </a:cubicBezTo>
                <a:lnTo>
                  <a:pt x="5219" y="2088"/>
                </a:lnTo>
                <a:cubicBezTo>
                  <a:pt x="5212" y="2080"/>
                  <a:pt x="5212" y="2074"/>
                  <a:pt x="5212" y="2068"/>
                </a:cubicBezTo>
                <a:cubicBezTo>
                  <a:pt x="5212" y="2068"/>
                  <a:pt x="5206" y="2062"/>
                  <a:pt x="5206" y="2056"/>
                </a:cubicBezTo>
                <a:cubicBezTo>
                  <a:pt x="5206" y="2050"/>
                  <a:pt x="5206" y="2043"/>
                  <a:pt x="5200" y="2037"/>
                </a:cubicBezTo>
                <a:cubicBezTo>
                  <a:pt x="5200" y="2037"/>
                  <a:pt x="5200" y="2031"/>
                  <a:pt x="5194" y="2025"/>
                </a:cubicBezTo>
                <a:lnTo>
                  <a:pt x="5194" y="2006"/>
                </a:lnTo>
                <a:cubicBezTo>
                  <a:pt x="5188" y="2000"/>
                  <a:pt x="5188" y="1994"/>
                  <a:pt x="5188" y="1988"/>
                </a:cubicBezTo>
                <a:cubicBezTo>
                  <a:pt x="5182" y="1982"/>
                  <a:pt x="5182" y="1976"/>
                  <a:pt x="5174" y="1968"/>
                </a:cubicBezTo>
                <a:cubicBezTo>
                  <a:pt x="5174" y="1962"/>
                  <a:pt x="5174" y="1956"/>
                  <a:pt x="5168" y="1950"/>
                </a:cubicBezTo>
                <a:lnTo>
                  <a:pt x="5168" y="1939"/>
                </a:lnTo>
                <a:cubicBezTo>
                  <a:pt x="5162" y="1931"/>
                  <a:pt x="5162" y="1925"/>
                  <a:pt x="5162" y="1925"/>
                </a:cubicBezTo>
                <a:cubicBezTo>
                  <a:pt x="5156" y="1919"/>
                  <a:pt x="5156" y="1913"/>
                  <a:pt x="5156" y="1907"/>
                </a:cubicBezTo>
                <a:cubicBezTo>
                  <a:pt x="5151" y="1907"/>
                  <a:pt x="5151" y="1901"/>
                  <a:pt x="5151" y="1894"/>
                </a:cubicBezTo>
                <a:cubicBezTo>
                  <a:pt x="5151" y="1888"/>
                  <a:pt x="5145" y="1888"/>
                  <a:pt x="5145" y="1882"/>
                </a:cubicBezTo>
                <a:cubicBezTo>
                  <a:pt x="5145" y="1876"/>
                  <a:pt x="5137" y="1876"/>
                  <a:pt x="5137" y="1870"/>
                </a:cubicBezTo>
                <a:cubicBezTo>
                  <a:pt x="5137" y="1864"/>
                  <a:pt x="5131" y="1864"/>
                  <a:pt x="5131" y="1857"/>
                </a:cubicBezTo>
                <a:cubicBezTo>
                  <a:pt x="5131" y="1851"/>
                  <a:pt x="5131" y="1845"/>
                  <a:pt x="5125" y="1845"/>
                </a:cubicBezTo>
                <a:cubicBezTo>
                  <a:pt x="5125" y="1839"/>
                  <a:pt x="5125" y="1839"/>
                  <a:pt x="5119" y="1833"/>
                </a:cubicBezTo>
                <a:cubicBezTo>
                  <a:pt x="5119" y="1827"/>
                  <a:pt x="5119" y="1819"/>
                  <a:pt x="5113" y="1819"/>
                </a:cubicBezTo>
                <a:lnTo>
                  <a:pt x="5113" y="1807"/>
                </a:lnTo>
                <a:cubicBezTo>
                  <a:pt x="5107" y="1801"/>
                  <a:pt x="5107" y="1795"/>
                  <a:pt x="5100" y="1789"/>
                </a:cubicBezTo>
                <a:cubicBezTo>
                  <a:pt x="5100" y="1789"/>
                  <a:pt x="5100" y="1782"/>
                  <a:pt x="5094" y="1776"/>
                </a:cubicBezTo>
                <a:cubicBezTo>
                  <a:pt x="5094" y="1776"/>
                  <a:pt x="5094" y="1770"/>
                  <a:pt x="5088" y="1764"/>
                </a:cubicBezTo>
                <a:lnTo>
                  <a:pt x="5088" y="1758"/>
                </a:lnTo>
                <a:cubicBezTo>
                  <a:pt x="5082" y="1752"/>
                  <a:pt x="5082" y="1745"/>
                  <a:pt x="5082" y="1745"/>
                </a:cubicBezTo>
                <a:cubicBezTo>
                  <a:pt x="5082" y="1739"/>
                  <a:pt x="5076" y="1739"/>
                  <a:pt x="5076" y="1733"/>
                </a:cubicBezTo>
                <a:lnTo>
                  <a:pt x="5070" y="1727"/>
                </a:lnTo>
                <a:cubicBezTo>
                  <a:pt x="5070" y="1721"/>
                  <a:pt x="5070" y="1721"/>
                  <a:pt x="5063" y="1715"/>
                </a:cubicBezTo>
                <a:lnTo>
                  <a:pt x="5063" y="1707"/>
                </a:lnTo>
                <a:cubicBezTo>
                  <a:pt x="5057" y="1701"/>
                  <a:pt x="5057" y="1701"/>
                  <a:pt x="5057" y="1696"/>
                </a:cubicBezTo>
                <a:lnTo>
                  <a:pt x="5051" y="1690"/>
                </a:lnTo>
                <a:lnTo>
                  <a:pt x="5051" y="1684"/>
                </a:lnTo>
                <a:cubicBezTo>
                  <a:pt x="5045" y="1678"/>
                  <a:pt x="5045" y="1678"/>
                  <a:pt x="5045" y="1670"/>
                </a:cubicBezTo>
                <a:lnTo>
                  <a:pt x="5039" y="1670"/>
                </a:lnTo>
                <a:cubicBezTo>
                  <a:pt x="5039" y="1664"/>
                  <a:pt x="5039" y="1658"/>
                  <a:pt x="5033" y="1658"/>
                </a:cubicBezTo>
                <a:lnTo>
                  <a:pt x="5033" y="1652"/>
                </a:lnTo>
                <a:lnTo>
                  <a:pt x="5025" y="1646"/>
                </a:lnTo>
                <a:lnTo>
                  <a:pt x="5025" y="1640"/>
                </a:lnTo>
                <a:lnTo>
                  <a:pt x="5019" y="1633"/>
                </a:lnTo>
                <a:lnTo>
                  <a:pt x="5019" y="1627"/>
                </a:lnTo>
                <a:lnTo>
                  <a:pt x="5013" y="1627"/>
                </a:lnTo>
                <a:lnTo>
                  <a:pt x="5013" y="1621"/>
                </a:lnTo>
                <a:lnTo>
                  <a:pt x="5007" y="1615"/>
                </a:lnTo>
                <a:lnTo>
                  <a:pt x="5007" y="1609"/>
                </a:lnTo>
                <a:lnTo>
                  <a:pt x="5001" y="1590"/>
                </a:lnTo>
                <a:cubicBezTo>
                  <a:pt x="4995" y="1590"/>
                  <a:pt x="4995" y="1596"/>
                  <a:pt x="4988" y="1596"/>
                </a:cubicBezTo>
                <a:cubicBezTo>
                  <a:pt x="4921" y="1540"/>
                  <a:pt x="4852" y="1491"/>
                  <a:pt x="4796" y="1435"/>
                </a:cubicBezTo>
                <a:cubicBezTo>
                  <a:pt x="4764" y="1409"/>
                  <a:pt x="4735" y="1379"/>
                  <a:pt x="4709" y="1354"/>
                </a:cubicBezTo>
                <a:cubicBezTo>
                  <a:pt x="4641" y="1286"/>
                  <a:pt x="4578" y="1223"/>
                  <a:pt x="4529" y="1162"/>
                </a:cubicBezTo>
                <a:cubicBezTo>
                  <a:pt x="4511" y="1136"/>
                  <a:pt x="4492" y="1111"/>
                  <a:pt x="4474" y="1087"/>
                </a:cubicBezTo>
                <a:cubicBezTo>
                  <a:pt x="4423" y="1019"/>
                  <a:pt x="4386" y="956"/>
                  <a:pt x="4354" y="901"/>
                </a:cubicBezTo>
                <a:cubicBezTo>
                  <a:pt x="4336" y="875"/>
                  <a:pt x="4325" y="850"/>
                  <a:pt x="4317" y="826"/>
                </a:cubicBezTo>
                <a:cubicBezTo>
                  <a:pt x="4311" y="813"/>
                  <a:pt x="4305" y="801"/>
                  <a:pt x="4299" y="789"/>
                </a:cubicBezTo>
                <a:cubicBezTo>
                  <a:pt x="4293" y="776"/>
                  <a:pt x="4287" y="764"/>
                  <a:pt x="4287" y="758"/>
                </a:cubicBezTo>
                <a:cubicBezTo>
                  <a:pt x="4280" y="746"/>
                  <a:pt x="4280" y="738"/>
                  <a:pt x="4274" y="732"/>
                </a:cubicBezTo>
                <a:lnTo>
                  <a:pt x="4280" y="726"/>
                </a:lnTo>
                <a:lnTo>
                  <a:pt x="4268" y="714"/>
                </a:lnTo>
                <a:lnTo>
                  <a:pt x="4262" y="695"/>
                </a:lnTo>
                <a:lnTo>
                  <a:pt x="4256" y="701"/>
                </a:lnTo>
                <a:cubicBezTo>
                  <a:pt x="4168" y="621"/>
                  <a:pt x="4082" y="552"/>
                  <a:pt x="3989" y="497"/>
                </a:cubicBezTo>
                <a:cubicBezTo>
                  <a:pt x="3989" y="472"/>
                  <a:pt x="3970" y="0"/>
                  <a:pt x="3903" y="0"/>
                </a:cubicBezTo>
                <a:close/>
              </a:path>
            </a:pathLst>
          </a:custGeom>
          <a:solidFill>
            <a:srgbClr val="211E23">
              <a:alpha val="132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809732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7.xml"/><Relationship Id="rId18" Type="http://schemas.openxmlformats.org/officeDocument/2006/relationships/slideLayout" Target="../slideLayouts/slideLayout22.xml"/><Relationship Id="rId26" Type="http://schemas.openxmlformats.org/officeDocument/2006/relationships/slideLayout" Target="../slideLayouts/slideLayout30.xml"/><Relationship Id="rId21" Type="http://schemas.openxmlformats.org/officeDocument/2006/relationships/slideLayout" Target="../slideLayouts/slideLayout25.xml"/><Relationship Id="rId34" Type="http://schemas.openxmlformats.org/officeDocument/2006/relationships/slideLayout" Target="../slideLayouts/slideLayout38.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17" Type="http://schemas.openxmlformats.org/officeDocument/2006/relationships/slideLayout" Target="../slideLayouts/slideLayout21.xml"/><Relationship Id="rId25" Type="http://schemas.openxmlformats.org/officeDocument/2006/relationships/slideLayout" Target="../slideLayouts/slideLayout29.xml"/><Relationship Id="rId33" Type="http://schemas.openxmlformats.org/officeDocument/2006/relationships/slideLayout" Target="../slideLayouts/slideLayout37.xml"/><Relationship Id="rId38" Type="http://schemas.openxmlformats.org/officeDocument/2006/relationships/image" Target="../media/image1.jpg"/><Relationship Id="rId2" Type="http://schemas.openxmlformats.org/officeDocument/2006/relationships/slideLayout" Target="../slideLayouts/slideLayout6.xml"/><Relationship Id="rId16" Type="http://schemas.openxmlformats.org/officeDocument/2006/relationships/slideLayout" Target="../slideLayouts/slideLayout20.xml"/><Relationship Id="rId20" Type="http://schemas.openxmlformats.org/officeDocument/2006/relationships/slideLayout" Target="../slideLayouts/slideLayout24.xml"/><Relationship Id="rId29" Type="http://schemas.openxmlformats.org/officeDocument/2006/relationships/slideLayout" Target="../slideLayouts/slideLayout33.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24" Type="http://schemas.openxmlformats.org/officeDocument/2006/relationships/slideLayout" Target="../slideLayouts/slideLayout28.xml"/><Relationship Id="rId32" Type="http://schemas.openxmlformats.org/officeDocument/2006/relationships/slideLayout" Target="../slideLayouts/slideLayout36.xml"/><Relationship Id="rId37" Type="http://schemas.openxmlformats.org/officeDocument/2006/relationships/theme" Target="../theme/theme2.xml"/><Relationship Id="rId5" Type="http://schemas.openxmlformats.org/officeDocument/2006/relationships/slideLayout" Target="../slideLayouts/slideLayout9.xml"/><Relationship Id="rId15" Type="http://schemas.openxmlformats.org/officeDocument/2006/relationships/slideLayout" Target="../slideLayouts/slideLayout19.xml"/><Relationship Id="rId23" Type="http://schemas.openxmlformats.org/officeDocument/2006/relationships/slideLayout" Target="../slideLayouts/slideLayout27.xml"/><Relationship Id="rId28" Type="http://schemas.openxmlformats.org/officeDocument/2006/relationships/slideLayout" Target="../slideLayouts/slideLayout32.xml"/><Relationship Id="rId36" Type="http://schemas.openxmlformats.org/officeDocument/2006/relationships/slideLayout" Target="../slideLayouts/slideLayout40.xml"/><Relationship Id="rId10" Type="http://schemas.openxmlformats.org/officeDocument/2006/relationships/slideLayout" Target="../slideLayouts/slideLayout14.xml"/><Relationship Id="rId19" Type="http://schemas.openxmlformats.org/officeDocument/2006/relationships/slideLayout" Target="../slideLayouts/slideLayout23.xml"/><Relationship Id="rId31" Type="http://schemas.openxmlformats.org/officeDocument/2006/relationships/slideLayout" Target="../slideLayouts/slideLayout35.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slideLayout" Target="../slideLayouts/slideLayout18.xml"/><Relationship Id="rId22" Type="http://schemas.openxmlformats.org/officeDocument/2006/relationships/slideLayout" Target="../slideLayouts/slideLayout26.xml"/><Relationship Id="rId27" Type="http://schemas.openxmlformats.org/officeDocument/2006/relationships/slideLayout" Target="../slideLayouts/slideLayout31.xml"/><Relationship Id="rId30" Type="http://schemas.openxmlformats.org/officeDocument/2006/relationships/slideLayout" Target="../slideLayouts/slideLayout34.xml"/><Relationship Id="rId35" Type="http://schemas.openxmlformats.org/officeDocument/2006/relationships/slideLayout" Target="../slideLayouts/slideLayout39.xml"/><Relationship Id="rId8" Type="http://schemas.openxmlformats.org/officeDocument/2006/relationships/slideLayout" Target="../slideLayouts/slideLayout12.xml"/><Relationship Id="rId3"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theme" Target="../theme/theme3.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image" Target="../media/image1.jp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theme" Target="../theme/theme4.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t="-39000" b="-39000"/>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4000"/>
              <a:buFont typeface="Londrina Solid"/>
              <a:buNone/>
              <a:defRPr sz="4000" b="1">
                <a:solidFill>
                  <a:schemeClr val="dk1"/>
                </a:solidFill>
                <a:latin typeface="Londrina Solid"/>
                <a:ea typeface="Londrina Solid"/>
                <a:cs typeface="Londrina Solid"/>
                <a:sym typeface="Londrina Solid"/>
              </a:defRPr>
            </a:lvl1pPr>
            <a:lvl2pPr lvl="1" rtl="0">
              <a:spcBef>
                <a:spcPts val="0"/>
              </a:spcBef>
              <a:spcAft>
                <a:spcPts val="0"/>
              </a:spcAft>
              <a:buClr>
                <a:schemeClr val="dk1"/>
              </a:buClr>
              <a:buSzPts val="4000"/>
              <a:buFont typeface="Londrina Solid"/>
              <a:buNone/>
              <a:defRPr sz="4000" b="1">
                <a:solidFill>
                  <a:schemeClr val="dk1"/>
                </a:solidFill>
                <a:latin typeface="Londrina Solid"/>
                <a:ea typeface="Londrina Solid"/>
                <a:cs typeface="Londrina Solid"/>
                <a:sym typeface="Londrina Solid"/>
              </a:defRPr>
            </a:lvl2pPr>
            <a:lvl3pPr lvl="2" rtl="0">
              <a:spcBef>
                <a:spcPts val="0"/>
              </a:spcBef>
              <a:spcAft>
                <a:spcPts val="0"/>
              </a:spcAft>
              <a:buClr>
                <a:schemeClr val="dk1"/>
              </a:buClr>
              <a:buSzPts val="4000"/>
              <a:buFont typeface="Londrina Solid"/>
              <a:buNone/>
              <a:defRPr sz="4000" b="1">
                <a:solidFill>
                  <a:schemeClr val="dk1"/>
                </a:solidFill>
                <a:latin typeface="Londrina Solid"/>
                <a:ea typeface="Londrina Solid"/>
                <a:cs typeface="Londrina Solid"/>
                <a:sym typeface="Londrina Solid"/>
              </a:defRPr>
            </a:lvl3pPr>
            <a:lvl4pPr lvl="3" rtl="0">
              <a:spcBef>
                <a:spcPts val="0"/>
              </a:spcBef>
              <a:spcAft>
                <a:spcPts val="0"/>
              </a:spcAft>
              <a:buClr>
                <a:schemeClr val="dk1"/>
              </a:buClr>
              <a:buSzPts val="4000"/>
              <a:buFont typeface="Londrina Solid"/>
              <a:buNone/>
              <a:defRPr sz="4000" b="1">
                <a:solidFill>
                  <a:schemeClr val="dk1"/>
                </a:solidFill>
                <a:latin typeface="Londrina Solid"/>
                <a:ea typeface="Londrina Solid"/>
                <a:cs typeface="Londrina Solid"/>
                <a:sym typeface="Londrina Solid"/>
              </a:defRPr>
            </a:lvl4pPr>
            <a:lvl5pPr lvl="4" rtl="0">
              <a:spcBef>
                <a:spcPts val="0"/>
              </a:spcBef>
              <a:spcAft>
                <a:spcPts val="0"/>
              </a:spcAft>
              <a:buClr>
                <a:schemeClr val="dk1"/>
              </a:buClr>
              <a:buSzPts val="4000"/>
              <a:buFont typeface="Londrina Solid"/>
              <a:buNone/>
              <a:defRPr sz="4000" b="1">
                <a:solidFill>
                  <a:schemeClr val="dk1"/>
                </a:solidFill>
                <a:latin typeface="Londrina Solid"/>
                <a:ea typeface="Londrina Solid"/>
                <a:cs typeface="Londrina Solid"/>
                <a:sym typeface="Londrina Solid"/>
              </a:defRPr>
            </a:lvl5pPr>
            <a:lvl6pPr lvl="5" rtl="0">
              <a:spcBef>
                <a:spcPts val="0"/>
              </a:spcBef>
              <a:spcAft>
                <a:spcPts val="0"/>
              </a:spcAft>
              <a:buClr>
                <a:schemeClr val="dk1"/>
              </a:buClr>
              <a:buSzPts val="4000"/>
              <a:buFont typeface="Londrina Solid"/>
              <a:buNone/>
              <a:defRPr sz="4000" b="1">
                <a:solidFill>
                  <a:schemeClr val="dk1"/>
                </a:solidFill>
                <a:latin typeface="Londrina Solid"/>
                <a:ea typeface="Londrina Solid"/>
                <a:cs typeface="Londrina Solid"/>
                <a:sym typeface="Londrina Solid"/>
              </a:defRPr>
            </a:lvl6pPr>
            <a:lvl7pPr lvl="6" rtl="0">
              <a:spcBef>
                <a:spcPts val="0"/>
              </a:spcBef>
              <a:spcAft>
                <a:spcPts val="0"/>
              </a:spcAft>
              <a:buClr>
                <a:schemeClr val="dk1"/>
              </a:buClr>
              <a:buSzPts val="4000"/>
              <a:buFont typeface="Londrina Solid"/>
              <a:buNone/>
              <a:defRPr sz="4000" b="1">
                <a:solidFill>
                  <a:schemeClr val="dk1"/>
                </a:solidFill>
                <a:latin typeface="Londrina Solid"/>
                <a:ea typeface="Londrina Solid"/>
                <a:cs typeface="Londrina Solid"/>
                <a:sym typeface="Londrina Solid"/>
              </a:defRPr>
            </a:lvl7pPr>
            <a:lvl8pPr lvl="7" rtl="0">
              <a:spcBef>
                <a:spcPts val="0"/>
              </a:spcBef>
              <a:spcAft>
                <a:spcPts val="0"/>
              </a:spcAft>
              <a:buClr>
                <a:schemeClr val="dk1"/>
              </a:buClr>
              <a:buSzPts val="4000"/>
              <a:buFont typeface="Londrina Solid"/>
              <a:buNone/>
              <a:defRPr sz="4000" b="1">
                <a:solidFill>
                  <a:schemeClr val="dk1"/>
                </a:solidFill>
                <a:latin typeface="Londrina Solid"/>
                <a:ea typeface="Londrina Solid"/>
                <a:cs typeface="Londrina Solid"/>
                <a:sym typeface="Londrina Solid"/>
              </a:defRPr>
            </a:lvl8pPr>
            <a:lvl9pPr lvl="8" rtl="0">
              <a:spcBef>
                <a:spcPts val="0"/>
              </a:spcBef>
              <a:spcAft>
                <a:spcPts val="0"/>
              </a:spcAft>
              <a:buClr>
                <a:schemeClr val="dk1"/>
              </a:buClr>
              <a:buSzPts val="4000"/>
              <a:buFont typeface="Londrina Solid"/>
              <a:buNone/>
              <a:defRPr sz="4000" b="1">
                <a:solidFill>
                  <a:schemeClr val="dk1"/>
                </a:solidFill>
                <a:latin typeface="Londrina Solid"/>
                <a:ea typeface="Londrina Solid"/>
                <a:cs typeface="Londrina Solid"/>
                <a:sym typeface="Londrina Solid"/>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Be Vietnam Pro Medium"/>
              <a:buChar char="●"/>
              <a:defRPr>
                <a:solidFill>
                  <a:schemeClr val="dk1"/>
                </a:solidFill>
                <a:latin typeface="Be Vietnam Pro Medium"/>
                <a:ea typeface="Be Vietnam Pro Medium"/>
                <a:cs typeface="Be Vietnam Pro Medium"/>
                <a:sym typeface="Be Vietnam Pro Medium"/>
              </a:defRPr>
            </a:lvl1pPr>
            <a:lvl2pPr marL="914400" lvl="1" indent="-317500">
              <a:lnSpc>
                <a:spcPct val="100000"/>
              </a:lnSpc>
              <a:spcBef>
                <a:spcPts val="0"/>
              </a:spcBef>
              <a:spcAft>
                <a:spcPts val="0"/>
              </a:spcAft>
              <a:buClr>
                <a:schemeClr val="dk1"/>
              </a:buClr>
              <a:buSzPts val="1400"/>
              <a:buFont typeface="Be Vietnam Pro Medium"/>
              <a:buChar char="○"/>
              <a:defRPr>
                <a:solidFill>
                  <a:schemeClr val="dk1"/>
                </a:solidFill>
                <a:latin typeface="Be Vietnam Pro Medium"/>
                <a:ea typeface="Be Vietnam Pro Medium"/>
                <a:cs typeface="Be Vietnam Pro Medium"/>
                <a:sym typeface="Be Vietnam Pro Medium"/>
              </a:defRPr>
            </a:lvl2pPr>
            <a:lvl3pPr marL="1371600" lvl="2" indent="-317500">
              <a:lnSpc>
                <a:spcPct val="100000"/>
              </a:lnSpc>
              <a:spcBef>
                <a:spcPts val="0"/>
              </a:spcBef>
              <a:spcAft>
                <a:spcPts val="0"/>
              </a:spcAft>
              <a:buClr>
                <a:schemeClr val="dk1"/>
              </a:buClr>
              <a:buSzPts val="1400"/>
              <a:buFont typeface="Be Vietnam Pro Medium"/>
              <a:buChar char="■"/>
              <a:defRPr>
                <a:solidFill>
                  <a:schemeClr val="dk1"/>
                </a:solidFill>
                <a:latin typeface="Be Vietnam Pro Medium"/>
                <a:ea typeface="Be Vietnam Pro Medium"/>
                <a:cs typeface="Be Vietnam Pro Medium"/>
                <a:sym typeface="Be Vietnam Pro Medium"/>
              </a:defRPr>
            </a:lvl3pPr>
            <a:lvl4pPr marL="1828800" lvl="3" indent="-317500">
              <a:lnSpc>
                <a:spcPct val="100000"/>
              </a:lnSpc>
              <a:spcBef>
                <a:spcPts val="0"/>
              </a:spcBef>
              <a:spcAft>
                <a:spcPts val="0"/>
              </a:spcAft>
              <a:buClr>
                <a:schemeClr val="dk1"/>
              </a:buClr>
              <a:buSzPts val="1400"/>
              <a:buFont typeface="Be Vietnam Pro Medium"/>
              <a:buChar char="●"/>
              <a:defRPr>
                <a:solidFill>
                  <a:schemeClr val="dk1"/>
                </a:solidFill>
                <a:latin typeface="Be Vietnam Pro Medium"/>
                <a:ea typeface="Be Vietnam Pro Medium"/>
                <a:cs typeface="Be Vietnam Pro Medium"/>
                <a:sym typeface="Be Vietnam Pro Medium"/>
              </a:defRPr>
            </a:lvl4pPr>
            <a:lvl5pPr marL="2286000" lvl="4" indent="-317500">
              <a:lnSpc>
                <a:spcPct val="100000"/>
              </a:lnSpc>
              <a:spcBef>
                <a:spcPts val="0"/>
              </a:spcBef>
              <a:spcAft>
                <a:spcPts val="0"/>
              </a:spcAft>
              <a:buClr>
                <a:schemeClr val="dk1"/>
              </a:buClr>
              <a:buSzPts val="1400"/>
              <a:buFont typeface="Be Vietnam Pro Medium"/>
              <a:buChar char="○"/>
              <a:defRPr>
                <a:solidFill>
                  <a:schemeClr val="dk1"/>
                </a:solidFill>
                <a:latin typeface="Be Vietnam Pro Medium"/>
                <a:ea typeface="Be Vietnam Pro Medium"/>
                <a:cs typeface="Be Vietnam Pro Medium"/>
                <a:sym typeface="Be Vietnam Pro Medium"/>
              </a:defRPr>
            </a:lvl5pPr>
            <a:lvl6pPr marL="2743200" lvl="5" indent="-317500">
              <a:lnSpc>
                <a:spcPct val="100000"/>
              </a:lnSpc>
              <a:spcBef>
                <a:spcPts val="0"/>
              </a:spcBef>
              <a:spcAft>
                <a:spcPts val="0"/>
              </a:spcAft>
              <a:buClr>
                <a:schemeClr val="dk1"/>
              </a:buClr>
              <a:buSzPts val="1400"/>
              <a:buFont typeface="Be Vietnam Pro Medium"/>
              <a:buChar char="■"/>
              <a:defRPr>
                <a:solidFill>
                  <a:schemeClr val="dk1"/>
                </a:solidFill>
                <a:latin typeface="Be Vietnam Pro Medium"/>
                <a:ea typeface="Be Vietnam Pro Medium"/>
                <a:cs typeface="Be Vietnam Pro Medium"/>
                <a:sym typeface="Be Vietnam Pro Medium"/>
              </a:defRPr>
            </a:lvl6pPr>
            <a:lvl7pPr marL="3200400" lvl="6" indent="-317500">
              <a:lnSpc>
                <a:spcPct val="100000"/>
              </a:lnSpc>
              <a:spcBef>
                <a:spcPts val="0"/>
              </a:spcBef>
              <a:spcAft>
                <a:spcPts val="0"/>
              </a:spcAft>
              <a:buClr>
                <a:schemeClr val="dk1"/>
              </a:buClr>
              <a:buSzPts val="1400"/>
              <a:buFont typeface="Be Vietnam Pro Medium"/>
              <a:buChar char="●"/>
              <a:defRPr>
                <a:solidFill>
                  <a:schemeClr val="dk1"/>
                </a:solidFill>
                <a:latin typeface="Be Vietnam Pro Medium"/>
                <a:ea typeface="Be Vietnam Pro Medium"/>
                <a:cs typeface="Be Vietnam Pro Medium"/>
                <a:sym typeface="Be Vietnam Pro Medium"/>
              </a:defRPr>
            </a:lvl7pPr>
            <a:lvl8pPr marL="3657600" lvl="7" indent="-317500">
              <a:lnSpc>
                <a:spcPct val="100000"/>
              </a:lnSpc>
              <a:spcBef>
                <a:spcPts val="0"/>
              </a:spcBef>
              <a:spcAft>
                <a:spcPts val="0"/>
              </a:spcAft>
              <a:buClr>
                <a:schemeClr val="dk1"/>
              </a:buClr>
              <a:buSzPts val="1400"/>
              <a:buFont typeface="Be Vietnam Pro Medium"/>
              <a:buChar char="○"/>
              <a:defRPr>
                <a:solidFill>
                  <a:schemeClr val="dk1"/>
                </a:solidFill>
                <a:latin typeface="Be Vietnam Pro Medium"/>
                <a:ea typeface="Be Vietnam Pro Medium"/>
                <a:cs typeface="Be Vietnam Pro Medium"/>
                <a:sym typeface="Be Vietnam Pro Medium"/>
              </a:defRPr>
            </a:lvl8pPr>
            <a:lvl9pPr marL="4114800" lvl="8" indent="-317500">
              <a:lnSpc>
                <a:spcPct val="100000"/>
              </a:lnSpc>
              <a:spcBef>
                <a:spcPts val="0"/>
              </a:spcBef>
              <a:spcAft>
                <a:spcPts val="0"/>
              </a:spcAft>
              <a:buClr>
                <a:schemeClr val="dk1"/>
              </a:buClr>
              <a:buSzPts val="1400"/>
              <a:buFont typeface="Be Vietnam Pro Medium"/>
              <a:buChar char="■"/>
              <a:defRPr>
                <a:solidFill>
                  <a:schemeClr val="dk1"/>
                </a:solidFill>
                <a:latin typeface="Be Vietnam Pro Medium"/>
                <a:ea typeface="Be Vietnam Pro Medium"/>
                <a:cs typeface="Be Vietnam Pro Medium"/>
                <a:sym typeface="Be Vietnam Pro Medium"/>
              </a:defRPr>
            </a:lvl9pPr>
          </a:lstStyle>
          <a:p>
            <a:endParaRPr dirty="0"/>
          </a:p>
        </p:txBody>
      </p:sp>
    </p:spTree>
    <p:extLst>
      <p:ext uri="{BB962C8B-B14F-4D97-AF65-F5344CB8AC3E}">
        <p14:creationId xmlns:p14="http://schemas.microsoft.com/office/powerpoint/2010/main" val="114063308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extLst mod="1">
    <p:ext uri="{27BBF7A9-308A-43DC-89C8-2F10F3537804}">
      <p15:sldGuideLst xmlns:p15="http://schemas.microsoft.com/office/powerpoint/2012/main">
        <p15:guide id="1" pos="450">
          <p15:clr>
            <a:srgbClr val="EA4335"/>
          </p15:clr>
        </p15:guide>
        <p15:guide id="2" orient="horz" pos="337">
          <p15:clr>
            <a:srgbClr val="EA4335"/>
          </p15:clr>
        </p15:guide>
        <p15:guide id="3" pos="5310">
          <p15:clr>
            <a:srgbClr val="EA4335"/>
          </p15:clr>
        </p15:guide>
        <p15:guide id="4" orient="horz" pos="2903">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38">
            <a:lum/>
          </a:blip>
          <a:srcRect/>
          <a:stretch>
            <a:fillRect t="-39000" b="-39000"/>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4000"/>
              <a:buFont typeface="Londrina Solid"/>
              <a:buNone/>
              <a:defRPr sz="4000" b="1">
                <a:solidFill>
                  <a:schemeClr val="dk1"/>
                </a:solidFill>
                <a:latin typeface="Londrina Solid"/>
                <a:ea typeface="Londrina Solid"/>
                <a:cs typeface="Londrina Solid"/>
                <a:sym typeface="Londrina Solid"/>
              </a:defRPr>
            </a:lvl1pPr>
            <a:lvl2pPr lvl="1" rtl="0">
              <a:spcBef>
                <a:spcPts val="0"/>
              </a:spcBef>
              <a:spcAft>
                <a:spcPts val="0"/>
              </a:spcAft>
              <a:buClr>
                <a:schemeClr val="dk1"/>
              </a:buClr>
              <a:buSzPts val="4000"/>
              <a:buFont typeface="Londrina Solid"/>
              <a:buNone/>
              <a:defRPr sz="4000" b="1">
                <a:solidFill>
                  <a:schemeClr val="dk1"/>
                </a:solidFill>
                <a:latin typeface="Londrina Solid"/>
                <a:ea typeface="Londrina Solid"/>
                <a:cs typeface="Londrina Solid"/>
                <a:sym typeface="Londrina Solid"/>
              </a:defRPr>
            </a:lvl2pPr>
            <a:lvl3pPr lvl="2" rtl="0">
              <a:spcBef>
                <a:spcPts val="0"/>
              </a:spcBef>
              <a:spcAft>
                <a:spcPts val="0"/>
              </a:spcAft>
              <a:buClr>
                <a:schemeClr val="dk1"/>
              </a:buClr>
              <a:buSzPts val="4000"/>
              <a:buFont typeface="Londrina Solid"/>
              <a:buNone/>
              <a:defRPr sz="4000" b="1">
                <a:solidFill>
                  <a:schemeClr val="dk1"/>
                </a:solidFill>
                <a:latin typeface="Londrina Solid"/>
                <a:ea typeface="Londrina Solid"/>
                <a:cs typeface="Londrina Solid"/>
                <a:sym typeface="Londrina Solid"/>
              </a:defRPr>
            </a:lvl3pPr>
            <a:lvl4pPr lvl="3" rtl="0">
              <a:spcBef>
                <a:spcPts val="0"/>
              </a:spcBef>
              <a:spcAft>
                <a:spcPts val="0"/>
              </a:spcAft>
              <a:buClr>
                <a:schemeClr val="dk1"/>
              </a:buClr>
              <a:buSzPts val="4000"/>
              <a:buFont typeface="Londrina Solid"/>
              <a:buNone/>
              <a:defRPr sz="4000" b="1">
                <a:solidFill>
                  <a:schemeClr val="dk1"/>
                </a:solidFill>
                <a:latin typeface="Londrina Solid"/>
                <a:ea typeface="Londrina Solid"/>
                <a:cs typeface="Londrina Solid"/>
                <a:sym typeface="Londrina Solid"/>
              </a:defRPr>
            </a:lvl4pPr>
            <a:lvl5pPr lvl="4" rtl="0">
              <a:spcBef>
                <a:spcPts val="0"/>
              </a:spcBef>
              <a:spcAft>
                <a:spcPts val="0"/>
              </a:spcAft>
              <a:buClr>
                <a:schemeClr val="dk1"/>
              </a:buClr>
              <a:buSzPts val="4000"/>
              <a:buFont typeface="Londrina Solid"/>
              <a:buNone/>
              <a:defRPr sz="4000" b="1">
                <a:solidFill>
                  <a:schemeClr val="dk1"/>
                </a:solidFill>
                <a:latin typeface="Londrina Solid"/>
                <a:ea typeface="Londrina Solid"/>
                <a:cs typeface="Londrina Solid"/>
                <a:sym typeface="Londrina Solid"/>
              </a:defRPr>
            </a:lvl5pPr>
            <a:lvl6pPr lvl="5" rtl="0">
              <a:spcBef>
                <a:spcPts val="0"/>
              </a:spcBef>
              <a:spcAft>
                <a:spcPts val="0"/>
              </a:spcAft>
              <a:buClr>
                <a:schemeClr val="dk1"/>
              </a:buClr>
              <a:buSzPts val="4000"/>
              <a:buFont typeface="Londrina Solid"/>
              <a:buNone/>
              <a:defRPr sz="4000" b="1">
                <a:solidFill>
                  <a:schemeClr val="dk1"/>
                </a:solidFill>
                <a:latin typeface="Londrina Solid"/>
                <a:ea typeface="Londrina Solid"/>
                <a:cs typeface="Londrina Solid"/>
                <a:sym typeface="Londrina Solid"/>
              </a:defRPr>
            </a:lvl6pPr>
            <a:lvl7pPr lvl="6" rtl="0">
              <a:spcBef>
                <a:spcPts val="0"/>
              </a:spcBef>
              <a:spcAft>
                <a:spcPts val="0"/>
              </a:spcAft>
              <a:buClr>
                <a:schemeClr val="dk1"/>
              </a:buClr>
              <a:buSzPts val="4000"/>
              <a:buFont typeface="Londrina Solid"/>
              <a:buNone/>
              <a:defRPr sz="4000" b="1">
                <a:solidFill>
                  <a:schemeClr val="dk1"/>
                </a:solidFill>
                <a:latin typeface="Londrina Solid"/>
                <a:ea typeface="Londrina Solid"/>
                <a:cs typeface="Londrina Solid"/>
                <a:sym typeface="Londrina Solid"/>
              </a:defRPr>
            </a:lvl7pPr>
            <a:lvl8pPr lvl="7" rtl="0">
              <a:spcBef>
                <a:spcPts val="0"/>
              </a:spcBef>
              <a:spcAft>
                <a:spcPts val="0"/>
              </a:spcAft>
              <a:buClr>
                <a:schemeClr val="dk1"/>
              </a:buClr>
              <a:buSzPts val="4000"/>
              <a:buFont typeface="Londrina Solid"/>
              <a:buNone/>
              <a:defRPr sz="4000" b="1">
                <a:solidFill>
                  <a:schemeClr val="dk1"/>
                </a:solidFill>
                <a:latin typeface="Londrina Solid"/>
                <a:ea typeface="Londrina Solid"/>
                <a:cs typeface="Londrina Solid"/>
                <a:sym typeface="Londrina Solid"/>
              </a:defRPr>
            </a:lvl8pPr>
            <a:lvl9pPr lvl="8" rtl="0">
              <a:spcBef>
                <a:spcPts val="0"/>
              </a:spcBef>
              <a:spcAft>
                <a:spcPts val="0"/>
              </a:spcAft>
              <a:buClr>
                <a:schemeClr val="dk1"/>
              </a:buClr>
              <a:buSzPts val="4000"/>
              <a:buFont typeface="Londrina Solid"/>
              <a:buNone/>
              <a:defRPr sz="4000" b="1">
                <a:solidFill>
                  <a:schemeClr val="dk1"/>
                </a:solidFill>
                <a:latin typeface="Londrina Solid"/>
                <a:ea typeface="Londrina Solid"/>
                <a:cs typeface="Londrina Solid"/>
                <a:sym typeface="Londrina Solid"/>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Be Vietnam Pro Medium"/>
              <a:buChar char="●"/>
              <a:defRPr>
                <a:solidFill>
                  <a:schemeClr val="dk1"/>
                </a:solidFill>
                <a:latin typeface="Be Vietnam Pro Medium"/>
                <a:ea typeface="Be Vietnam Pro Medium"/>
                <a:cs typeface="Be Vietnam Pro Medium"/>
                <a:sym typeface="Be Vietnam Pro Medium"/>
              </a:defRPr>
            </a:lvl1pPr>
            <a:lvl2pPr marL="914400" lvl="1" indent="-317500">
              <a:lnSpc>
                <a:spcPct val="100000"/>
              </a:lnSpc>
              <a:spcBef>
                <a:spcPts val="0"/>
              </a:spcBef>
              <a:spcAft>
                <a:spcPts val="0"/>
              </a:spcAft>
              <a:buClr>
                <a:schemeClr val="dk1"/>
              </a:buClr>
              <a:buSzPts val="1400"/>
              <a:buFont typeface="Be Vietnam Pro Medium"/>
              <a:buChar char="○"/>
              <a:defRPr>
                <a:solidFill>
                  <a:schemeClr val="dk1"/>
                </a:solidFill>
                <a:latin typeface="Be Vietnam Pro Medium"/>
                <a:ea typeface="Be Vietnam Pro Medium"/>
                <a:cs typeface="Be Vietnam Pro Medium"/>
                <a:sym typeface="Be Vietnam Pro Medium"/>
              </a:defRPr>
            </a:lvl2pPr>
            <a:lvl3pPr marL="1371600" lvl="2" indent="-317500">
              <a:lnSpc>
                <a:spcPct val="100000"/>
              </a:lnSpc>
              <a:spcBef>
                <a:spcPts val="0"/>
              </a:spcBef>
              <a:spcAft>
                <a:spcPts val="0"/>
              </a:spcAft>
              <a:buClr>
                <a:schemeClr val="dk1"/>
              </a:buClr>
              <a:buSzPts val="1400"/>
              <a:buFont typeface="Be Vietnam Pro Medium"/>
              <a:buChar char="■"/>
              <a:defRPr>
                <a:solidFill>
                  <a:schemeClr val="dk1"/>
                </a:solidFill>
                <a:latin typeface="Be Vietnam Pro Medium"/>
                <a:ea typeface="Be Vietnam Pro Medium"/>
                <a:cs typeface="Be Vietnam Pro Medium"/>
                <a:sym typeface="Be Vietnam Pro Medium"/>
              </a:defRPr>
            </a:lvl3pPr>
            <a:lvl4pPr marL="1828800" lvl="3" indent="-317500">
              <a:lnSpc>
                <a:spcPct val="100000"/>
              </a:lnSpc>
              <a:spcBef>
                <a:spcPts val="0"/>
              </a:spcBef>
              <a:spcAft>
                <a:spcPts val="0"/>
              </a:spcAft>
              <a:buClr>
                <a:schemeClr val="dk1"/>
              </a:buClr>
              <a:buSzPts val="1400"/>
              <a:buFont typeface="Be Vietnam Pro Medium"/>
              <a:buChar char="●"/>
              <a:defRPr>
                <a:solidFill>
                  <a:schemeClr val="dk1"/>
                </a:solidFill>
                <a:latin typeface="Be Vietnam Pro Medium"/>
                <a:ea typeface="Be Vietnam Pro Medium"/>
                <a:cs typeface="Be Vietnam Pro Medium"/>
                <a:sym typeface="Be Vietnam Pro Medium"/>
              </a:defRPr>
            </a:lvl4pPr>
            <a:lvl5pPr marL="2286000" lvl="4" indent="-317500">
              <a:lnSpc>
                <a:spcPct val="100000"/>
              </a:lnSpc>
              <a:spcBef>
                <a:spcPts val="0"/>
              </a:spcBef>
              <a:spcAft>
                <a:spcPts val="0"/>
              </a:spcAft>
              <a:buClr>
                <a:schemeClr val="dk1"/>
              </a:buClr>
              <a:buSzPts val="1400"/>
              <a:buFont typeface="Be Vietnam Pro Medium"/>
              <a:buChar char="○"/>
              <a:defRPr>
                <a:solidFill>
                  <a:schemeClr val="dk1"/>
                </a:solidFill>
                <a:latin typeface="Be Vietnam Pro Medium"/>
                <a:ea typeface="Be Vietnam Pro Medium"/>
                <a:cs typeface="Be Vietnam Pro Medium"/>
                <a:sym typeface="Be Vietnam Pro Medium"/>
              </a:defRPr>
            </a:lvl5pPr>
            <a:lvl6pPr marL="2743200" lvl="5" indent="-317500">
              <a:lnSpc>
                <a:spcPct val="100000"/>
              </a:lnSpc>
              <a:spcBef>
                <a:spcPts val="0"/>
              </a:spcBef>
              <a:spcAft>
                <a:spcPts val="0"/>
              </a:spcAft>
              <a:buClr>
                <a:schemeClr val="dk1"/>
              </a:buClr>
              <a:buSzPts val="1400"/>
              <a:buFont typeface="Be Vietnam Pro Medium"/>
              <a:buChar char="■"/>
              <a:defRPr>
                <a:solidFill>
                  <a:schemeClr val="dk1"/>
                </a:solidFill>
                <a:latin typeface="Be Vietnam Pro Medium"/>
                <a:ea typeface="Be Vietnam Pro Medium"/>
                <a:cs typeface="Be Vietnam Pro Medium"/>
                <a:sym typeface="Be Vietnam Pro Medium"/>
              </a:defRPr>
            </a:lvl6pPr>
            <a:lvl7pPr marL="3200400" lvl="6" indent="-317500">
              <a:lnSpc>
                <a:spcPct val="100000"/>
              </a:lnSpc>
              <a:spcBef>
                <a:spcPts val="0"/>
              </a:spcBef>
              <a:spcAft>
                <a:spcPts val="0"/>
              </a:spcAft>
              <a:buClr>
                <a:schemeClr val="dk1"/>
              </a:buClr>
              <a:buSzPts val="1400"/>
              <a:buFont typeface="Be Vietnam Pro Medium"/>
              <a:buChar char="●"/>
              <a:defRPr>
                <a:solidFill>
                  <a:schemeClr val="dk1"/>
                </a:solidFill>
                <a:latin typeface="Be Vietnam Pro Medium"/>
                <a:ea typeface="Be Vietnam Pro Medium"/>
                <a:cs typeface="Be Vietnam Pro Medium"/>
                <a:sym typeface="Be Vietnam Pro Medium"/>
              </a:defRPr>
            </a:lvl7pPr>
            <a:lvl8pPr marL="3657600" lvl="7" indent="-317500">
              <a:lnSpc>
                <a:spcPct val="100000"/>
              </a:lnSpc>
              <a:spcBef>
                <a:spcPts val="0"/>
              </a:spcBef>
              <a:spcAft>
                <a:spcPts val="0"/>
              </a:spcAft>
              <a:buClr>
                <a:schemeClr val="dk1"/>
              </a:buClr>
              <a:buSzPts val="1400"/>
              <a:buFont typeface="Be Vietnam Pro Medium"/>
              <a:buChar char="○"/>
              <a:defRPr>
                <a:solidFill>
                  <a:schemeClr val="dk1"/>
                </a:solidFill>
                <a:latin typeface="Be Vietnam Pro Medium"/>
                <a:ea typeface="Be Vietnam Pro Medium"/>
                <a:cs typeface="Be Vietnam Pro Medium"/>
                <a:sym typeface="Be Vietnam Pro Medium"/>
              </a:defRPr>
            </a:lvl8pPr>
            <a:lvl9pPr marL="4114800" lvl="8" indent="-317500">
              <a:lnSpc>
                <a:spcPct val="100000"/>
              </a:lnSpc>
              <a:spcBef>
                <a:spcPts val="0"/>
              </a:spcBef>
              <a:spcAft>
                <a:spcPts val="0"/>
              </a:spcAft>
              <a:buClr>
                <a:schemeClr val="dk1"/>
              </a:buClr>
              <a:buSzPts val="1400"/>
              <a:buFont typeface="Be Vietnam Pro Medium"/>
              <a:buChar char="■"/>
              <a:defRPr>
                <a:solidFill>
                  <a:schemeClr val="dk1"/>
                </a:solidFill>
                <a:latin typeface="Be Vietnam Pro Medium"/>
                <a:ea typeface="Be Vietnam Pro Medium"/>
                <a:cs typeface="Be Vietnam Pro Medium"/>
                <a:sym typeface="Be Vietnam Pro Medium"/>
              </a:defRPr>
            </a:lvl9pPr>
          </a:lstStyle>
          <a:p>
            <a:endParaRPr/>
          </a:p>
        </p:txBody>
      </p:sp>
    </p:spTree>
    <p:extLst>
      <p:ext uri="{BB962C8B-B14F-4D97-AF65-F5344CB8AC3E}">
        <p14:creationId xmlns:p14="http://schemas.microsoft.com/office/powerpoint/2010/main" val="2017573482"/>
      </p:ext>
    </p:extLst>
  </p:cSld>
  <p:clrMap bg1="lt1" tx1="dk1" bg2="dk2" tx2="lt2" accent1="accent1" accent2="accent2" accent3="accent3" accent4="accent4" accent5="accent5" accent6="accent6" hlink="hlink" folHlink="folHlink"/>
  <p:sldLayoutIdLst>
    <p:sldLayoutId id="2147483716" r:id="rId1"/>
    <p:sldLayoutId id="2147483718" r:id="rId2"/>
    <p:sldLayoutId id="2147483719" r:id="rId3"/>
    <p:sldLayoutId id="2147483720" r:id="rId4"/>
    <p:sldLayoutId id="2147483721" r:id="rId5"/>
    <p:sldLayoutId id="2147483722" r:id="rId6"/>
    <p:sldLayoutId id="2147483723"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8" r:id="rId21"/>
    <p:sldLayoutId id="2147483739" r:id="rId22"/>
    <p:sldLayoutId id="2147483740" r:id="rId23"/>
    <p:sldLayoutId id="2147483741" r:id="rId24"/>
    <p:sldLayoutId id="2147483742" r:id="rId25"/>
    <p:sldLayoutId id="2147483743" r:id="rId26"/>
    <p:sldLayoutId id="2147483744" r:id="rId27"/>
    <p:sldLayoutId id="2147483745" r:id="rId28"/>
    <p:sldLayoutId id="2147483746" r:id="rId29"/>
    <p:sldLayoutId id="2147483747" r:id="rId30"/>
    <p:sldLayoutId id="2147483748" r:id="rId31"/>
    <p:sldLayoutId id="2147483749" r:id="rId32"/>
    <p:sldLayoutId id="2147483750" r:id="rId33"/>
    <p:sldLayoutId id="2147483751" r:id="rId34"/>
    <p:sldLayoutId id="2147483752" r:id="rId35"/>
    <p:sldLayoutId id="2147483753" r:id="rId36"/>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extLst mod="1">
    <p:ext uri="{27BBF7A9-308A-43DC-89C8-2F10F3537804}">
      <p15:sldGuideLst xmlns:p15="http://schemas.microsoft.com/office/powerpoint/2012/main">
        <p15:guide id="1" pos="450">
          <p15:clr>
            <a:srgbClr val="EA4335"/>
          </p15:clr>
        </p15:guide>
        <p15:guide id="2" orient="horz" pos="337">
          <p15:clr>
            <a:srgbClr val="EA4335"/>
          </p15:clr>
        </p15:guide>
        <p15:guide id="3" pos="5310">
          <p15:clr>
            <a:srgbClr val="EA4335"/>
          </p15:clr>
        </p15:guide>
        <p15:guide id="4" orient="horz" pos="2903">
          <p15:clr>
            <a:srgbClr val="EA4335"/>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t="-39000" b="-39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332">
              <a:defRPr/>
            </a:pPr>
            <a:fld id="{08ED132D-452A-49E5-B8CD-EA0C46A12A5F}" type="datetimeFigureOut">
              <a:rPr lang="vi-VN" smtClean="0">
                <a:solidFill>
                  <a:prstClr val="black">
                    <a:tint val="75000"/>
                  </a:prstClr>
                </a:solidFill>
              </a:rPr>
              <a:pPr defTabSz="914332">
                <a:defRPr/>
              </a:pPr>
              <a:t>30/10/2024</a:t>
            </a:fld>
            <a:endParaRPr lang="vi-VN">
              <a:solidFill>
                <a:prstClr val="black">
                  <a:tint val="75000"/>
                </a:prstClr>
              </a:solidFill>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332">
              <a:defRPr/>
            </a:pPr>
            <a:endParaRPr lang="vi-VN">
              <a:solidFill>
                <a:prstClr val="black">
                  <a:tint val="75000"/>
                </a:prstClr>
              </a:solidFill>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332">
              <a:defRPr/>
            </a:pPr>
            <a:fld id="{9CB03046-9975-4CD1-8163-35C299AA0868}" type="slidenum">
              <a:rPr lang="vi-VN" smtClean="0">
                <a:solidFill>
                  <a:prstClr val="black">
                    <a:tint val="75000"/>
                  </a:prstClr>
                </a:solidFill>
              </a:rPr>
              <a:pPr defTabSz="914332">
                <a:defRPr/>
              </a:pPr>
              <a:t>‹#›</a:t>
            </a:fld>
            <a:endParaRPr lang="vi-VN">
              <a:solidFill>
                <a:prstClr val="black">
                  <a:tint val="75000"/>
                </a:prstClr>
              </a:solidFill>
            </a:endParaRPr>
          </a:p>
        </p:txBody>
      </p:sp>
    </p:spTree>
    <p:extLst>
      <p:ext uri="{BB962C8B-B14F-4D97-AF65-F5344CB8AC3E}">
        <p14:creationId xmlns:p14="http://schemas.microsoft.com/office/powerpoint/2010/main" val="3848140353"/>
      </p:ext>
    </p:extLst>
  </p:cSld>
  <p:clrMap bg1="lt1" tx1="dk1" bg2="lt2" tx2="dk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 id="2147483871" r:id="rId12"/>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332"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84" indent="-228584" algn="l" defTabSz="91433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50" indent="-228584" algn="l" defTabSz="91433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14" indent="-228584" algn="l" defTabSz="91433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8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47"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t="-39000" b="-39000"/>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AD3D5FA-CCBB-6051-C103-B6E3892827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389E979-4060-07AE-A31E-E0989735108F}"/>
              </a:ext>
            </a:extLst>
          </p:cNvPr>
          <p:cNvSpPr>
            <a:spLocks noGrp="1"/>
          </p:cNvSpPr>
          <p:nvPr>
            <p:ph type="body" idx="1"/>
          </p:nvPr>
        </p:nvSpPr>
        <p:spPr>
          <a:xfrm>
            <a:off x="838200" y="1825627"/>
            <a:ext cx="10515600" cy="435134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0FA3151-B62B-6D53-AA76-AD67B7422BF7}"/>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AA4FBD-867E-41C5-9BA5-98C1C44AFC0B}" type="datetimeFigureOut">
              <a:rPr lang="en-US" smtClean="0"/>
              <a:t>10/30/2024</a:t>
            </a:fld>
            <a:endParaRPr lang="en-US"/>
          </a:p>
        </p:txBody>
      </p:sp>
      <p:sp>
        <p:nvSpPr>
          <p:cNvPr id="5" name="Footer Placeholder 4">
            <a:extLst>
              <a:ext uri="{FF2B5EF4-FFF2-40B4-BE49-F238E27FC236}">
                <a16:creationId xmlns:a16="http://schemas.microsoft.com/office/drawing/2014/main" id="{884BB98C-DBF8-CB4B-AEC5-FDF0BA3A972B}"/>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6C6CA1E-1850-6372-6487-117F77031840}"/>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F499D4-50C4-4C41-BCE0-1AC833F62D2A}" type="slidenum">
              <a:rPr lang="en-US" smtClean="0"/>
              <a:t>‹#›</a:t>
            </a:fld>
            <a:endParaRPr lang="en-US"/>
          </a:p>
        </p:txBody>
      </p:sp>
    </p:spTree>
    <p:extLst>
      <p:ext uri="{BB962C8B-B14F-4D97-AF65-F5344CB8AC3E}">
        <p14:creationId xmlns:p14="http://schemas.microsoft.com/office/powerpoint/2010/main" val="3733230440"/>
      </p:ext>
    </p:extLst>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 id="2147483870" r:id="rId12"/>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3997"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00" indent="-228500" algn="l" defTabSz="913997"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498" indent="-228500" algn="l" defTabSz="91399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494" indent="-228500" algn="l" defTabSz="91399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493" indent="-228500" algn="l" defTabSz="91399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491" indent="-228500" algn="l" defTabSz="91399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490" indent="-228500" algn="l" defTabSz="91399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488" indent="-228500" algn="l" defTabSz="91399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486" indent="-228500" algn="l" defTabSz="91399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483" indent="-228500" algn="l" defTabSz="91399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997" rtl="0" eaLnBrk="1" latinLnBrk="0" hangingPunct="1">
        <a:defRPr sz="1800" kern="1200">
          <a:solidFill>
            <a:schemeClr val="tx1"/>
          </a:solidFill>
          <a:latin typeface="+mn-lt"/>
          <a:ea typeface="+mn-ea"/>
          <a:cs typeface="+mn-cs"/>
        </a:defRPr>
      </a:lvl1pPr>
      <a:lvl2pPr marL="456999" algn="l" defTabSz="913997" rtl="0" eaLnBrk="1" latinLnBrk="0" hangingPunct="1">
        <a:defRPr sz="1800" kern="1200">
          <a:solidFill>
            <a:schemeClr val="tx1"/>
          </a:solidFill>
          <a:latin typeface="+mn-lt"/>
          <a:ea typeface="+mn-ea"/>
          <a:cs typeface="+mn-cs"/>
        </a:defRPr>
      </a:lvl2pPr>
      <a:lvl3pPr marL="913997" algn="l" defTabSz="913997" rtl="0" eaLnBrk="1" latinLnBrk="0" hangingPunct="1">
        <a:defRPr sz="1800" kern="1200">
          <a:solidFill>
            <a:schemeClr val="tx1"/>
          </a:solidFill>
          <a:latin typeface="+mn-lt"/>
          <a:ea typeface="+mn-ea"/>
          <a:cs typeface="+mn-cs"/>
        </a:defRPr>
      </a:lvl3pPr>
      <a:lvl4pPr marL="1370994" algn="l" defTabSz="913997" rtl="0" eaLnBrk="1" latinLnBrk="0" hangingPunct="1">
        <a:defRPr sz="1800" kern="1200">
          <a:solidFill>
            <a:schemeClr val="tx1"/>
          </a:solidFill>
          <a:latin typeface="+mn-lt"/>
          <a:ea typeface="+mn-ea"/>
          <a:cs typeface="+mn-cs"/>
        </a:defRPr>
      </a:lvl4pPr>
      <a:lvl5pPr marL="1827993" algn="l" defTabSz="913997" rtl="0" eaLnBrk="1" latinLnBrk="0" hangingPunct="1">
        <a:defRPr sz="1800" kern="1200">
          <a:solidFill>
            <a:schemeClr val="tx1"/>
          </a:solidFill>
          <a:latin typeface="+mn-lt"/>
          <a:ea typeface="+mn-ea"/>
          <a:cs typeface="+mn-cs"/>
        </a:defRPr>
      </a:lvl5pPr>
      <a:lvl6pPr marL="2284990" algn="l" defTabSz="913997" rtl="0" eaLnBrk="1" latinLnBrk="0" hangingPunct="1">
        <a:defRPr sz="1800" kern="1200">
          <a:solidFill>
            <a:schemeClr val="tx1"/>
          </a:solidFill>
          <a:latin typeface="+mn-lt"/>
          <a:ea typeface="+mn-ea"/>
          <a:cs typeface="+mn-cs"/>
        </a:defRPr>
      </a:lvl6pPr>
      <a:lvl7pPr marL="2741989" algn="l" defTabSz="913997" rtl="0" eaLnBrk="1" latinLnBrk="0" hangingPunct="1">
        <a:defRPr sz="1800" kern="1200">
          <a:solidFill>
            <a:schemeClr val="tx1"/>
          </a:solidFill>
          <a:latin typeface="+mn-lt"/>
          <a:ea typeface="+mn-ea"/>
          <a:cs typeface="+mn-cs"/>
        </a:defRPr>
      </a:lvl7pPr>
      <a:lvl8pPr marL="3198987" algn="l" defTabSz="913997" rtl="0" eaLnBrk="1" latinLnBrk="0" hangingPunct="1">
        <a:defRPr sz="1800" kern="1200">
          <a:solidFill>
            <a:schemeClr val="tx1"/>
          </a:solidFill>
          <a:latin typeface="+mn-lt"/>
          <a:ea typeface="+mn-ea"/>
          <a:cs typeface="+mn-cs"/>
        </a:defRPr>
      </a:lvl8pPr>
      <a:lvl9pPr marL="3655986" algn="l" defTabSz="91399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5.png"/><Relationship Id="rId4" Type="http://schemas.openxmlformats.org/officeDocument/2006/relationships/hyperlink" Target="https://thhp.vn/phim-tai-lieu-tien-lang-mien-dat-sang-tap-2-23611.html"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8.png"/><Relationship Id="rId1" Type="http://schemas.openxmlformats.org/officeDocument/2006/relationships/slideLayout" Target="../slideLayouts/slideLayout54.xml"/><Relationship Id="rId5" Type="http://schemas.openxmlformats.org/officeDocument/2006/relationships/image" Target="../media/image17.svg"/><Relationship Id="rId4" Type="http://schemas.openxmlformats.org/officeDocument/2006/relationships/image" Target="../media/image9.png"/></Relationships>
</file>

<file path=ppt/slides/_rels/slide33.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8.png"/><Relationship Id="rId1" Type="http://schemas.openxmlformats.org/officeDocument/2006/relationships/slideLayout" Target="../slideLayouts/slideLayout54.xml"/><Relationship Id="rId6" Type="http://schemas.openxmlformats.org/officeDocument/2006/relationships/slide" Target="slide33.xml"/><Relationship Id="rId5" Type="http://schemas.openxmlformats.org/officeDocument/2006/relationships/image" Target="../media/image17.svg"/><Relationship Id="rId4" Type="http://schemas.openxmlformats.org/officeDocument/2006/relationships/image" Target="../media/image9.png"/></Relationships>
</file>

<file path=ppt/slides/_rels/slide34.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8.png"/><Relationship Id="rId1" Type="http://schemas.openxmlformats.org/officeDocument/2006/relationships/slideLayout" Target="../slideLayouts/slideLayout54.xml"/><Relationship Id="rId6" Type="http://schemas.openxmlformats.org/officeDocument/2006/relationships/slide" Target="slide34.xml"/><Relationship Id="rId5" Type="http://schemas.openxmlformats.org/officeDocument/2006/relationships/image" Target="../media/image17.svg"/><Relationship Id="rId4" Type="http://schemas.openxmlformats.org/officeDocument/2006/relationships/image" Target="../media/image9.png"/></Relationships>
</file>

<file path=ppt/slides/_rels/slide35.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8.png"/><Relationship Id="rId1" Type="http://schemas.openxmlformats.org/officeDocument/2006/relationships/slideLayout" Target="../slideLayouts/slideLayout54.xml"/><Relationship Id="rId6" Type="http://schemas.openxmlformats.org/officeDocument/2006/relationships/slide" Target="slide35.xml"/><Relationship Id="rId5" Type="http://schemas.openxmlformats.org/officeDocument/2006/relationships/image" Target="../media/image17.svg"/><Relationship Id="rId4" Type="http://schemas.openxmlformats.org/officeDocument/2006/relationships/image" Target="../media/image9.png"/></Relationships>
</file>

<file path=ppt/slides/_rels/slide36.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8.png"/><Relationship Id="rId1" Type="http://schemas.openxmlformats.org/officeDocument/2006/relationships/slideLayout" Target="../slideLayouts/slideLayout54.xml"/><Relationship Id="rId6" Type="http://schemas.openxmlformats.org/officeDocument/2006/relationships/slide" Target="slide36.xml"/><Relationship Id="rId5" Type="http://schemas.openxmlformats.org/officeDocument/2006/relationships/image" Target="../media/image17.svg"/><Relationship Id="rId4" Type="http://schemas.openxmlformats.org/officeDocument/2006/relationships/image" Target="../media/image9.png"/></Relationships>
</file>

<file path=ppt/slides/_rels/slide37.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8.png"/><Relationship Id="rId1" Type="http://schemas.openxmlformats.org/officeDocument/2006/relationships/slideLayout" Target="../slideLayouts/slideLayout54.xml"/><Relationship Id="rId6" Type="http://schemas.openxmlformats.org/officeDocument/2006/relationships/slide" Target="slide37.xml"/><Relationship Id="rId5" Type="http://schemas.openxmlformats.org/officeDocument/2006/relationships/image" Target="../media/image17.svg"/><Relationship Id="rId4" Type="http://schemas.openxmlformats.org/officeDocument/2006/relationships/image" Target="../media/image9.png"/></Relationships>
</file>

<file path=ppt/slides/_rels/slide38.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8.png"/><Relationship Id="rId1" Type="http://schemas.openxmlformats.org/officeDocument/2006/relationships/slideLayout" Target="../slideLayouts/slideLayout54.xml"/><Relationship Id="rId6" Type="http://schemas.openxmlformats.org/officeDocument/2006/relationships/slide" Target="slide38.xml"/><Relationship Id="rId5" Type="http://schemas.openxmlformats.org/officeDocument/2006/relationships/image" Target="../media/image17.svg"/><Relationship Id="rId4" Type="http://schemas.openxmlformats.org/officeDocument/2006/relationships/image" Target="../media/image9.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hyperlink" Target="https://vnews.gov.vn/video/thong-diep-lich-su-chien-tranh-pha-hoai-lan-thu-nhat-69103.htm" TargetMode="External"/><Relationship Id="rId1" Type="http://schemas.openxmlformats.org/officeDocument/2006/relationships/slideLayout" Target="../slideLayouts/slideLayout54.xml"/></Relationships>
</file>

<file path=ppt/slides/_rels/slide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9.svg"/></Relationships>
</file>

<file path=ppt/slides/_rels/slide42.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24.sv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21.sv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hyperlink" Target="https://www.youtube.com/watch?v=2mRPbtUe1Us" TargetMode="External"/><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image" Target="../media/image15.png"/><Relationship Id="rId4" Type="http://schemas.openxmlformats.org/officeDocument/2006/relationships/image" Target="../media/image14.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16.png"/><Relationship Id="rId4" Type="http://schemas.openxmlformats.org/officeDocument/2006/relationships/hyperlink" Target="https://www.youtube.com/watch?v=vf62K840cn8" TargetMode="Externa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18.gi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2.xml"/></Relationships>
</file>

<file path=ppt/slides/_rels/slide6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32.xml"/><Relationship Id="rId1" Type="http://schemas.openxmlformats.org/officeDocument/2006/relationships/slideLayout" Target="../slideLayouts/slideLayout5.xml"/><Relationship Id="rId4" Type="http://schemas.openxmlformats.org/officeDocument/2006/relationships/image" Target="../media/image19.sv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42"/>
        <p:cNvGrpSpPr/>
        <p:nvPr/>
      </p:nvGrpSpPr>
      <p:grpSpPr>
        <a:xfrm>
          <a:off x="0" y="0"/>
          <a:ext cx="0" cy="0"/>
          <a:chOff x="0" y="0"/>
          <a:chExt cx="0" cy="0"/>
        </a:xfrm>
      </p:grpSpPr>
      <p:sp>
        <p:nvSpPr>
          <p:cNvPr id="3" name="TextBox 2">
            <a:extLst>
              <a:ext uri="{FF2B5EF4-FFF2-40B4-BE49-F238E27FC236}">
                <a16:creationId xmlns:a16="http://schemas.microsoft.com/office/drawing/2014/main" id="{D5A66663-31D9-53BD-D440-D086E03F08FE}"/>
              </a:ext>
            </a:extLst>
          </p:cNvPr>
          <p:cNvSpPr txBox="1"/>
          <p:nvPr/>
        </p:nvSpPr>
        <p:spPr>
          <a:xfrm>
            <a:off x="1148601" y="1945276"/>
            <a:ext cx="10278033" cy="2123658"/>
          </a:xfrm>
          <a:prstGeom prst="rect">
            <a:avLst/>
          </a:prstGeom>
          <a:noFill/>
        </p:spPr>
        <p:txBody>
          <a:bodyPr wrap="square">
            <a:spAutoFit/>
          </a:bodyPr>
          <a:lstStyle/>
          <a:p>
            <a:pPr algn="ctr">
              <a:spcAft>
                <a:spcPts val="50"/>
              </a:spcAft>
              <a:tabLst>
                <a:tab pos="577850" algn="l"/>
              </a:tabLst>
            </a:pPr>
            <a:r>
              <a:rPr lang="fr-FR" sz="6600" b="1" dirty="0">
                <a:latin typeface="Times New Roman" panose="02020603050405020304" pitchFamily="18" charset="0"/>
                <a:ea typeface="Arial" panose="020B0604020202020204" pitchFamily="34" charset="0"/>
                <a:cs typeface="Times New Roman" panose="02020603050405020304" pitchFamily="18" charset="0"/>
              </a:rPr>
              <a:t>HẢI PHÒNG TỪ  NĂM 1945 ĐẾN NĂM 1975</a:t>
            </a:r>
            <a:endParaRPr lang="en-US" sz="6600" dirty="0"/>
          </a:p>
        </p:txBody>
      </p:sp>
      <p:sp>
        <p:nvSpPr>
          <p:cNvPr id="5" name="Rectangle 4"/>
          <p:cNvSpPr/>
          <p:nvPr/>
        </p:nvSpPr>
        <p:spPr>
          <a:xfrm>
            <a:off x="2808849" y="808849"/>
            <a:ext cx="6096000" cy="1804084"/>
          </a:xfrm>
          <a:prstGeom prst="rect">
            <a:avLst/>
          </a:prstGeom>
        </p:spPr>
        <p:txBody>
          <a:bodyPr>
            <a:spAutoFit/>
          </a:bodyPr>
          <a:lstStyle/>
          <a:p>
            <a:pPr algn="ctr">
              <a:lnSpc>
                <a:spcPct val="115000"/>
              </a:lnSpc>
              <a:spcAft>
                <a:spcPts val="50"/>
              </a:spcAft>
              <a:tabLst>
                <a:tab pos="577850" algn="l"/>
              </a:tabLst>
            </a:pPr>
            <a:r>
              <a:rPr lang="fr-FR" sz="4800" b="1" i="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fr-FR" sz="48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CHỦ ĐỀ 2 </a:t>
            </a:r>
            <a:r>
              <a:rPr lang="fr-FR" sz="4800" b="1"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endParaRPr lang="en-US" sz="4000" dirty="0">
              <a:solidFill>
                <a:srgbClr val="FF0000"/>
              </a:solidFill>
              <a:latin typeface="Arial" panose="020B0604020202020204" pitchFamily="34" charset="0"/>
              <a:ea typeface="Arial" panose="020B0604020202020204" pitchFamily="34" charset="0"/>
              <a:cs typeface="Times New Roman" panose="02020603050405020304" pitchFamily="18" charset="0"/>
            </a:endParaRPr>
          </a:p>
          <a:p>
            <a:pPr algn="ctr">
              <a:lnSpc>
                <a:spcPct val="115000"/>
              </a:lnSpc>
              <a:spcAft>
                <a:spcPts val="50"/>
              </a:spcAft>
              <a:tabLst>
                <a:tab pos="577850" algn="l"/>
              </a:tabLst>
            </a:pPr>
            <a:r>
              <a:rPr lang="fr-FR" sz="48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endParaRPr lang="en-US" sz="4800" dirty="0">
              <a:solidFill>
                <a:srgbClr val="FF0000"/>
              </a:solidFill>
            </a:endParaRPr>
          </a:p>
        </p:txBody>
      </p:sp>
    </p:spTree>
    <p:extLst>
      <p:ext uri="{BB962C8B-B14F-4D97-AF65-F5344CB8AC3E}">
        <p14:creationId xmlns:p14="http://schemas.microsoft.com/office/powerpoint/2010/main" val="29054915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29674" y="1155926"/>
            <a:ext cx="9116291" cy="5702074"/>
          </a:xfrm>
          <a:prstGeom prst="rect">
            <a:avLst/>
          </a:prstGeom>
        </p:spPr>
        <p:txBody>
          <a:bodyPr wrap="square">
            <a:spAutoFit/>
          </a:bodyPr>
          <a:lstStyle/>
          <a:p>
            <a:pPr algn="just">
              <a:lnSpc>
                <a:spcPct val="115000"/>
              </a:lnSpc>
              <a:spcAft>
                <a:spcPts val="1000"/>
              </a:spcAft>
            </a:pPr>
            <a:r>
              <a:rPr lang="en-US" sz="24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vi-VN" sz="24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Củng cố, giữ vững chính quyền cách mạng </a:t>
            </a:r>
            <a:endParaRPr lang="en-US"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1000"/>
              </a:spcAft>
            </a:pPr>
            <a:r>
              <a:rPr lang="en-US" sz="24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vi-VN" sz="24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Uỷ ban cách mạng lâm thời thành phố Hải Phòng được mở rộng với việc mời một số trí thức, tư sản dân tộc yêu nước tham gia. </a:t>
            </a:r>
            <a:endParaRPr lang="en-US"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1000"/>
              </a:spcAft>
            </a:pPr>
            <a:r>
              <a:rPr lang="en-US" sz="24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vi-VN" sz="24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Các đoàn thể quần chúng như Liên đoàn Lao động thành phố Hải Phòng, Liên đoàn Lao động tỉnh Kiến An... được thành lập và phát triển. </a:t>
            </a:r>
            <a:endParaRPr lang="en-US"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1000"/>
              </a:spcAft>
            </a:pPr>
            <a:r>
              <a:rPr lang="en-US" sz="24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vi-VN" sz="24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Ngày 06-01-1946, trong cuộc Tổng tuyển cử bầu Quốc hội đầu tiên, vượt qua sự chống phá của quân Trung Hoa Dân quốc và các thế lực phản động, hơn 96% cử tri Hải Phòng - Kiến An đã đi bỏ phiếu, thực hiện quyền công dân. </a:t>
            </a:r>
            <a:endParaRPr lang="en-US"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1000"/>
              </a:spcAft>
            </a:pPr>
            <a:r>
              <a:rPr lang="en-US" sz="24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vi-VN" sz="24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Lực lượng vũ trang cách mạng được kiện toàn, phát triển để bảo vệ chính quyền và nhân dân: Ty Liêm phóng  lực lượng tự vệ ở các thôn xã, đường </a:t>
            </a:r>
            <a:r>
              <a:rPr lang="vi-VN" sz="2400" dirty="0"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phố</a:t>
            </a:r>
            <a:endParaRPr lang="en-US"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p:txBody>
      </p:sp>
      <p:sp>
        <p:nvSpPr>
          <p:cNvPr id="5" name="Rectangle 4"/>
          <p:cNvSpPr/>
          <p:nvPr/>
        </p:nvSpPr>
        <p:spPr>
          <a:xfrm>
            <a:off x="1729674" y="468138"/>
            <a:ext cx="6098144" cy="547650"/>
          </a:xfrm>
          <a:prstGeom prst="rect">
            <a:avLst/>
          </a:prstGeom>
        </p:spPr>
        <p:txBody>
          <a:bodyPr wrap="none">
            <a:spAutoFit/>
          </a:bodyPr>
          <a:lstStyle/>
          <a:p>
            <a:pPr algn="just">
              <a:lnSpc>
                <a:spcPct val="115000"/>
              </a:lnSpc>
              <a:spcAft>
                <a:spcPts val="1000"/>
              </a:spcAft>
            </a:pP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b.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Các</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biện</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pháp</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giải</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quyết</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khó</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khăn</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a:t>
            </a:r>
            <a:endParaRPr lang="en-US" sz="2000"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p:txBody>
      </p:sp>
      <p:sp>
        <p:nvSpPr>
          <p:cNvPr id="6" name="TextBox 5"/>
          <p:cNvSpPr txBox="1"/>
          <p:nvPr/>
        </p:nvSpPr>
        <p:spPr>
          <a:xfrm>
            <a:off x="4211781" y="-116637"/>
            <a:ext cx="3616037" cy="584775"/>
          </a:xfrm>
          <a:prstGeom prst="rect">
            <a:avLst/>
          </a:prstGeom>
          <a:noFill/>
        </p:spPr>
        <p:txBody>
          <a:bodyPr wrap="square" rtlCol="0">
            <a:spAutoFit/>
          </a:bodyPr>
          <a:lstStyle/>
          <a:p>
            <a:pPr algn="ctr"/>
            <a:r>
              <a:rPr lang="vi-VN" sz="3200" b="1" dirty="0" smtClean="0">
                <a:solidFill>
                  <a:srgbClr val="FF0000"/>
                </a:solidFill>
                <a:latin typeface="+mj-lt"/>
              </a:rPr>
              <a:t>ĐỌC TÀI LIỆU</a:t>
            </a:r>
            <a:endParaRPr lang="en-US" sz="3200" b="1" dirty="0">
              <a:solidFill>
                <a:srgbClr val="FF0000"/>
              </a:solidFill>
              <a:latin typeface="+mj-lt"/>
            </a:endParaRPr>
          </a:p>
        </p:txBody>
      </p:sp>
    </p:spTree>
    <p:extLst>
      <p:ext uri="{BB962C8B-B14F-4D97-AF65-F5344CB8AC3E}">
        <p14:creationId xmlns:p14="http://schemas.microsoft.com/office/powerpoint/2010/main" val="13651833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648690" y="508136"/>
            <a:ext cx="6098144" cy="547650"/>
          </a:xfrm>
          <a:prstGeom prst="rect">
            <a:avLst/>
          </a:prstGeom>
        </p:spPr>
        <p:txBody>
          <a:bodyPr wrap="none">
            <a:spAutoFit/>
          </a:bodyPr>
          <a:lstStyle/>
          <a:p>
            <a:pPr algn="just">
              <a:lnSpc>
                <a:spcPct val="115000"/>
              </a:lnSpc>
              <a:spcAft>
                <a:spcPts val="1000"/>
              </a:spcAft>
            </a:pP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b.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Các</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biện</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pháp</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giải</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quyết</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khó</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khăn</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a:t>
            </a:r>
            <a:endParaRPr lang="en-US" sz="2000"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p:txBody>
      </p:sp>
      <p:sp>
        <p:nvSpPr>
          <p:cNvPr id="2" name="Rectangle 1"/>
          <p:cNvSpPr/>
          <p:nvPr/>
        </p:nvSpPr>
        <p:spPr>
          <a:xfrm>
            <a:off x="1648690" y="1055786"/>
            <a:ext cx="9171709" cy="5702074"/>
          </a:xfrm>
          <a:prstGeom prst="rect">
            <a:avLst/>
          </a:prstGeom>
        </p:spPr>
        <p:txBody>
          <a:bodyPr wrap="square">
            <a:spAutoFit/>
          </a:bodyPr>
          <a:lstStyle/>
          <a:p>
            <a:pPr algn="just">
              <a:lnSpc>
                <a:spcPct val="115000"/>
              </a:lnSpc>
              <a:spcAft>
                <a:spcPts val="1000"/>
              </a:spcAft>
            </a:pPr>
            <a:r>
              <a:rPr lang="en-US" sz="24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vi-VN" sz="24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Khôi phục kinh tế, đẩy lùi nạn đói </a:t>
            </a:r>
            <a:endParaRPr lang="en-US"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1000"/>
              </a:spcAft>
            </a:pPr>
            <a:r>
              <a:rPr lang="en-US" sz="24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vi-VN" sz="24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Tại Kiến An, chính quyền cách mạng tịch thu ruộng đất của thực dân và Việt gian, chia cho nông dân nghèo, vận động nông dân tăng gia sản xuất. Đời sống nhân dân Kiến An dần ổn định. Nạn đói từng bước được đẩy lùi. </a:t>
            </a:r>
            <a:endParaRPr lang="en-US"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1000"/>
              </a:spcAft>
            </a:pPr>
            <a:r>
              <a:rPr lang="en-US" sz="24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vi-VN" sz="24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Tại Hải Phòng, chính quyền cách mạng thực hiện chủ trương, chính sách của Đảng, Chính phủ nhằm phục hồi sản xuất của các nhà máy, xí nghiệp. </a:t>
            </a:r>
            <a:endParaRPr lang="en-US"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1000"/>
              </a:spcAft>
            </a:pPr>
            <a:r>
              <a:rPr lang="en-US" sz="24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vi-VN" sz="24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Nhân dân nhiệt tình hưởng ứng "Quỹ Độc lập", phong trào "Tuần lễ vàng" do Chính phủ phát động, đóng góp được 1,500 lạng vàng và hàng triệu đồng. </a:t>
            </a:r>
            <a:endParaRPr lang="en-US"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1000"/>
              </a:spcAft>
            </a:pPr>
            <a:r>
              <a:rPr lang="en-US" sz="24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vi-VN" sz="24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Nhân dân hưởng ứng tiêu tiển Việt Nam do Chính phủ phát hành.</a:t>
            </a:r>
            <a:endParaRPr lang="en-US"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p:txBody>
      </p:sp>
      <p:sp>
        <p:nvSpPr>
          <p:cNvPr id="6" name="TextBox 5"/>
          <p:cNvSpPr txBox="1"/>
          <p:nvPr/>
        </p:nvSpPr>
        <p:spPr>
          <a:xfrm>
            <a:off x="4412672" y="0"/>
            <a:ext cx="3616037" cy="584775"/>
          </a:xfrm>
          <a:prstGeom prst="rect">
            <a:avLst/>
          </a:prstGeom>
          <a:noFill/>
        </p:spPr>
        <p:txBody>
          <a:bodyPr wrap="square" rtlCol="0">
            <a:spAutoFit/>
          </a:bodyPr>
          <a:lstStyle/>
          <a:p>
            <a:pPr algn="ctr"/>
            <a:r>
              <a:rPr lang="vi-VN" sz="3200" b="1" dirty="0" smtClean="0">
                <a:solidFill>
                  <a:srgbClr val="FF0000"/>
                </a:solidFill>
                <a:latin typeface="+mj-lt"/>
              </a:rPr>
              <a:t>ĐỌC TÀI LIỆU</a:t>
            </a:r>
            <a:endParaRPr lang="en-US" sz="3200" b="1" dirty="0">
              <a:solidFill>
                <a:srgbClr val="FF0000"/>
              </a:solidFill>
              <a:latin typeface="+mj-lt"/>
            </a:endParaRPr>
          </a:p>
        </p:txBody>
      </p:sp>
    </p:spTree>
    <p:extLst>
      <p:ext uri="{BB962C8B-B14F-4D97-AF65-F5344CB8AC3E}">
        <p14:creationId xmlns:p14="http://schemas.microsoft.com/office/powerpoint/2010/main" val="1647004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2928" y="477102"/>
            <a:ext cx="6098144" cy="547650"/>
          </a:xfrm>
          <a:prstGeom prst="rect">
            <a:avLst/>
          </a:prstGeom>
        </p:spPr>
        <p:txBody>
          <a:bodyPr wrap="none">
            <a:spAutoFit/>
          </a:bodyPr>
          <a:lstStyle/>
          <a:p>
            <a:pPr algn="just">
              <a:lnSpc>
                <a:spcPct val="115000"/>
              </a:lnSpc>
              <a:spcAft>
                <a:spcPts val="1000"/>
              </a:spcAft>
            </a:pP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b.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Các</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biện</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pháp</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giải</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quyết</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khó</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khăn</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a:t>
            </a:r>
            <a:endParaRPr lang="en-US" sz="2000"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p:txBody>
      </p:sp>
      <p:sp>
        <p:nvSpPr>
          <p:cNvPr id="2" name="Rectangle 1"/>
          <p:cNvSpPr/>
          <p:nvPr/>
        </p:nvSpPr>
        <p:spPr>
          <a:xfrm>
            <a:off x="1295399" y="1061877"/>
            <a:ext cx="9608128" cy="5020862"/>
          </a:xfrm>
          <a:prstGeom prst="rect">
            <a:avLst/>
          </a:prstGeom>
        </p:spPr>
        <p:txBody>
          <a:bodyPr wrap="square">
            <a:spAutoFit/>
          </a:bodyPr>
          <a:lstStyle/>
          <a:p>
            <a:pPr algn="just">
              <a:lnSpc>
                <a:spcPct val="115000"/>
              </a:lnSpc>
              <a:spcAft>
                <a:spcPts val="1000"/>
              </a:spcAft>
            </a:pPr>
            <a:r>
              <a:rPr lang="en-US" sz="24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vi-VN" sz="24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Đẩy lùi nạn dốt, xây dựng đời sống văn hoá mới </a:t>
            </a:r>
            <a:endParaRPr lang="en-US"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a:p>
            <a:pPr marL="342900" lvl="0" indent="-342900" algn="just">
              <a:lnSpc>
                <a:spcPct val="115000"/>
              </a:lnSpc>
              <a:spcAft>
                <a:spcPts val="1000"/>
              </a:spcAft>
              <a:buClr>
                <a:srgbClr val="000000"/>
              </a:buClr>
              <a:buSzPts val="1200"/>
              <a:buFont typeface="Symbol" panose="05050102010706020507" pitchFamily="18" charset="2"/>
              <a:buChar char="-"/>
            </a:pPr>
            <a:r>
              <a:rPr lang="vi-VN" sz="2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Chính quyền cách mạng </a:t>
            </a:r>
            <a:r>
              <a:rPr lang="en-US" sz="2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thành</a:t>
            </a:r>
            <a:r>
              <a:rPr lang="en-US" sz="2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phố</a:t>
            </a:r>
            <a:r>
              <a:rPr lang="en-US" sz="2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thành lập Tiểu ban Bình dân học vụ, trực tiếp hướng dẫn và tổ chức phong trào Bình dân học vụ, xoá nạn mù chữ. Chỉ sau 3 tháng, hàng vạn nhân dân Hải Phòng - Kiến An đã biết đọc, biết viết. Chính quyền nhân dân các cấp quan tâm phát triển giáo dục phổ thông. Năm học đầu tiên dưới chế độ mới (1945 - 1946), Trường trung học Bình Chuẩn, các trường tiểu học công và tư ở Hải Phòng - Kiến An đón nhận hàng chục ngàn học sinh.</a:t>
            </a:r>
            <a:endParaRPr 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15000"/>
              </a:lnSpc>
              <a:spcAft>
                <a:spcPts val="1000"/>
              </a:spcAft>
              <a:buClr>
                <a:srgbClr val="000000"/>
              </a:buClr>
              <a:buSzPts val="1200"/>
              <a:buFont typeface="Symbol" panose="05050102010706020507" pitchFamily="18" charset="2"/>
              <a:buChar char="-"/>
            </a:pPr>
            <a:r>
              <a:rPr lang="vi-VN" sz="2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Nhân dân tích cực hưởng ứng cuộc vận động xây dựng đời sống văn hoá mới: bài trừ </a:t>
            </a:r>
            <a:r>
              <a:rPr lang="vi-VN" sz="2400"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hủ </a:t>
            </a:r>
            <a:r>
              <a:rPr lang="vi-VN" sz="2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tục lạc hậu; tổ chức đám cưới, đón Tết theo đời sống mới; phát triển phong trào văn nghệ cách mạng... </a:t>
            </a:r>
            <a:endParaRPr lang="en-US" u="none" strike="noStrike" spc="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4" name="TextBox 3"/>
          <p:cNvSpPr txBox="1"/>
          <p:nvPr/>
        </p:nvSpPr>
        <p:spPr>
          <a:xfrm>
            <a:off x="4412672" y="0"/>
            <a:ext cx="3616037" cy="584775"/>
          </a:xfrm>
          <a:prstGeom prst="rect">
            <a:avLst/>
          </a:prstGeom>
          <a:noFill/>
        </p:spPr>
        <p:txBody>
          <a:bodyPr wrap="square" rtlCol="0">
            <a:spAutoFit/>
          </a:bodyPr>
          <a:lstStyle/>
          <a:p>
            <a:pPr algn="ctr"/>
            <a:r>
              <a:rPr lang="vi-VN" sz="3200" b="1" dirty="0" smtClean="0">
                <a:solidFill>
                  <a:srgbClr val="FF0000"/>
                </a:solidFill>
                <a:latin typeface="+mj-lt"/>
              </a:rPr>
              <a:t>ĐỌC TÀI LIỆU</a:t>
            </a:r>
            <a:endParaRPr lang="en-US" sz="3200" b="1" dirty="0">
              <a:solidFill>
                <a:srgbClr val="FF0000"/>
              </a:solidFill>
              <a:latin typeface="+mj-lt"/>
            </a:endParaRPr>
          </a:p>
        </p:txBody>
      </p:sp>
    </p:spTree>
    <p:extLst>
      <p:ext uri="{BB962C8B-B14F-4D97-AF65-F5344CB8AC3E}">
        <p14:creationId xmlns:p14="http://schemas.microsoft.com/office/powerpoint/2010/main" val="40651777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3548135" y="595761"/>
            <a:ext cx="5764677" cy="707886"/>
          </a:xfrm>
          <a:prstGeom prst="rect">
            <a:avLst/>
          </a:prstGeom>
          <a:solidFill>
            <a:srgbClr val="A59967"/>
          </a:solidFill>
        </p:spPr>
        <p:txBody>
          <a:bodyPr wrap="square" rtlCol="0">
            <a:spAutoFit/>
          </a:bodyPr>
          <a:lstStyle/>
          <a:p>
            <a:pPr algn="ctr"/>
            <a:r>
              <a:rPr lang="vi-VN" sz="4000" b="1" dirty="0" smtClean="0">
                <a:solidFill>
                  <a:srgbClr val="FFFFFF"/>
                </a:solidFill>
                <a:latin typeface="+mj-lt"/>
              </a:rPr>
              <a:t>TRẢ LỜI NHANH</a:t>
            </a:r>
            <a:endParaRPr lang="en-US" sz="4000" b="1" dirty="0">
              <a:solidFill>
                <a:srgbClr val="FFFFFF"/>
              </a:solidFill>
              <a:latin typeface="+mj-lt"/>
            </a:endParaRPr>
          </a:p>
        </p:txBody>
      </p:sp>
      <p:sp>
        <p:nvSpPr>
          <p:cNvPr id="6" name="TextBox 5"/>
          <p:cNvSpPr txBox="1"/>
          <p:nvPr/>
        </p:nvSpPr>
        <p:spPr>
          <a:xfrm>
            <a:off x="2189064" y="1730327"/>
            <a:ext cx="8229600" cy="1754326"/>
          </a:xfrm>
          <a:prstGeom prst="rect">
            <a:avLst/>
          </a:prstGeom>
          <a:solidFill>
            <a:srgbClr val="E47E00"/>
          </a:solidFill>
        </p:spPr>
        <p:txBody>
          <a:bodyPr wrap="square" rtlCol="0">
            <a:spAutoFit/>
          </a:bodyPr>
          <a:lstStyle/>
          <a:p>
            <a:pPr algn="ctr"/>
            <a:r>
              <a:rPr lang="vi-VN" sz="3600" dirty="0" smtClean="0">
                <a:solidFill>
                  <a:srgbClr val="FFFFFF"/>
                </a:solidFill>
              </a:rPr>
              <a:t>Câu 1: </a:t>
            </a:r>
            <a:r>
              <a:rPr lang="vi-VN" sz="3600" dirty="0">
                <a:solidFill>
                  <a:srgbClr val="FFFFFF"/>
                </a:solidFill>
                <a:latin typeface="Times New Roman" panose="02020603050405020304" pitchFamily="18" charset="0"/>
                <a:ea typeface="Arial" panose="020B0604020202020204" pitchFamily="34" charset="0"/>
                <a:cs typeface="Times New Roman" panose="02020603050405020304" pitchFamily="18" charset="0"/>
              </a:rPr>
              <a:t>Sau Cách mạng tháng Tám năm 1945, nước Việt Nam Dân chủ Cộng hoà phải đối mặt </a:t>
            </a:r>
            <a:r>
              <a:rPr lang="vi-VN" sz="3600" dirty="0" smtClean="0">
                <a:solidFill>
                  <a:srgbClr val="FFFFFF"/>
                </a:solidFill>
                <a:latin typeface="Times New Roman" panose="02020603050405020304" pitchFamily="18" charset="0"/>
                <a:ea typeface="Arial" panose="020B0604020202020204" pitchFamily="34" charset="0"/>
                <a:cs typeface="Times New Roman" panose="02020603050405020304" pitchFamily="18" charset="0"/>
              </a:rPr>
              <a:t>với nhữ loại giặc nào?</a:t>
            </a:r>
            <a:endParaRPr lang="en-US" sz="3600" dirty="0">
              <a:solidFill>
                <a:srgbClr val="FFFFFF"/>
              </a:solidFill>
            </a:endParaRPr>
          </a:p>
        </p:txBody>
      </p:sp>
      <p:sp>
        <p:nvSpPr>
          <p:cNvPr id="7" name="TextBox 6"/>
          <p:cNvSpPr txBox="1"/>
          <p:nvPr/>
        </p:nvSpPr>
        <p:spPr>
          <a:xfrm>
            <a:off x="2189064" y="5332169"/>
            <a:ext cx="8229600" cy="646331"/>
          </a:xfrm>
          <a:prstGeom prst="rect">
            <a:avLst/>
          </a:prstGeom>
          <a:solidFill>
            <a:schemeClr val="bg2">
              <a:lumMod val="10000"/>
            </a:schemeClr>
          </a:solidFill>
        </p:spPr>
        <p:txBody>
          <a:bodyPr wrap="square" rtlCol="0">
            <a:spAutoFit/>
          </a:bodyPr>
          <a:lstStyle/>
          <a:p>
            <a:pPr algn="ctr"/>
            <a:r>
              <a:rPr lang="vi-VN" sz="3600" dirty="0" smtClean="0">
                <a:solidFill>
                  <a:srgbClr val="FFFFFF"/>
                </a:solidFill>
                <a:latin typeface="Times New Roman" panose="02020603050405020304" pitchFamily="18" charset="0"/>
                <a:ea typeface="Arial" panose="020B0604020202020204" pitchFamily="34" charset="0"/>
                <a:cs typeface="Times New Roman" panose="02020603050405020304" pitchFamily="18" charset="0"/>
              </a:rPr>
              <a:t>Giặc đói, giặc dốt và giặc ngoại xâm.</a:t>
            </a:r>
            <a:endParaRPr lang="en-US" sz="3600" dirty="0">
              <a:solidFill>
                <a:srgbClr val="FFFFFF"/>
              </a:solidFill>
            </a:endParaRPr>
          </a:p>
        </p:txBody>
      </p:sp>
    </p:spTree>
    <p:extLst>
      <p:ext uri="{BB962C8B-B14F-4D97-AF65-F5344CB8AC3E}">
        <p14:creationId xmlns:p14="http://schemas.microsoft.com/office/powerpoint/2010/main" val="8608854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3548135" y="595761"/>
            <a:ext cx="5764677" cy="707886"/>
          </a:xfrm>
          <a:prstGeom prst="rect">
            <a:avLst/>
          </a:prstGeom>
          <a:solidFill>
            <a:srgbClr val="A59967"/>
          </a:solidFill>
        </p:spPr>
        <p:txBody>
          <a:bodyPr wrap="square" rtlCol="0">
            <a:spAutoFit/>
          </a:bodyPr>
          <a:lstStyle/>
          <a:p>
            <a:pPr algn="ctr"/>
            <a:r>
              <a:rPr lang="vi-VN" sz="4000" b="1" dirty="0" smtClean="0">
                <a:solidFill>
                  <a:srgbClr val="FFFFFF"/>
                </a:solidFill>
                <a:latin typeface="+mj-lt"/>
              </a:rPr>
              <a:t>TRẢ LỜI NHANH</a:t>
            </a:r>
            <a:endParaRPr lang="en-US" sz="4000" b="1" dirty="0">
              <a:solidFill>
                <a:srgbClr val="FFFFFF"/>
              </a:solidFill>
              <a:latin typeface="+mj-lt"/>
            </a:endParaRPr>
          </a:p>
        </p:txBody>
      </p:sp>
      <p:sp>
        <p:nvSpPr>
          <p:cNvPr id="6" name="TextBox 5"/>
          <p:cNvSpPr txBox="1"/>
          <p:nvPr/>
        </p:nvSpPr>
        <p:spPr>
          <a:xfrm>
            <a:off x="1992116" y="1969477"/>
            <a:ext cx="8229600" cy="2308324"/>
          </a:xfrm>
          <a:prstGeom prst="rect">
            <a:avLst/>
          </a:prstGeom>
          <a:solidFill>
            <a:srgbClr val="E47E00"/>
          </a:solidFill>
        </p:spPr>
        <p:txBody>
          <a:bodyPr wrap="square" rtlCol="0">
            <a:spAutoFit/>
          </a:bodyPr>
          <a:lstStyle/>
          <a:p>
            <a:pPr algn="ctr"/>
            <a:r>
              <a:rPr lang="vi-VN" sz="3600" dirty="0" smtClean="0">
                <a:solidFill>
                  <a:srgbClr val="FFFFFF"/>
                </a:solidFill>
              </a:rPr>
              <a:t>Câu 2: </a:t>
            </a:r>
            <a:r>
              <a:rPr lang="vi-VN" sz="3600" dirty="0">
                <a:solidFill>
                  <a:srgbClr val="FFFFFF"/>
                </a:solidFill>
                <a:latin typeface="Times New Roman" panose="02020603050405020304" pitchFamily="18" charset="0"/>
                <a:ea typeface="Arial" panose="020B0604020202020204" pitchFamily="34" charset="0"/>
                <a:cs typeface="Times New Roman" panose="02020603050405020304" pitchFamily="18" charset="0"/>
              </a:rPr>
              <a:t>nhân dân Hải Phòng - Kiến An cùng nhân dân cả nước phải lo đối phó với cuộc xâm lược trở lại của thực dân </a:t>
            </a:r>
            <a:r>
              <a:rPr lang="vi-VN" sz="3600" dirty="0" smtClean="0">
                <a:solidFill>
                  <a:srgbClr val="FFFFFF"/>
                </a:solidFill>
                <a:latin typeface="Times New Roman" panose="02020603050405020304" pitchFamily="18" charset="0"/>
                <a:ea typeface="Arial" panose="020B0604020202020204" pitchFamily="34" charset="0"/>
                <a:cs typeface="Times New Roman" panose="02020603050405020304" pitchFamily="18" charset="0"/>
              </a:rPr>
              <a:t>Pháp vào ngày nào ?</a:t>
            </a:r>
            <a:endParaRPr lang="en-US" sz="3600" dirty="0">
              <a:solidFill>
                <a:srgbClr val="FFFFFF"/>
              </a:solidFill>
            </a:endParaRPr>
          </a:p>
        </p:txBody>
      </p:sp>
      <p:sp>
        <p:nvSpPr>
          <p:cNvPr id="7" name="TextBox 6"/>
          <p:cNvSpPr txBox="1"/>
          <p:nvPr/>
        </p:nvSpPr>
        <p:spPr>
          <a:xfrm>
            <a:off x="2315673" y="5365662"/>
            <a:ext cx="8229600" cy="646331"/>
          </a:xfrm>
          <a:prstGeom prst="rect">
            <a:avLst/>
          </a:prstGeom>
          <a:solidFill>
            <a:schemeClr val="bg2">
              <a:lumMod val="10000"/>
            </a:schemeClr>
          </a:solidFill>
        </p:spPr>
        <p:txBody>
          <a:bodyPr wrap="square" rtlCol="0">
            <a:spAutoFit/>
          </a:bodyPr>
          <a:lstStyle/>
          <a:p>
            <a:pPr algn="ctr"/>
            <a:r>
              <a:rPr lang="vi-VN" sz="3600" dirty="0">
                <a:solidFill>
                  <a:srgbClr val="FFFFFF"/>
                </a:solidFill>
                <a:latin typeface="Times New Roman" panose="02020603050405020304" pitchFamily="18" charset="0"/>
                <a:ea typeface="Arial" panose="020B0604020202020204" pitchFamily="34" charset="0"/>
                <a:cs typeface="Times New Roman" panose="02020603050405020304" pitchFamily="18" charset="0"/>
              </a:rPr>
              <a:t>Ngày 23-9-1945</a:t>
            </a:r>
            <a:endParaRPr lang="en-US" sz="3600" dirty="0">
              <a:solidFill>
                <a:srgbClr val="FFFFFF"/>
              </a:solidFill>
            </a:endParaRPr>
          </a:p>
        </p:txBody>
      </p:sp>
    </p:spTree>
    <p:extLst>
      <p:ext uri="{BB962C8B-B14F-4D97-AF65-F5344CB8AC3E}">
        <p14:creationId xmlns:p14="http://schemas.microsoft.com/office/powerpoint/2010/main" val="30025882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3548135" y="595761"/>
            <a:ext cx="5764677" cy="707886"/>
          </a:xfrm>
          <a:prstGeom prst="rect">
            <a:avLst/>
          </a:prstGeom>
          <a:solidFill>
            <a:srgbClr val="A59967"/>
          </a:solidFill>
        </p:spPr>
        <p:txBody>
          <a:bodyPr wrap="square" rtlCol="0">
            <a:spAutoFit/>
          </a:bodyPr>
          <a:lstStyle/>
          <a:p>
            <a:pPr algn="ctr"/>
            <a:r>
              <a:rPr lang="vi-VN" sz="4000" b="1" dirty="0" smtClean="0">
                <a:solidFill>
                  <a:srgbClr val="FFFFFF"/>
                </a:solidFill>
                <a:latin typeface="+mj-lt"/>
              </a:rPr>
              <a:t>TRẢ LỜI NHANH</a:t>
            </a:r>
            <a:endParaRPr lang="en-US" sz="4000" b="1" dirty="0">
              <a:solidFill>
                <a:srgbClr val="FFFFFF"/>
              </a:solidFill>
              <a:latin typeface="+mj-lt"/>
            </a:endParaRPr>
          </a:p>
        </p:txBody>
      </p:sp>
      <p:sp>
        <p:nvSpPr>
          <p:cNvPr id="6" name="TextBox 5"/>
          <p:cNvSpPr txBox="1"/>
          <p:nvPr/>
        </p:nvSpPr>
        <p:spPr>
          <a:xfrm>
            <a:off x="2531964" y="1845033"/>
            <a:ext cx="8229600" cy="1200329"/>
          </a:xfrm>
          <a:prstGeom prst="rect">
            <a:avLst/>
          </a:prstGeom>
          <a:solidFill>
            <a:srgbClr val="E47E00"/>
          </a:solidFill>
        </p:spPr>
        <p:txBody>
          <a:bodyPr wrap="square" rtlCol="0">
            <a:spAutoFit/>
          </a:bodyPr>
          <a:lstStyle/>
          <a:p>
            <a:pPr algn="ctr"/>
            <a:r>
              <a:rPr lang="vi-VN" sz="3600" dirty="0" smtClean="0">
                <a:solidFill>
                  <a:srgbClr val="FFFFFF"/>
                </a:solidFill>
              </a:rPr>
              <a:t>Câu 3: Hải phòng đã có những biện pháp nào để giải quyết khó khăn</a:t>
            </a:r>
            <a:r>
              <a:rPr lang="vi-VN" sz="3600" dirty="0" smtClean="0">
                <a:solidFill>
                  <a:srgbClr val="FFFFFF"/>
                </a:solidFill>
                <a:latin typeface="Times New Roman" panose="02020603050405020304" pitchFamily="18" charset="0"/>
                <a:ea typeface="Arial" panose="020B0604020202020204" pitchFamily="34" charset="0"/>
                <a:cs typeface="Times New Roman" panose="02020603050405020304" pitchFamily="18" charset="0"/>
              </a:rPr>
              <a:t>?</a:t>
            </a:r>
            <a:endParaRPr lang="en-US" sz="3600" dirty="0">
              <a:solidFill>
                <a:srgbClr val="FFFFFF"/>
              </a:solidFill>
            </a:endParaRPr>
          </a:p>
        </p:txBody>
      </p:sp>
      <p:sp>
        <p:nvSpPr>
          <p:cNvPr id="8" name="Rectangle 7"/>
          <p:cNvSpPr/>
          <p:nvPr/>
        </p:nvSpPr>
        <p:spPr>
          <a:xfrm>
            <a:off x="2725928" y="4453768"/>
            <a:ext cx="7841672" cy="1770741"/>
          </a:xfrm>
          <a:prstGeom prst="rect">
            <a:avLst/>
          </a:prstGeom>
          <a:solidFill>
            <a:schemeClr val="bg2">
              <a:lumMod val="10000"/>
            </a:schemeClr>
          </a:solidFill>
        </p:spPr>
        <p:txBody>
          <a:bodyPr wrap="square">
            <a:spAutoFit/>
          </a:bodyPr>
          <a:lstStyle/>
          <a:p>
            <a:pPr algn="just">
              <a:lnSpc>
                <a:spcPct val="115000"/>
              </a:lnSpc>
              <a:spcAft>
                <a:spcPts val="1000"/>
              </a:spcAft>
            </a:pPr>
            <a:r>
              <a:rPr lang="vi-VN" sz="2800" dirty="0" smtClean="0">
                <a:solidFill>
                  <a:srgbClr val="FFFFFF"/>
                </a:solidFill>
                <a:latin typeface="Times New Roman" panose="02020603050405020304" pitchFamily="18" charset="0"/>
                <a:ea typeface="Arial" panose="020B0604020202020204" pitchFamily="34" charset="0"/>
                <a:cs typeface="Times New Roman" panose="02020603050405020304" pitchFamily="18" charset="0"/>
              </a:rPr>
              <a:t>- Củng </a:t>
            </a:r>
            <a:r>
              <a:rPr lang="vi-VN" sz="2800" dirty="0">
                <a:solidFill>
                  <a:srgbClr val="FFFFFF"/>
                </a:solidFill>
                <a:latin typeface="Times New Roman" panose="02020603050405020304" pitchFamily="18" charset="0"/>
                <a:ea typeface="Arial" panose="020B0604020202020204" pitchFamily="34" charset="0"/>
                <a:cs typeface="Times New Roman" panose="02020603050405020304" pitchFamily="18" charset="0"/>
              </a:rPr>
              <a:t>cố, giữ vững chính quyền cách mạng </a:t>
            </a:r>
            <a:endParaRPr lang="en-US" sz="2000" dirty="0">
              <a:solidFill>
                <a:srgbClr val="FFFFFF"/>
              </a:solidFill>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1000"/>
              </a:spcAft>
            </a:pPr>
            <a:r>
              <a:rPr lang="vi-VN" sz="2800" dirty="0" smtClean="0">
                <a:solidFill>
                  <a:srgbClr val="FFFFFF"/>
                </a:solidFill>
                <a:latin typeface="Times New Roman" panose="02020603050405020304" pitchFamily="18" charset="0"/>
                <a:ea typeface="Arial" panose="020B0604020202020204" pitchFamily="34" charset="0"/>
                <a:cs typeface="Times New Roman" panose="02020603050405020304" pitchFamily="18" charset="0"/>
              </a:rPr>
              <a:t>- Khôi </a:t>
            </a:r>
            <a:r>
              <a:rPr lang="vi-VN" sz="2800" dirty="0">
                <a:solidFill>
                  <a:srgbClr val="FFFFFF"/>
                </a:solidFill>
                <a:latin typeface="Times New Roman" panose="02020603050405020304" pitchFamily="18" charset="0"/>
                <a:ea typeface="Arial" panose="020B0604020202020204" pitchFamily="34" charset="0"/>
                <a:cs typeface="Times New Roman" panose="02020603050405020304" pitchFamily="18" charset="0"/>
              </a:rPr>
              <a:t>phục kinh tế, đẩy lùi nạn đói </a:t>
            </a:r>
            <a:endParaRPr lang="en-US" sz="2000" dirty="0">
              <a:solidFill>
                <a:srgbClr val="FFFFFF"/>
              </a:solidFill>
              <a:latin typeface="Arial" panose="020B0604020202020204" pitchFamily="34" charset="0"/>
              <a:ea typeface="Arial" panose="020B0604020202020204" pitchFamily="34" charset="0"/>
              <a:cs typeface="Times New Roman" panose="02020603050405020304" pitchFamily="18" charset="0"/>
            </a:endParaRPr>
          </a:p>
          <a:p>
            <a:r>
              <a:rPr lang="en-US" sz="2800" dirty="0" smtClean="0">
                <a:solidFill>
                  <a:srgbClr val="FFFFFF"/>
                </a:solidFill>
                <a:latin typeface="Times New Roman" panose="02020603050405020304" pitchFamily="18" charset="0"/>
                <a:ea typeface="Arial" panose="020B0604020202020204" pitchFamily="34" charset="0"/>
              </a:rPr>
              <a:t> </a:t>
            </a:r>
            <a:r>
              <a:rPr lang="vi-VN" sz="2800" dirty="0" smtClean="0">
                <a:solidFill>
                  <a:srgbClr val="FFFFFF"/>
                </a:solidFill>
                <a:latin typeface="Times New Roman" panose="02020603050405020304" pitchFamily="18" charset="0"/>
                <a:ea typeface="Arial" panose="020B0604020202020204" pitchFamily="34" charset="0"/>
              </a:rPr>
              <a:t>- Đẩy </a:t>
            </a:r>
            <a:r>
              <a:rPr lang="vi-VN" sz="2800" dirty="0">
                <a:solidFill>
                  <a:srgbClr val="FFFFFF"/>
                </a:solidFill>
                <a:latin typeface="Times New Roman" panose="02020603050405020304" pitchFamily="18" charset="0"/>
                <a:ea typeface="Arial" panose="020B0604020202020204" pitchFamily="34" charset="0"/>
              </a:rPr>
              <a:t>lùi nạn dốt, xây dựng đời sống văn hoá mới </a:t>
            </a:r>
            <a:endParaRPr lang="en-US" sz="2800" dirty="0">
              <a:solidFill>
                <a:srgbClr val="FFFFFF"/>
              </a:solidFill>
            </a:endParaRPr>
          </a:p>
        </p:txBody>
      </p:sp>
    </p:spTree>
    <p:extLst>
      <p:ext uri="{BB962C8B-B14F-4D97-AF65-F5344CB8AC3E}">
        <p14:creationId xmlns:p14="http://schemas.microsoft.com/office/powerpoint/2010/main" val="36276135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68087" y="3411262"/>
            <a:ext cx="7841672" cy="2394502"/>
          </a:xfrm>
          <a:prstGeom prst="rect">
            <a:avLst/>
          </a:prstGeom>
        </p:spPr>
        <p:txBody>
          <a:bodyPr wrap="square">
            <a:spAutoFit/>
          </a:bodyPr>
          <a:lstStyle/>
          <a:p>
            <a:pPr algn="just">
              <a:lnSpc>
                <a:spcPct val="115000"/>
              </a:lnSpc>
              <a:spcAft>
                <a:spcPts val="1000"/>
              </a:spcAft>
            </a:pP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b.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Các</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biện</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pháp</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giải</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quyết</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khó</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khăn</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a:t>
            </a:r>
            <a:endParaRPr lang="en-US" sz="2000" b="1"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1000"/>
              </a:spcAft>
            </a:pPr>
            <a:r>
              <a:rPr lang="vi-VN" sz="2800" dirty="0"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 Củng </a:t>
            </a:r>
            <a:r>
              <a:rPr lang="vi-VN"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cố, giữ vững chính quyền cách mạng </a:t>
            </a:r>
            <a:endParaRPr lang="en-US" sz="2000"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1000"/>
              </a:spcAft>
            </a:pPr>
            <a:r>
              <a:rPr lang="vi-VN" sz="2800" dirty="0"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 Khôi </a:t>
            </a:r>
            <a:r>
              <a:rPr lang="vi-VN"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phục kinh tế, đẩy lùi nạn đói </a:t>
            </a:r>
            <a:endParaRPr lang="en-US" sz="2000"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a:p>
            <a:r>
              <a:rPr lang="en-US" sz="2800" dirty="0" smtClean="0">
                <a:solidFill>
                  <a:schemeClr val="bg1"/>
                </a:solidFill>
                <a:latin typeface="Times New Roman" panose="02020603050405020304" pitchFamily="18" charset="0"/>
                <a:ea typeface="Arial" panose="020B0604020202020204" pitchFamily="34" charset="0"/>
              </a:rPr>
              <a:t> </a:t>
            </a:r>
            <a:r>
              <a:rPr lang="vi-VN" sz="2800" dirty="0" smtClean="0">
                <a:solidFill>
                  <a:schemeClr val="bg1"/>
                </a:solidFill>
                <a:latin typeface="Times New Roman" panose="02020603050405020304" pitchFamily="18" charset="0"/>
                <a:ea typeface="Arial" panose="020B0604020202020204" pitchFamily="34" charset="0"/>
              </a:rPr>
              <a:t>- Đẩy </a:t>
            </a:r>
            <a:r>
              <a:rPr lang="vi-VN" sz="2800" dirty="0">
                <a:solidFill>
                  <a:schemeClr val="bg1"/>
                </a:solidFill>
                <a:latin typeface="Times New Roman" panose="02020603050405020304" pitchFamily="18" charset="0"/>
                <a:ea typeface="Arial" panose="020B0604020202020204" pitchFamily="34" charset="0"/>
              </a:rPr>
              <a:t>lùi nạn dốt, xây dựng đời sống văn hoá mới </a:t>
            </a:r>
            <a:endParaRPr lang="en-US" sz="2800" dirty="0">
              <a:solidFill>
                <a:schemeClr val="bg1"/>
              </a:solidFill>
            </a:endParaRPr>
          </a:p>
        </p:txBody>
      </p:sp>
      <p:sp>
        <p:nvSpPr>
          <p:cNvPr id="5" name="TextBox 4"/>
          <p:cNvSpPr txBox="1"/>
          <p:nvPr/>
        </p:nvSpPr>
        <p:spPr>
          <a:xfrm>
            <a:off x="2888672" y="0"/>
            <a:ext cx="5811983" cy="584775"/>
          </a:xfrm>
          <a:prstGeom prst="rect">
            <a:avLst/>
          </a:prstGeom>
          <a:noFill/>
        </p:spPr>
        <p:txBody>
          <a:bodyPr wrap="square" rtlCol="0">
            <a:spAutoFit/>
          </a:bodyPr>
          <a:lstStyle/>
          <a:p>
            <a:pPr algn="ctr"/>
            <a:r>
              <a:rPr lang="vi-VN" sz="3200" b="1" dirty="0" smtClean="0">
                <a:solidFill>
                  <a:srgbClr val="0070C0"/>
                </a:solidFill>
                <a:latin typeface="+mj-lt"/>
              </a:rPr>
              <a:t>NỘI DUNG CẦN NGHI NHỚ</a:t>
            </a:r>
            <a:endParaRPr lang="en-US" sz="3200" b="1" dirty="0">
              <a:solidFill>
                <a:srgbClr val="0070C0"/>
              </a:solidFill>
              <a:latin typeface="+mj-lt"/>
            </a:endParaRPr>
          </a:p>
        </p:txBody>
      </p:sp>
      <p:sp>
        <p:nvSpPr>
          <p:cNvPr id="6" name="Rectangle 5"/>
          <p:cNvSpPr/>
          <p:nvPr/>
        </p:nvSpPr>
        <p:spPr>
          <a:xfrm>
            <a:off x="1668087" y="721075"/>
            <a:ext cx="9324110" cy="2595582"/>
          </a:xfrm>
          <a:prstGeom prst="rect">
            <a:avLst/>
          </a:prstGeom>
        </p:spPr>
        <p:txBody>
          <a:bodyPr wrap="square">
            <a:spAutoFit/>
          </a:bodyPr>
          <a:lstStyle/>
          <a:p>
            <a:pPr algn="just">
              <a:lnSpc>
                <a:spcPct val="115000"/>
              </a:lnSpc>
              <a:spcAft>
                <a:spcPts val="50"/>
              </a:spcAft>
            </a:pP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a.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Hoàn</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cảnh</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a:t>
            </a:r>
            <a:endParaRPr lang="en-US" sz="2000"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50"/>
              </a:spcAft>
            </a:pP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vi-VN"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Sau Cách mạng tháng Tám năm 1945, </a:t>
            </a:r>
            <a:r>
              <a:rPr lang="vi-VN" sz="2800" dirty="0"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đất nước gặp muôn </a:t>
            </a:r>
            <a:r>
              <a:rPr lang="vi-VN"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vàn khó </a:t>
            </a:r>
            <a:r>
              <a:rPr lang="vi-VN" sz="2800" dirty="0"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khăn.</a:t>
            </a:r>
            <a:endParaRPr lang="en-US" sz="2000"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50"/>
              </a:spcAft>
            </a:pP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vi-VN"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Tình hình ở Hải Phòng - Kiến An cũng có những diễn biến phức tạp và rất nhiều khó khăn. </a:t>
            </a:r>
            <a:endParaRPr lang="en-US" sz="2000"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2327790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30927" y="313315"/>
            <a:ext cx="9448800" cy="1224951"/>
          </a:xfrm>
          <a:prstGeom prst="rect">
            <a:avLst/>
          </a:prstGeom>
        </p:spPr>
        <p:txBody>
          <a:bodyPr wrap="square">
            <a:spAutoFit/>
          </a:bodyPr>
          <a:lstStyle/>
          <a:p>
            <a:pPr algn="just">
              <a:lnSpc>
                <a:spcPct val="115000"/>
              </a:lnSpc>
              <a:spcAft>
                <a:spcPts val="1000"/>
              </a:spcAft>
            </a:pP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2.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Hải</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Phòng</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trong</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kháng</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chiến</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toàn</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quốc</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chống</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thực</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dân</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Pháp</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từ</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tháng</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12-1946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đến</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tháng</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7-1954)</a:t>
            </a:r>
            <a:endParaRPr lang="en-US" sz="24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p:txBody>
      </p:sp>
      <p:sp>
        <p:nvSpPr>
          <p:cNvPr id="5" name="Rectangle 4"/>
          <p:cNvSpPr/>
          <p:nvPr/>
        </p:nvSpPr>
        <p:spPr>
          <a:xfrm>
            <a:off x="1662545" y="1840471"/>
            <a:ext cx="9185565" cy="3991349"/>
          </a:xfrm>
          <a:prstGeom prst="rect">
            <a:avLst/>
          </a:prstGeom>
          <a:solidFill>
            <a:srgbClr val="FFFFFF">
              <a:alpha val="53000"/>
            </a:srgbClr>
          </a:solidFill>
        </p:spPr>
        <p:txBody>
          <a:bodyPr wrap="square">
            <a:spAutoFit/>
          </a:bodyPr>
          <a:lstStyle/>
          <a:p>
            <a:pPr algn="just">
              <a:lnSpc>
                <a:spcPct val="115000"/>
              </a:lnSpc>
              <a:spcAft>
                <a:spcPts val="50"/>
              </a:spcAft>
            </a:pPr>
            <a:r>
              <a:rPr lang="en-US" sz="2800" b="1" i="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Tìm</a:t>
            </a:r>
            <a:r>
              <a:rPr lang="en-US" sz="2800" b="1" i="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hiểu</a:t>
            </a:r>
            <a:r>
              <a:rPr lang="en-US" sz="2800" b="1" i="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về</a:t>
            </a:r>
            <a:r>
              <a:rPr lang="en-US" sz="2800" b="1" i="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Hải</a:t>
            </a:r>
            <a:r>
              <a:rPr lang="en-US" sz="2800" b="1" i="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Phòng</a:t>
            </a:r>
            <a:r>
              <a:rPr lang="en-US" sz="2800" b="1" i="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trong</a:t>
            </a:r>
            <a:r>
              <a:rPr lang="en-US" sz="2800" b="1" i="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kháng</a:t>
            </a:r>
            <a:r>
              <a:rPr lang="en-US" sz="2800" b="1" i="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chiến</a:t>
            </a:r>
            <a:r>
              <a:rPr lang="en-US" sz="2800" b="1" i="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toàn</a:t>
            </a:r>
            <a:r>
              <a:rPr lang="en-US" sz="2800" b="1" i="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quốc</a:t>
            </a:r>
            <a:r>
              <a:rPr lang="en-US" sz="2800" b="1" i="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chống</a:t>
            </a:r>
            <a:r>
              <a:rPr lang="en-US" sz="2800" b="1" i="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thực</a:t>
            </a:r>
            <a:r>
              <a:rPr lang="en-US" sz="2800" b="1" i="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dân</a:t>
            </a:r>
            <a:r>
              <a:rPr lang="en-US" sz="2800" b="1" i="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Pháp</a:t>
            </a:r>
            <a:r>
              <a:rPr lang="en-US" sz="2800" b="1" i="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từ</a:t>
            </a:r>
            <a:r>
              <a:rPr lang="en-US" sz="2800" b="1" i="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tháng</a:t>
            </a:r>
            <a:r>
              <a:rPr lang="en-US" sz="2800" b="1" i="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12-1946 </a:t>
            </a:r>
            <a:r>
              <a:rPr lang="en-US" sz="2800" b="1" i="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đến</a:t>
            </a:r>
            <a:r>
              <a:rPr lang="en-US" sz="2800" b="1" i="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tháng</a:t>
            </a:r>
            <a:r>
              <a:rPr lang="en-US" sz="2800" b="1" i="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7-1954)</a:t>
            </a:r>
            <a:endParaRPr lang="en-US" sz="2000"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50"/>
              </a:spcAft>
            </a:pPr>
            <a:r>
              <a:rPr lang="en-US" sz="2800" b="1" i="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Nội</a:t>
            </a:r>
            <a:r>
              <a:rPr lang="en-US" sz="2800" b="1" i="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dung: </a:t>
            </a:r>
            <a:endParaRPr lang="vi-VN" sz="2800" b="1" i="1" dirty="0" smtClean="0">
              <a:solidFill>
                <a:schemeClr val="bg1"/>
              </a:solidFill>
              <a:latin typeface="Times New Roman" panose="02020603050405020304" pitchFamily="18" charset="0"/>
              <a:ea typeface="Arial" panose="020B0604020202020204" pitchFamily="34" charset="0"/>
              <a:cs typeface="Times New Roman" panose="02020603050405020304" pitchFamily="18" charset="0"/>
            </a:endParaRPr>
          </a:p>
          <a:p>
            <a:pPr algn="just">
              <a:lnSpc>
                <a:spcPct val="115000"/>
              </a:lnSpc>
              <a:spcAft>
                <a:spcPts val="50"/>
              </a:spcAft>
            </a:pPr>
            <a:r>
              <a:rPr lang="en-US" sz="2800" b="1" i="1" dirty="0"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Hoàn</a:t>
            </a:r>
            <a:r>
              <a:rPr lang="en-US" sz="2800" b="1" i="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cảnh</a:t>
            </a:r>
            <a:endParaRPr lang="en-US" sz="2000"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a:p>
            <a:pPr lvl="0" algn="just">
              <a:lnSpc>
                <a:spcPct val="115000"/>
              </a:lnSpc>
              <a:spcAft>
                <a:spcPts val="50"/>
              </a:spcAft>
              <a:buClr>
                <a:srgbClr val="000000"/>
              </a:buClr>
              <a:buSzPts val="1200"/>
            </a:pPr>
            <a:r>
              <a:rPr lang="vi-VN" sz="2800" b="1" i="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Diễn</a:t>
            </a:r>
            <a:r>
              <a:rPr lang="en-US" sz="2800" b="1" i="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biến</a:t>
            </a:r>
            <a:endParaRPr lang="en-US" sz="20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lvl="0" algn="just">
              <a:lnSpc>
                <a:spcPct val="115000"/>
              </a:lnSpc>
              <a:spcAft>
                <a:spcPts val="50"/>
              </a:spcAft>
              <a:buClr>
                <a:srgbClr val="000000"/>
              </a:buClr>
              <a:buSzPts val="1200"/>
            </a:pPr>
            <a:r>
              <a:rPr lang="vi-VN" sz="2800" b="1" i="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Kết</a:t>
            </a:r>
            <a:r>
              <a:rPr lang="en-US" sz="2800" b="1" i="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quả</a:t>
            </a:r>
            <a:r>
              <a:rPr lang="en-US" sz="2800" b="1" i="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-ý </a:t>
            </a:r>
            <a:r>
              <a:rPr lang="en-US" sz="2800" b="1" i="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nghĩa</a:t>
            </a:r>
            <a:endParaRPr lang="en-US" sz="20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r>
              <a:rPr lang="en-US" sz="2800" b="1" i="1" dirty="0" err="1">
                <a:solidFill>
                  <a:schemeClr val="bg1"/>
                </a:solidFill>
                <a:latin typeface="Times New Roman" panose="02020603050405020304" pitchFamily="18" charset="0"/>
                <a:ea typeface="Arial" panose="020B0604020202020204" pitchFamily="34" charset="0"/>
              </a:rPr>
              <a:t>Hình</a:t>
            </a:r>
            <a:r>
              <a:rPr lang="en-US" sz="2800" b="1" i="1" dirty="0">
                <a:solidFill>
                  <a:schemeClr val="bg1"/>
                </a:solidFill>
                <a:latin typeface="Times New Roman" panose="02020603050405020304" pitchFamily="18" charset="0"/>
                <a:ea typeface="Arial" panose="020B0604020202020204" pitchFamily="34" charset="0"/>
              </a:rPr>
              <a:t> </a:t>
            </a:r>
            <a:r>
              <a:rPr lang="en-US" sz="2800" b="1" i="1" dirty="0" err="1">
                <a:solidFill>
                  <a:schemeClr val="bg1"/>
                </a:solidFill>
                <a:latin typeface="Times New Roman" panose="02020603050405020304" pitchFamily="18" charset="0"/>
                <a:ea typeface="Arial" panose="020B0604020202020204" pitchFamily="34" charset="0"/>
              </a:rPr>
              <a:t>thức</a:t>
            </a:r>
            <a:r>
              <a:rPr lang="en-US" sz="2800" b="1" i="1" dirty="0">
                <a:solidFill>
                  <a:schemeClr val="bg1"/>
                </a:solidFill>
                <a:latin typeface="Times New Roman" panose="02020603050405020304" pitchFamily="18" charset="0"/>
                <a:ea typeface="Arial" panose="020B0604020202020204" pitchFamily="34" charset="0"/>
              </a:rPr>
              <a:t>: </a:t>
            </a:r>
            <a:r>
              <a:rPr lang="en-US" sz="2800" b="1" i="1" dirty="0" err="1">
                <a:solidFill>
                  <a:schemeClr val="bg1"/>
                </a:solidFill>
                <a:latin typeface="Times New Roman" panose="02020603050405020304" pitchFamily="18" charset="0"/>
                <a:ea typeface="Arial" panose="020B0604020202020204" pitchFamily="34" charset="0"/>
              </a:rPr>
              <a:t>Sưu</a:t>
            </a:r>
            <a:r>
              <a:rPr lang="en-US" sz="2800" b="1" i="1" dirty="0">
                <a:solidFill>
                  <a:schemeClr val="bg1"/>
                </a:solidFill>
                <a:latin typeface="Times New Roman" panose="02020603050405020304" pitchFamily="18" charset="0"/>
                <a:ea typeface="Arial" panose="020B0604020202020204" pitchFamily="34" charset="0"/>
              </a:rPr>
              <a:t> </a:t>
            </a:r>
            <a:r>
              <a:rPr lang="en-US" sz="2800" b="1" i="1" dirty="0" err="1">
                <a:solidFill>
                  <a:schemeClr val="bg1"/>
                </a:solidFill>
                <a:latin typeface="Times New Roman" panose="02020603050405020304" pitchFamily="18" charset="0"/>
                <a:ea typeface="Arial" panose="020B0604020202020204" pitchFamily="34" charset="0"/>
              </a:rPr>
              <a:t>tầm</a:t>
            </a:r>
            <a:r>
              <a:rPr lang="en-US" sz="2800" b="1" i="1" dirty="0">
                <a:solidFill>
                  <a:schemeClr val="bg1"/>
                </a:solidFill>
                <a:latin typeface="Times New Roman" panose="02020603050405020304" pitchFamily="18" charset="0"/>
                <a:ea typeface="Arial" panose="020B0604020202020204" pitchFamily="34" charset="0"/>
              </a:rPr>
              <a:t> </a:t>
            </a:r>
            <a:r>
              <a:rPr lang="en-US" sz="2800" b="1" i="1" dirty="0" err="1">
                <a:solidFill>
                  <a:schemeClr val="bg1"/>
                </a:solidFill>
                <a:latin typeface="Times New Roman" panose="02020603050405020304" pitchFamily="18" charset="0"/>
                <a:ea typeface="Arial" panose="020B0604020202020204" pitchFamily="34" charset="0"/>
              </a:rPr>
              <a:t>tranh</a:t>
            </a:r>
            <a:r>
              <a:rPr lang="en-US" sz="2800" b="1" i="1" dirty="0">
                <a:solidFill>
                  <a:schemeClr val="bg1"/>
                </a:solidFill>
                <a:latin typeface="Times New Roman" panose="02020603050405020304" pitchFamily="18" charset="0"/>
                <a:ea typeface="Arial" panose="020B0604020202020204" pitchFamily="34" charset="0"/>
              </a:rPr>
              <a:t> </a:t>
            </a:r>
            <a:r>
              <a:rPr lang="en-US" sz="2800" b="1" i="1" dirty="0" err="1">
                <a:solidFill>
                  <a:schemeClr val="bg1"/>
                </a:solidFill>
                <a:latin typeface="Times New Roman" panose="02020603050405020304" pitchFamily="18" charset="0"/>
                <a:ea typeface="Arial" panose="020B0604020202020204" pitchFamily="34" charset="0"/>
              </a:rPr>
              <a:t>ảnh</a:t>
            </a:r>
            <a:r>
              <a:rPr lang="en-US" sz="2800" b="1" i="1" dirty="0">
                <a:solidFill>
                  <a:schemeClr val="bg1"/>
                </a:solidFill>
                <a:latin typeface="Times New Roman" panose="02020603050405020304" pitchFamily="18" charset="0"/>
                <a:ea typeface="Arial" panose="020B0604020202020204" pitchFamily="34" charset="0"/>
              </a:rPr>
              <a:t> </a:t>
            </a:r>
            <a:r>
              <a:rPr lang="en-US" sz="2800" b="1" i="1" dirty="0" err="1">
                <a:solidFill>
                  <a:schemeClr val="bg1"/>
                </a:solidFill>
                <a:latin typeface="Times New Roman" panose="02020603050405020304" pitchFamily="18" charset="0"/>
                <a:ea typeface="Arial" panose="020B0604020202020204" pitchFamily="34" charset="0"/>
              </a:rPr>
              <a:t>tư</a:t>
            </a:r>
            <a:r>
              <a:rPr lang="en-US" sz="2800" b="1" i="1" dirty="0">
                <a:solidFill>
                  <a:schemeClr val="bg1"/>
                </a:solidFill>
                <a:latin typeface="Times New Roman" panose="02020603050405020304" pitchFamily="18" charset="0"/>
                <a:ea typeface="Arial" panose="020B0604020202020204" pitchFamily="34" charset="0"/>
              </a:rPr>
              <a:t> </a:t>
            </a:r>
            <a:r>
              <a:rPr lang="en-US" sz="2800" b="1" i="1" dirty="0" err="1">
                <a:solidFill>
                  <a:schemeClr val="bg1"/>
                </a:solidFill>
                <a:latin typeface="Times New Roman" panose="02020603050405020304" pitchFamily="18" charset="0"/>
                <a:ea typeface="Arial" panose="020B0604020202020204" pitchFamily="34" charset="0"/>
              </a:rPr>
              <a:t>liệu</a:t>
            </a:r>
            <a:r>
              <a:rPr lang="en-US" sz="2800" b="1" i="1" dirty="0">
                <a:solidFill>
                  <a:schemeClr val="bg1"/>
                </a:solidFill>
                <a:latin typeface="Times New Roman" panose="02020603050405020304" pitchFamily="18" charset="0"/>
                <a:ea typeface="Arial" panose="020B0604020202020204" pitchFamily="34" charset="0"/>
              </a:rPr>
              <a:t>, quay vi </a:t>
            </a:r>
            <a:r>
              <a:rPr lang="en-US" sz="2800" b="1" i="1" dirty="0" err="1">
                <a:solidFill>
                  <a:schemeClr val="bg1"/>
                </a:solidFill>
                <a:latin typeface="Times New Roman" panose="02020603050405020304" pitchFamily="18" charset="0"/>
                <a:ea typeface="Arial" panose="020B0604020202020204" pitchFamily="34" charset="0"/>
              </a:rPr>
              <a:t>deo</a:t>
            </a:r>
            <a:r>
              <a:rPr lang="en-US" sz="2800" b="1" i="1" dirty="0">
                <a:solidFill>
                  <a:schemeClr val="bg1"/>
                </a:solidFill>
                <a:latin typeface="Times New Roman" panose="02020603050405020304" pitchFamily="18" charset="0"/>
                <a:ea typeface="Arial" panose="020B0604020202020204" pitchFamily="34" charset="0"/>
              </a:rPr>
              <a:t> </a:t>
            </a:r>
            <a:r>
              <a:rPr lang="en-US" sz="2800" b="1" i="1" dirty="0" err="1">
                <a:solidFill>
                  <a:schemeClr val="bg1"/>
                </a:solidFill>
                <a:latin typeface="Times New Roman" panose="02020603050405020304" pitchFamily="18" charset="0"/>
                <a:ea typeface="Arial" panose="020B0604020202020204" pitchFamily="34" charset="0"/>
              </a:rPr>
              <a:t>giới</a:t>
            </a:r>
            <a:r>
              <a:rPr lang="en-US" sz="2800" b="1" i="1" dirty="0">
                <a:solidFill>
                  <a:schemeClr val="bg1"/>
                </a:solidFill>
                <a:latin typeface="Times New Roman" panose="02020603050405020304" pitchFamily="18" charset="0"/>
                <a:ea typeface="Arial" panose="020B0604020202020204" pitchFamily="34" charset="0"/>
              </a:rPr>
              <a:t> </a:t>
            </a:r>
            <a:r>
              <a:rPr lang="en-US" sz="2800" b="1" i="1" dirty="0" err="1">
                <a:solidFill>
                  <a:schemeClr val="bg1"/>
                </a:solidFill>
                <a:latin typeface="Times New Roman" panose="02020603050405020304" pitchFamily="18" charset="0"/>
                <a:ea typeface="Arial" panose="020B0604020202020204" pitchFamily="34" charset="0"/>
              </a:rPr>
              <a:t>thiệu</a:t>
            </a:r>
            <a:r>
              <a:rPr lang="en-US" sz="2800" b="1" i="1" dirty="0">
                <a:solidFill>
                  <a:schemeClr val="bg1"/>
                </a:solidFill>
                <a:latin typeface="Times New Roman" panose="02020603050405020304" pitchFamily="18" charset="0"/>
                <a:ea typeface="Arial" panose="020B0604020202020204" pitchFamily="34" charset="0"/>
              </a:rPr>
              <a:t> di </a:t>
            </a:r>
            <a:r>
              <a:rPr lang="en-US" sz="2800" b="1" i="1" dirty="0" err="1">
                <a:solidFill>
                  <a:schemeClr val="bg1"/>
                </a:solidFill>
                <a:latin typeface="Times New Roman" panose="02020603050405020304" pitchFamily="18" charset="0"/>
                <a:ea typeface="Arial" panose="020B0604020202020204" pitchFamily="34" charset="0"/>
              </a:rPr>
              <a:t>tích</a:t>
            </a:r>
            <a:r>
              <a:rPr lang="en-US" sz="2800" b="1" i="1" dirty="0">
                <a:solidFill>
                  <a:schemeClr val="bg1"/>
                </a:solidFill>
                <a:latin typeface="Times New Roman" panose="02020603050405020304" pitchFamily="18" charset="0"/>
                <a:ea typeface="Arial" panose="020B0604020202020204" pitchFamily="34" charset="0"/>
              </a:rPr>
              <a:t> lich </a:t>
            </a:r>
            <a:r>
              <a:rPr lang="en-US" sz="2800" b="1" i="1" dirty="0" err="1">
                <a:solidFill>
                  <a:schemeClr val="bg1"/>
                </a:solidFill>
                <a:latin typeface="Times New Roman" panose="02020603050405020304" pitchFamily="18" charset="0"/>
                <a:ea typeface="Arial" panose="020B0604020202020204" pitchFamily="34" charset="0"/>
              </a:rPr>
              <a:t>sử</a:t>
            </a:r>
            <a:r>
              <a:rPr lang="en-US" sz="2800" b="1" i="1" dirty="0">
                <a:solidFill>
                  <a:schemeClr val="bg1"/>
                </a:solidFill>
                <a:latin typeface="Times New Roman" panose="02020603050405020304" pitchFamily="18" charset="0"/>
                <a:ea typeface="Arial" panose="020B0604020202020204" pitchFamily="34" charset="0"/>
              </a:rPr>
              <a:t>, </a:t>
            </a:r>
            <a:r>
              <a:rPr lang="en-US" sz="2800" b="1" i="1" dirty="0" err="1">
                <a:solidFill>
                  <a:schemeClr val="bg1"/>
                </a:solidFill>
                <a:latin typeface="Times New Roman" panose="02020603050405020304" pitchFamily="18" charset="0"/>
                <a:ea typeface="Arial" panose="020B0604020202020204" pitchFamily="34" charset="0"/>
              </a:rPr>
              <a:t>thuyết</a:t>
            </a:r>
            <a:r>
              <a:rPr lang="en-US" sz="2800" b="1" i="1" dirty="0">
                <a:solidFill>
                  <a:schemeClr val="bg1"/>
                </a:solidFill>
                <a:latin typeface="Times New Roman" panose="02020603050405020304" pitchFamily="18" charset="0"/>
                <a:ea typeface="Arial" panose="020B0604020202020204" pitchFamily="34" charset="0"/>
              </a:rPr>
              <a:t> </a:t>
            </a:r>
            <a:r>
              <a:rPr lang="en-US" sz="2800" b="1" i="1" dirty="0" err="1">
                <a:solidFill>
                  <a:schemeClr val="bg1"/>
                </a:solidFill>
                <a:latin typeface="Times New Roman" panose="02020603050405020304" pitchFamily="18" charset="0"/>
                <a:ea typeface="Arial" panose="020B0604020202020204" pitchFamily="34" charset="0"/>
              </a:rPr>
              <a:t>trình</a:t>
            </a:r>
            <a:r>
              <a:rPr lang="en-US" sz="2800" b="1" i="1" dirty="0">
                <a:solidFill>
                  <a:schemeClr val="bg1"/>
                </a:solidFill>
                <a:latin typeface="Times New Roman" panose="02020603050405020304" pitchFamily="18" charset="0"/>
                <a:ea typeface="Arial" panose="020B0604020202020204" pitchFamily="34" charset="0"/>
              </a:rPr>
              <a:t>…</a:t>
            </a:r>
            <a:endParaRPr lang="en-US" sz="2800" dirty="0">
              <a:solidFill>
                <a:schemeClr val="bg1"/>
              </a:solidFill>
            </a:endParaRPr>
          </a:p>
        </p:txBody>
      </p:sp>
    </p:spTree>
    <p:extLst>
      <p:ext uri="{BB962C8B-B14F-4D97-AF65-F5344CB8AC3E}">
        <p14:creationId xmlns:p14="http://schemas.microsoft.com/office/powerpoint/2010/main" val="18720971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93285" y="1749914"/>
            <a:ext cx="8168120" cy="4094967"/>
          </a:xfrm>
          <a:prstGeom prst="rect">
            <a:avLst/>
          </a:prstGeom>
        </p:spPr>
        <p:txBody>
          <a:bodyPr wrap="square">
            <a:spAutoFit/>
          </a:bodyPr>
          <a:lstStyle/>
          <a:p>
            <a:pPr algn="just">
              <a:lnSpc>
                <a:spcPct val="115000"/>
              </a:lnSpc>
              <a:spcAft>
                <a:spcPts val="50"/>
              </a:spcAft>
            </a:pPr>
            <a:r>
              <a:rPr lang="en-US" sz="28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 </a:t>
            </a:r>
            <a:r>
              <a:rPr lang="en-US" sz="2800" b="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Hoàn</a:t>
            </a:r>
            <a:r>
              <a:rPr lang="en-US" sz="28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cảnh</a:t>
            </a:r>
            <a:endParaRPr lang="en-US" sz="2000"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50"/>
              </a:spcAft>
            </a:pPr>
            <a:endParaRPr lang="en-US" sz="2000"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50"/>
              </a:spcAft>
            </a:pP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Ngày</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19-12-1946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cuộc</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kháng</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chiến</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toàn</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quốc</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chống</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thực</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dân</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Pháp</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bùng</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nổ</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Thực</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dân</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Pháp</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đánh</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chiếm</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Hải</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Phòng</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Kiến</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An,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tiến</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hành</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các</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thủ</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đoạn</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khai</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thác</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bóc</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lột</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về</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kinh</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tế</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chính</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trị</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quân</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sự</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để</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phục</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vụ</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cuộc</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chiến</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tranh</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xâm</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lược</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a:t>
            </a:r>
            <a:endParaRPr lang="en-US" sz="2000"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50"/>
              </a:spcAft>
            </a:pPr>
            <a:r>
              <a:rPr lang="en-US" sz="28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0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p:txBody>
      </p:sp>
      <p:sp>
        <p:nvSpPr>
          <p:cNvPr id="5" name="Rectangle 4"/>
          <p:cNvSpPr/>
          <p:nvPr/>
        </p:nvSpPr>
        <p:spPr>
          <a:xfrm>
            <a:off x="1052945" y="244043"/>
            <a:ext cx="9448800" cy="1224951"/>
          </a:xfrm>
          <a:prstGeom prst="rect">
            <a:avLst/>
          </a:prstGeom>
        </p:spPr>
        <p:txBody>
          <a:bodyPr wrap="square">
            <a:spAutoFit/>
          </a:bodyPr>
          <a:lstStyle/>
          <a:p>
            <a:pPr algn="just">
              <a:lnSpc>
                <a:spcPct val="115000"/>
              </a:lnSpc>
              <a:spcAft>
                <a:spcPts val="1000"/>
              </a:spcAft>
            </a:pP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2.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Hải</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Phòng</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trong</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kháng</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chiến</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toàn</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quốc</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chống</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thực</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dân</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Pháp</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từ</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tháng</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12-1946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đến</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tháng</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7-1954)</a:t>
            </a:r>
            <a:endParaRPr lang="en-US" sz="2400" b="1"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0077694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214735" y="561039"/>
            <a:ext cx="10147265" cy="545727"/>
          </a:xfrm>
          <a:prstGeom prst="rect">
            <a:avLst/>
          </a:prstGeom>
        </p:spPr>
        <p:txBody>
          <a:bodyPr wrap="none">
            <a:spAutoFit/>
          </a:bodyPr>
          <a:lstStyle/>
          <a:p>
            <a:pPr algn="just">
              <a:lnSpc>
                <a:spcPct val="115000"/>
              </a:lnSpc>
              <a:spcAft>
                <a:spcPts val="0"/>
              </a:spcAft>
            </a:pPr>
            <a:r>
              <a:rPr lang="en-US" sz="2800" b="1" dirty="0" smtClean="0">
                <a:solidFill>
                  <a:srgbClr val="FF0000"/>
                </a:solidFill>
              </a:rPr>
              <a:t>TRẬN TẬP KÍCH KHO XĂNG DẦU THƯỢNG LÝ (18-6-1953)</a:t>
            </a:r>
            <a:endParaRPr lang="en-US" sz="2000" b="1" dirty="0">
              <a:solidFill>
                <a:srgbClr val="FF0000"/>
              </a:solidFill>
              <a:latin typeface="Arial" panose="020B0604020202020204" pitchFamily="34" charset="0"/>
              <a:ea typeface="Arial" panose="020B0604020202020204" pitchFamily="34" charset="0"/>
              <a:cs typeface="Times New Roman" panose="02020603050405020304" pitchFamily="18" charset="0"/>
            </a:endParaRPr>
          </a:p>
        </p:txBody>
      </p:sp>
      <p:sp>
        <p:nvSpPr>
          <p:cNvPr id="7" name="Rectangle 6"/>
          <p:cNvSpPr/>
          <p:nvPr/>
        </p:nvSpPr>
        <p:spPr>
          <a:xfrm>
            <a:off x="3241964" y="1506368"/>
            <a:ext cx="7398327" cy="2569934"/>
          </a:xfrm>
          <a:prstGeom prst="rect">
            <a:avLst/>
          </a:prstGeom>
        </p:spPr>
        <p:txBody>
          <a:bodyPr wrap="square">
            <a:spAutoFit/>
          </a:bodyPr>
          <a:lstStyle/>
          <a:p>
            <a:pPr algn="just">
              <a:lnSpc>
                <a:spcPct val="115000"/>
              </a:lnSpc>
              <a:spcAft>
                <a:spcPts val="0"/>
              </a:spcAft>
            </a:pPr>
            <a:r>
              <a:rPr lang="en-US" sz="2800" dirty="0">
                <a:solidFill>
                  <a:srgbClr val="0070C0"/>
                </a:solidFill>
              </a:rPr>
              <a:t>Kho </a:t>
            </a:r>
            <a:r>
              <a:rPr lang="en-US" sz="2800" dirty="0" err="1">
                <a:solidFill>
                  <a:srgbClr val="0070C0"/>
                </a:solidFill>
              </a:rPr>
              <a:t>xăng</a:t>
            </a:r>
            <a:r>
              <a:rPr lang="en-US" sz="2800" dirty="0">
                <a:solidFill>
                  <a:srgbClr val="0070C0"/>
                </a:solidFill>
              </a:rPr>
              <a:t> </a:t>
            </a:r>
            <a:r>
              <a:rPr lang="en-US" sz="2800" dirty="0" err="1">
                <a:solidFill>
                  <a:srgbClr val="0070C0"/>
                </a:solidFill>
              </a:rPr>
              <a:t>dầu</a:t>
            </a:r>
            <a:r>
              <a:rPr lang="en-US" sz="2800" dirty="0">
                <a:solidFill>
                  <a:srgbClr val="0070C0"/>
                </a:solidFill>
              </a:rPr>
              <a:t> </a:t>
            </a:r>
            <a:r>
              <a:rPr lang="en-US" sz="2800" dirty="0" err="1">
                <a:solidFill>
                  <a:srgbClr val="0070C0"/>
                </a:solidFill>
              </a:rPr>
              <a:t>Thượng</a:t>
            </a:r>
            <a:r>
              <a:rPr lang="en-US" sz="2800" dirty="0">
                <a:solidFill>
                  <a:srgbClr val="0070C0"/>
                </a:solidFill>
              </a:rPr>
              <a:t> </a:t>
            </a:r>
            <a:r>
              <a:rPr lang="en-US" sz="2800" dirty="0" err="1">
                <a:solidFill>
                  <a:srgbClr val="0070C0"/>
                </a:solidFill>
              </a:rPr>
              <a:t>Lý</a:t>
            </a:r>
            <a:r>
              <a:rPr lang="en-US" sz="2800" dirty="0">
                <a:solidFill>
                  <a:srgbClr val="0070C0"/>
                </a:solidFill>
              </a:rPr>
              <a:t> (An </a:t>
            </a:r>
            <a:r>
              <a:rPr lang="en-US" sz="2800" dirty="0" err="1">
                <a:solidFill>
                  <a:srgbClr val="0070C0"/>
                </a:solidFill>
              </a:rPr>
              <a:t>Dương</a:t>
            </a:r>
            <a:r>
              <a:rPr lang="en-US" sz="2800" dirty="0">
                <a:solidFill>
                  <a:srgbClr val="0070C0"/>
                </a:solidFill>
              </a:rPr>
              <a:t>) </a:t>
            </a:r>
            <a:r>
              <a:rPr lang="en-US" sz="2800" dirty="0" err="1">
                <a:solidFill>
                  <a:srgbClr val="0070C0"/>
                </a:solidFill>
              </a:rPr>
              <a:t>là</a:t>
            </a:r>
            <a:r>
              <a:rPr lang="en-US" sz="2800" dirty="0">
                <a:solidFill>
                  <a:srgbClr val="0070C0"/>
                </a:solidFill>
              </a:rPr>
              <a:t> </a:t>
            </a:r>
            <a:r>
              <a:rPr lang="en-US" sz="2800" dirty="0" err="1">
                <a:solidFill>
                  <a:srgbClr val="0070C0"/>
                </a:solidFill>
              </a:rPr>
              <a:t>kho</a:t>
            </a:r>
            <a:r>
              <a:rPr lang="en-US" sz="2800" dirty="0">
                <a:solidFill>
                  <a:srgbClr val="0070C0"/>
                </a:solidFill>
              </a:rPr>
              <a:t> </a:t>
            </a:r>
            <a:r>
              <a:rPr lang="en-US" sz="2800" dirty="0" err="1">
                <a:solidFill>
                  <a:srgbClr val="0070C0"/>
                </a:solidFill>
              </a:rPr>
              <a:t>nhiên</a:t>
            </a:r>
            <a:r>
              <a:rPr lang="en-US" sz="2800" dirty="0">
                <a:solidFill>
                  <a:srgbClr val="0070C0"/>
                </a:solidFill>
              </a:rPr>
              <a:t> </a:t>
            </a:r>
            <a:r>
              <a:rPr lang="en-US" sz="2800" dirty="0" err="1">
                <a:solidFill>
                  <a:srgbClr val="0070C0"/>
                </a:solidFill>
              </a:rPr>
              <a:t>liệu</a:t>
            </a:r>
            <a:r>
              <a:rPr lang="en-US" sz="2800" dirty="0">
                <a:solidFill>
                  <a:srgbClr val="0070C0"/>
                </a:solidFill>
              </a:rPr>
              <a:t> </a:t>
            </a:r>
            <a:r>
              <a:rPr lang="en-US" sz="2800" dirty="0" err="1">
                <a:solidFill>
                  <a:srgbClr val="0070C0"/>
                </a:solidFill>
              </a:rPr>
              <a:t>lớn</a:t>
            </a:r>
            <a:r>
              <a:rPr lang="en-US" sz="2800" dirty="0">
                <a:solidFill>
                  <a:srgbClr val="0070C0"/>
                </a:solidFill>
              </a:rPr>
              <a:t> </a:t>
            </a:r>
            <a:r>
              <a:rPr lang="en-US" sz="2800" dirty="0" err="1">
                <a:solidFill>
                  <a:srgbClr val="0070C0"/>
                </a:solidFill>
              </a:rPr>
              <a:t>nhất</a:t>
            </a:r>
            <a:r>
              <a:rPr lang="en-US" sz="2800" dirty="0">
                <a:solidFill>
                  <a:srgbClr val="0070C0"/>
                </a:solidFill>
              </a:rPr>
              <a:t> </a:t>
            </a:r>
            <a:r>
              <a:rPr lang="en-US" sz="2800" dirty="0" err="1">
                <a:solidFill>
                  <a:srgbClr val="0070C0"/>
                </a:solidFill>
              </a:rPr>
              <a:t>chiến</a:t>
            </a:r>
            <a:r>
              <a:rPr lang="en-US" sz="2800" dirty="0">
                <a:solidFill>
                  <a:srgbClr val="0070C0"/>
                </a:solidFill>
              </a:rPr>
              <a:t> </a:t>
            </a:r>
            <a:r>
              <a:rPr lang="en-US" sz="2800" dirty="0" err="1">
                <a:solidFill>
                  <a:srgbClr val="0070C0"/>
                </a:solidFill>
              </a:rPr>
              <a:t>trường</a:t>
            </a:r>
            <a:r>
              <a:rPr lang="en-US" sz="2800" dirty="0">
                <a:solidFill>
                  <a:srgbClr val="0070C0"/>
                </a:solidFill>
              </a:rPr>
              <a:t> </a:t>
            </a:r>
            <a:r>
              <a:rPr lang="en-US" sz="2800" dirty="0" err="1">
                <a:solidFill>
                  <a:srgbClr val="0070C0"/>
                </a:solidFill>
              </a:rPr>
              <a:t>Bắc</a:t>
            </a:r>
            <a:r>
              <a:rPr lang="en-US" sz="2800" dirty="0">
                <a:solidFill>
                  <a:srgbClr val="0070C0"/>
                </a:solidFill>
              </a:rPr>
              <a:t> </a:t>
            </a:r>
            <a:r>
              <a:rPr lang="en-US" sz="2800" dirty="0" err="1">
                <a:solidFill>
                  <a:srgbClr val="0070C0"/>
                </a:solidFill>
              </a:rPr>
              <a:t>Đông</a:t>
            </a:r>
            <a:r>
              <a:rPr lang="en-US" sz="2800" dirty="0">
                <a:solidFill>
                  <a:srgbClr val="0070C0"/>
                </a:solidFill>
              </a:rPr>
              <a:t> </a:t>
            </a:r>
            <a:r>
              <a:rPr lang="en-US" sz="2800" dirty="0" err="1">
                <a:solidFill>
                  <a:srgbClr val="0070C0"/>
                </a:solidFill>
              </a:rPr>
              <a:t>Dương</a:t>
            </a:r>
            <a:r>
              <a:rPr lang="en-US" sz="2800" dirty="0">
                <a:solidFill>
                  <a:srgbClr val="0070C0"/>
                </a:solidFill>
              </a:rPr>
              <a:t> </a:t>
            </a:r>
            <a:r>
              <a:rPr lang="en-US" sz="2800" dirty="0" err="1">
                <a:solidFill>
                  <a:srgbClr val="0070C0"/>
                </a:solidFill>
              </a:rPr>
              <a:t>của</a:t>
            </a:r>
            <a:r>
              <a:rPr lang="en-US" sz="2800" dirty="0">
                <a:solidFill>
                  <a:srgbClr val="0070C0"/>
                </a:solidFill>
              </a:rPr>
              <a:t> </a:t>
            </a:r>
            <a:r>
              <a:rPr lang="en-US" sz="2800" dirty="0" err="1">
                <a:solidFill>
                  <a:srgbClr val="0070C0"/>
                </a:solidFill>
              </a:rPr>
              <a:t>thực</a:t>
            </a:r>
            <a:r>
              <a:rPr lang="en-US" sz="2800" dirty="0">
                <a:solidFill>
                  <a:srgbClr val="0070C0"/>
                </a:solidFill>
              </a:rPr>
              <a:t> </a:t>
            </a:r>
            <a:r>
              <a:rPr lang="en-US" sz="2800" dirty="0" err="1">
                <a:solidFill>
                  <a:srgbClr val="0070C0"/>
                </a:solidFill>
              </a:rPr>
              <a:t>dân</a:t>
            </a:r>
            <a:r>
              <a:rPr lang="en-US" sz="2800" dirty="0">
                <a:solidFill>
                  <a:srgbClr val="0070C0"/>
                </a:solidFill>
              </a:rPr>
              <a:t> </a:t>
            </a:r>
            <a:r>
              <a:rPr lang="en-US" sz="2800" dirty="0" err="1">
                <a:solidFill>
                  <a:srgbClr val="0070C0"/>
                </a:solidFill>
              </a:rPr>
              <a:t>Pháp</a:t>
            </a:r>
            <a:r>
              <a:rPr lang="en-US" sz="2800" dirty="0">
                <a:solidFill>
                  <a:srgbClr val="0070C0"/>
                </a:solidFill>
              </a:rPr>
              <a:t>.</a:t>
            </a:r>
            <a:endParaRPr lang="en-US" sz="2000" dirty="0">
              <a:solidFill>
                <a:srgbClr val="0070C0"/>
              </a:solidFill>
            </a:endParaRPr>
          </a:p>
          <a:p>
            <a:pPr algn="just">
              <a:lnSpc>
                <a:spcPct val="115000"/>
              </a:lnSpc>
              <a:spcAft>
                <a:spcPts val="0"/>
              </a:spcAft>
            </a:pPr>
            <a:r>
              <a:rPr lang="en-US" sz="2800" dirty="0" err="1">
                <a:solidFill>
                  <a:srgbClr val="0070C0"/>
                </a:solidFill>
              </a:rPr>
              <a:t>Đêm</a:t>
            </a:r>
            <a:r>
              <a:rPr lang="en-US" sz="2800" dirty="0">
                <a:solidFill>
                  <a:srgbClr val="0070C0"/>
                </a:solidFill>
              </a:rPr>
              <a:t> 18-6-1953, ta </a:t>
            </a:r>
            <a:r>
              <a:rPr lang="en-US" sz="2800" dirty="0" err="1">
                <a:solidFill>
                  <a:srgbClr val="0070C0"/>
                </a:solidFill>
              </a:rPr>
              <a:t>bí</a:t>
            </a:r>
            <a:r>
              <a:rPr lang="en-US" sz="2800" dirty="0">
                <a:solidFill>
                  <a:srgbClr val="0070C0"/>
                </a:solidFill>
              </a:rPr>
              <a:t> </a:t>
            </a:r>
            <a:r>
              <a:rPr lang="en-US" sz="2800" dirty="0" err="1">
                <a:solidFill>
                  <a:srgbClr val="0070C0"/>
                </a:solidFill>
              </a:rPr>
              <a:t>mật</a:t>
            </a:r>
            <a:r>
              <a:rPr lang="en-US" sz="2800" dirty="0">
                <a:solidFill>
                  <a:srgbClr val="0070C0"/>
                </a:solidFill>
              </a:rPr>
              <a:t> </a:t>
            </a:r>
            <a:r>
              <a:rPr lang="en-US" sz="2800" dirty="0" err="1">
                <a:solidFill>
                  <a:srgbClr val="0070C0"/>
                </a:solidFill>
              </a:rPr>
              <a:t>tiếp</a:t>
            </a:r>
            <a:r>
              <a:rPr lang="en-US" sz="2800" dirty="0">
                <a:solidFill>
                  <a:srgbClr val="0070C0"/>
                </a:solidFill>
              </a:rPr>
              <a:t> </a:t>
            </a:r>
            <a:r>
              <a:rPr lang="en-US" sz="2800" dirty="0" err="1">
                <a:solidFill>
                  <a:srgbClr val="0070C0"/>
                </a:solidFill>
              </a:rPr>
              <a:t>cận</a:t>
            </a:r>
            <a:r>
              <a:rPr lang="en-US" sz="2800" dirty="0">
                <a:solidFill>
                  <a:srgbClr val="0070C0"/>
                </a:solidFill>
              </a:rPr>
              <a:t> </a:t>
            </a:r>
            <a:r>
              <a:rPr lang="en-US" sz="2800" dirty="0" err="1">
                <a:solidFill>
                  <a:srgbClr val="0070C0"/>
                </a:solidFill>
              </a:rPr>
              <a:t>mục</a:t>
            </a:r>
            <a:r>
              <a:rPr lang="en-US" sz="2800" dirty="0">
                <a:solidFill>
                  <a:srgbClr val="0070C0"/>
                </a:solidFill>
              </a:rPr>
              <a:t> </a:t>
            </a:r>
            <a:r>
              <a:rPr lang="en-US" sz="2800" dirty="0" err="1">
                <a:solidFill>
                  <a:srgbClr val="0070C0"/>
                </a:solidFill>
              </a:rPr>
              <a:t>tiêu</a:t>
            </a:r>
            <a:r>
              <a:rPr lang="en-US" sz="2800" dirty="0">
                <a:solidFill>
                  <a:srgbClr val="0070C0"/>
                </a:solidFill>
              </a:rPr>
              <a:t> </a:t>
            </a:r>
            <a:r>
              <a:rPr lang="en-US" sz="2800" dirty="0" err="1">
                <a:solidFill>
                  <a:srgbClr val="0070C0"/>
                </a:solidFill>
              </a:rPr>
              <a:t>rồi</a:t>
            </a:r>
            <a:r>
              <a:rPr lang="en-US" sz="2800" dirty="0">
                <a:solidFill>
                  <a:srgbClr val="0070C0"/>
                </a:solidFill>
              </a:rPr>
              <a:t> </a:t>
            </a:r>
            <a:r>
              <a:rPr lang="en-US" sz="2800" dirty="0" err="1">
                <a:solidFill>
                  <a:srgbClr val="0070C0"/>
                </a:solidFill>
              </a:rPr>
              <a:t>đồng</a:t>
            </a:r>
            <a:r>
              <a:rPr lang="en-US" sz="2800" dirty="0">
                <a:solidFill>
                  <a:srgbClr val="0070C0"/>
                </a:solidFill>
              </a:rPr>
              <a:t> </a:t>
            </a:r>
            <a:r>
              <a:rPr lang="en-US" sz="2800" dirty="0" err="1">
                <a:solidFill>
                  <a:srgbClr val="0070C0"/>
                </a:solidFill>
              </a:rPr>
              <a:t>loạt</a:t>
            </a:r>
            <a:r>
              <a:rPr lang="en-US" sz="2800" dirty="0">
                <a:solidFill>
                  <a:srgbClr val="0070C0"/>
                </a:solidFill>
              </a:rPr>
              <a:t> </a:t>
            </a:r>
            <a:r>
              <a:rPr lang="en-US" sz="2800" dirty="0" err="1">
                <a:solidFill>
                  <a:srgbClr val="0070C0"/>
                </a:solidFill>
              </a:rPr>
              <a:t>tiến</a:t>
            </a:r>
            <a:r>
              <a:rPr lang="en-US" sz="2800" dirty="0">
                <a:solidFill>
                  <a:srgbClr val="0070C0"/>
                </a:solidFill>
              </a:rPr>
              <a:t> </a:t>
            </a:r>
            <a:r>
              <a:rPr lang="en-US" sz="2800" dirty="0" err="1" smtClean="0">
                <a:solidFill>
                  <a:srgbClr val="0070C0"/>
                </a:solidFill>
              </a:rPr>
              <a:t>công</a:t>
            </a:r>
            <a:r>
              <a:rPr lang="vi-VN" sz="2800" dirty="0">
                <a:solidFill>
                  <a:srgbClr val="0070C0"/>
                </a:solidFill>
              </a:rPr>
              <a:t>.</a:t>
            </a:r>
            <a:endParaRPr lang="en-US" sz="2000" dirty="0">
              <a:solidFill>
                <a:srgbClr val="0070C0"/>
              </a:solidFill>
              <a:latin typeface="Arial" panose="020B0604020202020204" pitchFamily="34" charset="0"/>
              <a:ea typeface="Arial" panose="020B0604020202020204" pitchFamily="34" charset="0"/>
              <a:cs typeface="Times New Roman" panose="02020603050405020304" pitchFamily="18" charset="0"/>
            </a:endParaRPr>
          </a:p>
        </p:txBody>
      </p:sp>
      <p:sp>
        <p:nvSpPr>
          <p:cNvPr id="8" name="Rectangle 7"/>
          <p:cNvSpPr/>
          <p:nvPr/>
        </p:nvSpPr>
        <p:spPr>
          <a:xfrm>
            <a:off x="3380583" y="4351915"/>
            <a:ext cx="6622326" cy="1224951"/>
          </a:xfrm>
          <a:prstGeom prst="rect">
            <a:avLst/>
          </a:prstGeom>
        </p:spPr>
        <p:txBody>
          <a:bodyPr wrap="none">
            <a:spAutoFit/>
          </a:bodyPr>
          <a:lstStyle/>
          <a:p>
            <a:pPr algn="just">
              <a:lnSpc>
                <a:spcPct val="115000"/>
              </a:lnSpc>
              <a:spcAft>
                <a:spcPts val="0"/>
              </a:spcAft>
            </a:pPr>
            <a:r>
              <a:rPr lang="en-US" sz="3200" dirty="0">
                <a:solidFill>
                  <a:srgbClr val="0070C0"/>
                </a:solidFill>
              </a:rPr>
              <a:t>47 </a:t>
            </a:r>
            <a:r>
              <a:rPr lang="en-US" sz="3200" dirty="0" err="1">
                <a:solidFill>
                  <a:srgbClr val="0070C0"/>
                </a:solidFill>
              </a:rPr>
              <a:t>triệu</a:t>
            </a:r>
            <a:r>
              <a:rPr lang="en-US" sz="3200" dirty="0">
                <a:solidFill>
                  <a:srgbClr val="0070C0"/>
                </a:solidFill>
              </a:rPr>
              <a:t> </a:t>
            </a:r>
            <a:r>
              <a:rPr lang="en-US" sz="3200" dirty="0" err="1">
                <a:solidFill>
                  <a:srgbClr val="0070C0"/>
                </a:solidFill>
              </a:rPr>
              <a:t>lít</a:t>
            </a:r>
            <a:r>
              <a:rPr lang="en-US" sz="3200" dirty="0">
                <a:solidFill>
                  <a:srgbClr val="0070C0"/>
                </a:solidFill>
              </a:rPr>
              <a:t> </a:t>
            </a:r>
            <a:r>
              <a:rPr lang="en-US" sz="3200" dirty="0" err="1" smtClean="0">
                <a:solidFill>
                  <a:srgbClr val="0070C0"/>
                </a:solidFill>
              </a:rPr>
              <a:t>xăng</a:t>
            </a:r>
            <a:r>
              <a:rPr lang="vi-VN" sz="3200" dirty="0" smtClean="0">
                <a:solidFill>
                  <a:srgbClr val="0070C0"/>
                </a:solidFill>
              </a:rPr>
              <a:t>.</a:t>
            </a:r>
            <a:r>
              <a:rPr lang="en-US" sz="3200" dirty="0" smtClean="0">
                <a:solidFill>
                  <a:srgbClr val="0070C0"/>
                </a:solidFill>
              </a:rPr>
              <a:t> </a:t>
            </a:r>
            <a:endParaRPr lang="vi-VN" sz="3200" dirty="0" smtClean="0">
              <a:solidFill>
                <a:srgbClr val="0070C0"/>
              </a:solidFill>
            </a:endParaRPr>
          </a:p>
          <a:p>
            <a:pPr algn="just">
              <a:lnSpc>
                <a:spcPct val="115000"/>
              </a:lnSpc>
              <a:spcAft>
                <a:spcPts val="0"/>
              </a:spcAft>
            </a:pPr>
            <a:r>
              <a:rPr lang="en-US" sz="3200" dirty="0" smtClean="0">
                <a:solidFill>
                  <a:srgbClr val="0070C0"/>
                </a:solidFill>
              </a:rPr>
              <a:t>300 </a:t>
            </a:r>
            <a:r>
              <a:rPr lang="en-US" sz="3200" dirty="0" err="1">
                <a:solidFill>
                  <a:srgbClr val="0070C0"/>
                </a:solidFill>
              </a:rPr>
              <a:t>xe</a:t>
            </a:r>
            <a:r>
              <a:rPr lang="en-US" sz="3200" dirty="0">
                <a:solidFill>
                  <a:srgbClr val="0070C0"/>
                </a:solidFill>
              </a:rPr>
              <a:t> </a:t>
            </a:r>
            <a:r>
              <a:rPr lang="en-US" sz="3200" dirty="0" err="1">
                <a:solidFill>
                  <a:srgbClr val="0070C0"/>
                </a:solidFill>
              </a:rPr>
              <a:t>cơ</a:t>
            </a:r>
            <a:r>
              <a:rPr lang="en-US" sz="3200" dirty="0">
                <a:solidFill>
                  <a:srgbClr val="0070C0"/>
                </a:solidFill>
              </a:rPr>
              <a:t> </a:t>
            </a:r>
            <a:r>
              <a:rPr lang="en-US" sz="3200" dirty="0" err="1">
                <a:solidFill>
                  <a:srgbClr val="0070C0"/>
                </a:solidFill>
              </a:rPr>
              <a:t>giới</a:t>
            </a:r>
            <a:r>
              <a:rPr lang="en-US" sz="3200" dirty="0">
                <a:solidFill>
                  <a:srgbClr val="0070C0"/>
                </a:solidFill>
              </a:rPr>
              <a:t> </a:t>
            </a:r>
            <a:r>
              <a:rPr lang="en-US" sz="3200" dirty="0" err="1">
                <a:solidFill>
                  <a:srgbClr val="0070C0"/>
                </a:solidFill>
              </a:rPr>
              <a:t>các</a:t>
            </a:r>
            <a:r>
              <a:rPr lang="en-US" sz="3200" dirty="0">
                <a:solidFill>
                  <a:srgbClr val="0070C0"/>
                </a:solidFill>
              </a:rPr>
              <a:t> </a:t>
            </a:r>
            <a:r>
              <a:rPr lang="en-US" sz="3200" dirty="0" err="1">
                <a:solidFill>
                  <a:srgbClr val="0070C0"/>
                </a:solidFill>
              </a:rPr>
              <a:t>loại</a:t>
            </a:r>
            <a:r>
              <a:rPr lang="en-US" sz="3200" dirty="0">
                <a:solidFill>
                  <a:srgbClr val="0070C0"/>
                </a:solidFill>
              </a:rPr>
              <a:t> </a:t>
            </a:r>
            <a:r>
              <a:rPr lang="en-US" sz="3200" dirty="0" err="1">
                <a:solidFill>
                  <a:srgbClr val="0070C0"/>
                </a:solidFill>
              </a:rPr>
              <a:t>bị</a:t>
            </a:r>
            <a:r>
              <a:rPr lang="en-US" sz="3200" dirty="0">
                <a:solidFill>
                  <a:srgbClr val="0070C0"/>
                </a:solidFill>
              </a:rPr>
              <a:t> </a:t>
            </a:r>
            <a:r>
              <a:rPr lang="en-US" sz="3200" dirty="0" err="1">
                <a:solidFill>
                  <a:srgbClr val="0070C0"/>
                </a:solidFill>
              </a:rPr>
              <a:t>thiêu</a:t>
            </a:r>
            <a:r>
              <a:rPr lang="en-US" sz="3200" dirty="0">
                <a:solidFill>
                  <a:srgbClr val="0070C0"/>
                </a:solidFill>
              </a:rPr>
              <a:t> </a:t>
            </a:r>
            <a:r>
              <a:rPr lang="en-US" sz="3200" dirty="0" err="1">
                <a:solidFill>
                  <a:srgbClr val="0070C0"/>
                </a:solidFill>
              </a:rPr>
              <a:t>huỷ</a:t>
            </a:r>
            <a:r>
              <a:rPr lang="en-US" sz="3200" dirty="0">
                <a:solidFill>
                  <a:srgbClr val="0070C0"/>
                </a:solidFill>
              </a:rPr>
              <a:t>.</a:t>
            </a:r>
            <a:endParaRPr lang="en-US" sz="2400" dirty="0">
              <a:solidFill>
                <a:srgbClr val="0070C0"/>
              </a:solidFill>
              <a:latin typeface="Arial" panose="020B0604020202020204" pitchFamily="34" charset="0"/>
              <a:ea typeface="Arial" panose="020B0604020202020204" pitchFamily="34" charset="0"/>
              <a:cs typeface="Times New Roman" panose="02020603050405020304" pitchFamily="18" charset="0"/>
            </a:endParaRPr>
          </a:p>
        </p:txBody>
      </p:sp>
      <p:sp>
        <p:nvSpPr>
          <p:cNvPr id="9" name="TextBox 8"/>
          <p:cNvSpPr txBox="1"/>
          <p:nvPr/>
        </p:nvSpPr>
        <p:spPr>
          <a:xfrm>
            <a:off x="1214736" y="1976153"/>
            <a:ext cx="1876425" cy="1323439"/>
          </a:xfrm>
          <a:prstGeom prst="rect">
            <a:avLst/>
          </a:prstGeom>
          <a:noFill/>
        </p:spPr>
        <p:txBody>
          <a:bodyPr wrap="square" rtlCol="0">
            <a:spAutoFit/>
          </a:bodyPr>
          <a:lstStyle/>
          <a:p>
            <a:r>
              <a:rPr lang="vi-VN" sz="4000" dirty="0" smtClean="0">
                <a:solidFill>
                  <a:srgbClr val="FF0000"/>
                </a:solidFill>
                <a:latin typeface="+mj-lt"/>
              </a:rPr>
              <a:t>DIỄN BIẾN</a:t>
            </a:r>
            <a:endParaRPr lang="en-US" sz="4000" dirty="0">
              <a:solidFill>
                <a:srgbClr val="FF0000"/>
              </a:solidFill>
              <a:latin typeface="+mj-lt"/>
            </a:endParaRPr>
          </a:p>
        </p:txBody>
      </p:sp>
      <p:cxnSp>
        <p:nvCxnSpPr>
          <p:cNvPr id="11" name="Straight Arrow Connector 10"/>
          <p:cNvCxnSpPr/>
          <p:nvPr/>
        </p:nvCxnSpPr>
        <p:spPr>
          <a:xfrm>
            <a:off x="2940357" y="1921441"/>
            <a:ext cx="0" cy="1685077"/>
          </a:xfrm>
          <a:prstGeom prst="straightConnector1">
            <a:avLst/>
          </a:prstGeom>
          <a:ln w="38100">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214735" y="4351915"/>
            <a:ext cx="1876425" cy="1323439"/>
          </a:xfrm>
          <a:prstGeom prst="rect">
            <a:avLst/>
          </a:prstGeom>
          <a:noFill/>
        </p:spPr>
        <p:txBody>
          <a:bodyPr wrap="square" rtlCol="0">
            <a:spAutoFit/>
          </a:bodyPr>
          <a:lstStyle/>
          <a:p>
            <a:r>
              <a:rPr lang="vi-VN" sz="4000" dirty="0" smtClean="0">
                <a:solidFill>
                  <a:srgbClr val="FF0000"/>
                </a:solidFill>
                <a:latin typeface="+mj-lt"/>
              </a:rPr>
              <a:t>KẾT QUẢ</a:t>
            </a:r>
            <a:endParaRPr lang="en-US" sz="4000" dirty="0">
              <a:solidFill>
                <a:srgbClr val="FF0000"/>
              </a:solidFill>
              <a:latin typeface="+mj-lt"/>
            </a:endParaRPr>
          </a:p>
        </p:txBody>
      </p:sp>
      <p:cxnSp>
        <p:nvCxnSpPr>
          <p:cNvPr id="13" name="Straight Arrow Connector 12"/>
          <p:cNvCxnSpPr/>
          <p:nvPr/>
        </p:nvCxnSpPr>
        <p:spPr>
          <a:xfrm flipH="1">
            <a:off x="2940357" y="4501956"/>
            <a:ext cx="3193" cy="1074910"/>
          </a:xfrm>
          <a:prstGeom prst="straightConnector1">
            <a:avLst/>
          </a:prstGeom>
          <a:ln w="38100">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62518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42"/>
        <p:cNvGrpSpPr/>
        <p:nvPr/>
      </p:nvGrpSpPr>
      <p:grpSpPr>
        <a:xfrm>
          <a:off x="0" y="0"/>
          <a:ext cx="0" cy="0"/>
          <a:chOff x="0" y="0"/>
          <a:chExt cx="0" cy="0"/>
        </a:xfrm>
      </p:grpSpPr>
      <p:sp>
        <p:nvSpPr>
          <p:cNvPr id="2" name="圆角矩形 7">
            <a:extLst>
              <a:ext uri="{FF2B5EF4-FFF2-40B4-BE49-F238E27FC236}">
                <a16:creationId xmlns:a16="http://schemas.microsoft.com/office/drawing/2014/main" id="{EC123CFD-F0E5-F51F-05EB-70807A4FCBCA}"/>
              </a:ext>
            </a:extLst>
          </p:cNvPr>
          <p:cNvSpPr/>
          <p:nvPr/>
        </p:nvSpPr>
        <p:spPr>
          <a:xfrm>
            <a:off x="5239973" y="1120122"/>
            <a:ext cx="1508326" cy="1180337"/>
          </a:xfrm>
          <a:prstGeom prst="roundRect">
            <a:avLst>
              <a:gd name="adj" fmla="val 50000"/>
            </a:avLst>
          </a:prstGeom>
          <a:solidFill>
            <a:srgbClr val="FED86E"/>
          </a:solidFill>
          <a:ln w="508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1" i="0" u="none" strike="noStrike" kern="1200" cap="none" spc="0" normalizeH="0" baseline="0" noProof="0" dirty="0">
                <a:ln>
                  <a:noFill/>
                </a:ln>
                <a:solidFill>
                  <a:srgbClr val="E7E6E6">
                    <a:lumMod val="10000"/>
                  </a:srgbClr>
                </a:solidFill>
                <a:effectLst/>
                <a:uLnTx/>
                <a:uFillTx/>
                <a:latin typeface="Times New Roman" panose="02020603050405020304" pitchFamily="18" charset="0"/>
                <a:ea typeface="字魂189号-星岩乐黑体" panose="00000500000000000000" charset="-122"/>
                <a:cs typeface="Times New Roman" panose="02020603050405020304" pitchFamily="18" charset="0"/>
                <a:sym typeface="+mn-lt"/>
              </a:rPr>
              <a:t>I</a:t>
            </a:r>
            <a:endParaRPr kumimoji="0" lang="zh-CN" altLang="en-US" sz="7200" b="1" i="0" u="none" strike="noStrike" kern="1200" cap="none" spc="0" normalizeH="0" baseline="0" noProof="0" dirty="0">
              <a:ln>
                <a:noFill/>
              </a:ln>
              <a:solidFill>
                <a:srgbClr val="E7E6E6">
                  <a:lumMod val="10000"/>
                </a:srgbClr>
              </a:solidFill>
              <a:effectLst/>
              <a:uLnTx/>
              <a:uFillTx/>
              <a:latin typeface="Times New Roman" panose="02020603050405020304" pitchFamily="18" charset="0"/>
              <a:ea typeface="字魂189号-星岩乐黑体" panose="00000500000000000000" charset="-122"/>
              <a:cs typeface="Times New Roman" panose="02020603050405020304" pitchFamily="18" charset="0"/>
              <a:sym typeface="+mn-lt"/>
            </a:endParaRPr>
          </a:p>
        </p:txBody>
      </p:sp>
      <p:sp>
        <p:nvSpPr>
          <p:cNvPr id="3" name="TextBox 2">
            <a:extLst>
              <a:ext uri="{FF2B5EF4-FFF2-40B4-BE49-F238E27FC236}">
                <a16:creationId xmlns:a16="http://schemas.microsoft.com/office/drawing/2014/main" id="{D5A66663-31D9-53BD-D440-D086E03F08FE}"/>
              </a:ext>
            </a:extLst>
          </p:cNvPr>
          <p:cNvSpPr txBox="1"/>
          <p:nvPr/>
        </p:nvSpPr>
        <p:spPr>
          <a:xfrm>
            <a:off x="2463536" y="2503075"/>
            <a:ext cx="7061200" cy="2308324"/>
          </a:xfrm>
          <a:prstGeom prst="rect">
            <a:avLst/>
          </a:prstGeom>
          <a:noFill/>
        </p:spPr>
        <p:txBody>
          <a:bodyPr wrap="square">
            <a:spAutoFit/>
          </a:bodyPr>
          <a:lstStyle/>
          <a:p>
            <a:pPr algn="ctr"/>
            <a:r>
              <a:rPr lang="vi-VN" sz="7200" b="1" dirty="0" smtClean="0">
                <a:solidFill>
                  <a:schemeClr val="bg1"/>
                </a:solidFill>
                <a:latin typeface="Times New Roman" panose="02020603050405020304" pitchFamily="18" charset="0"/>
                <a:cs typeface="Times New Roman" panose="02020603050405020304" pitchFamily="18" charset="0"/>
              </a:rPr>
              <a:t>HOẠT ĐỘNG KHỞI ĐỘNG</a:t>
            </a:r>
            <a:endParaRPr lang="en-SG" sz="7200" b="1" dirty="0">
              <a:solidFill>
                <a:schemeClr val="bg1"/>
              </a:solidFill>
              <a:latin typeface="Times New Roman" panose="02020603050405020304" pitchFamily="18" charset="0"/>
              <a:cs typeface="Times New Roman" panose="02020603050405020304" pitchFamily="18" charset="0"/>
            </a:endParaRPr>
          </a:p>
        </p:txBody>
      </p:sp>
      <p:sp>
        <p:nvSpPr>
          <p:cNvPr id="5" name="Rectangle 4"/>
          <p:cNvSpPr/>
          <p:nvPr/>
        </p:nvSpPr>
        <p:spPr>
          <a:xfrm>
            <a:off x="1784618" y="924951"/>
            <a:ext cx="8808353" cy="4828735"/>
          </a:xfrm>
          <a:prstGeom prst="rect">
            <a:avLst/>
          </a:prstGeom>
          <a:noFill/>
          <a:ln w="88900"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169554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423257" y="534988"/>
            <a:ext cx="8659743" cy="545727"/>
          </a:xfrm>
          <a:prstGeom prst="rect">
            <a:avLst/>
          </a:prstGeom>
        </p:spPr>
        <p:txBody>
          <a:bodyPr wrap="none">
            <a:spAutoFit/>
          </a:bodyPr>
          <a:lstStyle/>
          <a:p>
            <a:pPr algn="just">
              <a:lnSpc>
                <a:spcPct val="115000"/>
              </a:lnSpc>
              <a:spcAft>
                <a:spcPts val="0"/>
              </a:spcAft>
            </a:pPr>
            <a:r>
              <a:rPr lang="en-US" sz="2800" dirty="0" smtClean="0">
                <a:solidFill>
                  <a:srgbClr val="FF0000"/>
                </a:solidFill>
              </a:rPr>
              <a:t>TIÊN LÃNG CHỐNG CÀN (TỪ 28-8 ĐẾN 20-9-1953)</a:t>
            </a:r>
            <a:endParaRPr lang="en-US" sz="2000" dirty="0">
              <a:solidFill>
                <a:srgbClr val="FF0000"/>
              </a:solidFill>
            </a:endParaRPr>
          </a:p>
        </p:txBody>
      </p:sp>
      <p:sp>
        <p:nvSpPr>
          <p:cNvPr id="6" name="Rectangle 5"/>
          <p:cNvSpPr/>
          <p:nvPr/>
        </p:nvSpPr>
        <p:spPr>
          <a:xfrm>
            <a:off x="3169280" y="1530747"/>
            <a:ext cx="7593997" cy="1578894"/>
          </a:xfrm>
          <a:prstGeom prst="rect">
            <a:avLst/>
          </a:prstGeom>
        </p:spPr>
        <p:txBody>
          <a:bodyPr wrap="square">
            <a:spAutoFit/>
          </a:bodyPr>
          <a:lstStyle/>
          <a:p>
            <a:pPr algn="just">
              <a:lnSpc>
                <a:spcPct val="115000"/>
              </a:lnSpc>
              <a:spcAft>
                <a:spcPts val="0"/>
              </a:spcAft>
            </a:pP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Ngày</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28-8-1953,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thực</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dân</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Pháp</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tổ</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chức</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5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cánh</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quân</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mở</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cuộc</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hành</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quân</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bao</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vây</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càn</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quét</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bình</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định</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Tiên</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Lãng</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a:t>
            </a:r>
            <a:endParaRPr lang="en-US" sz="28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p:txBody>
      </p:sp>
      <p:sp>
        <p:nvSpPr>
          <p:cNvPr id="7" name="Rectangle 6"/>
          <p:cNvSpPr/>
          <p:nvPr/>
        </p:nvSpPr>
        <p:spPr>
          <a:xfrm>
            <a:off x="3169279" y="3273710"/>
            <a:ext cx="7593997" cy="2376035"/>
          </a:xfrm>
          <a:prstGeom prst="rect">
            <a:avLst/>
          </a:prstGeom>
        </p:spPr>
        <p:txBody>
          <a:bodyPr wrap="square">
            <a:spAutoFit/>
          </a:bodyPr>
          <a:lstStyle/>
          <a:p>
            <a:pPr algn="just">
              <a:lnSpc>
                <a:spcPct val="115000"/>
              </a:lnSpc>
              <a:spcAft>
                <a:spcPts val="0"/>
              </a:spcAft>
            </a:pP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Ngày</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20-9-1953,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địch</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phải</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rút</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toàn</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bộ</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lực</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lượng</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ra</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khỏi</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Tiên</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Lãng</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a:t>
            </a:r>
            <a:endParaRPr lang="en-US" sz="2800"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a:p>
            <a:r>
              <a:rPr lang="vi-VN" sz="2800" dirty="0" smtClean="0">
                <a:solidFill>
                  <a:schemeClr val="bg1"/>
                </a:solidFill>
                <a:latin typeface="Times New Roman" panose="02020603050405020304" pitchFamily="18" charset="0"/>
                <a:ea typeface="Arial" panose="020B0604020202020204" pitchFamily="34" charset="0"/>
              </a:rPr>
              <a:t>G</a:t>
            </a:r>
            <a:r>
              <a:rPr lang="en-US" sz="2800" dirty="0" err="1" smtClean="0">
                <a:solidFill>
                  <a:schemeClr val="bg1"/>
                </a:solidFill>
                <a:latin typeface="Times New Roman" panose="02020603050405020304" pitchFamily="18" charset="0"/>
                <a:ea typeface="Arial" panose="020B0604020202020204" pitchFamily="34" charset="0"/>
              </a:rPr>
              <a:t>óp</a:t>
            </a:r>
            <a:r>
              <a:rPr lang="en-US" sz="2800" dirty="0" smtClean="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phần</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tạo</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nên</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thắng</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lợi</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của</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quân</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dân</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cả</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nước</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trong</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cuộc</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Tiến</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công</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chiến</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lược</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Đông</a:t>
            </a:r>
            <a:r>
              <a:rPr lang="en-US" sz="2800" dirty="0">
                <a:solidFill>
                  <a:schemeClr val="bg1"/>
                </a:solidFill>
                <a:latin typeface="Times New Roman" panose="02020603050405020304" pitchFamily="18" charset="0"/>
                <a:ea typeface="Arial" panose="020B0604020202020204" pitchFamily="34" charset="0"/>
              </a:rPr>
              <a:t> - </a:t>
            </a:r>
            <a:r>
              <a:rPr lang="en-US" sz="2800" dirty="0" err="1">
                <a:solidFill>
                  <a:schemeClr val="bg1"/>
                </a:solidFill>
                <a:latin typeface="Times New Roman" panose="02020603050405020304" pitchFamily="18" charset="0"/>
                <a:ea typeface="Arial" panose="020B0604020202020204" pitchFamily="34" charset="0"/>
              </a:rPr>
              <a:t>Xuân</a:t>
            </a:r>
            <a:r>
              <a:rPr lang="en-US" sz="2800" dirty="0">
                <a:solidFill>
                  <a:schemeClr val="bg1"/>
                </a:solidFill>
                <a:latin typeface="Times New Roman" panose="02020603050405020304" pitchFamily="18" charset="0"/>
                <a:ea typeface="Arial" panose="020B0604020202020204" pitchFamily="34" charset="0"/>
              </a:rPr>
              <a:t> 1953 - 1954, </a:t>
            </a:r>
            <a:r>
              <a:rPr lang="en-US" sz="2800" dirty="0" err="1">
                <a:solidFill>
                  <a:schemeClr val="bg1"/>
                </a:solidFill>
                <a:latin typeface="Times New Roman" panose="02020603050405020304" pitchFamily="18" charset="0"/>
                <a:ea typeface="Arial" panose="020B0604020202020204" pitchFamily="34" charset="0"/>
              </a:rPr>
              <a:t>đập</a:t>
            </a:r>
            <a:r>
              <a:rPr lang="en-US" sz="2800" dirty="0">
                <a:solidFill>
                  <a:schemeClr val="bg1"/>
                </a:solidFill>
                <a:latin typeface="Times New Roman" panose="02020603050405020304" pitchFamily="18" charset="0"/>
                <a:ea typeface="Arial" panose="020B0604020202020204" pitchFamily="34" charset="0"/>
              </a:rPr>
              <a:t> tan </a:t>
            </a:r>
            <a:r>
              <a:rPr lang="en-US" sz="2800" dirty="0" err="1">
                <a:solidFill>
                  <a:schemeClr val="bg1"/>
                </a:solidFill>
                <a:latin typeface="Times New Roman" panose="02020603050405020304" pitchFamily="18" charset="0"/>
                <a:ea typeface="Arial" panose="020B0604020202020204" pitchFamily="34" charset="0"/>
              </a:rPr>
              <a:t>kế</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hoạch</a:t>
            </a:r>
            <a:r>
              <a:rPr lang="en-US" sz="2800" dirty="0">
                <a:solidFill>
                  <a:schemeClr val="bg1"/>
                </a:solidFill>
                <a:latin typeface="Times New Roman" panose="02020603050405020304" pitchFamily="18" charset="0"/>
                <a:ea typeface="Arial" panose="020B0604020202020204" pitchFamily="34" charset="0"/>
              </a:rPr>
              <a:t> Nava </a:t>
            </a:r>
            <a:r>
              <a:rPr lang="en-US" sz="2800" dirty="0" err="1">
                <a:solidFill>
                  <a:schemeClr val="bg1"/>
                </a:solidFill>
                <a:latin typeface="Times New Roman" panose="02020603050405020304" pitchFamily="18" charset="0"/>
                <a:ea typeface="Arial" panose="020B0604020202020204" pitchFamily="34" charset="0"/>
              </a:rPr>
              <a:t>của</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thực</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dân</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Pháp</a:t>
            </a:r>
            <a:r>
              <a:rPr lang="en-US" sz="2800" dirty="0">
                <a:solidFill>
                  <a:schemeClr val="bg1"/>
                </a:solidFill>
                <a:latin typeface="Times New Roman" panose="02020603050405020304" pitchFamily="18" charset="0"/>
                <a:ea typeface="Arial" panose="020B0604020202020204" pitchFamily="34" charset="0"/>
              </a:rPr>
              <a:t>.</a:t>
            </a:r>
            <a:endParaRPr lang="en-US" sz="2800" dirty="0">
              <a:solidFill>
                <a:schemeClr val="bg1"/>
              </a:solidFill>
            </a:endParaRPr>
          </a:p>
        </p:txBody>
      </p:sp>
      <p:sp>
        <p:nvSpPr>
          <p:cNvPr id="8" name="TextBox 7"/>
          <p:cNvSpPr txBox="1"/>
          <p:nvPr/>
        </p:nvSpPr>
        <p:spPr>
          <a:xfrm>
            <a:off x="980805" y="1786202"/>
            <a:ext cx="1876425" cy="1323439"/>
          </a:xfrm>
          <a:prstGeom prst="rect">
            <a:avLst/>
          </a:prstGeom>
          <a:noFill/>
        </p:spPr>
        <p:txBody>
          <a:bodyPr wrap="square" rtlCol="0">
            <a:spAutoFit/>
          </a:bodyPr>
          <a:lstStyle/>
          <a:p>
            <a:r>
              <a:rPr lang="vi-VN" sz="4000" dirty="0" smtClean="0">
                <a:solidFill>
                  <a:srgbClr val="FF0000"/>
                </a:solidFill>
                <a:latin typeface="+mj-lt"/>
              </a:rPr>
              <a:t>DIỄN BIẾN</a:t>
            </a:r>
            <a:endParaRPr lang="en-US" sz="4000" dirty="0">
              <a:solidFill>
                <a:srgbClr val="FF0000"/>
              </a:solidFill>
              <a:latin typeface="+mj-lt"/>
            </a:endParaRPr>
          </a:p>
        </p:txBody>
      </p:sp>
      <p:cxnSp>
        <p:nvCxnSpPr>
          <p:cNvPr id="9" name="Straight Arrow Connector 8"/>
          <p:cNvCxnSpPr/>
          <p:nvPr/>
        </p:nvCxnSpPr>
        <p:spPr>
          <a:xfrm>
            <a:off x="2735733" y="3442988"/>
            <a:ext cx="0" cy="1685077"/>
          </a:xfrm>
          <a:prstGeom prst="straightConnector1">
            <a:avLst/>
          </a:prstGeom>
          <a:ln w="38100">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980805" y="4035858"/>
            <a:ext cx="1876425" cy="1323439"/>
          </a:xfrm>
          <a:prstGeom prst="rect">
            <a:avLst/>
          </a:prstGeom>
          <a:noFill/>
        </p:spPr>
        <p:txBody>
          <a:bodyPr wrap="square" rtlCol="0">
            <a:spAutoFit/>
          </a:bodyPr>
          <a:lstStyle/>
          <a:p>
            <a:r>
              <a:rPr lang="vi-VN" sz="4000" dirty="0" smtClean="0">
                <a:solidFill>
                  <a:srgbClr val="FF0000"/>
                </a:solidFill>
                <a:latin typeface="+mj-lt"/>
              </a:rPr>
              <a:t>KẾT QUẢ</a:t>
            </a:r>
            <a:endParaRPr lang="en-US" sz="4000" dirty="0">
              <a:solidFill>
                <a:srgbClr val="FF0000"/>
              </a:solidFill>
              <a:latin typeface="+mj-lt"/>
            </a:endParaRPr>
          </a:p>
        </p:txBody>
      </p:sp>
      <p:cxnSp>
        <p:nvCxnSpPr>
          <p:cNvPr id="11" name="Straight Arrow Connector 10"/>
          <p:cNvCxnSpPr/>
          <p:nvPr/>
        </p:nvCxnSpPr>
        <p:spPr>
          <a:xfrm flipH="1">
            <a:off x="2735733" y="1932709"/>
            <a:ext cx="9580" cy="1004455"/>
          </a:xfrm>
          <a:prstGeom prst="straightConnector1">
            <a:avLst/>
          </a:prstGeom>
          <a:ln w="38100">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11491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173576" y="349391"/>
            <a:ext cx="9132949" cy="584775"/>
          </a:xfrm>
          <a:prstGeom prst="rect">
            <a:avLst/>
          </a:prstGeom>
        </p:spPr>
        <p:txBody>
          <a:bodyPr wrap="none">
            <a:spAutoFit/>
          </a:bodyPr>
          <a:lstStyle/>
          <a:p>
            <a:r>
              <a:rPr lang="en-US" sz="3200" b="1" dirty="0" smtClean="0">
                <a:solidFill>
                  <a:srgbClr val="FF0000"/>
                </a:solidFill>
              </a:rPr>
              <a:t> TRẬN TẬP KÍCH SÂN BAY CÁT BI (07-3-1954)</a:t>
            </a:r>
            <a:endParaRPr lang="en-US" sz="3200" b="1" dirty="0">
              <a:solidFill>
                <a:srgbClr val="FF0000"/>
              </a:solidFill>
            </a:endParaRPr>
          </a:p>
        </p:txBody>
      </p:sp>
      <p:sp>
        <p:nvSpPr>
          <p:cNvPr id="9" name="TextBox 8"/>
          <p:cNvSpPr txBox="1"/>
          <p:nvPr/>
        </p:nvSpPr>
        <p:spPr>
          <a:xfrm>
            <a:off x="1353281" y="2102259"/>
            <a:ext cx="1876425" cy="1323439"/>
          </a:xfrm>
          <a:prstGeom prst="rect">
            <a:avLst/>
          </a:prstGeom>
          <a:noFill/>
        </p:spPr>
        <p:txBody>
          <a:bodyPr wrap="square" rtlCol="0">
            <a:spAutoFit/>
          </a:bodyPr>
          <a:lstStyle/>
          <a:p>
            <a:r>
              <a:rPr lang="vi-VN" sz="4000" b="1" dirty="0" smtClean="0">
                <a:solidFill>
                  <a:srgbClr val="FF0000"/>
                </a:solidFill>
                <a:latin typeface="+mj-lt"/>
              </a:rPr>
              <a:t>DIỄN BIẾN</a:t>
            </a:r>
            <a:endParaRPr lang="en-US" sz="4000" b="1" dirty="0">
              <a:solidFill>
                <a:srgbClr val="FF0000"/>
              </a:solidFill>
              <a:latin typeface="+mj-lt"/>
            </a:endParaRPr>
          </a:p>
        </p:txBody>
      </p:sp>
      <p:cxnSp>
        <p:nvCxnSpPr>
          <p:cNvPr id="11" name="Straight Arrow Connector 10"/>
          <p:cNvCxnSpPr/>
          <p:nvPr/>
        </p:nvCxnSpPr>
        <p:spPr>
          <a:xfrm>
            <a:off x="2940357" y="1921441"/>
            <a:ext cx="0" cy="1685077"/>
          </a:xfrm>
          <a:prstGeom prst="straightConnector1">
            <a:avLst/>
          </a:prstGeom>
          <a:ln w="38100">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235363" y="4351915"/>
            <a:ext cx="1876425" cy="1323439"/>
          </a:xfrm>
          <a:prstGeom prst="rect">
            <a:avLst/>
          </a:prstGeom>
          <a:noFill/>
        </p:spPr>
        <p:txBody>
          <a:bodyPr wrap="square" rtlCol="0">
            <a:spAutoFit/>
          </a:bodyPr>
          <a:lstStyle/>
          <a:p>
            <a:r>
              <a:rPr lang="vi-VN" sz="4000" b="1" dirty="0" smtClean="0">
                <a:solidFill>
                  <a:srgbClr val="FF0000"/>
                </a:solidFill>
                <a:latin typeface="+mj-lt"/>
              </a:rPr>
              <a:t>KẾT QUẢ</a:t>
            </a:r>
            <a:endParaRPr lang="en-US" sz="4000" b="1" dirty="0">
              <a:solidFill>
                <a:srgbClr val="FF0000"/>
              </a:solidFill>
              <a:latin typeface="+mj-lt"/>
            </a:endParaRPr>
          </a:p>
        </p:txBody>
      </p:sp>
      <p:cxnSp>
        <p:nvCxnSpPr>
          <p:cNvPr id="13" name="Straight Arrow Connector 12"/>
          <p:cNvCxnSpPr/>
          <p:nvPr/>
        </p:nvCxnSpPr>
        <p:spPr>
          <a:xfrm>
            <a:off x="2943550" y="4501956"/>
            <a:ext cx="17048" cy="1023358"/>
          </a:xfrm>
          <a:prstGeom prst="straightConnector1">
            <a:avLst/>
          </a:prstGeom>
          <a:ln w="38100">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3229706" y="1416550"/>
            <a:ext cx="7278860" cy="2376035"/>
          </a:xfrm>
          <a:prstGeom prst="rect">
            <a:avLst/>
          </a:prstGeom>
        </p:spPr>
        <p:txBody>
          <a:bodyPr wrap="square">
            <a:spAutoFit/>
          </a:bodyPr>
          <a:lstStyle/>
          <a:p>
            <a:pPr algn="just">
              <a:lnSpc>
                <a:spcPct val="115000"/>
              </a:lnSpc>
              <a:spcAft>
                <a:spcPts val="0"/>
              </a:spcAft>
            </a:pP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Sân</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bay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Cát</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Bi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là</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căn</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cứ</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không</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quân</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thuộc</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loại</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lớn</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nhất</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của</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thực</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dân</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Pháp</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ở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Đông</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Dương</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a:t>
            </a:r>
            <a:endParaRPr lang="en-US" sz="2000"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a:p>
            <a:r>
              <a:rPr lang="en-US" sz="2800" dirty="0">
                <a:solidFill>
                  <a:schemeClr val="bg1"/>
                </a:solidFill>
                <a:latin typeface="Times New Roman" panose="02020603050405020304" pitchFamily="18" charset="0"/>
                <a:ea typeface="Arial" panose="020B0604020202020204" pitchFamily="34" charset="0"/>
              </a:rPr>
              <a:t>1 </a:t>
            </a:r>
            <a:r>
              <a:rPr lang="en-US" sz="2800" dirty="0" err="1">
                <a:solidFill>
                  <a:schemeClr val="bg1"/>
                </a:solidFill>
                <a:latin typeface="Times New Roman" panose="02020603050405020304" pitchFamily="18" charset="0"/>
                <a:ea typeface="Arial" panose="020B0604020202020204" pitchFamily="34" charset="0"/>
              </a:rPr>
              <a:t>giờ</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sáng</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ngày</a:t>
            </a:r>
            <a:r>
              <a:rPr lang="en-US" sz="2800" dirty="0">
                <a:solidFill>
                  <a:schemeClr val="bg1"/>
                </a:solidFill>
                <a:latin typeface="Times New Roman" panose="02020603050405020304" pitchFamily="18" charset="0"/>
                <a:ea typeface="Arial" panose="020B0604020202020204" pitchFamily="34" charset="0"/>
              </a:rPr>
              <a:t> 07-3-1954, </a:t>
            </a:r>
            <a:r>
              <a:rPr lang="en-US" sz="2800" dirty="0" err="1">
                <a:solidFill>
                  <a:schemeClr val="bg1"/>
                </a:solidFill>
                <a:latin typeface="Times New Roman" panose="02020603050405020304" pitchFamily="18" charset="0"/>
                <a:ea typeface="Arial" panose="020B0604020202020204" pitchFamily="34" charset="0"/>
              </a:rPr>
              <a:t>tiếng</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nổ</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của</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lựu</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đạn</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và</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bộc</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phá</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bất</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ngờ</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vang</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dội</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sân</a:t>
            </a:r>
            <a:r>
              <a:rPr lang="en-US" sz="2800" dirty="0">
                <a:solidFill>
                  <a:schemeClr val="bg1"/>
                </a:solidFill>
                <a:latin typeface="Times New Roman" panose="02020603050405020304" pitchFamily="18" charset="0"/>
                <a:ea typeface="Arial" panose="020B0604020202020204" pitchFamily="34" charset="0"/>
              </a:rPr>
              <a:t> bay </a:t>
            </a:r>
            <a:r>
              <a:rPr lang="en-US" sz="2800" dirty="0" err="1">
                <a:solidFill>
                  <a:schemeClr val="bg1"/>
                </a:solidFill>
                <a:latin typeface="Times New Roman" panose="02020603050405020304" pitchFamily="18" charset="0"/>
                <a:ea typeface="Arial" panose="020B0604020202020204" pitchFamily="34" charset="0"/>
              </a:rPr>
              <a:t>Cát</a:t>
            </a:r>
            <a:r>
              <a:rPr lang="en-US" sz="2800" dirty="0">
                <a:solidFill>
                  <a:schemeClr val="bg1"/>
                </a:solidFill>
                <a:latin typeface="Times New Roman" panose="02020603050405020304" pitchFamily="18" charset="0"/>
                <a:ea typeface="Arial" panose="020B0604020202020204" pitchFamily="34" charset="0"/>
              </a:rPr>
              <a:t> Bi, </a:t>
            </a:r>
            <a:r>
              <a:rPr lang="en-US" sz="2800" dirty="0" err="1">
                <a:solidFill>
                  <a:schemeClr val="bg1"/>
                </a:solidFill>
                <a:latin typeface="Times New Roman" panose="02020603050405020304" pitchFamily="18" charset="0"/>
                <a:ea typeface="Arial" panose="020B0604020202020204" pitchFamily="34" charset="0"/>
              </a:rPr>
              <a:t>Nhiều</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máy</a:t>
            </a:r>
            <a:r>
              <a:rPr lang="en-US" sz="2800" dirty="0">
                <a:solidFill>
                  <a:schemeClr val="bg1"/>
                </a:solidFill>
                <a:latin typeface="Times New Roman" panose="02020603050405020304" pitchFamily="18" charset="0"/>
                <a:ea typeface="Arial" panose="020B0604020202020204" pitchFamily="34" charset="0"/>
              </a:rPr>
              <a:t> bay </a:t>
            </a:r>
            <a:r>
              <a:rPr lang="en-US" sz="2800" dirty="0" err="1">
                <a:solidFill>
                  <a:schemeClr val="bg1"/>
                </a:solidFill>
                <a:latin typeface="Times New Roman" panose="02020603050405020304" pitchFamily="18" charset="0"/>
                <a:ea typeface="Arial" panose="020B0604020202020204" pitchFamily="34" charset="0"/>
              </a:rPr>
              <a:t>địch</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bị</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phá</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huỷ</a:t>
            </a:r>
            <a:r>
              <a:rPr lang="en-US" sz="2800" dirty="0">
                <a:solidFill>
                  <a:schemeClr val="bg1"/>
                </a:solidFill>
                <a:latin typeface="Times New Roman" panose="02020603050405020304" pitchFamily="18" charset="0"/>
                <a:ea typeface="Arial" panose="020B0604020202020204" pitchFamily="34" charset="0"/>
              </a:rPr>
              <a:t>.</a:t>
            </a:r>
            <a:endParaRPr lang="en-US" sz="2800" dirty="0">
              <a:solidFill>
                <a:schemeClr val="bg1"/>
              </a:solidFill>
            </a:endParaRPr>
          </a:p>
        </p:txBody>
      </p:sp>
      <p:sp>
        <p:nvSpPr>
          <p:cNvPr id="3" name="Rectangle 2"/>
          <p:cNvSpPr/>
          <p:nvPr/>
        </p:nvSpPr>
        <p:spPr>
          <a:xfrm>
            <a:off x="3229705" y="3999929"/>
            <a:ext cx="7391403" cy="2246769"/>
          </a:xfrm>
          <a:prstGeom prst="rect">
            <a:avLst/>
          </a:prstGeom>
        </p:spPr>
        <p:txBody>
          <a:bodyPr wrap="square">
            <a:spAutoFit/>
          </a:bodyPr>
          <a:lstStyle/>
          <a:p>
            <a:r>
              <a:rPr lang="en-US" sz="2800" dirty="0" smtClean="0">
                <a:solidFill>
                  <a:schemeClr val="bg1"/>
                </a:solidFill>
                <a:latin typeface="Times New Roman" panose="02020603050405020304" pitchFamily="18" charset="0"/>
                <a:ea typeface="Arial" panose="020B0604020202020204" pitchFamily="34" charset="0"/>
              </a:rPr>
              <a:t> </a:t>
            </a:r>
            <a:r>
              <a:rPr lang="en-US" sz="2800" dirty="0" err="1" smtClean="0">
                <a:solidFill>
                  <a:schemeClr val="bg1"/>
                </a:solidFill>
                <a:latin typeface="Times New Roman" panose="02020603050405020304" pitchFamily="18" charset="0"/>
                <a:ea typeface="Arial" panose="020B0604020202020204" pitchFamily="34" charset="0"/>
              </a:rPr>
              <a:t>Pháp</a:t>
            </a:r>
            <a:r>
              <a:rPr lang="en-US" sz="2800" dirty="0" smtClean="0">
                <a:solidFill>
                  <a:schemeClr val="bg1"/>
                </a:solidFill>
                <a:latin typeface="Times New Roman" panose="02020603050405020304" pitchFamily="18" charset="0"/>
                <a:ea typeface="Arial" panose="020B0604020202020204" pitchFamily="34" charset="0"/>
              </a:rPr>
              <a:t> </a:t>
            </a:r>
            <a:r>
              <a:rPr lang="en-US" sz="2800" dirty="0" err="1" smtClean="0">
                <a:solidFill>
                  <a:schemeClr val="bg1"/>
                </a:solidFill>
                <a:latin typeface="Times New Roman" panose="02020603050405020304" pitchFamily="18" charset="0"/>
                <a:ea typeface="Arial" panose="020B0604020202020204" pitchFamily="34" charset="0"/>
              </a:rPr>
              <a:t>khó</a:t>
            </a:r>
            <a:r>
              <a:rPr lang="en-US" sz="2800" smtClean="0">
                <a:solidFill>
                  <a:schemeClr val="bg1"/>
                </a:solidFill>
                <a:latin typeface="Times New Roman" panose="02020603050405020304" pitchFamily="18" charset="0"/>
                <a:ea typeface="Arial" panose="020B0604020202020204" pitchFamily="34" charset="0"/>
              </a:rPr>
              <a:t> vận</a:t>
            </a:r>
            <a:r>
              <a:rPr lang="en-US" sz="2800" dirty="0" smtClean="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chuyển</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tiếp</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tế</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cho</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các</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chiến</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trường</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nhất</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là</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chiến</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trường</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Điện</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Biên</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Phủ</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cổ</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vũ</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tinh</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thần</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cán</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bộ</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chiến</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sĩ</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đang</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tích</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cực</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chuẩn</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bị</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cho</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trận</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đánh</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lịch</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sử</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góp</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phần</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quan</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trọng</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vào</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chiến</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thắng</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Điện</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Biên</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Phủ</a:t>
            </a:r>
            <a:r>
              <a:rPr lang="en-US" sz="2800" dirty="0">
                <a:solidFill>
                  <a:schemeClr val="bg1"/>
                </a:solidFill>
                <a:latin typeface="Times New Roman" panose="02020603050405020304" pitchFamily="18" charset="0"/>
                <a:ea typeface="Arial" panose="020B0604020202020204" pitchFamily="34" charset="0"/>
              </a:rPr>
              <a:t> (1954)</a:t>
            </a:r>
            <a:endParaRPr lang="en-US" sz="2800" dirty="0">
              <a:solidFill>
                <a:schemeClr val="bg1"/>
              </a:solidFill>
            </a:endParaRPr>
          </a:p>
        </p:txBody>
      </p:sp>
    </p:spTree>
    <p:extLst>
      <p:ext uri="{BB962C8B-B14F-4D97-AF65-F5344CB8AC3E}">
        <p14:creationId xmlns:p14="http://schemas.microsoft.com/office/powerpoint/2010/main" val="40362143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21343" y="0"/>
            <a:ext cx="6149312" cy="547650"/>
          </a:xfrm>
          <a:prstGeom prst="rect">
            <a:avLst/>
          </a:prstGeom>
        </p:spPr>
        <p:txBody>
          <a:bodyPr wrap="none">
            <a:spAutoFit/>
          </a:bodyPr>
          <a:lstStyle/>
          <a:p>
            <a:pPr algn="ctr">
              <a:lnSpc>
                <a:spcPct val="115000"/>
              </a:lnSpc>
              <a:spcAft>
                <a:spcPts val="50"/>
              </a:spcAft>
            </a:pPr>
            <a:r>
              <a:rPr lang="en-US" sz="2800" b="1" dirty="0" err="1">
                <a:solidFill>
                  <a:srgbClr val="548DD4"/>
                </a:solidFill>
                <a:latin typeface="Times New Roman" panose="02020603050405020304" pitchFamily="18" charset="0"/>
                <a:ea typeface="Times New Roman" panose="02020603050405020304" pitchFamily="18" charset="0"/>
                <a:cs typeface="Times New Roman" panose="02020603050405020304" pitchFamily="18" charset="0"/>
              </a:rPr>
              <a:t>Phim</a:t>
            </a:r>
            <a:r>
              <a:rPr lang="en-US" sz="2800" b="1" dirty="0">
                <a:solidFill>
                  <a:srgbClr val="548DD4"/>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548DD4"/>
                </a:solidFill>
                <a:latin typeface="Times New Roman" panose="02020603050405020304" pitchFamily="18" charset="0"/>
                <a:ea typeface="Times New Roman" panose="02020603050405020304" pitchFamily="18" charset="0"/>
                <a:cs typeface="Times New Roman" panose="02020603050405020304" pitchFamily="18" charset="0"/>
              </a:rPr>
              <a:t>tài</a:t>
            </a:r>
            <a:r>
              <a:rPr lang="en-US" sz="2800" b="1" dirty="0">
                <a:solidFill>
                  <a:srgbClr val="548DD4"/>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548DD4"/>
                </a:solidFill>
                <a:latin typeface="Times New Roman" panose="02020603050405020304" pitchFamily="18" charset="0"/>
                <a:ea typeface="Times New Roman" panose="02020603050405020304" pitchFamily="18" charset="0"/>
                <a:cs typeface="Times New Roman" panose="02020603050405020304" pitchFamily="18" charset="0"/>
              </a:rPr>
              <a:t>liệu</a:t>
            </a:r>
            <a:r>
              <a:rPr lang="en-US" sz="2800" b="1" dirty="0">
                <a:solidFill>
                  <a:srgbClr val="548DD4"/>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548DD4"/>
                </a:solidFill>
                <a:latin typeface="Times New Roman" panose="02020603050405020304" pitchFamily="18" charset="0"/>
                <a:ea typeface="Times New Roman" panose="02020603050405020304" pitchFamily="18" charset="0"/>
                <a:cs typeface="Times New Roman" panose="02020603050405020304" pitchFamily="18" charset="0"/>
              </a:rPr>
              <a:t>Tiên</a:t>
            </a:r>
            <a:r>
              <a:rPr lang="en-US" sz="2800" b="1" dirty="0">
                <a:solidFill>
                  <a:srgbClr val="548DD4"/>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548DD4"/>
                </a:solidFill>
                <a:latin typeface="Times New Roman" panose="02020603050405020304" pitchFamily="18" charset="0"/>
                <a:ea typeface="Times New Roman" panose="02020603050405020304" pitchFamily="18" charset="0"/>
                <a:cs typeface="Times New Roman" panose="02020603050405020304" pitchFamily="18" charset="0"/>
              </a:rPr>
              <a:t>Lãng</a:t>
            </a:r>
            <a:r>
              <a:rPr lang="en-US" sz="2800" b="1" dirty="0">
                <a:solidFill>
                  <a:srgbClr val="548DD4"/>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548DD4"/>
                </a:solidFill>
                <a:latin typeface="Times New Roman" panose="02020603050405020304" pitchFamily="18" charset="0"/>
                <a:ea typeface="Times New Roman" panose="02020603050405020304" pitchFamily="18" charset="0"/>
                <a:cs typeface="Times New Roman" panose="02020603050405020304" pitchFamily="18" charset="0"/>
              </a:rPr>
              <a:t>miền</a:t>
            </a:r>
            <a:r>
              <a:rPr lang="en-US" sz="2800" b="1" dirty="0">
                <a:solidFill>
                  <a:srgbClr val="548DD4"/>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548DD4"/>
                </a:solidFill>
                <a:latin typeface="Times New Roman" panose="02020603050405020304" pitchFamily="18" charset="0"/>
                <a:ea typeface="Times New Roman" panose="02020603050405020304" pitchFamily="18" charset="0"/>
                <a:cs typeface="Times New Roman" panose="02020603050405020304" pitchFamily="18" charset="0"/>
              </a:rPr>
              <a:t>đất</a:t>
            </a:r>
            <a:r>
              <a:rPr lang="en-US" sz="2800" b="1" dirty="0">
                <a:solidFill>
                  <a:srgbClr val="548DD4"/>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548DD4"/>
                </a:solidFill>
                <a:latin typeface="Times New Roman" panose="02020603050405020304" pitchFamily="18" charset="0"/>
                <a:ea typeface="Times New Roman" panose="02020603050405020304" pitchFamily="18" charset="0"/>
                <a:cs typeface="Times New Roman" panose="02020603050405020304" pitchFamily="18" charset="0"/>
              </a:rPr>
              <a:t>sáng</a:t>
            </a:r>
            <a:endParaRPr lang="en-US" sz="20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5" name="Rectangle 4"/>
          <p:cNvSpPr/>
          <p:nvPr/>
        </p:nvSpPr>
        <p:spPr>
          <a:xfrm>
            <a:off x="2352542" y="6180086"/>
            <a:ext cx="8967988" cy="410882"/>
          </a:xfrm>
          <a:prstGeom prst="rect">
            <a:avLst/>
          </a:prstGeom>
        </p:spPr>
        <p:txBody>
          <a:bodyPr wrap="square">
            <a:spAutoFit/>
          </a:bodyPr>
          <a:lstStyle/>
          <a:p>
            <a:pPr algn="ctr">
              <a:lnSpc>
                <a:spcPct val="115000"/>
              </a:lnSpc>
              <a:spcAft>
                <a:spcPts val="50"/>
              </a:spcAft>
            </a:pPr>
            <a:r>
              <a:rPr lang="en-US" b="1" u="sng" dirty="0">
                <a:solidFill>
                  <a:srgbClr val="548DD4"/>
                </a:solidFill>
                <a:latin typeface="Times New Roman" panose="02020603050405020304" pitchFamily="18" charset="0"/>
                <a:ea typeface="Times New Roman" panose="02020603050405020304" pitchFamily="18" charset="0"/>
                <a:cs typeface="Times New Roman" panose="02020603050405020304" pitchFamily="18" charset="0"/>
                <a:hlinkClick r:id="rId4"/>
              </a:rPr>
              <a:t>https://thhp.vn/phim-tai-lieu-tien-lang-mien-dat-sang-tap-2-23611.html</a:t>
            </a:r>
            <a:endParaRPr lang="en-US" sz="1400" dirty="0">
              <a:effectLst/>
              <a:latin typeface="Arial" panose="020B0604020202020204" pitchFamily="34" charset="0"/>
              <a:ea typeface="Arial" panose="020B0604020202020204" pitchFamily="34" charset="0"/>
              <a:cs typeface="Times New Roman" panose="02020603050405020304" pitchFamily="18" charset="0"/>
            </a:endParaRPr>
          </a:p>
        </p:txBody>
      </p:sp>
      <p:pic>
        <p:nvPicPr>
          <p:cNvPr id="6" name="Phim tài liệu- Tiên Lãng - Miền đất sáng (Tập 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669961" y="658432"/>
            <a:ext cx="9341476" cy="5254581"/>
          </a:xfrm>
          <a:prstGeom prst="rect">
            <a:avLst/>
          </a:prstGeom>
        </p:spPr>
      </p:pic>
    </p:spTree>
    <p:extLst>
      <p:ext uri="{BB962C8B-B14F-4D97-AF65-F5344CB8AC3E}">
        <p14:creationId xmlns:p14="http://schemas.microsoft.com/office/powerpoint/2010/main" val="37881257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31323" y="309093"/>
            <a:ext cx="9238446" cy="1366528"/>
          </a:xfrm>
          <a:prstGeom prst="rect">
            <a:avLst/>
          </a:prstGeom>
        </p:spPr>
        <p:txBody>
          <a:bodyPr wrap="square">
            <a:spAutoFit/>
          </a:bodyPr>
          <a:lstStyle/>
          <a:p>
            <a:pPr algn="just">
              <a:lnSpc>
                <a:spcPct val="115000"/>
              </a:lnSpc>
              <a:spcAft>
                <a:spcPts val="1000"/>
              </a:spcAft>
            </a:pPr>
            <a:r>
              <a:rPr lang="vi-VN" sz="36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3. Hải Phòng đấu tranh tiến tới giải phóng hoàn toàn (từ tháng 7-1954 đến tháng 5-1955) </a:t>
            </a:r>
            <a:endParaRPr lang="en-US" sz="28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p:txBody>
      </p:sp>
      <p:sp>
        <p:nvSpPr>
          <p:cNvPr id="5" name="Rectangle 4"/>
          <p:cNvSpPr/>
          <p:nvPr/>
        </p:nvSpPr>
        <p:spPr>
          <a:xfrm>
            <a:off x="2313905" y="2072612"/>
            <a:ext cx="6752822" cy="2357568"/>
          </a:xfrm>
          <a:prstGeom prst="rect">
            <a:avLst/>
          </a:prstGeom>
        </p:spPr>
        <p:txBody>
          <a:bodyPr wrap="square">
            <a:spAutoFit/>
          </a:bodyPr>
          <a:lstStyle/>
          <a:p>
            <a:pPr algn="just">
              <a:lnSpc>
                <a:spcPct val="115000"/>
              </a:lnSpc>
              <a:spcAft>
                <a:spcPts val="1000"/>
              </a:spcAft>
            </a:pPr>
            <a:r>
              <a:rPr lang="vi-VN" sz="3200" dirty="0" smtClean="0">
                <a:solidFill>
                  <a:srgbClr val="FF0000"/>
                </a:solidFill>
              </a:rPr>
              <a:t>	</a:t>
            </a:r>
            <a:r>
              <a:rPr lang="fr-FR" sz="3200" dirty="0" err="1" smtClean="0">
                <a:solidFill>
                  <a:srgbClr val="FF0000"/>
                </a:solidFill>
              </a:rPr>
              <a:t>Em</a:t>
            </a:r>
            <a:r>
              <a:rPr lang="fr-FR" sz="3200" dirty="0" smtClean="0">
                <a:solidFill>
                  <a:srgbClr val="FF0000"/>
                </a:solidFill>
              </a:rPr>
              <a:t> </a:t>
            </a:r>
            <a:r>
              <a:rPr lang="fr-FR" sz="3200" dirty="0" err="1">
                <a:solidFill>
                  <a:srgbClr val="FF0000"/>
                </a:solidFill>
              </a:rPr>
              <a:t>hãy</a:t>
            </a:r>
            <a:r>
              <a:rPr lang="fr-FR" sz="3200" dirty="0">
                <a:solidFill>
                  <a:srgbClr val="FF0000"/>
                </a:solidFill>
              </a:rPr>
              <a:t> </a:t>
            </a:r>
            <a:r>
              <a:rPr lang="fr-FR" sz="3200" dirty="0" err="1">
                <a:solidFill>
                  <a:srgbClr val="FF0000"/>
                </a:solidFill>
              </a:rPr>
              <a:t>cho</a:t>
            </a:r>
            <a:r>
              <a:rPr lang="fr-FR" sz="3200" dirty="0">
                <a:solidFill>
                  <a:srgbClr val="FF0000"/>
                </a:solidFill>
              </a:rPr>
              <a:t> </a:t>
            </a:r>
            <a:r>
              <a:rPr lang="fr-FR" sz="3200" dirty="0" err="1">
                <a:solidFill>
                  <a:srgbClr val="FF0000"/>
                </a:solidFill>
              </a:rPr>
              <a:t>biết</a:t>
            </a:r>
            <a:r>
              <a:rPr lang="fr-FR" sz="3200" dirty="0">
                <a:solidFill>
                  <a:srgbClr val="FF0000"/>
                </a:solidFill>
              </a:rPr>
              <a:t> </a:t>
            </a:r>
            <a:r>
              <a:rPr lang="fr-FR" sz="3200" dirty="0" err="1" smtClean="0">
                <a:solidFill>
                  <a:srgbClr val="FF0000"/>
                </a:solidFill>
                <a:ea typeface="Arial" panose="020B0604020202020204" pitchFamily="34" charset="0"/>
                <a:cs typeface="Times New Roman" panose="02020603050405020304" pitchFamily="18" charset="0"/>
              </a:rPr>
              <a:t>quá</a:t>
            </a:r>
            <a:r>
              <a:rPr lang="fr-FR" sz="3200" dirty="0" smtClean="0">
                <a:solidFill>
                  <a:srgbClr val="FF0000"/>
                </a:solidFill>
                <a:ea typeface="Arial" panose="020B0604020202020204" pitchFamily="34" charset="0"/>
                <a:cs typeface="Times New Roman" panose="02020603050405020304" pitchFamily="18" charset="0"/>
              </a:rPr>
              <a:t> </a:t>
            </a:r>
            <a:r>
              <a:rPr lang="fr-FR" sz="3200" dirty="0" err="1">
                <a:solidFill>
                  <a:srgbClr val="FF0000"/>
                </a:solidFill>
                <a:ea typeface="Arial" panose="020B0604020202020204" pitchFamily="34" charset="0"/>
                <a:cs typeface="Times New Roman" panose="02020603050405020304" pitchFamily="18" charset="0"/>
              </a:rPr>
              <a:t>trình</a:t>
            </a:r>
            <a:r>
              <a:rPr lang="fr-FR" sz="3200" dirty="0">
                <a:solidFill>
                  <a:srgbClr val="FF0000"/>
                </a:solidFill>
                <a:ea typeface="Arial" panose="020B0604020202020204" pitchFamily="34" charset="0"/>
                <a:cs typeface="Times New Roman" panose="02020603050405020304" pitchFamily="18" charset="0"/>
              </a:rPr>
              <a:t> </a:t>
            </a:r>
            <a:r>
              <a:rPr lang="vi-VN" sz="3200" dirty="0">
                <a:solidFill>
                  <a:srgbClr val="FF0000"/>
                </a:solidFill>
                <a:ea typeface="Arial" panose="020B0604020202020204" pitchFamily="34" charset="0"/>
                <a:cs typeface="Times New Roman" panose="02020603050405020304" pitchFamily="18" charset="0"/>
              </a:rPr>
              <a:t>Hải Phòng đấu tranh tiến tới giải phóng hoàn toàn (từ tháng 7-1954 đến tháng 5-1955) </a:t>
            </a:r>
            <a:r>
              <a:rPr lang="en-US" sz="3200" dirty="0" err="1">
                <a:solidFill>
                  <a:srgbClr val="FF0000"/>
                </a:solidFill>
                <a:ea typeface="Arial" panose="020B0604020202020204" pitchFamily="34" charset="0"/>
                <a:cs typeface="Times New Roman" panose="02020603050405020304" pitchFamily="18" charset="0"/>
              </a:rPr>
              <a:t>diễn</a:t>
            </a:r>
            <a:r>
              <a:rPr lang="en-US" sz="3200" dirty="0">
                <a:solidFill>
                  <a:srgbClr val="FF0000"/>
                </a:solidFill>
                <a:ea typeface="Arial" panose="020B0604020202020204" pitchFamily="34" charset="0"/>
                <a:cs typeface="Times New Roman" panose="02020603050405020304" pitchFamily="18" charset="0"/>
              </a:rPr>
              <a:t> </a:t>
            </a:r>
            <a:r>
              <a:rPr lang="en-US" sz="3200" dirty="0" err="1">
                <a:solidFill>
                  <a:srgbClr val="FF0000"/>
                </a:solidFill>
                <a:ea typeface="Arial" panose="020B0604020202020204" pitchFamily="34" charset="0"/>
                <a:cs typeface="Times New Roman" panose="02020603050405020304" pitchFamily="18" charset="0"/>
              </a:rPr>
              <a:t>ra</a:t>
            </a:r>
            <a:r>
              <a:rPr lang="en-US" sz="3200" dirty="0">
                <a:solidFill>
                  <a:srgbClr val="FF0000"/>
                </a:solidFill>
                <a:ea typeface="Arial" panose="020B0604020202020204" pitchFamily="34" charset="0"/>
                <a:cs typeface="Times New Roman" panose="02020603050405020304" pitchFamily="18" charset="0"/>
              </a:rPr>
              <a:t> </a:t>
            </a:r>
            <a:r>
              <a:rPr lang="en-US" sz="3200" dirty="0" err="1">
                <a:solidFill>
                  <a:srgbClr val="FF0000"/>
                </a:solidFill>
                <a:ea typeface="Arial" panose="020B0604020202020204" pitchFamily="34" charset="0"/>
                <a:cs typeface="Times New Roman" panose="02020603050405020304" pitchFamily="18" charset="0"/>
              </a:rPr>
              <a:t>như</a:t>
            </a:r>
            <a:r>
              <a:rPr lang="en-US" sz="3200" dirty="0">
                <a:solidFill>
                  <a:srgbClr val="FF0000"/>
                </a:solidFill>
                <a:ea typeface="Arial" panose="020B0604020202020204" pitchFamily="34" charset="0"/>
                <a:cs typeface="Times New Roman" panose="02020603050405020304" pitchFamily="18" charset="0"/>
              </a:rPr>
              <a:t> </a:t>
            </a:r>
            <a:r>
              <a:rPr lang="en-US" sz="3200" dirty="0" err="1">
                <a:solidFill>
                  <a:srgbClr val="FF0000"/>
                </a:solidFill>
                <a:ea typeface="Arial" panose="020B0604020202020204" pitchFamily="34" charset="0"/>
                <a:cs typeface="Times New Roman" panose="02020603050405020304" pitchFamily="18" charset="0"/>
              </a:rPr>
              <a:t>thế</a:t>
            </a:r>
            <a:r>
              <a:rPr lang="en-US" sz="3200" dirty="0">
                <a:solidFill>
                  <a:srgbClr val="FF0000"/>
                </a:solidFill>
                <a:ea typeface="Arial" panose="020B0604020202020204" pitchFamily="34" charset="0"/>
                <a:cs typeface="Times New Roman" panose="02020603050405020304" pitchFamily="18" charset="0"/>
              </a:rPr>
              <a:t> </a:t>
            </a:r>
            <a:r>
              <a:rPr lang="en-US" sz="3200" dirty="0" err="1">
                <a:solidFill>
                  <a:srgbClr val="FF0000"/>
                </a:solidFill>
                <a:ea typeface="Arial" panose="020B0604020202020204" pitchFamily="34" charset="0"/>
                <a:cs typeface="Times New Roman" panose="02020603050405020304" pitchFamily="18" charset="0"/>
              </a:rPr>
              <a:t>nào</a:t>
            </a:r>
            <a:r>
              <a:rPr lang="en-US" sz="3200" dirty="0">
                <a:solidFill>
                  <a:srgbClr val="FF0000"/>
                </a:solidFill>
                <a:ea typeface="Arial" panose="020B0604020202020204" pitchFamily="34" charset="0"/>
                <a:cs typeface="Times New Roman" panose="02020603050405020304" pitchFamily="18" charset="0"/>
              </a:rPr>
              <a:t>?</a:t>
            </a:r>
            <a:endParaRPr lang="en-US" sz="2400" dirty="0">
              <a:solidFill>
                <a:srgbClr val="FF0000"/>
              </a:solidFill>
              <a:effectLst/>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4636579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56326" y="91181"/>
            <a:ext cx="8594501" cy="1707134"/>
          </a:xfrm>
          <a:prstGeom prst="rect">
            <a:avLst/>
          </a:prstGeom>
        </p:spPr>
        <p:txBody>
          <a:bodyPr wrap="square">
            <a:spAutoFit/>
          </a:bodyPr>
          <a:lstStyle/>
          <a:p>
            <a:pPr algn="just">
              <a:lnSpc>
                <a:spcPct val="115000"/>
              </a:lnSpc>
              <a:spcAft>
                <a:spcPts val="1000"/>
              </a:spcAft>
            </a:pPr>
            <a:r>
              <a:rPr lang="vi-VN"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3. Hải Phòng đấu tranh tiến tới giải phóng hoàn toàn (từ tháng 7-1954 đến tháng 5-1955) </a:t>
            </a:r>
            <a:endParaRPr lang="en-US" sz="2000"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50"/>
              </a:spcAft>
            </a:pPr>
            <a:r>
              <a:rPr lang="en-US" sz="28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 </a:t>
            </a:r>
            <a:r>
              <a:rPr lang="en-US" sz="2800" b="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Hoàn</a:t>
            </a:r>
            <a:r>
              <a:rPr lang="en-US" sz="28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cảnh</a:t>
            </a:r>
            <a:endParaRPr lang="en-US" sz="20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p:txBody>
      </p:sp>
      <p:sp>
        <p:nvSpPr>
          <p:cNvPr id="5" name="Rectangle 4"/>
          <p:cNvSpPr/>
          <p:nvPr/>
        </p:nvSpPr>
        <p:spPr>
          <a:xfrm>
            <a:off x="2056326" y="1669527"/>
            <a:ext cx="8336923" cy="4680256"/>
          </a:xfrm>
          <a:prstGeom prst="rect">
            <a:avLst/>
          </a:prstGeom>
        </p:spPr>
        <p:txBody>
          <a:bodyPr wrap="square">
            <a:spAutoFit/>
          </a:bodyPr>
          <a:lstStyle/>
          <a:p>
            <a:pPr algn="just">
              <a:lnSpc>
                <a:spcPct val="115000"/>
              </a:lnSpc>
              <a:spcAft>
                <a:spcPts val="1000"/>
              </a:spcAft>
            </a:pP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vi-VN"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Hiệp định Giơnevơ về chấm dứt chiến tranh, lập lại hoà bình ở Đông Dương được kí kết (21-7- 1954), đánh dấu kết thúc thắng lợi cuộc kháng chiến chống Pháp của nhân dân Việt Nam. </a:t>
            </a:r>
            <a:endParaRPr lang="en-US" sz="2800"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1000"/>
              </a:spcAft>
            </a:pP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vi-VN"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Tuy nhiên, Hải Phòng - Kiến An nằm trong khu vực tập kết 300 ngày của quân Pháp ở vùng duyên Thải Bắc Bộ. Vì vậy, quân và dân Hải Phòng - Kiến An vẫn phải tiếp tục đấu tranh làm thất bại mọi âm mưu phá hoại của thực dân </a:t>
            </a:r>
            <a:r>
              <a:rPr lang="vi-VN" sz="2800" dirty="0"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Pháp.</a:t>
            </a:r>
            <a:endParaRPr lang="en-US" sz="28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8086505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710429" y="1374044"/>
            <a:ext cx="1681871" cy="523220"/>
          </a:xfrm>
          <a:prstGeom prst="rect">
            <a:avLst/>
          </a:prstGeom>
        </p:spPr>
        <p:txBody>
          <a:bodyPr wrap="none">
            <a:spAutoFit/>
          </a:bodyPr>
          <a:lstStyle/>
          <a:p>
            <a:r>
              <a:rPr lang="vi-VN" sz="2800" b="1" dirty="0" smtClean="0">
                <a:solidFill>
                  <a:srgbClr val="FF0000"/>
                </a:solidFill>
                <a:latin typeface="Times New Roman" panose="02020603050405020304" pitchFamily="18" charset="0"/>
                <a:ea typeface="Arial" panose="020B0604020202020204" pitchFamily="34" charset="0"/>
              </a:rPr>
              <a:t>10-5-1955</a:t>
            </a:r>
            <a:endParaRPr lang="en-US" sz="2800" b="1" dirty="0">
              <a:solidFill>
                <a:srgbClr val="FF0000"/>
              </a:solidFill>
            </a:endParaRPr>
          </a:p>
        </p:txBody>
      </p:sp>
      <p:sp>
        <p:nvSpPr>
          <p:cNvPr id="6" name="Rectangle 5"/>
          <p:cNvSpPr/>
          <p:nvPr/>
        </p:nvSpPr>
        <p:spPr>
          <a:xfrm>
            <a:off x="4531185" y="1794045"/>
            <a:ext cx="3898440" cy="523220"/>
          </a:xfrm>
          <a:prstGeom prst="rect">
            <a:avLst/>
          </a:prstGeom>
        </p:spPr>
        <p:txBody>
          <a:bodyPr wrap="none">
            <a:spAutoFit/>
          </a:bodyPr>
          <a:lstStyle/>
          <a:p>
            <a:r>
              <a:rPr lang="vi-VN" sz="2800" dirty="0" smtClean="0">
                <a:solidFill>
                  <a:schemeClr val="bg1"/>
                </a:solidFill>
                <a:latin typeface="Times New Roman" panose="02020603050405020304" pitchFamily="18" charset="0"/>
                <a:ea typeface="Arial" panose="020B0604020202020204" pitchFamily="34" charset="0"/>
              </a:rPr>
              <a:t>Tiếp </a:t>
            </a:r>
            <a:r>
              <a:rPr lang="vi-VN" sz="2800" dirty="0">
                <a:solidFill>
                  <a:schemeClr val="bg1"/>
                </a:solidFill>
                <a:latin typeface="Times New Roman" panose="02020603050405020304" pitchFamily="18" charset="0"/>
                <a:ea typeface="Arial" panose="020B0604020202020204" pitchFamily="34" charset="0"/>
              </a:rPr>
              <a:t>quản thị xã Kiến An </a:t>
            </a:r>
            <a:endParaRPr lang="en-US" sz="2800" dirty="0"/>
          </a:p>
        </p:txBody>
      </p:sp>
      <p:sp>
        <p:nvSpPr>
          <p:cNvPr id="7" name="Rectangle 6"/>
          <p:cNvSpPr/>
          <p:nvPr/>
        </p:nvSpPr>
        <p:spPr>
          <a:xfrm>
            <a:off x="1410681" y="0"/>
            <a:ext cx="2672526" cy="677750"/>
          </a:xfrm>
          <a:prstGeom prst="rect">
            <a:avLst/>
          </a:prstGeom>
        </p:spPr>
        <p:txBody>
          <a:bodyPr wrap="none">
            <a:spAutoFit/>
          </a:bodyPr>
          <a:lstStyle/>
          <a:p>
            <a:pPr algn="just">
              <a:lnSpc>
                <a:spcPct val="115000"/>
              </a:lnSpc>
              <a:spcAft>
                <a:spcPts val="50"/>
              </a:spcAft>
            </a:pPr>
            <a:r>
              <a:rPr lang="en-US" sz="36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b. </a:t>
            </a:r>
            <a:r>
              <a:rPr lang="en-US" sz="36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Diễn</a:t>
            </a:r>
            <a:r>
              <a:rPr lang="en-US" sz="36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biến</a:t>
            </a:r>
            <a:r>
              <a:rPr lang="en-US" sz="36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a:t>
            </a:r>
            <a:endParaRPr lang="en-US" sz="2800" b="1"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p:txBody>
      </p:sp>
      <p:sp>
        <p:nvSpPr>
          <p:cNvPr id="8" name="TextBox 7"/>
          <p:cNvSpPr txBox="1"/>
          <p:nvPr/>
        </p:nvSpPr>
        <p:spPr>
          <a:xfrm>
            <a:off x="1942693" y="655460"/>
            <a:ext cx="10161431" cy="523220"/>
          </a:xfrm>
          <a:prstGeom prst="rect">
            <a:avLst/>
          </a:prstGeom>
          <a:noFill/>
        </p:spPr>
        <p:txBody>
          <a:bodyPr wrap="square" rtlCol="0">
            <a:spAutoFit/>
          </a:bodyPr>
          <a:lstStyle/>
          <a:p>
            <a:r>
              <a:rPr lang="vi-VN" sz="2800" dirty="0" smtClean="0">
                <a:solidFill>
                  <a:schemeClr val="bg1"/>
                </a:solidFill>
              </a:rPr>
              <a:t>Từng quận huyện của Hải phòng lần lượt được giải phóng.</a:t>
            </a:r>
            <a:endParaRPr lang="en-US" sz="2800" dirty="0">
              <a:solidFill>
                <a:schemeClr val="bg1"/>
              </a:solidFill>
            </a:endParaRPr>
          </a:p>
        </p:txBody>
      </p:sp>
      <p:sp>
        <p:nvSpPr>
          <p:cNvPr id="9" name="Rectangle 8"/>
          <p:cNvSpPr/>
          <p:nvPr/>
        </p:nvSpPr>
        <p:spPr>
          <a:xfrm>
            <a:off x="2782088" y="2123506"/>
            <a:ext cx="1681871" cy="523220"/>
          </a:xfrm>
          <a:prstGeom prst="rect">
            <a:avLst/>
          </a:prstGeom>
        </p:spPr>
        <p:txBody>
          <a:bodyPr wrap="none">
            <a:spAutoFit/>
          </a:bodyPr>
          <a:lstStyle/>
          <a:p>
            <a:r>
              <a:rPr lang="vi-VN" sz="2800" b="1" dirty="0">
                <a:solidFill>
                  <a:srgbClr val="FF0000"/>
                </a:solidFill>
                <a:latin typeface="Times New Roman" panose="02020603050405020304" pitchFamily="18" charset="0"/>
                <a:ea typeface="Arial" panose="020B0604020202020204" pitchFamily="34" charset="0"/>
              </a:rPr>
              <a:t>12-5-1955</a:t>
            </a:r>
            <a:endParaRPr lang="en-US" sz="2800" b="1" dirty="0">
              <a:solidFill>
                <a:srgbClr val="FF0000"/>
              </a:solidFill>
            </a:endParaRPr>
          </a:p>
        </p:txBody>
      </p:sp>
      <p:sp>
        <p:nvSpPr>
          <p:cNvPr id="10" name="Rectangle 9"/>
          <p:cNvSpPr/>
          <p:nvPr/>
        </p:nvSpPr>
        <p:spPr>
          <a:xfrm>
            <a:off x="4531185" y="2464472"/>
            <a:ext cx="2832250" cy="523220"/>
          </a:xfrm>
          <a:prstGeom prst="rect">
            <a:avLst/>
          </a:prstGeom>
        </p:spPr>
        <p:txBody>
          <a:bodyPr wrap="none">
            <a:spAutoFit/>
          </a:bodyPr>
          <a:lstStyle/>
          <a:p>
            <a:r>
              <a:rPr lang="vi-VN" sz="2800" dirty="0" smtClean="0">
                <a:solidFill>
                  <a:schemeClr val="bg1"/>
                </a:solidFill>
                <a:latin typeface="Times New Roman" panose="02020603050405020304" pitchFamily="18" charset="0"/>
                <a:ea typeface="Arial" panose="020B0604020202020204" pitchFamily="34" charset="0"/>
              </a:rPr>
              <a:t>Huyện </a:t>
            </a:r>
            <a:r>
              <a:rPr lang="vi-VN" sz="2800" dirty="0">
                <a:solidFill>
                  <a:schemeClr val="bg1"/>
                </a:solidFill>
                <a:latin typeface="Times New Roman" panose="02020603050405020304" pitchFamily="18" charset="0"/>
                <a:ea typeface="Arial" panose="020B0604020202020204" pitchFamily="34" charset="0"/>
              </a:rPr>
              <a:t>An Dương </a:t>
            </a:r>
            <a:endParaRPr lang="en-US" sz="2800" dirty="0"/>
          </a:p>
        </p:txBody>
      </p:sp>
      <p:sp>
        <p:nvSpPr>
          <p:cNvPr id="11" name="Rectangle 10"/>
          <p:cNvSpPr/>
          <p:nvPr/>
        </p:nvSpPr>
        <p:spPr>
          <a:xfrm>
            <a:off x="2746944" y="2807599"/>
            <a:ext cx="1681871" cy="523220"/>
          </a:xfrm>
          <a:prstGeom prst="rect">
            <a:avLst/>
          </a:prstGeom>
        </p:spPr>
        <p:txBody>
          <a:bodyPr wrap="none">
            <a:spAutoFit/>
          </a:bodyPr>
          <a:lstStyle/>
          <a:p>
            <a:r>
              <a:rPr lang="vi-VN" sz="2800" b="1" dirty="0">
                <a:solidFill>
                  <a:srgbClr val="FF0000"/>
                </a:solidFill>
                <a:latin typeface="Times New Roman" panose="02020603050405020304" pitchFamily="18" charset="0"/>
                <a:ea typeface="Arial" panose="020B0604020202020204" pitchFamily="34" charset="0"/>
              </a:rPr>
              <a:t>13-5-1955</a:t>
            </a:r>
            <a:endParaRPr lang="en-US" sz="2800" b="1" dirty="0">
              <a:solidFill>
                <a:srgbClr val="FF0000"/>
              </a:solidFill>
            </a:endParaRPr>
          </a:p>
        </p:txBody>
      </p:sp>
      <p:sp>
        <p:nvSpPr>
          <p:cNvPr id="12" name="Rectangle 11"/>
          <p:cNvSpPr/>
          <p:nvPr/>
        </p:nvSpPr>
        <p:spPr>
          <a:xfrm>
            <a:off x="4638779" y="3259453"/>
            <a:ext cx="6519670" cy="523220"/>
          </a:xfrm>
          <a:prstGeom prst="rect">
            <a:avLst/>
          </a:prstGeom>
        </p:spPr>
        <p:txBody>
          <a:bodyPr wrap="none">
            <a:spAutoFit/>
          </a:bodyPr>
          <a:lstStyle/>
          <a:p>
            <a:r>
              <a:rPr lang="vi-VN" sz="2800" dirty="0" smtClean="0">
                <a:solidFill>
                  <a:schemeClr val="bg1"/>
                </a:solidFill>
                <a:latin typeface="Times New Roman" panose="02020603050405020304" pitchFamily="18" charset="0"/>
                <a:ea typeface="Arial" panose="020B0604020202020204" pitchFamily="34" charset="0"/>
              </a:rPr>
              <a:t>Huyện </a:t>
            </a:r>
            <a:r>
              <a:rPr lang="vi-VN" sz="2800" dirty="0">
                <a:solidFill>
                  <a:schemeClr val="bg1"/>
                </a:solidFill>
                <a:latin typeface="Times New Roman" panose="02020603050405020304" pitchFamily="18" charset="0"/>
                <a:ea typeface="Arial" panose="020B0604020202020204" pitchFamily="34" charset="0"/>
              </a:rPr>
              <a:t>Thủy Nguyên, thành phố Hải Phòng </a:t>
            </a:r>
            <a:endParaRPr lang="en-US" sz="2800" dirty="0"/>
          </a:p>
        </p:txBody>
      </p:sp>
      <p:sp>
        <p:nvSpPr>
          <p:cNvPr id="13" name="Rectangle 12"/>
          <p:cNvSpPr/>
          <p:nvPr/>
        </p:nvSpPr>
        <p:spPr>
          <a:xfrm>
            <a:off x="2736791" y="3526404"/>
            <a:ext cx="1681871" cy="523220"/>
          </a:xfrm>
          <a:prstGeom prst="rect">
            <a:avLst/>
          </a:prstGeom>
        </p:spPr>
        <p:txBody>
          <a:bodyPr wrap="none">
            <a:spAutoFit/>
          </a:bodyPr>
          <a:lstStyle/>
          <a:p>
            <a:r>
              <a:rPr lang="vi-VN" sz="2800" b="1" dirty="0">
                <a:solidFill>
                  <a:srgbClr val="FF0000"/>
                </a:solidFill>
                <a:latin typeface="Times New Roman" panose="02020603050405020304" pitchFamily="18" charset="0"/>
                <a:ea typeface="Arial" panose="020B0604020202020204" pitchFamily="34" charset="0"/>
              </a:rPr>
              <a:t>14-5-1955</a:t>
            </a:r>
            <a:endParaRPr lang="en-US" sz="2800" b="1" dirty="0">
              <a:solidFill>
                <a:srgbClr val="FF0000"/>
              </a:solidFill>
            </a:endParaRPr>
          </a:p>
        </p:txBody>
      </p:sp>
      <p:sp>
        <p:nvSpPr>
          <p:cNvPr id="14" name="Rectangle 13"/>
          <p:cNvSpPr/>
          <p:nvPr/>
        </p:nvSpPr>
        <p:spPr>
          <a:xfrm>
            <a:off x="4638779" y="3852024"/>
            <a:ext cx="2860014" cy="523220"/>
          </a:xfrm>
          <a:prstGeom prst="rect">
            <a:avLst/>
          </a:prstGeom>
        </p:spPr>
        <p:txBody>
          <a:bodyPr wrap="none">
            <a:spAutoFit/>
          </a:bodyPr>
          <a:lstStyle/>
          <a:p>
            <a:r>
              <a:rPr lang="vi-VN" sz="2800" dirty="0" smtClean="0">
                <a:solidFill>
                  <a:schemeClr val="bg1"/>
                </a:solidFill>
                <a:latin typeface="Times New Roman" panose="02020603050405020304" pitchFamily="18" charset="0"/>
                <a:ea typeface="Arial" panose="020B0604020202020204" pitchFamily="34" charset="0"/>
              </a:rPr>
              <a:t>Huyện </a:t>
            </a:r>
            <a:r>
              <a:rPr lang="vi-VN" sz="2800" dirty="0">
                <a:solidFill>
                  <a:schemeClr val="bg1"/>
                </a:solidFill>
                <a:latin typeface="Times New Roman" panose="02020603050405020304" pitchFamily="18" charset="0"/>
                <a:ea typeface="Arial" panose="020B0604020202020204" pitchFamily="34" charset="0"/>
              </a:rPr>
              <a:t>Kiến Thụy </a:t>
            </a:r>
            <a:endParaRPr lang="en-US" sz="2800" dirty="0"/>
          </a:p>
        </p:txBody>
      </p:sp>
      <p:sp>
        <p:nvSpPr>
          <p:cNvPr id="15" name="Rectangle 14"/>
          <p:cNvSpPr/>
          <p:nvPr/>
        </p:nvSpPr>
        <p:spPr>
          <a:xfrm>
            <a:off x="2736791" y="4222286"/>
            <a:ext cx="1681871" cy="523220"/>
          </a:xfrm>
          <a:prstGeom prst="rect">
            <a:avLst/>
          </a:prstGeom>
        </p:spPr>
        <p:txBody>
          <a:bodyPr wrap="none">
            <a:spAutoFit/>
          </a:bodyPr>
          <a:lstStyle/>
          <a:p>
            <a:r>
              <a:rPr lang="vi-VN" sz="2800" b="1" dirty="0">
                <a:solidFill>
                  <a:srgbClr val="FF0000"/>
                </a:solidFill>
                <a:latin typeface="Times New Roman" panose="02020603050405020304" pitchFamily="18" charset="0"/>
                <a:ea typeface="Arial" panose="020B0604020202020204" pitchFamily="34" charset="0"/>
              </a:rPr>
              <a:t>15-5-1955</a:t>
            </a:r>
            <a:endParaRPr lang="en-US" sz="2800" b="1" dirty="0">
              <a:solidFill>
                <a:srgbClr val="FF0000"/>
              </a:solidFill>
            </a:endParaRPr>
          </a:p>
        </p:txBody>
      </p:sp>
      <p:sp>
        <p:nvSpPr>
          <p:cNvPr id="16" name="Rectangle 15"/>
          <p:cNvSpPr/>
          <p:nvPr/>
        </p:nvSpPr>
        <p:spPr>
          <a:xfrm>
            <a:off x="4638779" y="4666493"/>
            <a:ext cx="2419252" cy="523220"/>
          </a:xfrm>
          <a:prstGeom prst="rect">
            <a:avLst/>
          </a:prstGeom>
        </p:spPr>
        <p:txBody>
          <a:bodyPr wrap="none">
            <a:spAutoFit/>
          </a:bodyPr>
          <a:lstStyle/>
          <a:p>
            <a:r>
              <a:rPr lang="vi-VN" sz="2800" dirty="0" smtClean="0">
                <a:solidFill>
                  <a:schemeClr val="bg1"/>
                </a:solidFill>
                <a:latin typeface="Times New Roman" panose="02020603050405020304" pitchFamily="18" charset="0"/>
                <a:ea typeface="Arial" panose="020B0604020202020204" pitchFamily="34" charset="0"/>
              </a:rPr>
              <a:t>Huyện </a:t>
            </a:r>
            <a:r>
              <a:rPr lang="vi-VN" sz="2800" dirty="0">
                <a:solidFill>
                  <a:schemeClr val="bg1"/>
                </a:solidFill>
                <a:latin typeface="Times New Roman" panose="02020603050405020304" pitchFamily="18" charset="0"/>
                <a:ea typeface="Arial" panose="020B0604020202020204" pitchFamily="34" charset="0"/>
              </a:rPr>
              <a:t>Đồ Sơn </a:t>
            </a:r>
            <a:endParaRPr lang="en-US" sz="2800" dirty="0"/>
          </a:p>
        </p:txBody>
      </p:sp>
      <p:sp>
        <p:nvSpPr>
          <p:cNvPr id="17" name="Rectangle 16"/>
          <p:cNvSpPr/>
          <p:nvPr/>
        </p:nvSpPr>
        <p:spPr>
          <a:xfrm>
            <a:off x="2710428" y="4998654"/>
            <a:ext cx="1681871" cy="523220"/>
          </a:xfrm>
          <a:prstGeom prst="rect">
            <a:avLst/>
          </a:prstGeom>
        </p:spPr>
        <p:txBody>
          <a:bodyPr wrap="none">
            <a:spAutoFit/>
          </a:bodyPr>
          <a:lstStyle/>
          <a:p>
            <a:r>
              <a:rPr lang="vi-VN" sz="2800" b="1" dirty="0">
                <a:solidFill>
                  <a:srgbClr val="FF0000"/>
                </a:solidFill>
                <a:latin typeface="Times New Roman" panose="02020603050405020304" pitchFamily="18" charset="0"/>
                <a:ea typeface="Arial" panose="020B0604020202020204" pitchFamily="34" charset="0"/>
              </a:rPr>
              <a:t>16-5-1955</a:t>
            </a:r>
            <a:endParaRPr lang="en-US" sz="2800" b="1" dirty="0">
              <a:solidFill>
                <a:srgbClr val="FF0000"/>
              </a:solidFill>
            </a:endParaRPr>
          </a:p>
        </p:txBody>
      </p:sp>
      <p:sp>
        <p:nvSpPr>
          <p:cNvPr id="18" name="Rectangle 17"/>
          <p:cNvSpPr/>
          <p:nvPr/>
        </p:nvSpPr>
        <p:spPr>
          <a:xfrm>
            <a:off x="4638779" y="5444835"/>
            <a:ext cx="3230372" cy="523220"/>
          </a:xfrm>
          <a:prstGeom prst="rect">
            <a:avLst/>
          </a:prstGeom>
        </p:spPr>
        <p:txBody>
          <a:bodyPr wrap="none">
            <a:spAutoFit/>
          </a:bodyPr>
          <a:lstStyle/>
          <a:p>
            <a:r>
              <a:rPr lang="vi-VN" sz="2800" dirty="0">
                <a:solidFill>
                  <a:schemeClr val="bg1"/>
                </a:solidFill>
                <a:latin typeface="Times New Roman" panose="02020603050405020304" pitchFamily="18" charset="0"/>
                <a:ea typeface="Arial" panose="020B0604020202020204" pitchFamily="34" charset="0"/>
              </a:rPr>
              <a:t>Đ</a:t>
            </a:r>
            <a:r>
              <a:rPr lang="vi-VN" sz="2800" dirty="0" smtClean="0">
                <a:solidFill>
                  <a:schemeClr val="bg1"/>
                </a:solidFill>
                <a:latin typeface="Times New Roman" panose="02020603050405020304" pitchFamily="18" charset="0"/>
                <a:ea typeface="Arial" panose="020B0604020202020204" pitchFamily="34" charset="0"/>
              </a:rPr>
              <a:t>ảo </a:t>
            </a:r>
            <a:r>
              <a:rPr lang="vi-VN" sz="2800" dirty="0">
                <a:solidFill>
                  <a:schemeClr val="bg1"/>
                </a:solidFill>
                <a:latin typeface="Times New Roman" panose="02020603050405020304" pitchFamily="18" charset="0"/>
                <a:ea typeface="Arial" panose="020B0604020202020204" pitchFamily="34" charset="0"/>
              </a:rPr>
              <a:t>Cát Hải, Cát Bà </a:t>
            </a:r>
            <a:endParaRPr lang="en-US" sz="2800" dirty="0"/>
          </a:p>
        </p:txBody>
      </p:sp>
      <p:cxnSp>
        <p:nvCxnSpPr>
          <p:cNvPr id="21" name="Elbow Connector 20"/>
          <p:cNvCxnSpPr/>
          <p:nvPr/>
        </p:nvCxnSpPr>
        <p:spPr>
          <a:xfrm>
            <a:off x="2782089" y="1874974"/>
            <a:ext cx="3482431" cy="410309"/>
          </a:xfrm>
          <a:prstGeom prst="bentConnector3">
            <a:avLst/>
          </a:prstGeom>
        </p:spPr>
        <p:style>
          <a:lnRef idx="2">
            <a:schemeClr val="accent4"/>
          </a:lnRef>
          <a:fillRef idx="0">
            <a:schemeClr val="accent4"/>
          </a:fillRef>
          <a:effectRef idx="1">
            <a:schemeClr val="accent4"/>
          </a:effectRef>
          <a:fontRef idx="minor">
            <a:schemeClr val="tx1"/>
          </a:fontRef>
        </p:style>
      </p:cxnSp>
      <p:cxnSp>
        <p:nvCxnSpPr>
          <p:cNvPr id="26" name="Elbow Connector 25"/>
          <p:cNvCxnSpPr/>
          <p:nvPr/>
        </p:nvCxnSpPr>
        <p:spPr>
          <a:xfrm>
            <a:off x="2794457" y="3277567"/>
            <a:ext cx="3482431" cy="410309"/>
          </a:xfrm>
          <a:prstGeom prst="bentConnector3">
            <a:avLst/>
          </a:prstGeom>
        </p:spPr>
        <p:style>
          <a:lnRef idx="2">
            <a:schemeClr val="accent4"/>
          </a:lnRef>
          <a:fillRef idx="0">
            <a:schemeClr val="accent4"/>
          </a:fillRef>
          <a:effectRef idx="1">
            <a:schemeClr val="accent4"/>
          </a:effectRef>
          <a:fontRef idx="minor">
            <a:schemeClr val="tx1"/>
          </a:fontRef>
        </p:style>
      </p:cxnSp>
      <p:cxnSp>
        <p:nvCxnSpPr>
          <p:cNvPr id="27" name="Elbow Connector 26"/>
          <p:cNvCxnSpPr/>
          <p:nvPr/>
        </p:nvCxnSpPr>
        <p:spPr>
          <a:xfrm>
            <a:off x="2736791" y="2581685"/>
            <a:ext cx="3482431" cy="410309"/>
          </a:xfrm>
          <a:prstGeom prst="bentConnector3">
            <a:avLst/>
          </a:prstGeom>
        </p:spPr>
        <p:style>
          <a:lnRef idx="2">
            <a:schemeClr val="accent4"/>
          </a:lnRef>
          <a:fillRef idx="0">
            <a:schemeClr val="accent4"/>
          </a:fillRef>
          <a:effectRef idx="1">
            <a:schemeClr val="accent4"/>
          </a:effectRef>
          <a:fontRef idx="minor">
            <a:schemeClr val="tx1"/>
          </a:fontRef>
        </p:style>
      </p:cxnSp>
      <p:cxnSp>
        <p:nvCxnSpPr>
          <p:cNvPr id="28" name="Elbow Connector 27"/>
          <p:cNvCxnSpPr/>
          <p:nvPr/>
        </p:nvCxnSpPr>
        <p:spPr>
          <a:xfrm>
            <a:off x="2794457" y="3972030"/>
            <a:ext cx="3482431" cy="410309"/>
          </a:xfrm>
          <a:prstGeom prst="bentConnector3">
            <a:avLst/>
          </a:prstGeom>
        </p:spPr>
        <p:style>
          <a:lnRef idx="2">
            <a:schemeClr val="accent4"/>
          </a:lnRef>
          <a:fillRef idx="0">
            <a:schemeClr val="accent4"/>
          </a:fillRef>
          <a:effectRef idx="1">
            <a:schemeClr val="accent4"/>
          </a:effectRef>
          <a:fontRef idx="minor">
            <a:schemeClr val="tx1"/>
          </a:fontRef>
        </p:style>
      </p:cxnSp>
      <p:cxnSp>
        <p:nvCxnSpPr>
          <p:cNvPr id="29" name="Elbow Connector 28"/>
          <p:cNvCxnSpPr/>
          <p:nvPr/>
        </p:nvCxnSpPr>
        <p:spPr>
          <a:xfrm>
            <a:off x="2794457" y="4729234"/>
            <a:ext cx="3482431" cy="410309"/>
          </a:xfrm>
          <a:prstGeom prst="bentConnector3">
            <a:avLst/>
          </a:prstGeom>
        </p:spPr>
        <p:style>
          <a:lnRef idx="2">
            <a:schemeClr val="accent4"/>
          </a:lnRef>
          <a:fillRef idx="0">
            <a:schemeClr val="accent4"/>
          </a:fillRef>
          <a:effectRef idx="1">
            <a:schemeClr val="accent4"/>
          </a:effectRef>
          <a:fontRef idx="minor">
            <a:schemeClr val="tx1"/>
          </a:fontRef>
        </p:style>
      </p:cxnSp>
      <p:cxnSp>
        <p:nvCxnSpPr>
          <p:cNvPr id="30" name="Elbow Connector 29"/>
          <p:cNvCxnSpPr/>
          <p:nvPr/>
        </p:nvCxnSpPr>
        <p:spPr>
          <a:xfrm>
            <a:off x="2794457" y="5501291"/>
            <a:ext cx="3482431" cy="410309"/>
          </a:xfrm>
          <a:prstGeom prst="bentConnector3">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0135603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6817302"/>
          </a:xfrm>
          <a:prstGeom prst="rect">
            <a:avLst/>
          </a:prstGeom>
        </p:spPr>
      </p:pic>
      <p:sp>
        <p:nvSpPr>
          <p:cNvPr id="4" name="Rectangle 3"/>
          <p:cNvSpPr/>
          <p:nvPr/>
        </p:nvSpPr>
        <p:spPr>
          <a:xfrm>
            <a:off x="1922361" y="2068300"/>
            <a:ext cx="3570208" cy="2640723"/>
          </a:xfrm>
          <a:prstGeom prst="rect">
            <a:avLst/>
          </a:prstGeom>
        </p:spPr>
        <p:txBody>
          <a:bodyPr wrap="none">
            <a:spAutoFit/>
          </a:bodyPr>
          <a:lstStyle/>
          <a:p>
            <a:pPr algn="ctr">
              <a:lnSpc>
                <a:spcPct val="115000"/>
              </a:lnSpc>
              <a:spcAft>
                <a:spcPts val="0"/>
              </a:spcAft>
              <a:tabLst>
                <a:tab pos="4067175" algn="l"/>
              </a:tabLst>
            </a:pPr>
            <a:r>
              <a:rPr lang="en-US" sz="72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II. </a:t>
            </a:r>
            <a:r>
              <a:rPr lang="vi-VN" sz="72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HẢI </a:t>
            </a:r>
            <a:endParaRPr lang="vi-VN" sz="7200" b="1"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a:p>
            <a:pPr algn="ctr">
              <a:lnSpc>
                <a:spcPct val="115000"/>
              </a:lnSpc>
              <a:spcAft>
                <a:spcPts val="0"/>
              </a:spcAft>
              <a:tabLst>
                <a:tab pos="4067175" algn="l"/>
              </a:tabLst>
            </a:pPr>
            <a:r>
              <a:rPr lang="vi-VN" sz="7200" b="1"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PHÒNG</a:t>
            </a:r>
            <a:endParaRPr lang="en-US" sz="60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6" name="Rectangle 5"/>
          <p:cNvSpPr/>
          <p:nvPr/>
        </p:nvSpPr>
        <p:spPr>
          <a:xfrm>
            <a:off x="6366906" y="2128854"/>
            <a:ext cx="4490332" cy="1791260"/>
          </a:xfrm>
          <a:prstGeom prst="rect">
            <a:avLst/>
          </a:prstGeom>
        </p:spPr>
        <p:txBody>
          <a:bodyPr wrap="none">
            <a:spAutoFit/>
          </a:bodyPr>
          <a:lstStyle/>
          <a:p>
            <a:pPr algn="ctr">
              <a:lnSpc>
                <a:spcPct val="115000"/>
              </a:lnSpc>
              <a:spcAft>
                <a:spcPts val="0"/>
              </a:spcAft>
              <a:tabLst>
                <a:tab pos="4067175" algn="l"/>
              </a:tabLst>
            </a:pPr>
            <a:r>
              <a:rPr lang="vi-VN" sz="48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TỪ NĂM 1955 </a:t>
            </a:r>
            <a:endParaRPr lang="vi-VN" sz="4800" b="1"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a:p>
            <a:pPr algn="ctr">
              <a:lnSpc>
                <a:spcPct val="115000"/>
              </a:lnSpc>
              <a:spcAft>
                <a:spcPts val="0"/>
              </a:spcAft>
              <a:tabLst>
                <a:tab pos="4067175" algn="l"/>
              </a:tabLst>
            </a:pPr>
            <a:r>
              <a:rPr lang="vi-VN" sz="4800" b="1"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ĐẾN </a:t>
            </a:r>
            <a:r>
              <a:rPr lang="vi-VN" sz="48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NĂM 1975</a:t>
            </a:r>
            <a:endParaRPr lang="en-US" sz="4000" dirty="0">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1825202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53295" y="534988"/>
            <a:ext cx="8967989" cy="1224951"/>
          </a:xfrm>
          <a:prstGeom prst="rect">
            <a:avLst/>
          </a:prstGeom>
        </p:spPr>
        <p:txBody>
          <a:bodyPr wrap="square">
            <a:spAutoFit/>
          </a:bodyPr>
          <a:lstStyle/>
          <a:p>
            <a:pPr>
              <a:lnSpc>
                <a:spcPct val="115000"/>
              </a:lnSpc>
              <a:spcAft>
                <a:spcPts val="0"/>
              </a:spcAft>
            </a:pPr>
            <a:r>
              <a:rPr lang="vi-VN"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1. Thành tựu của Hải Phòng trong 10 năm đầu xây dựng chủ nghĩa xã hội ở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miền</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Bắc</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vi-VN"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(1955-1965)</a:t>
            </a:r>
            <a:endParaRPr lang="en-US" sz="24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p:txBody>
      </p:sp>
      <p:sp>
        <p:nvSpPr>
          <p:cNvPr id="5" name="Rectangle 4"/>
          <p:cNvSpPr/>
          <p:nvPr/>
        </p:nvSpPr>
        <p:spPr>
          <a:xfrm>
            <a:off x="2107841" y="2272642"/>
            <a:ext cx="8401320" cy="3560975"/>
          </a:xfrm>
          <a:prstGeom prst="rect">
            <a:avLst/>
          </a:prstGeom>
        </p:spPr>
        <p:txBody>
          <a:bodyPr wrap="square">
            <a:spAutoFit/>
          </a:bodyPr>
          <a:lstStyle/>
          <a:p>
            <a:pPr>
              <a:lnSpc>
                <a:spcPct val="115000"/>
              </a:lnSpc>
              <a:spcAft>
                <a:spcPts val="0"/>
              </a:spcAft>
            </a:pPr>
            <a:r>
              <a:rPr lang="vi-VN" sz="2800" b="1"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Em hãy đọc tài liệu, n</a:t>
            </a:r>
            <a:r>
              <a:rPr lang="en-US" sz="2800" b="1"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êu</a:t>
            </a:r>
            <a:r>
              <a:rPr lang="en-US" sz="2800" b="1"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những</a:t>
            </a:r>
            <a:r>
              <a:rPr lang="en-US" sz="28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thành</a:t>
            </a:r>
            <a:r>
              <a:rPr lang="en-US" sz="28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tựu</a:t>
            </a:r>
            <a:r>
              <a:rPr lang="en-US" sz="28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của</a:t>
            </a:r>
            <a:r>
              <a:rPr lang="en-US" sz="28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Hải</a:t>
            </a:r>
            <a:r>
              <a:rPr lang="en-US" sz="28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Phòng</a:t>
            </a:r>
            <a:r>
              <a:rPr lang="en-US" sz="28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trong</a:t>
            </a:r>
            <a:r>
              <a:rPr lang="en-US" sz="28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10 </a:t>
            </a:r>
            <a:r>
              <a:rPr lang="en-US" sz="28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năm</a:t>
            </a:r>
            <a:r>
              <a:rPr lang="en-US" sz="28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đầu</a:t>
            </a:r>
            <a:r>
              <a:rPr lang="en-US" sz="28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xây</a:t>
            </a:r>
            <a:r>
              <a:rPr lang="en-US" sz="28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dựng</a:t>
            </a:r>
            <a:r>
              <a:rPr lang="en-US" sz="28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Chủ</a:t>
            </a:r>
            <a:r>
              <a:rPr lang="en-US" sz="28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nghĩa</a:t>
            </a:r>
            <a:r>
              <a:rPr lang="en-US" sz="28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xã</a:t>
            </a:r>
            <a:r>
              <a:rPr lang="en-US" sz="28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hội</a:t>
            </a:r>
            <a:r>
              <a:rPr lang="en-US" sz="28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ở </a:t>
            </a:r>
            <a:r>
              <a:rPr lang="en-US" sz="28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miền</a:t>
            </a:r>
            <a:r>
              <a:rPr lang="en-US" sz="28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Bắc</a:t>
            </a:r>
            <a:r>
              <a:rPr lang="en-US" sz="28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28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(1955-1965)</a:t>
            </a:r>
            <a:endParaRPr lang="en-US" sz="2000" b="1" dirty="0">
              <a:solidFill>
                <a:srgbClr val="FF0000"/>
              </a:solidFill>
              <a:latin typeface="Arial" panose="020B0604020202020204" pitchFamily="34" charset="0"/>
              <a:ea typeface="Arial" panose="020B0604020202020204" pitchFamily="34" charset="0"/>
              <a:cs typeface="Times New Roman" panose="02020603050405020304" pitchFamily="18" charset="0"/>
            </a:endParaRPr>
          </a:p>
          <a:p>
            <a:pPr>
              <a:lnSpc>
                <a:spcPct val="115000"/>
              </a:lnSpc>
              <a:spcAft>
                <a:spcPts val="0"/>
              </a:spcAft>
            </a:pPr>
            <a:r>
              <a:rPr lang="en-US" sz="2800" b="1" i="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Các</a:t>
            </a:r>
            <a:r>
              <a:rPr lang="en-US" sz="2800" b="1" i="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lĩnh</a:t>
            </a:r>
            <a:r>
              <a:rPr lang="en-US" sz="2800" b="1" i="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vực</a:t>
            </a:r>
            <a:r>
              <a:rPr lang="en-US" sz="2800" b="1" i="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a:t>
            </a:r>
            <a:endParaRPr lang="en-US" sz="2000" b="1" dirty="0">
              <a:solidFill>
                <a:srgbClr val="FF0000"/>
              </a:solidFill>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15000"/>
              </a:lnSpc>
              <a:spcAft>
                <a:spcPts val="0"/>
              </a:spcAft>
              <a:buClr>
                <a:srgbClr val="000000"/>
              </a:buClr>
              <a:buSzPts val="1200"/>
              <a:buFont typeface="Symbol" panose="05050102010706020507" pitchFamily="18" charset="2"/>
              <a:buChar char="-"/>
            </a:pP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Công</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nghiệp</a:t>
            </a:r>
            <a:endParaRPr lang="en-US" sz="20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nSpc>
                <a:spcPct val="115000"/>
              </a:lnSpc>
              <a:spcAft>
                <a:spcPts val="0"/>
              </a:spcAft>
              <a:buClr>
                <a:srgbClr val="000000"/>
              </a:buClr>
              <a:buSzPts val="1200"/>
              <a:buFont typeface="Symbol" panose="05050102010706020507" pitchFamily="18" charset="2"/>
              <a:buChar char="-"/>
            </a:pP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Nông</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nghiệp</a:t>
            </a:r>
            <a:endParaRPr lang="en-US" sz="20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nSpc>
                <a:spcPct val="115000"/>
              </a:lnSpc>
              <a:spcAft>
                <a:spcPts val="0"/>
              </a:spcAft>
              <a:buClr>
                <a:srgbClr val="000000"/>
              </a:buClr>
              <a:buSzPts val="1200"/>
              <a:buFont typeface="Symbol" panose="05050102010706020507" pitchFamily="18" charset="2"/>
              <a:buChar char="-"/>
            </a:pP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Văn</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hóa</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giáo</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dục</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y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tế</a:t>
            </a:r>
            <a:endParaRPr lang="en-US" sz="2000" b="1" u="none" strike="noStrike" spc="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305598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60656" y="1068666"/>
            <a:ext cx="8937938" cy="584775"/>
          </a:xfrm>
          <a:prstGeom prst="rect">
            <a:avLst/>
          </a:prstGeom>
          <a:noFill/>
        </p:spPr>
        <p:txBody>
          <a:bodyPr wrap="square" rtlCol="0">
            <a:spAutoFit/>
          </a:bodyPr>
          <a:lstStyle/>
          <a:p>
            <a:r>
              <a:rPr lang="vi-VN" sz="3200" dirty="0" smtClean="0">
                <a:solidFill>
                  <a:srgbClr val="FF0000"/>
                </a:solidFill>
              </a:rPr>
              <a:t>Điền từ con thiếu vào chỗ trống: </a:t>
            </a:r>
            <a:endParaRPr lang="en-US" sz="3200" dirty="0">
              <a:solidFill>
                <a:srgbClr val="FF0000"/>
              </a:solidFill>
            </a:endParaRPr>
          </a:p>
        </p:txBody>
      </p:sp>
      <p:sp>
        <p:nvSpPr>
          <p:cNvPr id="5" name="Rectangle 4"/>
          <p:cNvSpPr/>
          <p:nvPr/>
        </p:nvSpPr>
        <p:spPr>
          <a:xfrm>
            <a:off x="781318" y="13402"/>
            <a:ext cx="9689206" cy="1043171"/>
          </a:xfrm>
          <a:prstGeom prst="rect">
            <a:avLst/>
          </a:prstGeom>
        </p:spPr>
        <p:txBody>
          <a:bodyPr wrap="square">
            <a:spAutoFit/>
          </a:bodyPr>
          <a:lstStyle/>
          <a:p>
            <a:pPr>
              <a:lnSpc>
                <a:spcPct val="115000"/>
              </a:lnSpc>
              <a:spcAft>
                <a:spcPts val="0"/>
              </a:spcAft>
            </a:pPr>
            <a:r>
              <a:rPr lang="vi-VN"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1. Thành tựu của Hải Phòng trong 10 năm đầu xây dựng chủ nghĩa xã hội ở</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miền</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Bắc</a:t>
            </a:r>
            <a:r>
              <a:rPr lang="vi-VN"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(1955-1965)</a:t>
            </a:r>
            <a:endParaRPr lang="en-US" sz="20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p:txBody>
      </p:sp>
      <p:sp>
        <p:nvSpPr>
          <p:cNvPr id="6" name="Rectangle 5"/>
          <p:cNvSpPr/>
          <p:nvPr/>
        </p:nvSpPr>
        <p:spPr>
          <a:xfrm>
            <a:off x="1558344" y="1602413"/>
            <a:ext cx="9440213" cy="4365298"/>
          </a:xfrm>
          <a:prstGeom prst="rect">
            <a:avLst/>
          </a:prstGeom>
        </p:spPr>
        <p:txBody>
          <a:bodyPr wrap="square">
            <a:spAutoFit/>
          </a:bodyPr>
          <a:lstStyle/>
          <a:p>
            <a:pPr marL="342900" lvl="0" indent="-342900">
              <a:lnSpc>
                <a:spcPct val="115000"/>
              </a:lnSpc>
              <a:spcAft>
                <a:spcPts val="50"/>
              </a:spcAft>
              <a:buClr>
                <a:srgbClr val="000000"/>
              </a:buClr>
              <a:buSzPts val="1200"/>
              <a:buFont typeface="Symbol" panose="05050102010706020507" pitchFamily="18" charset="2"/>
              <a:buChar char="-"/>
            </a:pP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Hàng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loạt</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nhà</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máy</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xí</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nghiệp</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đơn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vị</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vận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tải</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biển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sông</a:t>
            </a:r>
            <a:r>
              <a:rPr lang="vi-VN"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vi-VN"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24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1</a:t>
            </a:r>
            <a:r>
              <a:rPr lang="vi-VN"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400"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Cảng</a:t>
            </a:r>
            <a:r>
              <a:rPr lang="en-US"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Hải</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Phòng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đã</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căn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bản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phục</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hồi</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sản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xuất</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nâng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cao</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năng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lực</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vận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chuyển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xếp</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dỡ</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đón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tàu</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ra</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vào</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cảng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an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toàn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vi-VN"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nSpc>
                <a:spcPct val="115000"/>
              </a:lnSpc>
              <a:spcAft>
                <a:spcPts val="50"/>
              </a:spcAft>
              <a:buClr>
                <a:srgbClr val="000000"/>
              </a:buClr>
              <a:buSzPts val="1200"/>
              <a:buFont typeface="Symbol" panose="05050102010706020507" pitchFamily="18" charset="2"/>
              <a:buChar char="-"/>
            </a:pPr>
            <a:r>
              <a:rPr lang="en-US" sz="2400"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Ngày</a:t>
            </a:r>
            <a:r>
              <a:rPr lang="en-US"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01-4-1960,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Nhà</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máy</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Đóng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tàu</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Hải</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Phòng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khởi</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công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xây</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dựng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Hải</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Phòng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trở</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thành</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24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2</a:t>
            </a:r>
            <a:r>
              <a:rPr lang="vi-VN"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400"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nước</a:t>
            </a:r>
            <a:r>
              <a:rPr lang="en-US"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Việt</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Nam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Dân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chủ</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Cộng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hoà</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dirty="0">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1000"/>
              </a:spcAft>
            </a:pPr>
            <a:r>
              <a:rPr lang="vi-VN" sz="2400" dirty="0" smtClean="0">
                <a:solidFill>
                  <a:srgbClr val="000000"/>
                </a:solidFill>
                <a:latin typeface="Times New Roman" panose="02020603050405020304" pitchFamily="18" charset="0"/>
                <a:ea typeface="Times New Roman" panose="02020603050405020304" pitchFamily="18" charset="0"/>
              </a:rPr>
              <a:t>- </a:t>
            </a:r>
            <a:r>
              <a:rPr lang="en-US" sz="2400" dirty="0" err="1" smtClean="0">
                <a:solidFill>
                  <a:srgbClr val="000000"/>
                </a:solidFill>
                <a:latin typeface="Times New Roman" panose="02020603050405020304" pitchFamily="18" charset="0"/>
                <a:ea typeface="Times New Roman" panose="02020603050405020304" pitchFamily="18" charset="0"/>
              </a:rPr>
              <a:t>Sản</a:t>
            </a:r>
            <a:r>
              <a:rPr lang="en-US" sz="2400" dirty="0" smtClean="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phẩm</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công</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nghiệp</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của</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Hải</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smtClean="0">
                <a:solidFill>
                  <a:srgbClr val="000000"/>
                </a:solidFill>
                <a:latin typeface="Times New Roman" panose="02020603050405020304" pitchFamily="18" charset="0"/>
                <a:ea typeface="Times New Roman" panose="02020603050405020304" pitchFamily="18" charset="0"/>
              </a:rPr>
              <a:t>Phòng</a:t>
            </a:r>
            <a:r>
              <a:rPr lang="vi-VN" sz="2400" dirty="0" smtClean="0">
                <a:solidFill>
                  <a:srgbClr val="000000"/>
                </a:solidFill>
                <a:latin typeface="Times New Roman" panose="02020603050405020304" pitchFamily="18" charset="0"/>
                <a:ea typeface="Times New Roman" panose="02020603050405020304" pitchFamily="18" charset="0"/>
              </a:rPr>
              <a:t>.....................</a:t>
            </a:r>
            <a:r>
              <a:rPr lang="vi-VN" sz="2400" b="1" dirty="0" smtClean="0">
                <a:solidFill>
                  <a:srgbClr val="FF0000"/>
                </a:solidFill>
                <a:latin typeface="Times New Roman" panose="02020603050405020304" pitchFamily="18" charset="0"/>
                <a:ea typeface="Times New Roman" panose="02020603050405020304" pitchFamily="18" charset="0"/>
              </a:rPr>
              <a:t>3</a:t>
            </a:r>
            <a:r>
              <a:rPr lang="vi-VN" sz="2400" dirty="0" smtClean="0">
                <a:solidFill>
                  <a:srgbClr val="000000"/>
                </a:solidFill>
                <a:latin typeface="Times New Roman" panose="02020603050405020304" pitchFamily="18" charset="0"/>
                <a:ea typeface="Times New Roman" panose="02020603050405020304" pitchFamily="18" charset="0"/>
              </a:rPr>
              <a:t>....................., </a:t>
            </a:r>
            <a:r>
              <a:rPr lang="en-US" sz="2400" dirty="0" err="1" smtClean="0">
                <a:solidFill>
                  <a:srgbClr val="000000"/>
                </a:solidFill>
                <a:latin typeface="Times New Roman" panose="02020603050405020304" pitchFamily="18" charset="0"/>
                <a:ea typeface="Times New Roman" panose="02020603050405020304" pitchFamily="18" charset="0"/>
              </a:rPr>
              <a:t>tính</a:t>
            </a:r>
            <a:r>
              <a:rPr lang="en-US" sz="2400" dirty="0" smtClean="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đến</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đầu</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năm</a:t>
            </a:r>
            <a:r>
              <a:rPr lang="en-US" sz="2400" dirty="0">
                <a:solidFill>
                  <a:srgbClr val="000000"/>
                </a:solidFill>
                <a:latin typeface="Times New Roman" panose="02020603050405020304" pitchFamily="18" charset="0"/>
                <a:ea typeface="Times New Roman" panose="02020603050405020304" pitchFamily="18" charset="0"/>
              </a:rPr>
              <a:t> 1965 </a:t>
            </a:r>
            <a:r>
              <a:rPr lang="en-US" sz="2400" dirty="0" err="1">
                <a:solidFill>
                  <a:srgbClr val="000000"/>
                </a:solidFill>
                <a:latin typeface="Times New Roman" panose="02020603050405020304" pitchFamily="18" charset="0"/>
                <a:ea typeface="Times New Roman" panose="02020603050405020304" pitchFamily="18" charset="0"/>
              </a:rPr>
              <a:t>có</a:t>
            </a:r>
            <a:r>
              <a:rPr lang="en-US" sz="2400" dirty="0">
                <a:solidFill>
                  <a:srgbClr val="000000"/>
                </a:solidFill>
                <a:latin typeface="Times New Roman" panose="02020603050405020304" pitchFamily="18" charset="0"/>
                <a:ea typeface="Times New Roman" panose="02020603050405020304" pitchFamily="18" charset="0"/>
              </a:rPr>
              <a:t> 33 </a:t>
            </a:r>
            <a:r>
              <a:rPr lang="en-US" sz="2400" dirty="0" err="1">
                <a:solidFill>
                  <a:srgbClr val="000000"/>
                </a:solidFill>
                <a:latin typeface="Times New Roman" panose="02020603050405020304" pitchFamily="18" charset="0"/>
                <a:ea typeface="Times New Roman" panose="02020603050405020304" pitchFamily="18" charset="0"/>
              </a:rPr>
              <a:t>loại</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mặt</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hàng</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đáp</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ứng</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nhu</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cầu</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không</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chỉ</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của</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Hải</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Phòng</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mà</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cả</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nhiều</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tỉnh</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miền</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Bắc</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và</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phục</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vụ</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xuất</a:t>
            </a:r>
            <a:r>
              <a:rPr lang="en-US" sz="2400" dirty="0">
                <a:solidFill>
                  <a:srgbClr val="000000"/>
                </a:solidFill>
                <a:latin typeface="Times New Roman" panose="02020603050405020304" pitchFamily="18" charset="0"/>
                <a:ea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rPr>
              <a:t>khẩu</a:t>
            </a:r>
            <a:r>
              <a:rPr lang="en-US" sz="2400" dirty="0">
                <a:solidFill>
                  <a:srgbClr val="000000"/>
                </a:solidFill>
                <a:latin typeface="Times New Roman" panose="02020603050405020304" pitchFamily="18" charset="0"/>
                <a:ea typeface="Times New Roman" panose="02020603050405020304" pitchFamily="18" charset="0"/>
              </a:rPr>
              <a:t>.</a:t>
            </a:r>
            <a:r>
              <a:rPr lang="en-US" sz="2400" dirty="0"/>
              <a:t> </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7" name="TextBox 6"/>
          <p:cNvSpPr txBox="1"/>
          <p:nvPr/>
        </p:nvSpPr>
        <p:spPr>
          <a:xfrm>
            <a:off x="1068947" y="1056573"/>
            <a:ext cx="3953814" cy="523220"/>
          </a:xfrm>
          <a:prstGeom prst="rect">
            <a:avLst/>
          </a:prstGeom>
          <a:noFill/>
        </p:spPr>
        <p:txBody>
          <a:bodyPr wrap="square" rtlCol="0">
            <a:spAutoFit/>
          </a:bodyPr>
          <a:lstStyle/>
          <a:p>
            <a:r>
              <a:rPr lang="vi-VN" sz="2800" b="1" dirty="0" smtClean="0">
                <a:solidFill>
                  <a:schemeClr val="bg1"/>
                </a:solidFill>
                <a:latin typeface="+mj-lt"/>
              </a:rPr>
              <a:t>a. Công nghiệp</a:t>
            </a:r>
            <a:endParaRPr lang="en-US" sz="2800" b="1" dirty="0">
              <a:solidFill>
                <a:schemeClr val="bg1"/>
              </a:solidFill>
              <a:latin typeface="+mj-lt"/>
            </a:endParaRPr>
          </a:p>
        </p:txBody>
      </p:sp>
      <p:sp>
        <p:nvSpPr>
          <p:cNvPr id="8" name="Rectangle 7"/>
          <p:cNvSpPr/>
          <p:nvPr/>
        </p:nvSpPr>
        <p:spPr>
          <a:xfrm>
            <a:off x="8191157" y="5956237"/>
            <a:ext cx="3060453" cy="446276"/>
          </a:xfrm>
          <a:prstGeom prst="rect">
            <a:avLst/>
          </a:prstGeom>
          <a:solidFill>
            <a:srgbClr val="FFFF00"/>
          </a:solidFill>
        </p:spPr>
        <p:txBody>
          <a:bodyPr wrap="none">
            <a:spAutoFit/>
          </a:bodyPr>
          <a:lstStyle/>
          <a:p>
            <a:pPr lvl="0">
              <a:lnSpc>
                <a:spcPct val="115000"/>
              </a:lnSpc>
              <a:spcAft>
                <a:spcPts val="50"/>
              </a:spcAft>
              <a:buClr>
                <a:srgbClr val="000000"/>
              </a:buClr>
              <a:buSzPts val="1200"/>
            </a:pPr>
            <a:r>
              <a:rPr lang="en-US" sz="20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khôi</a:t>
            </a:r>
            <a:r>
              <a:rPr lang="en-US" sz="2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phục</a:t>
            </a:r>
            <a:r>
              <a:rPr lang="en-US" sz="2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hoặc</a:t>
            </a:r>
            <a:r>
              <a:rPr lang="en-US" sz="2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xây</a:t>
            </a:r>
            <a:r>
              <a:rPr lang="en-US" sz="2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dựng</a:t>
            </a:r>
            <a:r>
              <a:rPr lang="en-US" sz="2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1600" b="1"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9" name="Rectangle 8"/>
          <p:cNvSpPr/>
          <p:nvPr/>
        </p:nvSpPr>
        <p:spPr>
          <a:xfrm>
            <a:off x="1948332" y="6058299"/>
            <a:ext cx="3384260" cy="400110"/>
          </a:xfrm>
          <a:prstGeom prst="rect">
            <a:avLst/>
          </a:prstGeom>
          <a:solidFill>
            <a:srgbClr val="FFFF00"/>
          </a:solidFill>
        </p:spPr>
        <p:txBody>
          <a:bodyPr wrap="none">
            <a:spAutoFit/>
          </a:bodyPr>
          <a:lstStyle/>
          <a:p>
            <a:r>
              <a:rPr lang="en-US" sz="2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0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thủ</a:t>
            </a:r>
            <a:r>
              <a:rPr lang="en-US" sz="2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đô</a:t>
            </a:r>
            <a:r>
              <a:rPr lang="en-US" sz="2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ngành</a:t>
            </a:r>
            <a:r>
              <a:rPr lang="en-US" sz="2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hàng</a:t>
            </a:r>
            <a:r>
              <a:rPr lang="en-US" sz="2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hải</a:t>
            </a:r>
            <a:endParaRPr lang="en-US" sz="2000" b="1" dirty="0"/>
          </a:p>
        </p:txBody>
      </p:sp>
      <p:sp>
        <p:nvSpPr>
          <p:cNvPr id="10" name="Rectangle 9"/>
          <p:cNvSpPr/>
          <p:nvPr/>
        </p:nvSpPr>
        <p:spPr>
          <a:xfrm>
            <a:off x="5838699" y="6056175"/>
            <a:ext cx="1603324" cy="400110"/>
          </a:xfrm>
          <a:prstGeom prst="rect">
            <a:avLst/>
          </a:prstGeom>
          <a:solidFill>
            <a:srgbClr val="FFFF00"/>
          </a:solidFill>
        </p:spPr>
        <p:txBody>
          <a:bodyPr wrap="none">
            <a:spAutoFit/>
          </a:bodyPr>
          <a:lstStyle/>
          <a:p>
            <a:r>
              <a:rPr lang="en-US" sz="2000" b="1" dirty="0" err="1">
                <a:solidFill>
                  <a:srgbClr val="000000"/>
                </a:solidFill>
                <a:latin typeface="Times New Roman" panose="02020603050405020304" pitchFamily="18" charset="0"/>
                <a:ea typeface="Times New Roman" panose="02020603050405020304" pitchFamily="18" charset="0"/>
              </a:rPr>
              <a:t>khá</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đa</a:t>
            </a:r>
            <a:r>
              <a:rPr lang="en-US" sz="2000" b="1" dirty="0">
                <a:solidFill>
                  <a:srgbClr val="000000"/>
                </a:solidFill>
                <a:latin typeface="Times New Roman" panose="02020603050405020304" pitchFamily="18" charset="0"/>
                <a:ea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rPr>
              <a:t>dạng</a:t>
            </a:r>
            <a:r>
              <a:rPr lang="en-US" sz="2000" b="1" dirty="0">
                <a:solidFill>
                  <a:srgbClr val="000000"/>
                </a:solidFill>
                <a:latin typeface="Times New Roman" panose="02020603050405020304" pitchFamily="18" charset="0"/>
                <a:ea typeface="Times New Roman" panose="02020603050405020304" pitchFamily="18" charset="0"/>
              </a:rPr>
              <a:t> </a:t>
            </a:r>
            <a:endParaRPr lang="en-US" sz="2000" b="1" dirty="0"/>
          </a:p>
        </p:txBody>
      </p:sp>
    </p:spTree>
    <p:extLst>
      <p:ext uri="{BB962C8B-B14F-4D97-AF65-F5344CB8AC3E}">
        <p14:creationId xmlns:p14="http://schemas.microsoft.com/office/powerpoint/2010/main" val="32800195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grpId="0" nodeType="clickEffect">
                                  <p:stCondLst>
                                    <p:cond delay="0"/>
                                  </p:stCondLst>
                                  <p:childTnLst>
                                    <p:animMotion origin="layout" path="M 4.16667E-6 4.07407E-6 L -0.44818 -0.55926 " pathEditMode="relative" rAng="0" ptsTypes="AA">
                                      <p:cBhvr>
                                        <p:cTn id="6" dur="2000" fill="hold"/>
                                        <p:tgtEl>
                                          <p:spTgt spid="8"/>
                                        </p:tgtEl>
                                        <p:attrNameLst>
                                          <p:attrName>ppt_x</p:attrName>
                                          <p:attrName>ppt_y</p:attrName>
                                        </p:attrNameLst>
                                      </p:cBhvr>
                                      <p:rCtr x="-22409" y="-27963"/>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2.29167E-6 -1.11022E-16 L 0.27799 -0.325 " pathEditMode="relative" rAng="0" ptsTypes="AA">
                                      <p:cBhvr>
                                        <p:cTn id="10" dur="2000" fill="hold"/>
                                        <p:tgtEl>
                                          <p:spTgt spid="9"/>
                                        </p:tgtEl>
                                        <p:attrNameLst>
                                          <p:attrName>ppt_x</p:attrName>
                                          <p:attrName>ppt_y</p:attrName>
                                        </p:attrNameLst>
                                      </p:cBhvr>
                                      <p:rCtr x="13893" y="-16250"/>
                                    </p:animMotion>
                                  </p:childTnLst>
                                </p:cTn>
                              </p:par>
                            </p:childTnLst>
                          </p:cTn>
                        </p:par>
                      </p:childTnLst>
                    </p:cTn>
                  </p:par>
                  <p:par>
                    <p:cTn id="11" fill="hold">
                      <p:stCondLst>
                        <p:cond delay="indefinite"/>
                      </p:stCondLst>
                      <p:childTnLst>
                        <p:par>
                          <p:cTn id="12" fill="hold">
                            <p:stCondLst>
                              <p:cond delay="0"/>
                            </p:stCondLst>
                            <p:childTnLst>
                              <p:par>
                                <p:cTn id="13" presetID="56" presetClass="path" presetSubtype="0" accel="50000" decel="50000" fill="hold" grpId="0" nodeType="clickEffect">
                                  <p:stCondLst>
                                    <p:cond delay="0"/>
                                  </p:stCondLst>
                                  <p:childTnLst>
                                    <p:animMotion origin="layout" path="M -1.45833E-6 1.48148E-6 L 0.12722 -0.20394 " pathEditMode="relative" rAng="0" ptsTypes="AA">
                                      <p:cBhvr>
                                        <p:cTn id="14" dur="2000" fill="hold"/>
                                        <p:tgtEl>
                                          <p:spTgt spid="10"/>
                                        </p:tgtEl>
                                        <p:attrNameLst>
                                          <p:attrName>ppt_x</p:attrName>
                                          <p:attrName>ppt_y</p:attrName>
                                        </p:attrNameLst>
                                      </p:cBhvr>
                                      <p:rCtr x="6354" y="-1020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41682" y="2224151"/>
            <a:ext cx="8728842" cy="3416320"/>
          </a:xfrm>
          <a:prstGeom prst="rect">
            <a:avLst/>
          </a:prstGeom>
        </p:spPr>
        <p:txBody>
          <a:bodyPr wrap="square">
            <a:spAutoFit/>
          </a:bodyPr>
          <a:lstStyle/>
          <a:p>
            <a:r>
              <a:rPr lang="vi-VN" sz="3200" dirty="0" smtClean="0">
                <a:solidFill>
                  <a:srgbClr val="000000"/>
                </a:solidFill>
                <a:latin typeface="Times New Roman" panose="02020603050405020304" pitchFamily="18" charset="0"/>
                <a:ea typeface="Times New Roman" panose="02020603050405020304" pitchFamily="18" charset="0"/>
              </a:rPr>
              <a:t>- </a:t>
            </a:r>
            <a:r>
              <a:rPr lang="en-US" sz="3200" dirty="0" err="1" smtClean="0">
                <a:solidFill>
                  <a:srgbClr val="000000"/>
                </a:solidFill>
                <a:latin typeface="Times New Roman" panose="02020603050405020304" pitchFamily="18" charset="0"/>
                <a:ea typeface="Times New Roman" panose="02020603050405020304" pitchFamily="18" charset="0"/>
              </a:rPr>
              <a:t>Phong</a:t>
            </a:r>
            <a:r>
              <a:rPr lang="en-US" sz="3200" dirty="0" smtClean="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trào</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thi</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đua</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lao</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động</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sản</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xuất</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theo</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mục</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tiêu</a:t>
            </a:r>
            <a:r>
              <a:rPr lang="en-US" sz="3200" dirty="0">
                <a:solidFill>
                  <a:srgbClr val="000000"/>
                </a:solidFill>
                <a:latin typeface="Times New Roman" panose="02020603050405020304" pitchFamily="18" charset="0"/>
                <a:ea typeface="Times New Roman" panose="02020603050405020304" pitchFamily="18" charset="0"/>
              </a:rPr>
              <a:t> “Ba </a:t>
            </a:r>
            <a:r>
              <a:rPr lang="en-US" sz="3200" dirty="0" err="1">
                <a:solidFill>
                  <a:srgbClr val="000000"/>
                </a:solidFill>
                <a:latin typeface="Times New Roman" panose="02020603050405020304" pitchFamily="18" charset="0"/>
                <a:ea typeface="Times New Roman" panose="02020603050405020304" pitchFamily="18" charset="0"/>
              </a:rPr>
              <a:t>nhất</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năng</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suất</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cao</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nhất</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rau</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màu</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nhiều</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nhất</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chăn</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nuôi</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giỏi</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nhất</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phát</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triển</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mạnh</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mẽ</a:t>
            </a:r>
            <a:r>
              <a:rPr lang="en-US" sz="3200" dirty="0">
                <a:solidFill>
                  <a:srgbClr val="000000"/>
                </a:solidFill>
                <a:latin typeface="Times New Roman" panose="02020603050405020304" pitchFamily="18" charset="0"/>
                <a:ea typeface="Times New Roman" panose="02020603050405020304" pitchFamily="18" charset="0"/>
              </a:rPr>
              <a:t>. </a:t>
            </a:r>
            <a:endParaRPr lang="vi-VN" sz="3200" dirty="0" smtClean="0">
              <a:solidFill>
                <a:srgbClr val="000000"/>
              </a:solidFill>
              <a:latin typeface="Times New Roman" panose="02020603050405020304" pitchFamily="18" charset="0"/>
              <a:ea typeface="Times New Roman" panose="02020603050405020304" pitchFamily="18" charset="0"/>
            </a:endParaRPr>
          </a:p>
          <a:p>
            <a:r>
              <a:rPr lang="vi-VN" sz="3200" dirty="0" smtClean="0">
                <a:solidFill>
                  <a:srgbClr val="000000"/>
                </a:solidFill>
                <a:latin typeface="Times New Roman" panose="02020603050405020304" pitchFamily="18" charset="0"/>
                <a:ea typeface="Times New Roman" panose="02020603050405020304" pitchFamily="18" charset="0"/>
              </a:rPr>
              <a:t>- Chú trọng </a:t>
            </a:r>
            <a:r>
              <a:rPr lang="en-US" sz="3200" dirty="0" err="1" smtClean="0">
                <a:solidFill>
                  <a:srgbClr val="000000"/>
                </a:solidFill>
                <a:latin typeface="Times New Roman" panose="02020603050405020304" pitchFamily="18" charset="0"/>
                <a:ea typeface="Times New Roman" panose="02020603050405020304" pitchFamily="18" charset="0"/>
              </a:rPr>
              <a:t>áp</a:t>
            </a:r>
            <a:r>
              <a:rPr lang="en-US" sz="3200" dirty="0" smtClean="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dụng</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tiến</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bộ</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khoa</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học</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kĩ</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thuật</a:t>
            </a:r>
            <a:r>
              <a:rPr lang="en-US" sz="3200" dirty="0">
                <a:solidFill>
                  <a:srgbClr val="000000"/>
                </a:solidFill>
                <a:latin typeface="Times New Roman" panose="02020603050405020304" pitchFamily="18" charset="0"/>
                <a:ea typeface="Times New Roman" panose="02020603050405020304" pitchFamily="18" charset="0"/>
              </a:rPr>
              <a:t> </a:t>
            </a:r>
            <a:endParaRPr lang="vi-VN" sz="3200" dirty="0" smtClean="0">
              <a:solidFill>
                <a:srgbClr val="000000"/>
              </a:solidFill>
              <a:latin typeface="Times New Roman" panose="02020603050405020304" pitchFamily="18" charset="0"/>
              <a:ea typeface="Times New Roman" panose="02020603050405020304" pitchFamily="18" charset="0"/>
            </a:endParaRPr>
          </a:p>
          <a:p>
            <a:r>
              <a:rPr lang="vi-VN" sz="4400" dirty="0" smtClean="0">
                <a:solidFill>
                  <a:srgbClr val="FF0000"/>
                </a:solidFill>
                <a:latin typeface="Times New Roman" panose="02020603050405020304" pitchFamily="18" charset="0"/>
                <a:ea typeface="Times New Roman" panose="02020603050405020304" pitchFamily="18" charset="0"/>
              </a:rPr>
              <a:t>=&gt; N</a:t>
            </a:r>
            <a:r>
              <a:rPr lang="en-US" sz="4400" dirty="0" err="1" smtClean="0">
                <a:solidFill>
                  <a:srgbClr val="FF0000"/>
                </a:solidFill>
                <a:latin typeface="Times New Roman" panose="02020603050405020304" pitchFamily="18" charset="0"/>
                <a:ea typeface="Times New Roman" panose="02020603050405020304" pitchFamily="18" charset="0"/>
              </a:rPr>
              <a:t>ông</a:t>
            </a:r>
            <a:r>
              <a:rPr lang="en-US" sz="4400" dirty="0" smtClean="0">
                <a:solidFill>
                  <a:srgbClr val="FF0000"/>
                </a:solidFill>
                <a:latin typeface="Times New Roman" panose="02020603050405020304" pitchFamily="18" charset="0"/>
                <a:ea typeface="Times New Roman" panose="02020603050405020304" pitchFamily="18" charset="0"/>
              </a:rPr>
              <a:t> </a:t>
            </a:r>
            <a:r>
              <a:rPr lang="en-US" sz="4400" dirty="0" err="1">
                <a:solidFill>
                  <a:srgbClr val="FF0000"/>
                </a:solidFill>
                <a:latin typeface="Times New Roman" panose="02020603050405020304" pitchFamily="18" charset="0"/>
                <a:ea typeface="Times New Roman" panose="02020603050405020304" pitchFamily="18" charset="0"/>
              </a:rPr>
              <a:t>nghiệp</a:t>
            </a:r>
            <a:r>
              <a:rPr lang="en-US" sz="4400" dirty="0">
                <a:solidFill>
                  <a:srgbClr val="FF0000"/>
                </a:solidFill>
                <a:latin typeface="Times New Roman" panose="02020603050405020304" pitchFamily="18" charset="0"/>
                <a:ea typeface="Times New Roman" panose="02020603050405020304" pitchFamily="18" charset="0"/>
              </a:rPr>
              <a:t> </a:t>
            </a:r>
            <a:r>
              <a:rPr lang="en-US" sz="4400" dirty="0" err="1">
                <a:solidFill>
                  <a:srgbClr val="FF0000"/>
                </a:solidFill>
                <a:latin typeface="Times New Roman" panose="02020603050405020304" pitchFamily="18" charset="0"/>
                <a:ea typeface="Times New Roman" panose="02020603050405020304" pitchFamily="18" charset="0"/>
              </a:rPr>
              <a:t>phát</a:t>
            </a:r>
            <a:r>
              <a:rPr lang="en-US" sz="4400" dirty="0">
                <a:solidFill>
                  <a:srgbClr val="FF0000"/>
                </a:solidFill>
                <a:latin typeface="Times New Roman" panose="02020603050405020304" pitchFamily="18" charset="0"/>
                <a:ea typeface="Times New Roman" panose="02020603050405020304" pitchFamily="18" charset="0"/>
              </a:rPr>
              <a:t> </a:t>
            </a:r>
            <a:r>
              <a:rPr lang="en-US" sz="4400" dirty="0" err="1">
                <a:solidFill>
                  <a:srgbClr val="FF0000"/>
                </a:solidFill>
                <a:latin typeface="Times New Roman" panose="02020603050405020304" pitchFamily="18" charset="0"/>
                <a:ea typeface="Times New Roman" panose="02020603050405020304" pitchFamily="18" charset="0"/>
              </a:rPr>
              <a:t>triển</a:t>
            </a:r>
            <a:r>
              <a:rPr lang="en-US" sz="4400" dirty="0">
                <a:solidFill>
                  <a:srgbClr val="FF0000"/>
                </a:solidFill>
                <a:latin typeface="Times New Roman" panose="02020603050405020304" pitchFamily="18" charset="0"/>
                <a:ea typeface="Times New Roman" panose="02020603050405020304" pitchFamily="18" charset="0"/>
              </a:rPr>
              <a:t> </a:t>
            </a:r>
            <a:r>
              <a:rPr lang="en-US" sz="4400" dirty="0" err="1" smtClean="0">
                <a:solidFill>
                  <a:srgbClr val="FF0000"/>
                </a:solidFill>
                <a:latin typeface="Times New Roman" panose="02020603050405020304" pitchFamily="18" charset="0"/>
                <a:ea typeface="Times New Roman" panose="02020603050405020304" pitchFamily="18" charset="0"/>
              </a:rPr>
              <a:t>làm</a:t>
            </a:r>
            <a:r>
              <a:rPr lang="en-US" sz="4400" dirty="0" smtClean="0">
                <a:solidFill>
                  <a:srgbClr val="FF0000"/>
                </a:solidFill>
                <a:latin typeface="Times New Roman" panose="02020603050405020304" pitchFamily="18" charset="0"/>
                <a:ea typeface="Times New Roman" panose="02020603050405020304" pitchFamily="18" charset="0"/>
              </a:rPr>
              <a:t> </a:t>
            </a:r>
            <a:r>
              <a:rPr lang="en-US" sz="4400" dirty="0" err="1">
                <a:solidFill>
                  <a:srgbClr val="FF0000"/>
                </a:solidFill>
                <a:latin typeface="Times New Roman" panose="02020603050405020304" pitchFamily="18" charset="0"/>
                <a:ea typeface="Times New Roman" panose="02020603050405020304" pitchFamily="18" charset="0"/>
              </a:rPr>
              <a:t>thay</a:t>
            </a:r>
            <a:r>
              <a:rPr lang="en-US" sz="4400" dirty="0">
                <a:solidFill>
                  <a:srgbClr val="FF0000"/>
                </a:solidFill>
                <a:latin typeface="Times New Roman" panose="02020603050405020304" pitchFamily="18" charset="0"/>
                <a:ea typeface="Times New Roman" panose="02020603050405020304" pitchFamily="18" charset="0"/>
              </a:rPr>
              <a:t> </a:t>
            </a:r>
            <a:r>
              <a:rPr lang="en-US" sz="4400" dirty="0" err="1">
                <a:solidFill>
                  <a:srgbClr val="FF0000"/>
                </a:solidFill>
                <a:latin typeface="Times New Roman" panose="02020603050405020304" pitchFamily="18" charset="0"/>
                <a:ea typeface="Times New Roman" panose="02020603050405020304" pitchFamily="18" charset="0"/>
              </a:rPr>
              <a:t>đổi</a:t>
            </a:r>
            <a:r>
              <a:rPr lang="en-US" sz="4400" dirty="0">
                <a:solidFill>
                  <a:srgbClr val="FF0000"/>
                </a:solidFill>
                <a:latin typeface="Times New Roman" panose="02020603050405020304" pitchFamily="18" charset="0"/>
                <a:ea typeface="Times New Roman" panose="02020603050405020304" pitchFamily="18" charset="0"/>
              </a:rPr>
              <a:t> </a:t>
            </a:r>
            <a:r>
              <a:rPr lang="en-US" sz="4400" dirty="0" err="1">
                <a:solidFill>
                  <a:srgbClr val="FF0000"/>
                </a:solidFill>
                <a:latin typeface="Times New Roman" panose="02020603050405020304" pitchFamily="18" charset="0"/>
                <a:ea typeface="Times New Roman" panose="02020603050405020304" pitchFamily="18" charset="0"/>
              </a:rPr>
              <a:t>bộ</a:t>
            </a:r>
            <a:r>
              <a:rPr lang="en-US" sz="4400" dirty="0">
                <a:solidFill>
                  <a:srgbClr val="FF0000"/>
                </a:solidFill>
                <a:latin typeface="Times New Roman" panose="02020603050405020304" pitchFamily="18" charset="0"/>
                <a:ea typeface="Times New Roman" panose="02020603050405020304" pitchFamily="18" charset="0"/>
              </a:rPr>
              <a:t> </a:t>
            </a:r>
            <a:r>
              <a:rPr lang="en-US" sz="4400" dirty="0" err="1">
                <a:solidFill>
                  <a:srgbClr val="FF0000"/>
                </a:solidFill>
                <a:latin typeface="Times New Roman" panose="02020603050405020304" pitchFamily="18" charset="0"/>
                <a:ea typeface="Times New Roman" panose="02020603050405020304" pitchFamily="18" charset="0"/>
              </a:rPr>
              <a:t>mặt</a:t>
            </a:r>
            <a:r>
              <a:rPr lang="en-US" sz="4400" dirty="0">
                <a:solidFill>
                  <a:srgbClr val="FF0000"/>
                </a:solidFill>
                <a:latin typeface="Times New Roman" panose="02020603050405020304" pitchFamily="18" charset="0"/>
                <a:ea typeface="Times New Roman" panose="02020603050405020304" pitchFamily="18" charset="0"/>
              </a:rPr>
              <a:t> </a:t>
            </a:r>
            <a:r>
              <a:rPr lang="en-US" sz="4400" dirty="0" err="1">
                <a:solidFill>
                  <a:srgbClr val="FF0000"/>
                </a:solidFill>
                <a:latin typeface="Times New Roman" panose="02020603050405020304" pitchFamily="18" charset="0"/>
                <a:ea typeface="Times New Roman" panose="02020603050405020304" pitchFamily="18" charset="0"/>
              </a:rPr>
              <a:t>nông</a:t>
            </a:r>
            <a:r>
              <a:rPr lang="en-US" sz="4400" dirty="0">
                <a:solidFill>
                  <a:srgbClr val="FF0000"/>
                </a:solidFill>
                <a:latin typeface="Times New Roman" panose="02020603050405020304" pitchFamily="18" charset="0"/>
                <a:ea typeface="Times New Roman" panose="02020603050405020304" pitchFamily="18" charset="0"/>
              </a:rPr>
              <a:t> </a:t>
            </a:r>
            <a:r>
              <a:rPr lang="en-US" sz="4400" dirty="0" err="1">
                <a:solidFill>
                  <a:srgbClr val="FF0000"/>
                </a:solidFill>
                <a:latin typeface="Times New Roman" panose="02020603050405020304" pitchFamily="18" charset="0"/>
                <a:ea typeface="Times New Roman" panose="02020603050405020304" pitchFamily="18" charset="0"/>
              </a:rPr>
              <a:t>thôn</a:t>
            </a:r>
            <a:r>
              <a:rPr lang="en-US" sz="4400" dirty="0">
                <a:solidFill>
                  <a:srgbClr val="FF0000"/>
                </a:solidFill>
                <a:latin typeface="Times New Roman" panose="02020603050405020304" pitchFamily="18" charset="0"/>
                <a:ea typeface="Times New Roman" panose="02020603050405020304" pitchFamily="18" charset="0"/>
              </a:rPr>
              <a:t> </a:t>
            </a:r>
            <a:r>
              <a:rPr lang="en-US" sz="4400" dirty="0" err="1">
                <a:solidFill>
                  <a:srgbClr val="FF0000"/>
                </a:solidFill>
                <a:latin typeface="Times New Roman" panose="02020603050405020304" pitchFamily="18" charset="0"/>
                <a:ea typeface="Times New Roman" panose="02020603050405020304" pitchFamily="18" charset="0"/>
              </a:rPr>
              <a:t>ngoại</a:t>
            </a:r>
            <a:r>
              <a:rPr lang="en-US" sz="4400" dirty="0">
                <a:solidFill>
                  <a:srgbClr val="FF0000"/>
                </a:solidFill>
                <a:latin typeface="Times New Roman" panose="02020603050405020304" pitchFamily="18" charset="0"/>
                <a:ea typeface="Times New Roman" panose="02020603050405020304" pitchFamily="18" charset="0"/>
              </a:rPr>
              <a:t> </a:t>
            </a:r>
            <a:r>
              <a:rPr lang="en-US" sz="4400" dirty="0" err="1">
                <a:solidFill>
                  <a:srgbClr val="FF0000"/>
                </a:solidFill>
                <a:latin typeface="Times New Roman" panose="02020603050405020304" pitchFamily="18" charset="0"/>
                <a:ea typeface="Times New Roman" panose="02020603050405020304" pitchFamily="18" charset="0"/>
              </a:rPr>
              <a:t>thành</a:t>
            </a:r>
            <a:r>
              <a:rPr lang="en-US" sz="4400" dirty="0">
                <a:solidFill>
                  <a:srgbClr val="FF0000"/>
                </a:solidFill>
                <a:latin typeface="Times New Roman" panose="02020603050405020304" pitchFamily="18" charset="0"/>
                <a:ea typeface="Times New Roman" panose="02020603050405020304" pitchFamily="18" charset="0"/>
              </a:rPr>
              <a:t>.</a:t>
            </a:r>
            <a:endParaRPr lang="en-US" sz="4400" dirty="0">
              <a:solidFill>
                <a:srgbClr val="FF0000"/>
              </a:solidFill>
            </a:endParaRPr>
          </a:p>
        </p:txBody>
      </p:sp>
      <p:sp>
        <p:nvSpPr>
          <p:cNvPr id="5" name="Rectangle 4"/>
          <p:cNvSpPr/>
          <p:nvPr/>
        </p:nvSpPr>
        <p:spPr>
          <a:xfrm>
            <a:off x="781318" y="13402"/>
            <a:ext cx="9689206" cy="1179041"/>
          </a:xfrm>
          <a:prstGeom prst="rect">
            <a:avLst/>
          </a:prstGeom>
        </p:spPr>
        <p:txBody>
          <a:bodyPr wrap="square">
            <a:spAutoFit/>
          </a:bodyPr>
          <a:lstStyle/>
          <a:p>
            <a:pPr>
              <a:lnSpc>
                <a:spcPct val="115000"/>
              </a:lnSpc>
              <a:spcAft>
                <a:spcPts val="0"/>
              </a:spcAft>
            </a:pPr>
            <a:r>
              <a:rPr lang="vi-VN"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1. Thành tựu của Hải Phòng trong 10 năm đầu xây dựng chủ nghĩa xã hội ở</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miền</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Bắc</a:t>
            </a:r>
            <a:r>
              <a:rPr lang="vi-VN"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(1955-1965)</a:t>
            </a:r>
            <a:endParaRPr lang="en-US" sz="24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p:txBody>
      </p:sp>
      <p:sp>
        <p:nvSpPr>
          <p:cNvPr id="6" name="TextBox 5"/>
          <p:cNvSpPr txBox="1"/>
          <p:nvPr/>
        </p:nvSpPr>
        <p:spPr>
          <a:xfrm>
            <a:off x="1179306" y="1192443"/>
            <a:ext cx="3953814" cy="584775"/>
          </a:xfrm>
          <a:prstGeom prst="rect">
            <a:avLst/>
          </a:prstGeom>
          <a:noFill/>
        </p:spPr>
        <p:txBody>
          <a:bodyPr wrap="square" rtlCol="0">
            <a:spAutoFit/>
          </a:bodyPr>
          <a:lstStyle/>
          <a:p>
            <a:r>
              <a:rPr lang="vi-VN" sz="3200" b="1" dirty="0">
                <a:solidFill>
                  <a:schemeClr val="bg1"/>
                </a:solidFill>
                <a:latin typeface="+mj-lt"/>
              </a:rPr>
              <a:t>b</a:t>
            </a:r>
            <a:r>
              <a:rPr lang="vi-VN" sz="3200" b="1" dirty="0" smtClean="0">
                <a:solidFill>
                  <a:schemeClr val="bg1"/>
                </a:solidFill>
                <a:latin typeface="+mj-lt"/>
              </a:rPr>
              <a:t>. Nông nghiệp</a:t>
            </a:r>
            <a:endParaRPr lang="en-US" sz="3200" b="1" dirty="0">
              <a:solidFill>
                <a:schemeClr val="bg1"/>
              </a:solidFill>
              <a:latin typeface="+mj-lt"/>
            </a:endParaRPr>
          </a:p>
        </p:txBody>
      </p:sp>
    </p:spTree>
    <p:extLst>
      <p:ext uri="{BB962C8B-B14F-4D97-AF65-F5344CB8AC3E}">
        <p14:creationId xmlns:p14="http://schemas.microsoft.com/office/powerpoint/2010/main" val="7797257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42"/>
        <p:cNvGrpSpPr/>
        <p:nvPr/>
      </p:nvGrpSpPr>
      <p:grpSpPr>
        <a:xfrm>
          <a:off x="0" y="0"/>
          <a:ext cx="0" cy="0"/>
          <a:chOff x="0" y="0"/>
          <a:chExt cx="0" cy="0"/>
        </a:xfrm>
      </p:grpSpPr>
      <p:pic>
        <p:nvPicPr>
          <p:cNvPr id="2" name="Kí ức phong trào -Bình dân học vụ- - Cà phê sáng với VTV3">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831273" y="0"/>
            <a:ext cx="10501746" cy="5907233"/>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2389348849"/>
              </p:ext>
            </p:extLst>
          </p:nvPr>
        </p:nvGraphicFramePr>
        <p:xfrm>
          <a:off x="554758" y="5806313"/>
          <a:ext cx="11360150" cy="1109472"/>
        </p:xfrm>
        <a:graphic>
          <a:graphicData uri="http://schemas.openxmlformats.org/drawingml/2006/table">
            <a:tbl>
              <a:tblPr>
                <a:tableStyleId>{5C22544A-7EE6-4342-B048-85BDC9FD1C3A}</a:tableStyleId>
              </a:tblPr>
              <a:tblGrid>
                <a:gridCol w="11360150">
                  <a:extLst>
                    <a:ext uri="{9D8B030D-6E8A-4147-A177-3AD203B41FA5}">
                      <a16:colId xmlns:a16="http://schemas.microsoft.com/office/drawing/2014/main" val="20000"/>
                    </a:ext>
                  </a:extLst>
                </a:gridCol>
              </a:tblGrid>
              <a:tr h="0">
                <a:tc>
                  <a:txBody>
                    <a:bodyPr/>
                    <a:lstStyle/>
                    <a:p>
                      <a:pPr indent="292100" algn="ctr">
                        <a:lnSpc>
                          <a:spcPct val="130000"/>
                        </a:lnSpc>
                        <a:spcAft>
                          <a:spcPts val="0"/>
                        </a:spcAft>
                      </a:pPr>
                      <a:r>
                        <a:rPr lang="en-US" sz="2800" dirty="0" err="1" smtClean="0">
                          <a:effectLst/>
                        </a:rPr>
                        <a:t>Bằng</a:t>
                      </a:r>
                      <a:r>
                        <a:rPr lang="en-US" sz="2800" dirty="0" smtClean="0">
                          <a:effectLst/>
                        </a:rPr>
                        <a:t> </a:t>
                      </a:r>
                      <a:r>
                        <a:rPr lang="en-US" sz="2800" dirty="0" err="1">
                          <a:effectLst/>
                        </a:rPr>
                        <a:t>kiến</a:t>
                      </a:r>
                      <a:r>
                        <a:rPr lang="en-US" sz="2800" dirty="0">
                          <a:effectLst/>
                        </a:rPr>
                        <a:t> </a:t>
                      </a:r>
                      <a:r>
                        <a:rPr lang="en-US" sz="2800" dirty="0" err="1">
                          <a:effectLst/>
                        </a:rPr>
                        <a:t>thức</a:t>
                      </a:r>
                      <a:r>
                        <a:rPr lang="en-US" sz="2800" dirty="0">
                          <a:effectLst/>
                        </a:rPr>
                        <a:t> </a:t>
                      </a:r>
                      <a:r>
                        <a:rPr lang="en-US" sz="2800" dirty="0" err="1">
                          <a:effectLst/>
                        </a:rPr>
                        <a:t>và</a:t>
                      </a:r>
                      <a:r>
                        <a:rPr lang="en-US" sz="2800" dirty="0">
                          <a:effectLst/>
                        </a:rPr>
                        <a:t> </a:t>
                      </a:r>
                      <a:r>
                        <a:rPr lang="en-US" sz="2800" dirty="0" err="1">
                          <a:effectLst/>
                        </a:rPr>
                        <a:t>tìm</a:t>
                      </a:r>
                      <a:r>
                        <a:rPr lang="en-US" sz="2800" dirty="0">
                          <a:effectLst/>
                        </a:rPr>
                        <a:t> </a:t>
                      </a:r>
                      <a:r>
                        <a:rPr lang="en-US" sz="2800" dirty="0" err="1">
                          <a:effectLst/>
                        </a:rPr>
                        <a:t>hiểu</a:t>
                      </a:r>
                      <a:r>
                        <a:rPr lang="en-US" sz="2800" dirty="0">
                          <a:effectLst/>
                        </a:rPr>
                        <a:t> </a:t>
                      </a:r>
                      <a:r>
                        <a:rPr lang="en-US" sz="2800" dirty="0" err="1">
                          <a:effectLst/>
                        </a:rPr>
                        <a:t>lịch</a:t>
                      </a:r>
                      <a:r>
                        <a:rPr lang="en-US" sz="2800" dirty="0">
                          <a:effectLst/>
                        </a:rPr>
                        <a:t> </a:t>
                      </a:r>
                      <a:r>
                        <a:rPr lang="en-US" sz="2800" dirty="0" err="1">
                          <a:effectLst/>
                        </a:rPr>
                        <a:t>sử</a:t>
                      </a:r>
                      <a:r>
                        <a:rPr lang="en-US" sz="2800" dirty="0">
                          <a:effectLst/>
                        </a:rPr>
                        <a:t>, </a:t>
                      </a:r>
                      <a:r>
                        <a:rPr lang="en-US" sz="2800" dirty="0" err="1">
                          <a:effectLst/>
                        </a:rPr>
                        <a:t>em</a:t>
                      </a:r>
                      <a:r>
                        <a:rPr lang="en-US" sz="2800" dirty="0">
                          <a:effectLst/>
                        </a:rPr>
                        <a:t> </a:t>
                      </a:r>
                      <a:r>
                        <a:rPr lang="en-US" sz="2800" dirty="0" err="1">
                          <a:effectLst/>
                        </a:rPr>
                        <a:t>hãy</a:t>
                      </a:r>
                      <a:r>
                        <a:rPr lang="en-US" sz="2800" dirty="0">
                          <a:effectLst/>
                        </a:rPr>
                        <a:t> </a:t>
                      </a:r>
                      <a:r>
                        <a:rPr lang="en-US" sz="2800" dirty="0" err="1">
                          <a:effectLst/>
                        </a:rPr>
                        <a:t>nêu</a:t>
                      </a:r>
                      <a:r>
                        <a:rPr lang="en-US" sz="2800" dirty="0">
                          <a:effectLst/>
                        </a:rPr>
                        <a:t> </a:t>
                      </a:r>
                      <a:r>
                        <a:rPr lang="en-US" sz="2800" dirty="0" err="1">
                          <a:effectLst/>
                        </a:rPr>
                        <a:t>những</a:t>
                      </a:r>
                      <a:r>
                        <a:rPr lang="en-US" sz="2800" dirty="0">
                          <a:effectLst/>
                        </a:rPr>
                        <a:t> </a:t>
                      </a:r>
                      <a:r>
                        <a:rPr lang="en-US" sz="2800" dirty="0" err="1">
                          <a:effectLst/>
                        </a:rPr>
                        <a:t>hiểu</a:t>
                      </a:r>
                      <a:r>
                        <a:rPr lang="en-US" sz="2800" dirty="0">
                          <a:effectLst/>
                        </a:rPr>
                        <a:t> </a:t>
                      </a:r>
                      <a:r>
                        <a:rPr lang="en-US" sz="2800" dirty="0" err="1">
                          <a:effectLst/>
                        </a:rPr>
                        <a:t>biết</a:t>
                      </a:r>
                      <a:r>
                        <a:rPr lang="en-US" sz="2800" dirty="0">
                          <a:effectLst/>
                        </a:rPr>
                        <a:t> </a:t>
                      </a:r>
                      <a:r>
                        <a:rPr lang="en-US" sz="2800" dirty="0" err="1">
                          <a:effectLst/>
                        </a:rPr>
                        <a:t>của</a:t>
                      </a:r>
                      <a:r>
                        <a:rPr lang="en-US" sz="2800" dirty="0">
                          <a:effectLst/>
                        </a:rPr>
                        <a:t> </a:t>
                      </a:r>
                      <a:r>
                        <a:rPr lang="en-US" sz="2800" dirty="0" err="1">
                          <a:effectLst/>
                        </a:rPr>
                        <a:t>em</a:t>
                      </a:r>
                      <a:r>
                        <a:rPr lang="en-US" sz="2800" dirty="0">
                          <a:effectLst/>
                        </a:rPr>
                        <a:t> </a:t>
                      </a:r>
                      <a:r>
                        <a:rPr lang="en-US" sz="2800" dirty="0" err="1">
                          <a:effectLst/>
                        </a:rPr>
                        <a:t>về</a:t>
                      </a:r>
                      <a:r>
                        <a:rPr lang="en-US" sz="2800" dirty="0">
                          <a:effectLst/>
                        </a:rPr>
                        <a:t> </a:t>
                      </a:r>
                      <a:r>
                        <a:rPr lang="en-US" sz="2800" dirty="0" err="1">
                          <a:effectLst/>
                        </a:rPr>
                        <a:t>sự</a:t>
                      </a:r>
                      <a:r>
                        <a:rPr lang="en-US" sz="2800" dirty="0">
                          <a:effectLst/>
                        </a:rPr>
                        <a:t> </a:t>
                      </a:r>
                      <a:r>
                        <a:rPr lang="en-US" sz="2800" dirty="0" err="1">
                          <a:effectLst/>
                        </a:rPr>
                        <a:t>kiện</a:t>
                      </a:r>
                      <a:r>
                        <a:rPr lang="en-US" sz="2800" dirty="0">
                          <a:effectLst/>
                        </a:rPr>
                        <a:t> </a:t>
                      </a:r>
                      <a:r>
                        <a:rPr lang="en-US" sz="2800" dirty="0" err="1">
                          <a:effectLst/>
                        </a:rPr>
                        <a:t>được</a:t>
                      </a:r>
                      <a:r>
                        <a:rPr lang="en-US" sz="2800" dirty="0">
                          <a:effectLst/>
                        </a:rPr>
                        <a:t> </a:t>
                      </a:r>
                      <a:r>
                        <a:rPr lang="en-US" sz="2800" dirty="0" err="1">
                          <a:effectLst/>
                        </a:rPr>
                        <a:t>ghi</a:t>
                      </a:r>
                      <a:r>
                        <a:rPr lang="en-US" sz="2800" dirty="0">
                          <a:effectLst/>
                        </a:rPr>
                        <a:t> </a:t>
                      </a:r>
                      <a:r>
                        <a:rPr lang="en-US" sz="2800" dirty="0" err="1">
                          <a:effectLst/>
                        </a:rPr>
                        <a:t>lại</a:t>
                      </a:r>
                      <a:r>
                        <a:rPr lang="en-US" sz="2800" dirty="0">
                          <a:effectLst/>
                        </a:rPr>
                        <a:t> </a:t>
                      </a:r>
                      <a:r>
                        <a:rPr lang="en-US" sz="2800" dirty="0" err="1">
                          <a:effectLst/>
                        </a:rPr>
                        <a:t>trong</a:t>
                      </a:r>
                      <a:r>
                        <a:rPr lang="en-US" sz="2800" dirty="0">
                          <a:effectLst/>
                        </a:rPr>
                        <a:t>  vi </a:t>
                      </a:r>
                      <a:r>
                        <a:rPr lang="en-US" sz="2800" dirty="0" err="1">
                          <a:effectLst/>
                        </a:rPr>
                        <a:t>deo</a:t>
                      </a:r>
                      <a:r>
                        <a:rPr lang="en-US" sz="2800" dirty="0">
                          <a:effectLst/>
                        </a:rPr>
                        <a:t>?</a:t>
                      </a:r>
                      <a:endParaRPr lang="en-US" sz="2400" b="1" dirty="0">
                        <a:solidFill>
                          <a:srgbClr val="DD8234"/>
                        </a:solidFill>
                        <a:effectLst/>
                        <a:latin typeface="Segoe UI" panose="020B0502040204020203" pitchFamily="34" charset="0"/>
                        <a:ea typeface="Segoe UI" panose="020B0502040204020203" pitchFamily="34" charset="0"/>
                      </a:endParaRPr>
                    </a:p>
                  </a:txBody>
                  <a:tcPr marL="114300" marR="114300" marT="0" marB="0"/>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48564674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84899" y="1336706"/>
            <a:ext cx="4959691" cy="646331"/>
          </a:xfrm>
          <a:prstGeom prst="rect">
            <a:avLst/>
          </a:prstGeom>
        </p:spPr>
        <p:txBody>
          <a:bodyPr wrap="none">
            <a:spAutoFit/>
          </a:bodyPr>
          <a:lstStyle/>
          <a:p>
            <a:r>
              <a:rPr lang="vi-VN" sz="3600" dirty="0" smtClean="0">
                <a:solidFill>
                  <a:schemeClr val="bg1"/>
                </a:solidFill>
                <a:latin typeface="Times New Roman" panose="02020603050405020304" pitchFamily="18" charset="0"/>
                <a:ea typeface="Arial" panose="020B0604020202020204" pitchFamily="34" charset="0"/>
              </a:rPr>
              <a:t>c. </a:t>
            </a:r>
            <a:r>
              <a:rPr lang="en-US" sz="3600" dirty="0" err="1" smtClean="0">
                <a:solidFill>
                  <a:schemeClr val="bg1"/>
                </a:solidFill>
                <a:latin typeface="Times New Roman" panose="02020603050405020304" pitchFamily="18" charset="0"/>
                <a:ea typeface="Arial" panose="020B0604020202020204" pitchFamily="34" charset="0"/>
              </a:rPr>
              <a:t>Văn</a:t>
            </a:r>
            <a:r>
              <a:rPr lang="en-US" sz="3600" dirty="0" smtClean="0">
                <a:solidFill>
                  <a:schemeClr val="bg1"/>
                </a:solidFill>
                <a:latin typeface="Times New Roman" panose="02020603050405020304" pitchFamily="18" charset="0"/>
                <a:ea typeface="Arial" panose="020B0604020202020204" pitchFamily="34" charset="0"/>
              </a:rPr>
              <a:t> </a:t>
            </a:r>
            <a:r>
              <a:rPr lang="en-US" sz="3600" dirty="0" err="1">
                <a:solidFill>
                  <a:schemeClr val="bg1"/>
                </a:solidFill>
                <a:latin typeface="Times New Roman" panose="02020603050405020304" pitchFamily="18" charset="0"/>
                <a:ea typeface="Arial" panose="020B0604020202020204" pitchFamily="34" charset="0"/>
              </a:rPr>
              <a:t>hóa</a:t>
            </a:r>
            <a:r>
              <a:rPr lang="en-US" sz="3600" dirty="0">
                <a:solidFill>
                  <a:schemeClr val="bg1"/>
                </a:solidFill>
                <a:latin typeface="Times New Roman" panose="02020603050405020304" pitchFamily="18" charset="0"/>
                <a:ea typeface="Arial" panose="020B0604020202020204" pitchFamily="34" charset="0"/>
              </a:rPr>
              <a:t>- </a:t>
            </a:r>
            <a:r>
              <a:rPr lang="en-US" sz="3600" dirty="0" err="1">
                <a:solidFill>
                  <a:schemeClr val="bg1"/>
                </a:solidFill>
                <a:latin typeface="Times New Roman" panose="02020603050405020304" pitchFamily="18" charset="0"/>
                <a:ea typeface="Arial" panose="020B0604020202020204" pitchFamily="34" charset="0"/>
              </a:rPr>
              <a:t>giáo</a:t>
            </a:r>
            <a:r>
              <a:rPr lang="en-US" sz="3600" dirty="0">
                <a:solidFill>
                  <a:schemeClr val="bg1"/>
                </a:solidFill>
                <a:latin typeface="Times New Roman" panose="02020603050405020304" pitchFamily="18" charset="0"/>
                <a:ea typeface="Arial" panose="020B0604020202020204" pitchFamily="34" charset="0"/>
              </a:rPr>
              <a:t> </a:t>
            </a:r>
            <a:r>
              <a:rPr lang="en-US" sz="3600" dirty="0" err="1">
                <a:solidFill>
                  <a:schemeClr val="bg1"/>
                </a:solidFill>
                <a:latin typeface="Times New Roman" panose="02020603050405020304" pitchFamily="18" charset="0"/>
                <a:ea typeface="Arial" panose="020B0604020202020204" pitchFamily="34" charset="0"/>
              </a:rPr>
              <a:t>dục</a:t>
            </a:r>
            <a:r>
              <a:rPr lang="en-US" sz="3600" dirty="0">
                <a:solidFill>
                  <a:schemeClr val="bg1"/>
                </a:solidFill>
                <a:latin typeface="Times New Roman" panose="02020603050405020304" pitchFamily="18" charset="0"/>
                <a:ea typeface="Arial" panose="020B0604020202020204" pitchFamily="34" charset="0"/>
              </a:rPr>
              <a:t>- y </a:t>
            </a:r>
            <a:r>
              <a:rPr lang="en-US" sz="3600" dirty="0" err="1">
                <a:solidFill>
                  <a:schemeClr val="bg1"/>
                </a:solidFill>
                <a:latin typeface="Times New Roman" panose="02020603050405020304" pitchFamily="18" charset="0"/>
                <a:ea typeface="Arial" panose="020B0604020202020204" pitchFamily="34" charset="0"/>
              </a:rPr>
              <a:t>tế</a:t>
            </a:r>
            <a:endParaRPr lang="en-US" sz="3600" dirty="0">
              <a:solidFill>
                <a:schemeClr val="bg1"/>
              </a:solidFill>
            </a:endParaRPr>
          </a:p>
        </p:txBody>
      </p:sp>
      <p:sp>
        <p:nvSpPr>
          <p:cNvPr id="5" name="Rectangle 4"/>
          <p:cNvSpPr/>
          <p:nvPr/>
        </p:nvSpPr>
        <p:spPr>
          <a:xfrm>
            <a:off x="781318" y="13402"/>
            <a:ext cx="9689206" cy="1179041"/>
          </a:xfrm>
          <a:prstGeom prst="rect">
            <a:avLst/>
          </a:prstGeom>
        </p:spPr>
        <p:txBody>
          <a:bodyPr wrap="square">
            <a:spAutoFit/>
          </a:bodyPr>
          <a:lstStyle/>
          <a:p>
            <a:pPr>
              <a:lnSpc>
                <a:spcPct val="115000"/>
              </a:lnSpc>
              <a:spcAft>
                <a:spcPts val="0"/>
              </a:spcAft>
            </a:pPr>
            <a:r>
              <a:rPr lang="vi-VN"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1. Thành tựu của Hải Phòng trong 10 năm đầu xây dựng chủ nghĩa xã hội ở</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miền</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Bắc</a:t>
            </a:r>
            <a:r>
              <a:rPr lang="vi-VN"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(1955-1965)</a:t>
            </a:r>
            <a:endParaRPr lang="en-US" sz="24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p:txBody>
      </p:sp>
      <p:sp>
        <p:nvSpPr>
          <p:cNvPr id="6" name="Rectangle 5"/>
          <p:cNvSpPr/>
          <p:nvPr/>
        </p:nvSpPr>
        <p:spPr>
          <a:xfrm>
            <a:off x="1599794" y="1983037"/>
            <a:ext cx="8870730" cy="4577663"/>
          </a:xfrm>
          <a:prstGeom prst="rect">
            <a:avLst/>
          </a:prstGeom>
        </p:spPr>
        <p:txBody>
          <a:bodyPr wrap="square">
            <a:spAutoFit/>
          </a:bodyPr>
          <a:lstStyle/>
          <a:p>
            <a:pPr marL="342900" lvl="0" indent="-342900">
              <a:lnSpc>
                <a:spcPct val="115000"/>
              </a:lnSpc>
              <a:spcAft>
                <a:spcPts val="50"/>
              </a:spcAft>
              <a:buClr>
                <a:srgbClr val="000000"/>
              </a:buClr>
              <a:buSzPts val="1200"/>
              <a:buFont typeface="Symbol" panose="05050102010706020507" pitchFamily="18" charset="2"/>
              <a:buChar char="-"/>
            </a:pP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Phong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trào</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đua</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Hai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tốt</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phát</a:t>
            </a:r>
            <a:r>
              <a:rPr lang="en-US"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triển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mạnh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mẽ</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p>
          <a:p>
            <a:pPr marL="342900" lvl="0" indent="-342900">
              <a:lnSpc>
                <a:spcPct val="115000"/>
              </a:lnSpc>
              <a:spcAft>
                <a:spcPts val="50"/>
              </a:spcAft>
              <a:buClr>
                <a:srgbClr val="000000"/>
              </a:buClr>
              <a:buSzPts val="1200"/>
              <a:buFont typeface="Symbol" panose="05050102010706020507" pitchFamily="18" charset="2"/>
              <a:buChar char="-"/>
            </a:pPr>
            <a:r>
              <a:rPr lang="en-US" sz="2800"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cơ</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sở</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y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tế</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bệnh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viện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bệnh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xá</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phòng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khám</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bệnh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đầu</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tư</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xây</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dựng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tốt</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hơn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1959</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Bệnh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viện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Hữu</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nghị</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Việt</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Tiệp</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khánh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thành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000" dirty="0">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nSpc>
                <a:spcPct val="115000"/>
              </a:lnSpc>
              <a:spcAft>
                <a:spcPts val="50"/>
              </a:spcAft>
              <a:buClr>
                <a:srgbClr val="000000"/>
              </a:buClr>
              <a:buSzPts val="1200"/>
              <a:buFont typeface="Symbol" panose="05050102010706020507" pitchFamily="18" charset="2"/>
              <a:buChar char="-"/>
            </a:pP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cơ</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sở</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hoá</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như</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bảo</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tàng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thư</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viện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rạp</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chiếu</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phim</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nhà</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hoá</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đầu</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tư</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xây</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dựng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000" dirty="0">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nSpc>
                <a:spcPct val="115000"/>
              </a:lnSpc>
              <a:spcAft>
                <a:spcPts val="50"/>
              </a:spcAft>
              <a:buClr>
                <a:srgbClr val="000000"/>
              </a:buClr>
              <a:buSzPts val="1200"/>
              <a:buFont typeface="Symbol" panose="05050102010706020507" pitchFamily="18" charset="2"/>
              <a:buChar char="-"/>
            </a:pP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Năm</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1959,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Bảo</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tàng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Hải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Phòng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xây</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dựng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trên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cơ</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sở</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cải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tạo</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Ngân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hàng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Pháp</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Hoa</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cũ</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bảo</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tàng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địa</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phương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cấp</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tỉnh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đầu</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tiên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cả</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nước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0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440648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317" t="-188" r="317" b="188"/>
          <a:stretch/>
        </p:blipFill>
        <p:spPr>
          <a:xfrm>
            <a:off x="0" y="0"/>
            <a:ext cx="12192000" cy="6858000"/>
          </a:xfrm>
          <a:prstGeom prst="rect">
            <a:avLst/>
          </a:prstGeom>
        </p:spPr>
      </p:pic>
      <p:sp>
        <p:nvSpPr>
          <p:cNvPr id="5" name="TextBox 4"/>
          <p:cNvSpPr txBox="1"/>
          <p:nvPr/>
        </p:nvSpPr>
        <p:spPr>
          <a:xfrm>
            <a:off x="2979313" y="1751527"/>
            <a:ext cx="6233374" cy="2585323"/>
          </a:xfrm>
          <a:prstGeom prst="rect">
            <a:avLst/>
          </a:prstGeom>
          <a:noFill/>
        </p:spPr>
        <p:txBody>
          <a:bodyPr wrap="square" rtlCol="0">
            <a:spAutoFit/>
          </a:bodyPr>
          <a:lstStyle/>
          <a:p>
            <a:pPr algn="ctr"/>
            <a:r>
              <a:rPr lang="vi-VN" sz="5400" b="1" dirty="0" smtClean="0">
                <a:solidFill>
                  <a:srgbClr val="FF0000"/>
                </a:solidFill>
              </a:rPr>
              <a:t>TRÒ CHƠI</a:t>
            </a:r>
          </a:p>
          <a:p>
            <a:pPr algn="ctr"/>
            <a:r>
              <a:rPr lang="vi-VN" sz="5400" b="1" dirty="0" smtClean="0">
                <a:solidFill>
                  <a:srgbClr val="FF0000"/>
                </a:solidFill>
              </a:rPr>
              <a:t>NHỮNG DẤU SON LỊCH SỬ</a:t>
            </a:r>
            <a:endParaRPr lang="en-US" sz="5400" b="1" dirty="0">
              <a:solidFill>
                <a:srgbClr val="FF0000"/>
              </a:solidFill>
            </a:endParaRPr>
          </a:p>
        </p:txBody>
      </p:sp>
    </p:spTree>
    <p:extLst>
      <p:ext uri="{BB962C8B-B14F-4D97-AF65-F5344CB8AC3E}">
        <p14:creationId xmlns:p14="http://schemas.microsoft.com/office/powerpoint/2010/main" val="39300144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1ADD80C-3D52-BAB7-ACC4-19FC75FDFAF4}"/>
              </a:ext>
            </a:extLst>
          </p:cNvPr>
          <p:cNvPicPr>
            <a:picLocks noChangeAspect="1"/>
          </p:cNvPicPr>
          <p:nvPr/>
        </p:nvPicPr>
        <p:blipFill>
          <a:blip r:embed="rId2"/>
          <a:stretch>
            <a:fillRect/>
          </a:stretch>
        </p:blipFill>
        <p:spPr>
          <a:xfrm>
            <a:off x="0" y="0"/>
            <a:ext cx="12192000" cy="6858000"/>
          </a:xfrm>
          <a:prstGeom prst="rect">
            <a:avLst/>
          </a:prstGeom>
        </p:spPr>
      </p:pic>
      <p:sp>
        <p:nvSpPr>
          <p:cNvPr id="15" name="Rectangle: Folded Corner 14">
            <a:extLst>
              <a:ext uri="{FF2B5EF4-FFF2-40B4-BE49-F238E27FC236}">
                <a16:creationId xmlns:a16="http://schemas.microsoft.com/office/drawing/2014/main" id="{43DBF4F5-99FC-421A-9499-35139D85BD33}"/>
              </a:ext>
            </a:extLst>
          </p:cNvPr>
          <p:cNvSpPr/>
          <p:nvPr/>
        </p:nvSpPr>
        <p:spPr>
          <a:xfrm>
            <a:off x="1622174" y="2216071"/>
            <a:ext cx="7489501" cy="2874846"/>
          </a:xfrm>
          <a:prstGeom prst="foldedCorner">
            <a:avLst/>
          </a:prstGeom>
          <a:solidFill>
            <a:srgbClr val="FAA5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6" name="Rectangle 15">
            <a:extLst>
              <a:ext uri="{FF2B5EF4-FFF2-40B4-BE49-F238E27FC236}">
                <a16:creationId xmlns:a16="http://schemas.microsoft.com/office/drawing/2014/main" id="{73542330-D9CE-47F9-96C4-A49EA21F964B}"/>
              </a:ext>
            </a:extLst>
          </p:cNvPr>
          <p:cNvSpPr/>
          <p:nvPr/>
        </p:nvSpPr>
        <p:spPr>
          <a:xfrm rot="19010495">
            <a:off x="1150858" y="3142678"/>
            <a:ext cx="942633" cy="480785"/>
          </a:xfrm>
          <a:prstGeom prst="rect">
            <a:avLst/>
          </a:prstGeom>
          <a:solidFill>
            <a:schemeClr val="accent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7" name="Rectangle 16">
            <a:extLst>
              <a:ext uri="{FF2B5EF4-FFF2-40B4-BE49-F238E27FC236}">
                <a16:creationId xmlns:a16="http://schemas.microsoft.com/office/drawing/2014/main" id="{E7881C87-298B-44F1-BA3F-15F860C6F206}"/>
              </a:ext>
            </a:extLst>
          </p:cNvPr>
          <p:cNvSpPr/>
          <p:nvPr/>
        </p:nvSpPr>
        <p:spPr>
          <a:xfrm>
            <a:off x="1840675" y="2384839"/>
            <a:ext cx="6894330" cy="2536080"/>
          </a:xfrm>
          <a:prstGeom prst="rect">
            <a:avLst/>
          </a:prstGeom>
          <a:solidFill>
            <a:srgbClr val="0C9B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9" name="TextBox 18">
            <a:extLst>
              <a:ext uri="{FF2B5EF4-FFF2-40B4-BE49-F238E27FC236}">
                <a16:creationId xmlns:a16="http://schemas.microsoft.com/office/drawing/2014/main" id="{D3298975-E4D6-4EF0-A0DD-C34A6B315261}"/>
              </a:ext>
            </a:extLst>
          </p:cNvPr>
          <p:cNvSpPr txBox="1"/>
          <p:nvPr/>
        </p:nvSpPr>
        <p:spPr>
          <a:xfrm>
            <a:off x="2348918" y="2498717"/>
            <a:ext cx="6894330" cy="2308324"/>
          </a:xfrm>
          <a:prstGeom prst="rect">
            <a:avLst/>
          </a:prstGeom>
          <a:noFill/>
        </p:spPr>
        <p:txBody>
          <a:bodyPr wrap="square" rtlCol="0">
            <a:spAutoFit/>
          </a:bodyPr>
          <a:lstStyle/>
          <a:p>
            <a:pPr lvl="0"/>
            <a:r>
              <a:rPr lang="en-US" sz="3600" dirty="0" smtClean="0">
                <a:solidFill>
                  <a:srgbClr val="FFFFFF"/>
                </a:solidFill>
              </a:rPr>
              <a:t>A</a:t>
            </a:r>
            <a:r>
              <a:rPr lang="en-US" sz="3600" dirty="0">
                <a:solidFill>
                  <a:srgbClr val="FFFFFF"/>
                </a:solidFill>
              </a:rPr>
              <a:t>) 01-01-1958</a:t>
            </a:r>
          </a:p>
          <a:p>
            <a:pPr lvl="0"/>
            <a:r>
              <a:rPr lang="en-US" sz="3600" dirty="0">
                <a:solidFill>
                  <a:srgbClr val="FFFFFF"/>
                </a:solidFill>
              </a:rPr>
              <a:t>B) 01-04-1959</a:t>
            </a:r>
          </a:p>
          <a:p>
            <a:pPr lvl="0"/>
            <a:r>
              <a:rPr lang="en-US" sz="3600" dirty="0">
                <a:solidFill>
                  <a:srgbClr val="FFFFFF"/>
                </a:solidFill>
              </a:rPr>
              <a:t>C) 01-04-1960</a:t>
            </a:r>
          </a:p>
          <a:p>
            <a:pPr lvl="0"/>
            <a:r>
              <a:rPr lang="en-US" sz="3600" dirty="0">
                <a:solidFill>
                  <a:srgbClr val="FFFFFF"/>
                </a:solidFill>
              </a:rPr>
              <a:t>D) 01-01-1961</a:t>
            </a:r>
          </a:p>
        </p:txBody>
      </p:sp>
      <p:pic>
        <p:nvPicPr>
          <p:cNvPr id="21" name="Graphic 20" descr="Home">
            <a:hlinkClick r:id="rId3" action="ppaction://hlinksldjump"/>
            <a:extLst>
              <a:ext uri="{FF2B5EF4-FFF2-40B4-BE49-F238E27FC236}">
                <a16:creationId xmlns:a16="http://schemas.microsoft.com/office/drawing/2014/main" id="{80E7BF02-E7AD-4CEB-AAF4-90930AB673C6}"/>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98945" y="261257"/>
            <a:ext cx="1448409" cy="1448409"/>
          </a:xfrm>
          <a:prstGeom prst="rect">
            <a:avLst/>
          </a:prstGeom>
        </p:spPr>
      </p:pic>
      <p:sp>
        <p:nvSpPr>
          <p:cNvPr id="10" name="1">
            <a:hlinkClick r:id="rId3" action="ppaction://hlinksldjump"/>
            <a:extLst>
              <a:ext uri="{FF2B5EF4-FFF2-40B4-BE49-F238E27FC236}">
                <a16:creationId xmlns:a16="http://schemas.microsoft.com/office/drawing/2014/main" id="{C15D9919-4536-465E-7F99-5C7E0649F759}"/>
              </a:ext>
            </a:extLst>
          </p:cNvPr>
          <p:cNvSpPr/>
          <p:nvPr/>
        </p:nvSpPr>
        <p:spPr>
          <a:xfrm>
            <a:off x="1113932" y="1130305"/>
            <a:ext cx="726743" cy="601428"/>
          </a:xfrm>
          <a:prstGeom prst="round2DiagRect">
            <a:avLst>
              <a:gd name="adj1" fmla="val 39988"/>
              <a:gd name="adj2" fmla="val 0"/>
            </a:avLst>
          </a:prstGeom>
          <a:solidFill>
            <a:srgbClr val="1257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prstClr val="white"/>
                </a:solidFill>
                <a:effectLst/>
                <a:uLnTx/>
                <a:uFillTx/>
                <a:latin typeface="Cambria" panose="02040503050406030204" pitchFamily="18" charset="0"/>
                <a:ea typeface="+mn-ea"/>
                <a:cs typeface="+mn-cs"/>
                <a:sym typeface="Arial"/>
              </a:rPr>
              <a:t>1</a:t>
            </a:r>
            <a:endParaRPr kumimoji="0" lang="en-US" sz="3200" b="1" i="0" u="none" strike="noStrike" kern="1200" cap="none" spc="0" normalizeH="0" baseline="0" noProof="0" dirty="0">
              <a:ln>
                <a:noFill/>
              </a:ln>
              <a:solidFill>
                <a:prstClr val="white"/>
              </a:solidFill>
              <a:effectLst/>
              <a:uLnTx/>
              <a:uFillTx/>
              <a:latin typeface="Cambria" panose="02040503050406030204" pitchFamily="18" charset="0"/>
              <a:ea typeface="+mn-ea"/>
              <a:cs typeface="+mn-cs"/>
              <a:sym typeface="Arial"/>
            </a:endParaRPr>
          </a:p>
        </p:txBody>
      </p:sp>
      <p:sp>
        <p:nvSpPr>
          <p:cNvPr id="2" name="Rectangle 1"/>
          <p:cNvSpPr/>
          <p:nvPr/>
        </p:nvSpPr>
        <p:spPr>
          <a:xfrm>
            <a:off x="2185346" y="830854"/>
            <a:ext cx="6897153" cy="1200329"/>
          </a:xfrm>
          <a:prstGeom prst="rect">
            <a:avLst/>
          </a:prstGeom>
        </p:spPr>
        <p:txBody>
          <a:bodyPr wrap="square">
            <a:spAutoFit/>
          </a:bodyPr>
          <a:lstStyle/>
          <a:p>
            <a:r>
              <a:rPr lang="en-US" sz="3600" dirty="0" err="1" smtClean="0">
                <a:solidFill>
                  <a:srgbClr val="FF0000"/>
                </a:solidFill>
              </a:rPr>
              <a:t>Nhà</a:t>
            </a:r>
            <a:r>
              <a:rPr lang="en-US" sz="3600" dirty="0" smtClean="0">
                <a:solidFill>
                  <a:srgbClr val="FF0000"/>
                </a:solidFill>
              </a:rPr>
              <a:t> </a:t>
            </a:r>
            <a:r>
              <a:rPr lang="en-US" sz="3600" dirty="0" err="1">
                <a:solidFill>
                  <a:srgbClr val="FF0000"/>
                </a:solidFill>
              </a:rPr>
              <a:t>máy</a:t>
            </a:r>
            <a:r>
              <a:rPr lang="en-US" sz="3600" dirty="0">
                <a:solidFill>
                  <a:srgbClr val="FF0000"/>
                </a:solidFill>
              </a:rPr>
              <a:t> </a:t>
            </a:r>
            <a:r>
              <a:rPr lang="en-US" sz="3600" dirty="0" err="1">
                <a:solidFill>
                  <a:srgbClr val="FF0000"/>
                </a:solidFill>
              </a:rPr>
              <a:t>Đóng</a:t>
            </a:r>
            <a:r>
              <a:rPr lang="en-US" sz="3600" dirty="0">
                <a:solidFill>
                  <a:srgbClr val="FF0000"/>
                </a:solidFill>
              </a:rPr>
              <a:t> </a:t>
            </a:r>
            <a:r>
              <a:rPr lang="en-US" sz="3600" dirty="0" err="1">
                <a:solidFill>
                  <a:srgbClr val="FF0000"/>
                </a:solidFill>
              </a:rPr>
              <a:t>tàu</a:t>
            </a:r>
            <a:r>
              <a:rPr lang="en-US" sz="3600" dirty="0">
                <a:solidFill>
                  <a:srgbClr val="FF0000"/>
                </a:solidFill>
              </a:rPr>
              <a:t> </a:t>
            </a:r>
            <a:r>
              <a:rPr lang="en-US" sz="3600" dirty="0" err="1">
                <a:solidFill>
                  <a:srgbClr val="FF0000"/>
                </a:solidFill>
              </a:rPr>
              <a:t>Hải</a:t>
            </a:r>
            <a:r>
              <a:rPr lang="en-US" sz="3600" dirty="0">
                <a:solidFill>
                  <a:srgbClr val="FF0000"/>
                </a:solidFill>
              </a:rPr>
              <a:t> </a:t>
            </a:r>
            <a:r>
              <a:rPr lang="en-US" sz="3600" dirty="0" err="1">
                <a:solidFill>
                  <a:srgbClr val="FF0000"/>
                </a:solidFill>
              </a:rPr>
              <a:t>Phòng</a:t>
            </a:r>
            <a:r>
              <a:rPr lang="en-US" sz="3600" dirty="0">
                <a:solidFill>
                  <a:srgbClr val="FF0000"/>
                </a:solidFill>
              </a:rPr>
              <a:t> </a:t>
            </a:r>
            <a:r>
              <a:rPr lang="en-US" sz="3600" dirty="0" err="1">
                <a:solidFill>
                  <a:srgbClr val="FF0000"/>
                </a:solidFill>
              </a:rPr>
              <a:t>được</a:t>
            </a:r>
            <a:r>
              <a:rPr lang="en-US" sz="3600" dirty="0">
                <a:solidFill>
                  <a:srgbClr val="FF0000"/>
                </a:solidFill>
              </a:rPr>
              <a:t> </a:t>
            </a:r>
            <a:r>
              <a:rPr lang="en-US" sz="3600" dirty="0" err="1">
                <a:solidFill>
                  <a:srgbClr val="FF0000"/>
                </a:solidFill>
              </a:rPr>
              <a:t>khởi</a:t>
            </a:r>
            <a:r>
              <a:rPr lang="en-US" sz="3600" dirty="0">
                <a:solidFill>
                  <a:srgbClr val="FF0000"/>
                </a:solidFill>
              </a:rPr>
              <a:t> </a:t>
            </a:r>
            <a:r>
              <a:rPr lang="en-US" sz="3600" dirty="0" err="1">
                <a:solidFill>
                  <a:srgbClr val="FF0000"/>
                </a:solidFill>
              </a:rPr>
              <a:t>công</a:t>
            </a:r>
            <a:r>
              <a:rPr lang="en-US" sz="3600" dirty="0">
                <a:solidFill>
                  <a:srgbClr val="FF0000"/>
                </a:solidFill>
              </a:rPr>
              <a:t> </a:t>
            </a:r>
            <a:r>
              <a:rPr lang="en-US" sz="3600" dirty="0" err="1">
                <a:solidFill>
                  <a:srgbClr val="FF0000"/>
                </a:solidFill>
              </a:rPr>
              <a:t>xây</a:t>
            </a:r>
            <a:r>
              <a:rPr lang="en-US" sz="3600" dirty="0">
                <a:solidFill>
                  <a:srgbClr val="FF0000"/>
                </a:solidFill>
              </a:rPr>
              <a:t> </a:t>
            </a:r>
            <a:r>
              <a:rPr lang="en-US" sz="3600" dirty="0" err="1" smtClean="0">
                <a:solidFill>
                  <a:srgbClr val="FF0000"/>
                </a:solidFill>
              </a:rPr>
              <a:t>dựng</a:t>
            </a:r>
            <a:r>
              <a:rPr lang="vi-VN" sz="3600" dirty="0" smtClean="0">
                <a:solidFill>
                  <a:srgbClr val="FF0000"/>
                </a:solidFill>
              </a:rPr>
              <a:t> k</a:t>
            </a:r>
            <a:r>
              <a:rPr lang="en-US" sz="3600" dirty="0" smtClean="0">
                <a:solidFill>
                  <a:srgbClr val="FF0000"/>
                </a:solidFill>
              </a:rPr>
              <a:t>hi </a:t>
            </a:r>
            <a:r>
              <a:rPr lang="en-US" sz="3600" dirty="0" err="1">
                <a:solidFill>
                  <a:srgbClr val="FF0000"/>
                </a:solidFill>
              </a:rPr>
              <a:t>nào</a:t>
            </a:r>
            <a:r>
              <a:rPr lang="en-US" sz="3600" dirty="0">
                <a:solidFill>
                  <a:srgbClr val="FF0000"/>
                </a:solidFill>
              </a:rPr>
              <a:t> </a:t>
            </a:r>
            <a:r>
              <a:rPr lang="en-US" sz="3600" dirty="0" smtClean="0">
                <a:solidFill>
                  <a:srgbClr val="FF0000"/>
                </a:solidFill>
              </a:rPr>
              <a:t>?</a:t>
            </a:r>
            <a:endParaRPr lang="en-US" sz="3600" dirty="0">
              <a:solidFill>
                <a:srgbClr val="FF0000"/>
              </a:solidFill>
            </a:endParaRPr>
          </a:p>
        </p:txBody>
      </p:sp>
      <p:sp>
        <p:nvSpPr>
          <p:cNvPr id="3" name="Rectangle 2"/>
          <p:cNvSpPr/>
          <p:nvPr/>
        </p:nvSpPr>
        <p:spPr>
          <a:xfrm>
            <a:off x="3062447" y="5432864"/>
            <a:ext cx="4608954" cy="677750"/>
          </a:xfrm>
          <a:prstGeom prst="rect">
            <a:avLst/>
          </a:prstGeom>
        </p:spPr>
        <p:txBody>
          <a:bodyPr wrap="none">
            <a:spAutoFit/>
          </a:bodyPr>
          <a:lstStyle/>
          <a:p>
            <a:pPr>
              <a:lnSpc>
                <a:spcPct val="115000"/>
              </a:lnSpc>
              <a:spcAft>
                <a:spcPts val="1000"/>
              </a:spcAft>
            </a:pPr>
            <a:r>
              <a:rPr lang="en-US" sz="36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Đáp</a:t>
            </a:r>
            <a:r>
              <a:rPr lang="en-US" sz="36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án</a:t>
            </a:r>
            <a:r>
              <a:rPr lang="en-US" sz="36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3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C) 01-04-1960</a:t>
            </a:r>
            <a:endParaRPr lang="en-US" sz="3200" dirty="0">
              <a:solidFill>
                <a:srgbClr val="0070C0"/>
              </a:solidFill>
              <a:effectLst/>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41756678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10"/>
                    </p:tgtEl>
                  </p:cond>
                </p:stCondLst>
                <p:endSync evt="end" delay="0">
                  <p:rtn val="all"/>
                </p:endSync>
                <p:childTnLst>
                  <p:par>
                    <p:cTn id="11" fill="hold">
                      <p:stCondLst>
                        <p:cond delay="0"/>
                      </p:stCondLst>
                      <p:childTnLst>
                        <p:par>
                          <p:cTn id="12" fill="hold">
                            <p:stCondLst>
                              <p:cond delay="0"/>
                            </p:stCondLst>
                            <p:childTnLst>
                              <p:par>
                                <p:cTn id="13" presetID="22" presetClass="exit" presetSubtype="1" fill="hold" grpId="0" nodeType="clickEffect">
                                  <p:stCondLst>
                                    <p:cond delay="0"/>
                                  </p:stCondLst>
                                  <p:childTnLst>
                                    <p:animEffect transition="out" filter="wipe(up)">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10" grpId="0" animBg="1"/>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17A2EB5-4368-4749-E0B8-F701990F45C1}"/>
              </a:ext>
            </a:extLst>
          </p:cNvPr>
          <p:cNvPicPr>
            <a:picLocks noChangeAspect="1"/>
          </p:cNvPicPr>
          <p:nvPr/>
        </p:nvPicPr>
        <p:blipFill>
          <a:blip r:embed="rId2"/>
          <a:stretch>
            <a:fillRect/>
          </a:stretch>
        </p:blipFill>
        <p:spPr>
          <a:xfrm>
            <a:off x="0" y="0"/>
            <a:ext cx="12192000" cy="6858000"/>
          </a:xfrm>
          <a:prstGeom prst="rect">
            <a:avLst/>
          </a:prstGeom>
        </p:spPr>
      </p:pic>
      <p:sp>
        <p:nvSpPr>
          <p:cNvPr id="15" name="Rectangle: Folded Corner 14">
            <a:extLst>
              <a:ext uri="{FF2B5EF4-FFF2-40B4-BE49-F238E27FC236}">
                <a16:creationId xmlns:a16="http://schemas.microsoft.com/office/drawing/2014/main" id="{43DBF4F5-99FC-421A-9499-35139D85BD33}"/>
              </a:ext>
            </a:extLst>
          </p:cNvPr>
          <p:cNvSpPr/>
          <p:nvPr/>
        </p:nvSpPr>
        <p:spPr>
          <a:xfrm>
            <a:off x="1785662" y="2444947"/>
            <a:ext cx="7160877" cy="3131605"/>
          </a:xfrm>
          <a:prstGeom prst="foldedCorner">
            <a:avLst/>
          </a:prstGeom>
          <a:solidFill>
            <a:srgbClr val="FAA5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6" name="Rectangle 15">
            <a:extLst>
              <a:ext uri="{FF2B5EF4-FFF2-40B4-BE49-F238E27FC236}">
                <a16:creationId xmlns:a16="http://schemas.microsoft.com/office/drawing/2014/main" id="{73542330-D9CE-47F9-96C4-A49EA21F964B}"/>
              </a:ext>
            </a:extLst>
          </p:cNvPr>
          <p:cNvSpPr/>
          <p:nvPr/>
        </p:nvSpPr>
        <p:spPr>
          <a:xfrm rot="19010495">
            <a:off x="1314349" y="2211232"/>
            <a:ext cx="942633" cy="480785"/>
          </a:xfrm>
          <a:prstGeom prst="rect">
            <a:avLst/>
          </a:prstGeom>
          <a:solidFill>
            <a:schemeClr val="accent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7" name="Rectangle 16">
            <a:extLst>
              <a:ext uri="{FF2B5EF4-FFF2-40B4-BE49-F238E27FC236}">
                <a16:creationId xmlns:a16="http://schemas.microsoft.com/office/drawing/2014/main" id="{E7881C87-298B-44F1-BA3F-15F860C6F206}"/>
              </a:ext>
            </a:extLst>
          </p:cNvPr>
          <p:cNvSpPr/>
          <p:nvPr/>
        </p:nvSpPr>
        <p:spPr>
          <a:xfrm>
            <a:off x="2065412" y="2710414"/>
            <a:ext cx="6532911" cy="2683905"/>
          </a:xfrm>
          <a:prstGeom prst="rect">
            <a:avLst/>
          </a:prstGeom>
          <a:solidFill>
            <a:srgbClr val="0C9B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9" name="TextBox 18">
            <a:extLst>
              <a:ext uri="{FF2B5EF4-FFF2-40B4-BE49-F238E27FC236}">
                <a16:creationId xmlns:a16="http://schemas.microsoft.com/office/drawing/2014/main" id="{D3298975-E4D6-4EF0-A0DD-C34A6B315261}"/>
              </a:ext>
            </a:extLst>
          </p:cNvPr>
          <p:cNvSpPr txBox="1"/>
          <p:nvPr/>
        </p:nvSpPr>
        <p:spPr>
          <a:xfrm>
            <a:off x="2134842" y="2684013"/>
            <a:ext cx="6532911" cy="2554545"/>
          </a:xfrm>
          <a:prstGeom prst="rect">
            <a:avLst/>
          </a:prstGeom>
          <a:noFill/>
        </p:spPr>
        <p:txBody>
          <a:bodyPr wrap="square" rtlCol="0">
            <a:spAutoFit/>
          </a:bodyPr>
          <a:lstStyle/>
          <a:p>
            <a:pPr lvl="0"/>
            <a:r>
              <a:rPr lang="en-US" sz="4000" dirty="0" smtClean="0">
                <a:solidFill>
                  <a:srgbClr val="FFFFFF"/>
                </a:solidFill>
              </a:rPr>
              <a:t>A</a:t>
            </a:r>
            <a:r>
              <a:rPr lang="en-US" sz="4000" dirty="0">
                <a:solidFill>
                  <a:srgbClr val="FFFFFF"/>
                </a:solidFill>
              </a:rPr>
              <a:t>) </a:t>
            </a:r>
            <a:r>
              <a:rPr lang="en-US" sz="4000" dirty="0" err="1">
                <a:solidFill>
                  <a:srgbClr val="FFFFFF"/>
                </a:solidFill>
              </a:rPr>
              <a:t>Công</a:t>
            </a:r>
            <a:r>
              <a:rPr lang="en-US" sz="4000" dirty="0">
                <a:solidFill>
                  <a:srgbClr val="FFFFFF"/>
                </a:solidFill>
              </a:rPr>
              <a:t> </a:t>
            </a:r>
            <a:r>
              <a:rPr lang="en-US" sz="4000" dirty="0" err="1">
                <a:solidFill>
                  <a:srgbClr val="FFFFFF"/>
                </a:solidFill>
              </a:rPr>
              <a:t>nghiệp</a:t>
            </a:r>
            <a:endParaRPr lang="en-US" sz="4000" dirty="0">
              <a:solidFill>
                <a:srgbClr val="FFFFFF"/>
              </a:solidFill>
            </a:endParaRPr>
          </a:p>
          <a:p>
            <a:pPr lvl="0"/>
            <a:r>
              <a:rPr lang="en-US" sz="4000" dirty="0">
                <a:solidFill>
                  <a:srgbClr val="FFFFFF"/>
                </a:solidFill>
              </a:rPr>
              <a:t>B) </a:t>
            </a:r>
            <a:r>
              <a:rPr lang="en-US" sz="4000" dirty="0" err="1">
                <a:solidFill>
                  <a:srgbClr val="FFFFFF"/>
                </a:solidFill>
              </a:rPr>
              <a:t>Hàng</a:t>
            </a:r>
            <a:r>
              <a:rPr lang="en-US" sz="4000" dirty="0">
                <a:solidFill>
                  <a:srgbClr val="FFFFFF"/>
                </a:solidFill>
              </a:rPr>
              <a:t> </a:t>
            </a:r>
            <a:r>
              <a:rPr lang="en-US" sz="4000" dirty="0" err="1">
                <a:solidFill>
                  <a:srgbClr val="FFFFFF"/>
                </a:solidFill>
              </a:rPr>
              <a:t>hải</a:t>
            </a:r>
            <a:endParaRPr lang="en-US" sz="4000" dirty="0">
              <a:solidFill>
                <a:srgbClr val="FFFFFF"/>
              </a:solidFill>
            </a:endParaRPr>
          </a:p>
          <a:p>
            <a:pPr lvl="0"/>
            <a:r>
              <a:rPr lang="en-US" sz="4000" dirty="0">
                <a:solidFill>
                  <a:srgbClr val="FFFFFF"/>
                </a:solidFill>
              </a:rPr>
              <a:t>C) </a:t>
            </a:r>
            <a:r>
              <a:rPr lang="en-US" sz="4000" dirty="0" err="1">
                <a:solidFill>
                  <a:srgbClr val="FFFFFF"/>
                </a:solidFill>
              </a:rPr>
              <a:t>Nông</a:t>
            </a:r>
            <a:r>
              <a:rPr lang="en-US" sz="4000" dirty="0">
                <a:solidFill>
                  <a:srgbClr val="FFFFFF"/>
                </a:solidFill>
              </a:rPr>
              <a:t> </a:t>
            </a:r>
            <a:r>
              <a:rPr lang="en-US" sz="4000" dirty="0" err="1">
                <a:solidFill>
                  <a:srgbClr val="FFFFFF"/>
                </a:solidFill>
              </a:rPr>
              <a:t>nghiệp</a:t>
            </a:r>
            <a:endParaRPr lang="en-US" sz="4000" dirty="0">
              <a:solidFill>
                <a:srgbClr val="FFFFFF"/>
              </a:solidFill>
            </a:endParaRPr>
          </a:p>
          <a:p>
            <a:pPr lvl="0"/>
            <a:r>
              <a:rPr lang="en-US" sz="4000" dirty="0">
                <a:solidFill>
                  <a:srgbClr val="FFFFFF"/>
                </a:solidFill>
              </a:rPr>
              <a:t>D) </a:t>
            </a:r>
            <a:r>
              <a:rPr lang="en-US" sz="4000" dirty="0" err="1">
                <a:solidFill>
                  <a:srgbClr val="FFFFFF"/>
                </a:solidFill>
              </a:rPr>
              <a:t>Văn</a:t>
            </a:r>
            <a:r>
              <a:rPr lang="en-US" sz="4000" dirty="0">
                <a:solidFill>
                  <a:srgbClr val="FFFFFF"/>
                </a:solidFill>
              </a:rPr>
              <a:t> </a:t>
            </a:r>
            <a:r>
              <a:rPr lang="en-US" sz="4000" dirty="0" err="1" smtClean="0">
                <a:solidFill>
                  <a:srgbClr val="FFFFFF"/>
                </a:solidFill>
              </a:rPr>
              <a:t>hóa</a:t>
            </a:r>
            <a:endParaRPr lang="en-US" sz="4000" dirty="0">
              <a:solidFill>
                <a:srgbClr val="FFFFFF"/>
              </a:solidFill>
            </a:endParaRPr>
          </a:p>
        </p:txBody>
      </p:sp>
      <p:pic>
        <p:nvPicPr>
          <p:cNvPr id="20" name="Graphic 19" descr="Home">
            <a:hlinkClick r:id="rId3" action="ppaction://hlinksldjump"/>
            <a:extLst>
              <a:ext uri="{FF2B5EF4-FFF2-40B4-BE49-F238E27FC236}">
                <a16:creationId xmlns:a16="http://schemas.microsoft.com/office/drawing/2014/main" id="{FF4E75B4-64EF-4348-B41A-0CFB4839C5CD}"/>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834972" y="0"/>
            <a:ext cx="1189369" cy="1189369"/>
          </a:xfrm>
          <a:prstGeom prst="rect">
            <a:avLst/>
          </a:prstGeom>
        </p:spPr>
      </p:pic>
      <p:sp>
        <p:nvSpPr>
          <p:cNvPr id="8" name="1">
            <a:hlinkClick r:id="rId6" action="ppaction://hlinksldjump"/>
            <a:extLst>
              <a:ext uri="{FF2B5EF4-FFF2-40B4-BE49-F238E27FC236}">
                <a16:creationId xmlns:a16="http://schemas.microsoft.com/office/drawing/2014/main" id="{8F3B0157-89A6-1465-2768-A6759768D295}"/>
              </a:ext>
            </a:extLst>
          </p:cNvPr>
          <p:cNvSpPr/>
          <p:nvPr/>
        </p:nvSpPr>
        <p:spPr>
          <a:xfrm>
            <a:off x="1355964" y="1283781"/>
            <a:ext cx="859396" cy="526026"/>
          </a:xfrm>
          <a:prstGeom prst="round2DiagRect">
            <a:avLst>
              <a:gd name="adj1" fmla="val 39988"/>
              <a:gd name="adj2" fmla="val 0"/>
            </a:avLst>
          </a:prstGeom>
          <a:solidFill>
            <a:srgbClr val="1257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prstClr val="white"/>
                </a:solidFill>
                <a:effectLst/>
                <a:uLnTx/>
                <a:uFillTx/>
                <a:latin typeface="Cambria" panose="02040503050406030204" pitchFamily="18" charset="0"/>
                <a:ea typeface="+mn-ea"/>
                <a:cs typeface="+mn-cs"/>
                <a:sym typeface="Arial"/>
              </a:rPr>
              <a:t>2</a:t>
            </a:r>
            <a:endParaRPr kumimoji="0" lang="en-US" sz="3200" b="1" i="0" u="none" strike="noStrike" kern="1200" cap="none" spc="0" normalizeH="0" baseline="0" noProof="0" dirty="0">
              <a:ln>
                <a:noFill/>
              </a:ln>
              <a:solidFill>
                <a:prstClr val="white"/>
              </a:solidFill>
              <a:effectLst/>
              <a:uLnTx/>
              <a:uFillTx/>
              <a:latin typeface="Cambria" panose="02040503050406030204" pitchFamily="18" charset="0"/>
              <a:ea typeface="+mn-ea"/>
              <a:cs typeface="+mn-cs"/>
              <a:sym typeface="Arial"/>
            </a:endParaRPr>
          </a:p>
        </p:txBody>
      </p:sp>
      <p:sp>
        <p:nvSpPr>
          <p:cNvPr id="2" name="Rectangle 1"/>
          <p:cNvSpPr/>
          <p:nvPr/>
        </p:nvSpPr>
        <p:spPr>
          <a:xfrm>
            <a:off x="2412170" y="940609"/>
            <a:ext cx="6952455" cy="1077218"/>
          </a:xfrm>
          <a:prstGeom prst="rect">
            <a:avLst/>
          </a:prstGeom>
        </p:spPr>
        <p:txBody>
          <a:bodyPr wrap="square">
            <a:spAutoFit/>
          </a:bodyPr>
          <a:lstStyle/>
          <a:p>
            <a:r>
              <a:rPr lang="en-US" sz="3200" dirty="0" err="1">
                <a:solidFill>
                  <a:srgbClr val="FF0000"/>
                </a:solidFill>
              </a:rPr>
              <a:t>Hải</a:t>
            </a:r>
            <a:r>
              <a:rPr lang="en-US" sz="3200" dirty="0">
                <a:solidFill>
                  <a:srgbClr val="FF0000"/>
                </a:solidFill>
              </a:rPr>
              <a:t> </a:t>
            </a:r>
            <a:r>
              <a:rPr lang="en-US" sz="3200" dirty="0" err="1">
                <a:solidFill>
                  <a:srgbClr val="FF0000"/>
                </a:solidFill>
              </a:rPr>
              <a:t>Phòng</a:t>
            </a:r>
            <a:r>
              <a:rPr lang="en-US" sz="3200" dirty="0">
                <a:solidFill>
                  <a:srgbClr val="FF0000"/>
                </a:solidFill>
              </a:rPr>
              <a:t> </a:t>
            </a:r>
            <a:r>
              <a:rPr lang="en-US" sz="3200" dirty="0" err="1">
                <a:solidFill>
                  <a:srgbClr val="FF0000"/>
                </a:solidFill>
              </a:rPr>
              <a:t>trở</a:t>
            </a:r>
            <a:r>
              <a:rPr lang="en-US" sz="3200" dirty="0">
                <a:solidFill>
                  <a:srgbClr val="FF0000"/>
                </a:solidFill>
              </a:rPr>
              <a:t> </a:t>
            </a:r>
            <a:r>
              <a:rPr lang="en-US" sz="3200" dirty="0" err="1">
                <a:solidFill>
                  <a:srgbClr val="FF0000"/>
                </a:solidFill>
              </a:rPr>
              <a:t>thành</a:t>
            </a:r>
            <a:r>
              <a:rPr lang="en-US" sz="3200" dirty="0">
                <a:solidFill>
                  <a:srgbClr val="FF0000"/>
                </a:solidFill>
              </a:rPr>
              <a:t> "</a:t>
            </a:r>
            <a:r>
              <a:rPr lang="en-US" sz="3200" dirty="0" err="1">
                <a:solidFill>
                  <a:srgbClr val="FF0000"/>
                </a:solidFill>
              </a:rPr>
              <a:t>thủ</a:t>
            </a:r>
            <a:r>
              <a:rPr lang="en-US" sz="3200" dirty="0">
                <a:solidFill>
                  <a:srgbClr val="FF0000"/>
                </a:solidFill>
              </a:rPr>
              <a:t> </a:t>
            </a:r>
            <a:r>
              <a:rPr lang="en-US" sz="3200" dirty="0" err="1">
                <a:solidFill>
                  <a:srgbClr val="FF0000"/>
                </a:solidFill>
              </a:rPr>
              <a:t>đô</a:t>
            </a:r>
            <a:r>
              <a:rPr lang="en-US" sz="3200" dirty="0">
                <a:solidFill>
                  <a:srgbClr val="FF0000"/>
                </a:solidFill>
              </a:rPr>
              <a:t>" </a:t>
            </a:r>
            <a:r>
              <a:rPr lang="en-US" sz="3200" dirty="0" err="1">
                <a:solidFill>
                  <a:srgbClr val="FF0000"/>
                </a:solidFill>
              </a:rPr>
              <a:t>của</a:t>
            </a:r>
            <a:r>
              <a:rPr lang="en-US" sz="3200" dirty="0">
                <a:solidFill>
                  <a:srgbClr val="FF0000"/>
                </a:solidFill>
              </a:rPr>
              <a:t> </a:t>
            </a:r>
            <a:r>
              <a:rPr lang="en-US" sz="3200" dirty="0" err="1">
                <a:solidFill>
                  <a:srgbClr val="FF0000"/>
                </a:solidFill>
              </a:rPr>
              <a:t>ngành</a:t>
            </a:r>
            <a:r>
              <a:rPr lang="en-US" sz="3200" dirty="0">
                <a:solidFill>
                  <a:srgbClr val="FF0000"/>
                </a:solidFill>
              </a:rPr>
              <a:t> </a:t>
            </a:r>
            <a:r>
              <a:rPr lang="en-US" sz="3200" dirty="0" err="1">
                <a:solidFill>
                  <a:srgbClr val="FF0000"/>
                </a:solidFill>
              </a:rPr>
              <a:t>gì</a:t>
            </a:r>
            <a:r>
              <a:rPr lang="en-US" sz="3200" dirty="0">
                <a:solidFill>
                  <a:srgbClr val="FF0000"/>
                </a:solidFill>
              </a:rPr>
              <a:t> ở </a:t>
            </a:r>
            <a:r>
              <a:rPr lang="en-US" sz="3200" dirty="0" err="1">
                <a:solidFill>
                  <a:srgbClr val="FF0000"/>
                </a:solidFill>
              </a:rPr>
              <a:t>Việt</a:t>
            </a:r>
            <a:r>
              <a:rPr lang="en-US" sz="3200" dirty="0">
                <a:solidFill>
                  <a:srgbClr val="FF0000"/>
                </a:solidFill>
              </a:rPr>
              <a:t> Nam </a:t>
            </a:r>
            <a:r>
              <a:rPr lang="en-US" sz="3200" dirty="0" err="1">
                <a:solidFill>
                  <a:srgbClr val="FF0000"/>
                </a:solidFill>
              </a:rPr>
              <a:t>Dân</a:t>
            </a:r>
            <a:r>
              <a:rPr lang="en-US" sz="3200" dirty="0">
                <a:solidFill>
                  <a:srgbClr val="FF0000"/>
                </a:solidFill>
              </a:rPr>
              <a:t> </a:t>
            </a:r>
            <a:r>
              <a:rPr lang="en-US" sz="3200" dirty="0" err="1">
                <a:solidFill>
                  <a:srgbClr val="FF0000"/>
                </a:solidFill>
              </a:rPr>
              <a:t>chủ</a:t>
            </a:r>
            <a:r>
              <a:rPr lang="en-US" sz="3200" dirty="0">
                <a:solidFill>
                  <a:srgbClr val="FF0000"/>
                </a:solidFill>
              </a:rPr>
              <a:t> </a:t>
            </a:r>
            <a:r>
              <a:rPr lang="en-US" sz="3200" dirty="0" err="1">
                <a:solidFill>
                  <a:srgbClr val="FF0000"/>
                </a:solidFill>
              </a:rPr>
              <a:t>Cộng</a:t>
            </a:r>
            <a:r>
              <a:rPr lang="en-US" sz="3200" dirty="0">
                <a:solidFill>
                  <a:srgbClr val="FF0000"/>
                </a:solidFill>
              </a:rPr>
              <a:t> </a:t>
            </a:r>
            <a:r>
              <a:rPr lang="en-US" sz="3200" dirty="0" err="1">
                <a:solidFill>
                  <a:srgbClr val="FF0000"/>
                </a:solidFill>
              </a:rPr>
              <a:t>hoà</a:t>
            </a:r>
            <a:r>
              <a:rPr lang="en-US" sz="3200" dirty="0">
                <a:solidFill>
                  <a:srgbClr val="FF0000"/>
                </a:solidFill>
              </a:rPr>
              <a:t>?</a:t>
            </a:r>
          </a:p>
        </p:txBody>
      </p:sp>
      <p:sp>
        <p:nvSpPr>
          <p:cNvPr id="3" name="Rectangle 2"/>
          <p:cNvSpPr/>
          <p:nvPr/>
        </p:nvSpPr>
        <p:spPr>
          <a:xfrm>
            <a:off x="3414283" y="5744456"/>
            <a:ext cx="3903633" cy="646331"/>
          </a:xfrm>
          <a:prstGeom prst="rect">
            <a:avLst/>
          </a:prstGeom>
        </p:spPr>
        <p:txBody>
          <a:bodyPr wrap="none">
            <a:spAutoFit/>
          </a:bodyPr>
          <a:lstStyle/>
          <a:p>
            <a:r>
              <a:rPr lang="en-US" sz="3600" b="1" dirty="0" err="1">
                <a:solidFill>
                  <a:srgbClr val="0070C0"/>
                </a:solidFill>
              </a:rPr>
              <a:t>Đáp</a:t>
            </a:r>
            <a:r>
              <a:rPr lang="en-US" sz="3600" b="1" dirty="0">
                <a:solidFill>
                  <a:srgbClr val="0070C0"/>
                </a:solidFill>
              </a:rPr>
              <a:t> </a:t>
            </a:r>
            <a:r>
              <a:rPr lang="en-US" sz="3600" b="1" dirty="0" err="1">
                <a:solidFill>
                  <a:srgbClr val="0070C0"/>
                </a:solidFill>
              </a:rPr>
              <a:t>án</a:t>
            </a:r>
            <a:r>
              <a:rPr lang="en-US" sz="3600" b="1" dirty="0">
                <a:solidFill>
                  <a:srgbClr val="0070C0"/>
                </a:solidFill>
              </a:rPr>
              <a:t>:</a:t>
            </a:r>
            <a:r>
              <a:rPr lang="en-US" sz="3600" dirty="0">
                <a:solidFill>
                  <a:srgbClr val="0070C0"/>
                </a:solidFill>
              </a:rPr>
              <a:t> B) </a:t>
            </a:r>
            <a:r>
              <a:rPr lang="en-US" sz="3600" dirty="0" err="1">
                <a:solidFill>
                  <a:srgbClr val="0070C0"/>
                </a:solidFill>
              </a:rPr>
              <a:t>Hàng</a:t>
            </a:r>
            <a:r>
              <a:rPr lang="en-US" sz="3600" dirty="0">
                <a:solidFill>
                  <a:srgbClr val="0070C0"/>
                </a:solidFill>
              </a:rPr>
              <a:t> </a:t>
            </a:r>
            <a:r>
              <a:rPr lang="en-US" sz="3600" dirty="0" err="1">
                <a:solidFill>
                  <a:srgbClr val="0070C0"/>
                </a:solidFill>
              </a:rPr>
              <a:t>hải</a:t>
            </a:r>
            <a:endParaRPr lang="en-US" sz="3600" dirty="0">
              <a:solidFill>
                <a:srgbClr val="0070C0"/>
              </a:solidFill>
            </a:endParaRPr>
          </a:p>
        </p:txBody>
      </p:sp>
    </p:spTree>
    <p:extLst>
      <p:ext uri="{BB962C8B-B14F-4D97-AF65-F5344CB8AC3E}">
        <p14:creationId xmlns:p14="http://schemas.microsoft.com/office/powerpoint/2010/main" val="35905281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8"/>
                    </p:tgtEl>
                  </p:cond>
                </p:stCondLst>
                <p:endSync evt="end" delay="0">
                  <p:rtn val="all"/>
                </p:endSync>
                <p:childTnLst>
                  <p:par>
                    <p:cTn id="11" fill="hold">
                      <p:stCondLst>
                        <p:cond delay="0"/>
                      </p:stCondLst>
                      <p:childTnLst>
                        <p:par>
                          <p:cTn id="12" fill="hold">
                            <p:stCondLst>
                              <p:cond delay="0"/>
                            </p:stCondLst>
                            <p:childTnLst>
                              <p:par>
                                <p:cTn id="13" presetID="22" presetClass="exit" presetSubtype="1" fill="hold" grpId="0" nodeType="clickEffect">
                                  <p:stCondLst>
                                    <p:cond delay="0"/>
                                  </p:stCondLst>
                                  <p:childTnLst>
                                    <p:animEffect transition="out" filter="wipe(up)">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8" grpId="0" animBg="1"/>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7361200-82F9-E340-BDC0-4AEE44205E6B}"/>
              </a:ext>
            </a:extLst>
          </p:cNvPr>
          <p:cNvPicPr>
            <a:picLocks noChangeAspect="1"/>
          </p:cNvPicPr>
          <p:nvPr/>
        </p:nvPicPr>
        <p:blipFill>
          <a:blip r:embed="rId2"/>
          <a:stretch>
            <a:fillRect/>
          </a:stretch>
        </p:blipFill>
        <p:spPr>
          <a:xfrm>
            <a:off x="0" y="0"/>
            <a:ext cx="12192000" cy="6858000"/>
          </a:xfrm>
          <a:prstGeom prst="rect">
            <a:avLst/>
          </a:prstGeom>
        </p:spPr>
      </p:pic>
      <p:grpSp>
        <p:nvGrpSpPr>
          <p:cNvPr id="2" name="Group 1">
            <a:extLst>
              <a:ext uri="{FF2B5EF4-FFF2-40B4-BE49-F238E27FC236}">
                <a16:creationId xmlns:a16="http://schemas.microsoft.com/office/drawing/2014/main" id="{BEE233A9-D7B4-40D9-ACF3-C787E24B451A}"/>
              </a:ext>
            </a:extLst>
          </p:cNvPr>
          <p:cNvGrpSpPr/>
          <p:nvPr/>
        </p:nvGrpSpPr>
        <p:grpSpPr>
          <a:xfrm>
            <a:off x="236111" y="2100682"/>
            <a:ext cx="10255720" cy="3044845"/>
            <a:chOff x="2286002" y="1494701"/>
            <a:chExt cx="5986461" cy="3791674"/>
          </a:xfrm>
        </p:grpSpPr>
        <p:sp>
          <p:nvSpPr>
            <p:cNvPr id="15" name="Rectangle: Folded Corner 14">
              <a:extLst>
                <a:ext uri="{FF2B5EF4-FFF2-40B4-BE49-F238E27FC236}">
                  <a16:creationId xmlns:a16="http://schemas.microsoft.com/office/drawing/2014/main" id="{43DBF4F5-99FC-421A-9499-35139D85BD33}"/>
                </a:ext>
              </a:extLst>
            </p:cNvPr>
            <p:cNvSpPr/>
            <p:nvPr/>
          </p:nvSpPr>
          <p:spPr>
            <a:xfrm>
              <a:off x="2757488" y="1640382"/>
              <a:ext cx="5514975" cy="3645993"/>
            </a:xfrm>
            <a:prstGeom prst="foldedCorner">
              <a:avLst/>
            </a:prstGeom>
            <a:solidFill>
              <a:srgbClr val="FAA5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6" name="Rectangle 15">
              <a:extLst>
                <a:ext uri="{FF2B5EF4-FFF2-40B4-BE49-F238E27FC236}">
                  <a16:creationId xmlns:a16="http://schemas.microsoft.com/office/drawing/2014/main" id="{73542330-D9CE-47F9-96C4-A49EA21F964B}"/>
                </a:ext>
              </a:extLst>
            </p:cNvPr>
            <p:cNvSpPr/>
            <p:nvPr/>
          </p:nvSpPr>
          <p:spPr>
            <a:xfrm rot="19010495">
              <a:off x="2286002" y="1494701"/>
              <a:ext cx="942975" cy="480958"/>
            </a:xfrm>
            <a:prstGeom prst="rect">
              <a:avLst/>
            </a:prstGeom>
            <a:solidFill>
              <a:schemeClr val="accent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7" name="Rectangle 16">
              <a:extLst>
                <a:ext uri="{FF2B5EF4-FFF2-40B4-BE49-F238E27FC236}">
                  <a16:creationId xmlns:a16="http://schemas.microsoft.com/office/drawing/2014/main" id="{E7881C87-298B-44F1-BA3F-15F860C6F206}"/>
                </a:ext>
              </a:extLst>
            </p:cNvPr>
            <p:cNvSpPr/>
            <p:nvPr/>
          </p:nvSpPr>
          <p:spPr>
            <a:xfrm>
              <a:off x="2866165" y="1802413"/>
              <a:ext cx="5122585" cy="3310307"/>
            </a:xfrm>
            <a:prstGeom prst="rect">
              <a:avLst/>
            </a:prstGeom>
            <a:solidFill>
              <a:srgbClr val="0C9B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sym typeface="Arial"/>
              </a:endParaRPr>
            </a:p>
          </p:txBody>
        </p:sp>
      </p:grpSp>
      <p:sp>
        <p:nvSpPr>
          <p:cNvPr id="19" name="TextBox 18">
            <a:extLst>
              <a:ext uri="{FF2B5EF4-FFF2-40B4-BE49-F238E27FC236}">
                <a16:creationId xmlns:a16="http://schemas.microsoft.com/office/drawing/2014/main" id="{D3298975-E4D6-4EF0-A0DD-C34A6B315261}"/>
              </a:ext>
            </a:extLst>
          </p:cNvPr>
          <p:cNvSpPr txBox="1"/>
          <p:nvPr/>
        </p:nvSpPr>
        <p:spPr>
          <a:xfrm>
            <a:off x="1343184" y="3031328"/>
            <a:ext cx="8528164" cy="1569660"/>
          </a:xfrm>
          <a:prstGeom prst="rect">
            <a:avLst/>
          </a:prstGeom>
          <a:noFill/>
        </p:spPr>
        <p:txBody>
          <a:bodyPr wrap="square" rtlCol="0">
            <a:spAutoFit/>
          </a:bodyPr>
          <a:lstStyle/>
          <a:p>
            <a:pPr lvl="0"/>
            <a:r>
              <a:rPr lang="en-US" sz="2400" dirty="0" smtClean="0">
                <a:solidFill>
                  <a:schemeClr val="bg1"/>
                </a:solidFill>
              </a:rPr>
              <a:t>A</a:t>
            </a:r>
            <a:r>
              <a:rPr lang="en-US" sz="2400" dirty="0">
                <a:solidFill>
                  <a:schemeClr val="bg1"/>
                </a:solidFill>
              </a:rPr>
              <a:t>) </a:t>
            </a:r>
            <a:r>
              <a:rPr lang="en-US" sz="2400" dirty="0" err="1">
                <a:solidFill>
                  <a:schemeClr val="bg1"/>
                </a:solidFill>
              </a:rPr>
              <a:t>Năng</a:t>
            </a:r>
            <a:r>
              <a:rPr lang="en-US" sz="2400" dirty="0">
                <a:solidFill>
                  <a:schemeClr val="bg1"/>
                </a:solidFill>
              </a:rPr>
              <a:t> </a:t>
            </a:r>
            <a:r>
              <a:rPr lang="en-US" sz="2400" dirty="0" err="1">
                <a:solidFill>
                  <a:schemeClr val="bg1"/>
                </a:solidFill>
              </a:rPr>
              <a:t>suất</a:t>
            </a:r>
            <a:r>
              <a:rPr lang="en-US" sz="2400" dirty="0">
                <a:solidFill>
                  <a:schemeClr val="bg1"/>
                </a:solidFill>
              </a:rPr>
              <a:t> </a:t>
            </a:r>
            <a:r>
              <a:rPr lang="en-US" sz="2400" dirty="0" err="1">
                <a:solidFill>
                  <a:schemeClr val="bg1"/>
                </a:solidFill>
              </a:rPr>
              <a:t>cao</a:t>
            </a:r>
            <a:r>
              <a:rPr lang="en-US" sz="2400" dirty="0">
                <a:solidFill>
                  <a:schemeClr val="bg1"/>
                </a:solidFill>
              </a:rPr>
              <a:t> </a:t>
            </a:r>
            <a:r>
              <a:rPr lang="en-US" sz="2400" dirty="0" err="1">
                <a:solidFill>
                  <a:schemeClr val="bg1"/>
                </a:solidFill>
              </a:rPr>
              <a:t>nhất</a:t>
            </a:r>
            <a:r>
              <a:rPr lang="en-US" sz="2400" dirty="0">
                <a:solidFill>
                  <a:schemeClr val="bg1"/>
                </a:solidFill>
              </a:rPr>
              <a:t>, </a:t>
            </a:r>
            <a:r>
              <a:rPr lang="en-US" sz="2400" dirty="0" err="1">
                <a:solidFill>
                  <a:schemeClr val="bg1"/>
                </a:solidFill>
              </a:rPr>
              <a:t>chất</a:t>
            </a:r>
            <a:r>
              <a:rPr lang="en-US" sz="2400" dirty="0">
                <a:solidFill>
                  <a:schemeClr val="bg1"/>
                </a:solidFill>
              </a:rPr>
              <a:t> </a:t>
            </a:r>
            <a:r>
              <a:rPr lang="en-US" sz="2400" dirty="0" err="1">
                <a:solidFill>
                  <a:schemeClr val="bg1"/>
                </a:solidFill>
              </a:rPr>
              <a:t>lượng</a:t>
            </a:r>
            <a:r>
              <a:rPr lang="en-US" sz="2400" dirty="0">
                <a:solidFill>
                  <a:schemeClr val="bg1"/>
                </a:solidFill>
              </a:rPr>
              <a:t> </a:t>
            </a:r>
            <a:r>
              <a:rPr lang="en-US" sz="2400" dirty="0" err="1">
                <a:solidFill>
                  <a:schemeClr val="bg1"/>
                </a:solidFill>
              </a:rPr>
              <a:t>tốt</a:t>
            </a:r>
            <a:r>
              <a:rPr lang="en-US" sz="2400" dirty="0">
                <a:solidFill>
                  <a:schemeClr val="bg1"/>
                </a:solidFill>
              </a:rPr>
              <a:t> </a:t>
            </a:r>
            <a:r>
              <a:rPr lang="en-US" sz="2400" dirty="0" err="1">
                <a:solidFill>
                  <a:schemeClr val="bg1"/>
                </a:solidFill>
              </a:rPr>
              <a:t>nhất</a:t>
            </a:r>
            <a:r>
              <a:rPr lang="en-US" sz="2400" dirty="0">
                <a:solidFill>
                  <a:schemeClr val="bg1"/>
                </a:solidFill>
              </a:rPr>
              <a:t>, </a:t>
            </a:r>
            <a:r>
              <a:rPr lang="en-US" sz="2400" dirty="0" err="1">
                <a:solidFill>
                  <a:schemeClr val="bg1"/>
                </a:solidFill>
              </a:rPr>
              <a:t>giá</a:t>
            </a:r>
            <a:r>
              <a:rPr lang="en-US" sz="2400" dirty="0">
                <a:solidFill>
                  <a:schemeClr val="bg1"/>
                </a:solidFill>
              </a:rPr>
              <a:t> </a:t>
            </a:r>
            <a:r>
              <a:rPr lang="en-US" sz="2400" dirty="0" err="1">
                <a:solidFill>
                  <a:schemeClr val="bg1"/>
                </a:solidFill>
              </a:rPr>
              <a:t>thành</a:t>
            </a:r>
            <a:r>
              <a:rPr lang="en-US" sz="2400" dirty="0">
                <a:solidFill>
                  <a:schemeClr val="bg1"/>
                </a:solidFill>
              </a:rPr>
              <a:t> </a:t>
            </a:r>
            <a:r>
              <a:rPr lang="en-US" sz="2400" dirty="0" err="1">
                <a:solidFill>
                  <a:schemeClr val="bg1"/>
                </a:solidFill>
              </a:rPr>
              <a:t>thấp</a:t>
            </a:r>
            <a:r>
              <a:rPr lang="en-US" sz="2400" dirty="0">
                <a:solidFill>
                  <a:schemeClr val="bg1"/>
                </a:solidFill>
              </a:rPr>
              <a:t> </a:t>
            </a:r>
            <a:r>
              <a:rPr lang="en-US" sz="2400" dirty="0" err="1">
                <a:solidFill>
                  <a:schemeClr val="bg1"/>
                </a:solidFill>
              </a:rPr>
              <a:t>nhất</a:t>
            </a:r>
            <a:endParaRPr lang="en-US" sz="2400" dirty="0">
              <a:solidFill>
                <a:schemeClr val="bg1"/>
              </a:solidFill>
            </a:endParaRPr>
          </a:p>
          <a:p>
            <a:pPr lvl="0"/>
            <a:r>
              <a:rPr lang="en-US" sz="2400" dirty="0">
                <a:solidFill>
                  <a:schemeClr val="bg1"/>
                </a:solidFill>
              </a:rPr>
              <a:t>B) Rau </a:t>
            </a:r>
            <a:r>
              <a:rPr lang="en-US" sz="2400" dirty="0" err="1">
                <a:solidFill>
                  <a:schemeClr val="bg1"/>
                </a:solidFill>
              </a:rPr>
              <a:t>màu</a:t>
            </a:r>
            <a:r>
              <a:rPr lang="en-US" sz="2400" dirty="0">
                <a:solidFill>
                  <a:schemeClr val="bg1"/>
                </a:solidFill>
              </a:rPr>
              <a:t> </a:t>
            </a:r>
            <a:r>
              <a:rPr lang="en-US" sz="2400" dirty="0" err="1">
                <a:solidFill>
                  <a:schemeClr val="bg1"/>
                </a:solidFill>
              </a:rPr>
              <a:t>nhiều</a:t>
            </a:r>
            <a:r>
              <a:rPr lang="en-US" sz="2400" dirty="0">
                <a:solidFill>
                  <a:schemeClr val="bg1"/>
                </a:solidFill>
              </a:rPr>
              <a:t> </a:t>
            </a:r>
            <a:r>
              <a:rPr lang="en-US" sz="2400" dirty="0" err="1">
                <a:solidFill>
                  <a:schemeClr val="bg1"/>
                </a:solidFill>
              </a:rPr>
              <a:t>nhất</a:t>
            </a:r>
            <a:r>
              <a:rPr lang="en-US" sz="2400" dirty="0">
                <a:solidFill>
                  <a:schemeClr val="bg1"/>
                </a:solidFill>
              </a:rPr>
              <a:t>, </a:t>
            </a:r>
            <a:r>
              <a:rPr lang="en-US" sz="2400" dirty="0" err="1">
                <a:solidFill>
                  <a:schemeClr val="bg1"/>
                </a:solidFill>
              </a:rPr>
              <a:t>chăn</a:t>
            </a:r>
            <a:r>
              <a:rPr lang="en-US" sz="2400" dirty="0">
                <a:solidFill>
                  <a:schemeClr val="bg1"/>
                </a:solidFill>
              </a:rPr>
              <a:t> </a:t>
            </a:r>
            <a:r>
              <a:rPr lang="en-US" sz="2400" dirty="0" err="1">
                <a:solidFill>
                  <a:schemeClr val="bg1"/>
                </a:solidFill>
              </a:rPr>
              <a:t>nuôi</a:t>
            </a:r>
            <a:r>
              <a:rPr lang="en-US" sz="2400" dirty="0">
                <a:solidFill>
                  <a:schemeClr val="bg1"/>
                </a:solidFill>
              </a:rPr>
              <a:t> </a:t>
            </a:r>
            <a:r>
              <a:rPr lang="en-US" sz="2400" dirty="0" err="1">
                <a:solidFill>
                  <a:schemeClr val="bg1"/>
                </a:solidFill>
              </a:rPr>
              <a:t>giỏi</a:t>
            </a:r>
            <a:r>
              <a:rPr lang="en-US" sz="2400" dirty="0">
                <a:solidFill>
                  <a:schemeClr val="bg1"/>
                </a:solidFill>
              </a:rPr>
              <a:t> </a:t>
            </a:r>
            <a:r>
              <a:rPr lang="en-US" sz="2400" dirty="0" err="1">
                <a:solidFill>
                  <a:schemeClr val="bg1"/>
                </a:solidFill>
              </a:rPr>
              <a:t>nhất</a:t>
            </a:r>
            <a:r>
              <a:rPr lang="en-US" sz="2400" dirty="0">
                <a:solidFill>
                  <a:schemeClr val="bg1"/>
                </a:solidFill>
              </a:rPr>
              <a:t>, </a:t>
            </a:r>
            <a:r>
              <a:rPr lang="en-US" sz="2400" dirty="0" err="1">
                <a:solidFill>
                  <a:schemeClr val="bg1"/>
                </a:solidFill>
              </a:rPr>
              <a:t>năng</a:t>
            </a:r>
            <a:r>
              <a:rPr lang="en-US" sz="2400" dirty="0">
                <a:solidFill>
                  <a:schemeClr val="bg1"/>
                </a:solidFill>
              </a:rPr>
              <a:t> </a:t>
            </a:r>
            <a:r>
              <a:rPr lang="en-US" sz="2400" dirty="0" err="1">
                <a:solidFill>
                  <a:schemeClr val="bg1"/>
                </a:solidFill>
              </a:rPr>
              <a:t>suất</a:t>
            </a:r>
            <a:r>
              <a:rPr lang="en-US" sz="2400" dirty="0">
                <a:solidFill>
                  <a:schemeClr val="bg1"/>
                </a:solidFill>
              </a:rPr>
              <a:t> </a:t>
            </a:r>
            <a:r>
              <a:rPr lang="en-US" sz="2400" dirty="0" err="1">
                <a:solidFill>
                  <a:schemeClr val="bg1"/>
                </a:solidFill>
              </a:rPr>
              <a:t>cao</a:t>
            </a:r>
            <a:r>
              <a:rPr lang="en-US" sz="2400" dirty="0">
                <a:solidFill>
                  <a:schemeClr val="bg1"/>
                </a:solidFill>
              </a:rPr>
              <a:t> </a:t>
            </a:r>
            <a:r>
              <a:rPr lang="en-US" sz="2400" dirty="0" err="1">
                <a:solidFill>
                  <a:schemeClr val="bg1"/>
                </a:solidFill>
              </a:rPr>
              <a:t>nhất</a:t>
            </a:r>
            <a:endParaRPr lang="en-US" sz="2400" dirty="0">
              <a:solidFill>
                <a:schemeClr val="bg1"/>
              </a:solidFill>
            </a:endParaRPr>
          </a:p>
          <a:p>
            <a:pPr lvl="0"/>
            <a:r>
              <a:rPr lang="en-US" sz="2400" dirty="0">
                <a:solidFill>
                  <a:schemeClr val="bg1"/>
                </a:solidFill>
              </a:rPr>
              <a:t>C) </a:t>
            </a:r>
            <a:r>
              <a:rPr lang="en-US" sz="2400" dirty="0" err="1">
                <a:solidFill>
                  <a:schemeClr val="bg1"/>
                </a:solidFill>
              </a:rPr>
              <a:t>Trồng</a:t>
            </a:r>
            <a:r>
              <a:rPr lang="en-US" sz="2400" dirty="0">
                <a:solidFill>
                  <a:schemeClr val="bg1"/>
                </a:solidFill>
              </a:rPr>
              <a:t> </a:t>
            </a:r>
            <a:r>
              <a:rPr lang="en-US" sz="2400" dirty="0" err="1">
                <a:solidFill>
                  <a:schemeClr val="bg1"/>
                </a:solidFill>
              </a:rPr>
              <a:t>trọt</a:t>
            </a:r>
            <a:r>
              <a:rPr lang="en-US" sz="2400" dirty="0">
                <a:solidFill>
                  <a:schemeClr val="bg1"/>
                </a:solidFill>
              </a:rPr>
              <a:t> </a:t>
            </a:r>
            <a:r>
              <a:rPr lang="en-US" sz="2400" dirty="0" err="1">
                <a:solidFill>
                  <a:schemeClr val="bg1"/>
                </a:solidFill>
              </a:rPr>
              <a:t>tốt</a:t>
            </a:r>
            <a:r>
              <a:rPr lang="en-US" sz="2400" dirty="0">
                <a:solidFill>
                  <a:schemeClr val="bg1"/>
                </a:solidFill>
              </a:rPr>
              <a:t> </a:t>
            </a:r>
            <a:r>
              <a:rPr lang="en-US" sz="2400" dirty="0" err="1">
                <a:solidFill>
                  <a:schemeClr val="bg1"/>
                </a:solidFill>
              </a:rPr>
              <a:t>nhất</a:t>
            </a:r>
            <a:r>
              <a:rPr lang="en-US" sz="2400" dirty="0">
                <a:solidFill>
                  <a:schemeClr val="bg1"/>
                </a:solidFill>
              </a:rPr>
              <a:t>, </a:t>
            </a:r>
            <a:r>
              <a:rPr lang="en-US" sz="2400" dirty="0" err="1">
                <a:solidFill>
                  <a:schemeClr val="bg1"/>
                </a:solidFill>
              </a:rPr>
              <a:t>chăn</a:t>
            </a:r>
            <a:r>
              <a:rPr lang="en-US" sz="2400" dirty="0">
                <a:solidFill>
                  <a:schemeClr val="bg1"/>
                </a:solidFill>
              </a:rPr>
              <a:t> </a:t>
            </a:r>
            <a:r>
              <a:rPr lang="en-US" sz="2400" dirty="0" err="1">
                <a:solidFill>
                  <a:schemeClr val="bg1"/>
                </a:solidFill>
              </a:rPr>
              <a:t>nuôi</a:t>
            </a:r>
            <a:r>
              <a:rPr lang="en-US" sz="2400" dirty="0">
                <a:solidFill>
                  <a:schemeClr val="bg1"/>
                </a:solidFill>
              </a:rPr>
              <a:t> </a:t>
            </a:r>
            <a:r>
              <a:rPr lang="en-US" sz="2400" dirty="0" err="1">
                <a:solidFill>
                  <a:schemeClr val="bg1"/>
                </a:solidFill>
              </a:rPr>
              <a:t>tốt</a:t>
            </a:r>
            <a:r>
              <a:rPr lang="en-US" sz="2400" dirty="0">
                <a:solidFill>
                  <a:schemeClr val="bg1"/>
                </a:solidFill>
              </a:rPr>
              <a:t> </a:t>
            </a:r>
            <a:r>
              <a:rPr lang="en-US" sz="2400" dirty="0" err="1">
                <a:solidFill>
                  <a:schemeClr val="bg1"/>
                </a:solidFill>
              </a:rPr>
              <a:t>nhất</a:t>
            </a:r>
            <a:r>
              <a:rPr lang="en-US" sz="2400" dirty="0">
                <a:solidFill>
                  <a:schemeClr val="bg1"/>
                </a:solidFill>
              </a:rPr>
              <a:t>, </a:t>
            </a:r>
            <a:r>
              <a:rPr lang="en-US" sz="2400" dirty="0" err="1">
                <a:solidFill>
                  <a:schemeClr val="bg1"/>
                </a:solidFill>
              </a:rPr>
              <a:t>vệ</a:t>
            </a:r>
            <a:r>
              <a:rPr lang="en-US" sz="2400" dirty="0">
                <a:solidFill>
                  <a:schemeClr val="bg1"/>
                </a:solidFill>
              </a:rPr>
              <a:t> </a:t>
            </a:r>
            <a:r>
              <a:rPr lang="en-US" sz="2400" dirty="0" err="1">
                <a:solidFill>
                  <a:schemeClr val="bg1"/>
                </a:solidFill>
              </a:rPr>
              <a:t>sinh</a:t>
            </a:r>
            <a:r>
              <a:rPr lang="en-US" sz="2400" dirty="0">
                <a:solidFill>
                  <a:schemeClr val="bg1"/>
                </a:solidFill>
              </a:rPr>
              <a:t> </a:t>
            </a:r>
            <a:r>
              <a:rPr lang="en-US" sz="2400" dirty="0" err="1">
                <a:solidFill>
                  <a:schemeClr val="bg1"/>
                </a:solidFill>
              </a:rPr>
              <a:t>tốt</a:t>
            </a:r>
            <a:r>
              <a:rPr lang="en-US" sz="2400" dirty="0">
                <a:solidFill>
                  <a:schemeClr val="bg1"/>
                </a:solidFill>
              </a:rPr>
              <a:t> </a:t>
            </a:r>
            <a:r>
              <a:rPr lang="en-US" sz="2400" dirty="0" err="1">
                <a:solidFill>
                  <a:schemeClr val="bg1"/>
                </a:solidFill>
              </a:rPr>
              <a:t>nhất</a:t>
            </a:r>
            <a:endParaRPr lang="en-US" sz="2400" dirty="0">
              <a:solidFill>
                <a:schemeClr val="bg1"/>
              </a:solidFill>
            </a:endParaRPr>
          </a:p>
          <a:p>
            <a:pPr lvl="0"/>
            <a:r>
              <a:rPr lang="en-US" sz="2400" dirty="0">
                <a:solidFill>
                  <a:schemeClr val="bg1"/>
                </a:solidFill>
              </a:rPr>
              <a:t>D) </a:t>
            </a:r>
            <a:r>
              <a:rPr lang="en-US" sz="2400" dirty="0" err="1">
                <a:solidFill>
                  <a:schemeClr val="bg1"/>
                </a:solidFill>
              </a:rPr>
              <a:t>Năng</a:t>
            </a:r>
            <a:r>
              <a:rPr lang="en-US" sz="2400" dirty="0">
                <a:solidFill>
                  <a:schemeClr val="bg1"/>
                </a:solidFill>
              </a:rPr>
              <a:t> </a:t>
            </a:r>
            <a:r>
              <a:rPr lang="en-US" sz="2400" dirty="0" err="1">
                <a:solidFill>
                  <a:schemeClr val="bg1"/>
                </a:solidFill>
              </a:rPr>
              <a:t>suất</a:t>
            </a:r>
            <a:r>
              <a:rPr lang="en-US" sz="2400" dirty="0">
                <a:solidFill>
                  <a:schemeClr val="bg1"/>
                </a:solidFill>
              </a:rPr>
              <a:t> </a:t>
            </a:r>
            <a:r>
              <a:rPr lang="en-US" sz="2400" dirty="0" err="1">
                <a:solidFill>
                  <a:schemeClr val="bg1"/>
                </a:solidFill>
              </a:rPr>
              <a:t>cao</a:t>
            </a:r>
            <a:r>
              <a:rPr lang="en-US" sz="2400" dirty="0">
                <a:solidFill>
                  <a:schemeClr val="bg1"/>
                </a:solidFill>
              </a:rPr>
              <a:t> </a:t>
            </a:r>
            <a:r>
              <a:rPr lang="en-US" sz="2400" dirty="0" err="1">
                <a:solidFill>
                  <a:schemeClr val="bg1"/>
                </a:solidFill>
              </a:rPr>
              <a:t>nhất</a:t>
            </a:r>
            <a:r>
              <a:rPr lang="en-US" sz="2400" dirty="0">
                <a:solidFill>
                  <a:schemeClr val="bg1"/>
                </a:solidFill>
              </a:rPr>
              <a:t>, </a:t>
            </a:r>
            <a:r>
              <a:rPr lang="en-US" sz="2400" dirty="0" err="1">
                <a:solidFill>
                  <a:schemeClr val="bg1"/>
                </a:solidFill>
              </a:rPr>
              <a:t>công</a:t>
            </a:r>
            <a:r>
              <a:rPr lang="en-US" sz="2400" dirty="0">
                <a:solidFill>
                  <a:schemeClr val="bg1"/>
                </a:solidFill>
              </a:rPr>
              <a:t> </a:t>
            </a:r>
            <a:r>
              <a:rPr lang="en-US" sz="2400" dirty="0" err="1">
                <a:solidFill>
                  <a:schemeClr val="bg1"/>
                </a:solidFill>
              </a:rPr>
              <a:t>nghệ</a:t>
            </a:r>
            <a:r>
              <a:rPr lang="en-US" sz="2400" dirty="0">
                <a:solidFill>
                  <a:schemeClr val="bg1"/>
                </a:solidFill>
              </a:rPr>
              <a:t> </a:t>
            </a:r>
            <a:r>
              <a:rPr lang="en-US" sz="2400" dirty="0" err="1">
                <a:solidFill>
                  <a:schemeClr val="bg1"/>
                </a:solidFill>
              </a:rPr>
              <a:t>tiên</a:t>
            </a:r>
            <a:r>
              <a:rPr lang="en-US" sz="2400" dirty="0">
                <a:solidFill>
                  <a:schemeClr val="bg1"/>
                </a:solidFill>
              </a:rPr>
              <a:t> </a:t>
            </a:r>
            <a:r>
              <a:rPr lang="en-US" sz="2400" dirty="0" err="1">
                <a:solidFill>
                  <a:schemeClr val="bg1"/>
                </a:solidFill>
              </a:rPr>
              <a:t>tiến</a:t>
            </a:r>
            <a:r>
              <a:rPr lang="en-US" sz="2400" dirty="0">
                <a:solidFill>
                  <a:schemeClr val="bg1"/>
                </a:solidFill>
              </a:rPr>
              <a:t> </a:t>
            </a:r>
            <a:r>
              <a:rPr lang="en-US" sz="2400" dirty="0" err="1">
                <a:solidFill>
                  <a:schemeClr val="bg1"/>
                </a:solidFill>
              </a:rPr>
              <a:t>nhất</a:t>
            </a:r>
            <a:r>
              <a:rPr lang="en-US" sz="2400" dirty="0">
                <a:solidFill>
                  <a:schemeClr val="bg1"/>
                </a:solidFill>
              </a:rPr>
              <a:t>, </a:t>
            </a:r>
            <a:r>
              <a:rPr lang="en-US" sz="2400" dirty="0" err="1">
                <a:solidFill>
                  <a:schemeClr val="bg1"/>
                </a:solidFill>
              </a:rPr>
              <a:t>quản</a:t>
            </a:r>
            <a:r>
              <a:rPr lang="en-US" sz="2400" dirty="0">
                <a:solidFill>
                  <a:schemeClr val="bg1"/>
                </a:solidFill>
              </a:rPr>
              <a:t> </a:t>
            </a:r>
            <a:r>
              <a:rPr lang="en-US" sz="2400" dirty="0" err="1">
                <a:solidFill>
                  <a:schemeClr val="bg1"/>
                </a:solidFill>
              </a:rPr>
              <a:t>lý</a:t>
            </a:r>
            <a:r>
              <a:rPr lang="en-US" sz="2400" dirty="0">
                <a:solidFill>
                  <a:schemeClr val="bg1"/>
                </a:solidFill>
              </a:rPr>
              <a:t> </a:t>
            </a:r>
            <a:r>
              <a:rPr lang="en-US" sz="2400" dirty="0" err="1">
                <a:solidFill>
                  <a:schemeClr val="bg1"/>
                </a:solidFill>
              </a:rPr>
              <a:t>tốt</a:t>
            </a:r>
            <a:r>
              <a:rPr lang="en-US" sz="2400" dirty="0">
                <a:solidFill>
                  <a:schemeClr val="bg1"/>
                </a:solidFill>
              </a:rPr>
              <a:t> </a:t>
            </a:r>
            <a:r>
              <a:rPr lang="en-US" sz="2400" dirty="0" err="1">
                <a:solidFill>
                  <a:schemeClr val="bg1"/>
                </a:solidFill>
              </a:rPr>
              <a:t>nhất</a:t>
            </a:r>
            <a:endParaRPr lang="en-US" sz="2400" dirty="0">
              <a:solidFill>
                <a:schemeClr val="bg1"/>
              </a:solidFill>
            </a:endParaRPr>
          </a:p>
        </p:txBody>
      </p:sp>
      <p:pic>
        <p:nvPicPr>
          <p:cNvPr id="20" name="Graphic 19" descr="Home">
            <a:hlinkClick r:id="rId3" action="ppaction://hlinksldjump"/>
            <a:extLst>
              <a:ext uri="{FF2B5EF4-FFF2-40B4-BE49-F238E27FC236}">
                <a16:creationId xmlns:a16="http://schemas.microsoft.com/office/drawing/2014/main" id="{09017410-7EC0-4BAB-B6DE-051CCC554E1B}"/>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436025" y="259439"/>
            <a:ext cx="1581804" cy="1581804"/>
          </a:xfrm>
          <a:prstGeom prst="rect">
            <a:avLst/>
          </a:prstGeom>
        </p:spPr>
      </p:pic>
      <p:sp>
        <p:nvSpPr>
          <p:cNvPr id="10" name="1">
            <a:hlinkClick r:id="rId6" action="ppaction://hlinksldjump"/>
            <a:extLst>
              <a:ext uri="{FF2B5EF4-FFF2-40B4-BE49-F238E27FC236}">
                <a16:creationId xmlns:a16="http://schemas.microsoft.com/office/drawing/2014/main" id="{21C4CE0D-BC45-3D8C-BCFA-2DECCD908324}"/>
              </a:ext>
            </a:extLst>
          </p:cNvPr>
          <p:cNvSpPr/>
          <p:nvPr/>
        </p:nvSpPr>
        <p:spPr>
          <a:xfrm>
            <a:off x="1246900" y="1251519"/>
            <a:ext cx="481800" cy="471550"/>
          </a:xfrm>
          <a:prstGeom prst="round2DiagRect">
            <a:avLst>
              <a:gd name="adj1" fmla="val 39988"/>
              <a:gd name="adj2" fmla="val 0"/>
            </a:avLst>
          </a:prstGeom>
          <a:solidFill>
            <a:srgbClr val="1257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prstClr val="white"/>
                </a:solidFill>
                <a:effectLst/>
                <a:uLnTx/>
                <a:uFillTx/>
                <a:latin typeface="Cambria" panose="02040503050406030204" pitchFamily="18" charset="0"/>
                <a:ea typeface="+mn-ea"/>
                <a:cs typeface="+mn-cs"/>
                <a:sym typeface="Arial"/>
              </a:rPr>
              <a:t>3</a:t>
            </a:r>
            <a:endParaRPr kumimoji="0" lang="en-US" sz="3200" b="1" i="0" u="none" strike="noStrike" kern="1200" cap="none" spc="0" normalizeH="0" baseline="0" noProof="0" dirty="0">
              <a:ln>
                <a:noFill/>
              </a:ln>
              <a:solidFill>
                <a:prstClr val="white"/>
              </a:solidFill>
              <a:effectLst/>
              <a:uLnTx/>
              <a:uFillTx/>
              <a:latin typeface="Cambria" panose="02040503050406030204" pitchFamily="18" charset="0"/>
              <a:ea typeface="+mn-ea"/>
              <a:cs typeface="+mn-cs"/>
              <a:sym typeface="Arial"/>
            </a:endParaRPr>
          </a:p>
        </p:txBody>
      </p:sp>
      <p:sp>
        <p:nvSpPr>
          <p:cNvPr id="3" name="Rectangle 2"/>
          <p:cNvSpPr/>
          <p:nvPr/>
        </p:nvSpPr>
        <p:spPr>
          <a:xfrm>
            <a:off x="2121933" y="900834"/>
            <a:ext cx="6970667" cy="1077218"/>
          </a:xfrm>
          <a:prstGeom prst="rect">
            <a:avLst/>
          </a:prstGeom>
        </p:spPr>
        <p:txBody>
          <a:bodyPr wrap="square">
            <a:spAutoFit/>
          </a:bodyPr>
          <a:lstStyle/>
          <a:p>
            <a:r>
              <a:rPr lang="en-US" sz="3200" dirty="0" err="1">
                <a:solidFill>
                  <a:srgbClr val="FF0000"/>
                </a:solidFill>
              </a:rPr>
              <a:t>Phong</a:t>
            </a:r>
            <a:r>
              <a:rPr lang="en-US" sz="3200" dirty="0">
                <a:solidFill>
                  <a:srgbClr val="FF0000"/>
                </a:solidFill>
              </a:rPr>
              <a:t> </a:t>
            </a:r>
            <a:r>
              <a:rPr lang="en-US" sz="3200" dirty="0" err="1">
                <a:solidFill>
                  <a:srgbClr val="FF0000"/>
                </a:solidFill>
              </a:rPr>
              <a:t>trào</a:t>
            </a:r>
            <a:r>
              <a:rPr lang="en-US" sz="3200" dirty="0">
                <a:solidFill>
                  <a:srgbClr val="FF0000"/>
                </a:solidFill>
              </a:rPr>
              <a:t> </a:t>
            </a:r>
            <a:r>
              <a:rPr lang="en-US" sz="3200" dirty="0" err="1">
                <a:solidFill>
                  <a:srgbClr val="FF0000"/>
                </a:solidFill>
              </a:rPr>
              <a:t>thi</a:t>
            </a:r>
            <a:r>
              <a:rPr lang="en-US" sz="3200" dirty="0">
                <a:solidFill>
                  <a:srgbClr val="FF0000"/>
                </a:solidFill>
              </a:rPr>
              <a:t> </a:t>
            </a:r>
            <a:r>
              <a:rPr lang="en-US" sz="3200" dirty="0" err="1">
                <a:solidFill>
                  <a:srgbClr val="FF0000"/>
                </a:solidFill>
              </a:rPr>
              <a:t>đua</a:t>
            </a:r>
            <a:r>
              <a:rPr lang="en-US" sz="3200" dirty="0">
                <a:solidFill>
                  <a:srgbClr val="FF0000"/>
                </a:solidFill>
              </a:rPr>
              <a:t> “Ba </a:t>
            </a:r>
            <a:r>
              <a:rPr lang="en-US" sz="3200" dirty="0" err="1">
                <a:solidFill>
                  <a:srgbClr val="FF0000"/>
                </a:solidFill>
              </a:rPr>
              <a:t>nhất</a:t>
            </a:r>
            <a:r>
              <a:rPr lang="en-US" sz="3200" dirty="0">
                <a:solidFill>
                  <a:srgbClr val="FF0000"/>
                </a:solidFill>
              </a:rPr>
              <a:t>” </a:t>
            </a:r>
            <a:r>
              <a:rPr lang="en-US" sz="3200" dirty="0" err="1">
                <a:solidFill>
                  <a:srgbClr val="FF0000"/>
                </a:solidFill>
              </a:rPr>
              <a:t>trong</a:t>
            </a:r>
            <a:r>
              <a:rPr lang="en-US" sz="3200" dirty="0">
                <a:solidFill>
                  <a:srgbClr val="FF0000"/>
                </a:solidFill>
              </a:rPr>
              <a:t> </a:t>
            </a:r>
            <a:r>
              <a:rPr lang="en-US" sz="3200" dirty="0" err="1">
                <a:solidFill>
                  <a:srgbClr val="FF0000"/>
                </a:solidFill>
              </a:rPr>
              <a:t>nông</a:t>
            </a:r>
            <a:r>
              <a:rPr lang="en-US" sz="3200" dirty="0">
                <a:solidFill>
                  <a:srgbClr val="FF0000"/>
                </a:solidFill>
              </a:rPr>
              <a:t> </a:t>
            </a:r>
            <a:r>
              <a:rPr lang="en-US" sz="3200" dirty="0" err="1">
                <a:solidFill>
                  <a:srgbClr val="FF0000"/>
                </a:solidFill>
              </a:rPr>
              <a:t>nghiệp</a:t>
            </a:r>
            <a:r>
              <a:rPr lang="en-US" sz="3200" dirty="0">
                <a:solidFill>
                  <a:srgbClr val="FF0000"/>
                </a:solidFill>
              </a:rPr>
              <a:t> </a:t>
            </a:r>
            <a:r>
              <a:rPr lang="en-US" sz="3200" dirty="0" err="1">
                <a:solidFill>
                  <a:srgbClr val="FF0000"/>
                </a:solidFill>
              </a:rPr>
              <a:t>bao</a:t>
            </a:r>
            <a:r>
              <a:rPr lang="en-US" sz="3200" dirty="0">
                <a:solidFill>
                  <a:srgbClr val="FF0000"/>
                </a:solidFill>
              </a:rPr>
              <a:t> </a:t>
            </a:r>
            <a:r>
              <a:rPr lang="en-US" sz="3200" dirty="0" err="1">
                <a:solidFill>
                  <a:srgbClr val="FF0000"/>
                </a:solidFill>
              </a:rPr>
              <a:t>gồm</a:t>
            </a:r>
            <a:r>
              <a:rPr lang="en-US" sz="3200" dirty="0">
                <a:solidFill>
                  <a:srgbClr val="FF0000"/>
                </a:solidFill>
              </a:rPr>
              <a:t> </a:t>
            </a:r>
            <a:r>
              <a:rPr lang="en-US" sz="3200" dirty="0" err="1">
                <a:solidFill>
                  <a:srgbClr val="FF0000"/>
                </a:solidFill>
              </a:rPr>
              <a:t>các</a:t>
            </a:r>
            <a:r>
              <a:rPr lang="en-US" sz="3200" dirty="0">
                <a:solidFill>
                  <a:srgbClr val="FF0000"/>
                </a:solidFill>
              </a:rPr>
              <a:t> </a:t>
            </a:r>
            <a:r>
              <a:rPr lang="en-US" sz="3200" dirty="0" err="1">
                <a:solidFill>
                  <a:srgbClr val="FF0000"/>
                </a:solidFill>
              </a:rPr>
              <a:t>mục</a:t>
            </a:r>
            <a:r>
              <a:rPr lang="en-US" sz="3200" dirty="0">
                <a:solidFill>
                  <a:srgbClr val="FF0000"/>
                </a:solidFill>
              </a:rPr>
              <a:t> </a:t>
            </a:r>
            <a:r>
              <a:rPr lang="en-US" sz="3200" dirty="0" err="1">
                <a:solidFill>
                  <a:srgbClr val="FF0000"/>
                </a:solidFill>
              </a:rPr>
              <a:t>tiêu</a:t>
            </a:r>
            <a:r>
              <a:rPr lang="en-US" sz="3200" dirty="0">
                <a:solidFill>
                  <a:srgbClr val="FF0000"/>
                </a:solidFill>
              </a:rPr>
              <a:t> </a:t>
            </a:r>
            <a:r>
              <a:rPr lang="en-US" sz="3200" dirty="0" err="1">
                <a:solidFill>
                  <a:srgbClr val="FF0000"/>
                </a:solidFill>
              </a:rPr>
              <a:t>nào</a:t>
            </a:r>
            <a:r>
              <a:rPr lang="en-US" sz="3200" dirty="0">
                <a:solidFill>
                  <a:srgbClr val="FF0000"/>
                </a:solidFill>
              </a:rPr>
              <a:t>?</a:t>
            </a:r>
          </a:p>
        </p:txBody>
      </p:sp>
      <p:sp>
        <p:nvSpPr>
          <p:cNvPr id="4" name="Rectangle 3"/>
          <p:cNvSpPr/>
          <p:nvPr/>
        </p:nvSpPr>
        <p:spPr>
          <a:xfrm>
            <a:off x="2301024" y="5209247"/>
            <a:ext cx="7177825" cy="1179041"/>
          </a:xfrm>
          <a:prstGeom prst="rect">
            <a:avLst/>
          </a:prstGeom>
        </p:spPr>
        <p:txBody>
          <a:bodyPr wrap="square">
            <a:spAutoFit/>
          </a:bodyPr>
          <a:lstStyle/>
          <a:p>
            <a:pPr>
              <a:lnSpc>
                <a:spcPct val="115000"/>
              </a:lnSpc>
              <a:spcAft>
                <a:spcPts val="1000"/>
              </a:spcAft>
            </a:pP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Đáp</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án</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B) Rau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màu</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nhiều</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nhất</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chăn</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nuôi</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giỏi</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nhất</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năng</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suất</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cao</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nhất</a:t>
            </a:r>
            <a:endParaRPr lang="en-US" sz="2800" b="1" dirty="0">
              <a:solidFill>
                <a:srgbClr val="0070C0"/>
              </a:solidFill>
              <a:effectLst/>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2519888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10"/>
                    </p:tgtEl>
                  </p:cond>
                </p:stCondLst>
                <p:endSync evt="end" delay="0">
                  <p:rtn val="all"/>
                </p:endSync>
                <p:childTnLst>
                  <p:par>
                    <p:cTn id="11" fill="hold">
                      <p:stCondLst>
                        <p:cond delay="0"/>
                      </p:stCondLst>
                      <p:childTnLst>
                        <p:par>
                          <p:cTn id="12" fill="hold">
                            <p:stCondLst>
                              <p:cond delay="0"/>
                            </p:stCondLst>
                            <p:childTnLst>
                              <p:par>
                                <p:cTn id="13" presetID="22" presetClass="exit" presetSubtype="1" fill="hold" grpId="0" nodeType="clickEffect">
                                  <p:stCondLst>
                                    <p:cond delay="0"/>
                                  </p:stCondLst>
                                  <p:childTnLst>
                                    <p:animEffect transition="out" filter="wipe(up)">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10" grpId="0" animBg="1"/>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B730FB6-4A02-2FA8-92EA-7BADA8C04129}"/>
              </a:ext>
            </a:extLst>
          </p:cNvPr>
          <p:cNvPicPr>
            <a:picLocks noChangeAspect="1"/>
          </p:cNvPicPr>
          <p:nvPr/>
        </p:nvPicPr>
        <p:blipFill>
          <a:blip r:embed="rId2"/>
          <a:stretch>
            <a:fillRect/>
          </a:stretch>
        </p:blipFill>
        <p:spPr>
          <a:xfrm>
            <a:off x="0" y="0"/>
            <a:ext cx="12192000" cy="6858000"/>
          </a:xfrm>
          <a:prstGeom prst="rect">
            <a:avLst/>
          </a:prstGeom>
        </p:spPr>
      </p:pic>
      <p:sp>
        <p:nvSpPr>
          <p:cNvPr id="19" name="TextBox 18">
            <a:extLst>
              <a:ext uri="{FF2B5EF4-FFF2-40B4-BE49-F238E27FC236}">
                <a16:creationId xmlns:a16="http://schemas.microsoft.com/office/drawing/2014/main" id="{D3298975-E4D6-4EF0-A0DD-C34A6B315261}"/>
              </a:ext>
            </a:extLst>
          </p:cNvPr>
          <p:cNvSpPr txBox="1"/>
          <p:nvPr/>
        </p:nvSpPr>
        <p:spPr>
          <a:xfrm>
            <a:off x="2410155" y="3693354"/>
            <a:ext cx="5377351" cy="1953420"/>
          </a:xfrm>
          <a:prstGeom prst="rect">
            <a:avLst/>
          </a:prstGeom>
          <a:noFill/>
        </p:spPr>
        <p:txBody>
          <a:bodyPr wrap="square" rtlCol="0">
            <a:spAutoFit/>
          </a:bodyPr>
          <a:lstStyle/>
          <a:p>
            <a:pPr marL="0" marR="0" lvl="0" indent="0" algn="just" defTabSz="914377" rtl="0" eaLnBrk="1" fontAlgn="auto" latinLnBrk="0" hangingPunct="1">
              <a:lnSpc>
                <a:spcPct val="150000"/>
              </a:lnSpc>
              <a:spcBef>
                <a:spcPts val="0"/>
              </a:spcBef>
              <a:spcAft>
                <a:spcPts val="0"/>
              </a:spcAft>
              <a:buClrTx/>
              <a:buSzTx/>
              <a:buFontTx/>
              <a:buNone/>
              <a:tabLst/>
              <a:defRPr/>
            </a:pPr>
            <a:r>
              <a:rPr kumimoji="0" lang="en-US" sz="2800" b="0" i="1" u="none" strike="noStrike" kern="1200" cap="none" spc="0" normalizeH="0" baseline="0" noProof="0">
                <a:ln>
                  <a:noFill/>
                </a:ln>
                <a:solidFill>
                  <a:prstClr val="white"/>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Hàng ngang 4: Điền vế còn thiếu vao câu sau: “Yêu trẻ, trẻ đến nhà, ….”</a:t>
            </a:r>
            <a:endParaRPr kumimoji="0" lang="en-US" sz="2800" b="0" i="0" u="none" strike="noStrike" kern="1200" cap="none" spc="0" normalizeH="0" baseline="0" noProof="0">
              <a:ln>
                <a:noFill/>
              </a:ln>
              <a:solidFill>
                <a:prstClr val="white"/>
              </a:solidFill>
              <a:effectLst/>
              <a:uLnTx/>
              <a:uFillTx/>
              <a:latin typeface=".VnTime"/>
              <a:ea typeface="Times New Roman" panose="02020603050405020304" pitchFamily="18" charset="0"/>
              <a:cs typeface="Times New Roman" panose="02020603050405020304" pitchFamily="18" charset="0"/>
              <a:sym typeface="Arial"/>
            </a:endParaRPr>
          </a:p>
        </p:txBody>
      </p:sp>
      <p:sp>
        <p:nvSpPr>
          <p:cNvPr id="15" name="Rectangle: Folded Corner 14">
            <a:extLst>
              <a:ext uri="{FF2B5EF4-FFF2-40B4-BE49-F238E27FC236}">
                <a16:creationId xmlns:a16="http://schemas.microsoft.com/office/drawing/2014/main" id="{43DBF4F5-99FC-421A-9499-35139D85BD33}"/>
              </a:ext>
            </a:extLst>
          </p:cNvPr>
          <p:cNvSpPr/>
          <p:nvPr/>
        </p:nvSpPr>
        <p:spPr>
          <a:xfrm>
            <a:off x="1751973" y="1721420"/>
            <a:ext cx="6945475" cy="3669093"/>
          </a:xfrm>
          <a:prstGeom prst="foldedCorner">
            <a:avLst/>
          </a:prstGeom>
          <a:solidFill>
            <a:srgbClr val="FAA5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6" name="Rectangle 15">
            <a:extLst>
              <a:ext uri="{FF2B5EF4-FFF2-40B4-BE49-F238E27FC236}">
                <a16:creationId xmlns:a16="http://schemas.microsoft.com/office/drawing/2014/main" id="{73542330-D9CE-47F9-96C4-A49EA21F964B}"/>
              </a:ext>
            </a:extLst>
          </p:cNvPr>
          <p:cNvSpPr/>
          <p:nvPr/>
        </p:nvSpPr>
        <p:spPr>
          <a:xfrm rot="19010495">
            <a:off x="1269614" y="1676852"/>
            <a:ext cx="942633" cy="480785"/>
          </a:xfrm>
          <a:prstGeom prst="rect">
            <a:avLst/>
          </a:prstGeom>
          <a:solidFill>
            <a:schemeClr val="accent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7" name="Rectangle 16">
            <a:extLst>
              <a:ext uri="{FF2B5EF4-FFF2-40B4-BE49-F238E27FC236}">
                <a16:creationId xmlns:a16="http://schemas.microsoft.com/office/drawing/2014/main" id="{E7881C87-298B-44F1-BA3F-15F860C6F206}"/>
              </a:ext>
            </a:extLst>
          </p:cNvPr>
          <p:cNvSpPr/>
          <p:nvPr/>
        </p:nvSpPr>
        <p:spPr>
          <a:xfrm>
            <a:off x="2139571" y="1890117"/>
            <a:ext cx="5918517" cy="3077765"/>
          </a:xfrm>
          <a:prstGeom prst="rect">
            <a:avLst/>
          </a:prstGeom>
          <a:solidFill>
            <a:srgbClr val="0C9B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pic>
        <p:nvPicPr>
          <p:cNvPr id="34" name="Graphic 33" descr="Home">
            <a:hlinkClick r:id="rId3" action="ppaction://hlinksldjump"/>
            <a:extLst>
              <a:ext uri="{FF2B5EF4-FFF2-40B4-BE49-F238E27FC236}">
                <a16:creationId xmlns:a16="http://schemas.microsoft.com/office/drawing/2014/main" id="{263C0D3B-8BC8-49AD-B1B8-8CBD8B68ED70}"/>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709423" y="116114"/>
            <a:ext cx="1359651" cy="1359651"/>
          </a:xfrm>
          <a:prstGeom prst="rect">
            <a:avLst/>
          </a:prstGeom>
        </p:spPr>
      </p:pic>
      <p:sp>
        <p:nvSpPr>
          <p:cNvPr id="23" name="TextBox 22">
            <a:extLst>
              <a:ext uri="{FF2B5EF4-FFF2-40B4-BE49-F238E27FC236}">
                <a16:creationId xmlns:a16="http://schemas.microsoft.com/office/drawing/2014/main" id="{96A9080A-9F71-02EA-8D7F-544D4E71FFFA}"/>
              </a:ext>
            </a:extLst>
          </p:cNvPr>
          <p:cNvSpPr txBox="1"/>
          <p:nvPr/>
        </p:nvSpPr>
        <p:spPr>
          <a:xfrm>
            <a:off x="2332574" y="2151726"/>
            <a:ext cx="5784272" cy="2554545"/>
          </a:xfrm>
          <a:prstGeom prst="rect">
            <a:avLst/>
          </a:prstGeom>
          <a:noFill/>
        </p:spPr>
        <p:txBody>
          <a:bodyPr wrap="square">
            <a:spAutoFit/>
          </a:bodyPr>
          <a:lstStyle/>
          <a:p>
            <a:pPr lvl="0"/>
            <a:r>
              <a:rPr lang="en-US" sz="4000" dirty="0" smtClean="0">
                <a:solidFill>
                  <a:schemeClr val="bg1"/>
                </a:solidFill>
              </a:rPr>
              <a:t>A</a:t>
            </a:r>
            <a:r>
              <a:rPr lang="en-US" sz="4000" dirty="0">
                <a:solidFill>
                  <a:schemeClr val="bg1"/>
                </a:solidFill>
              </a:rPr>
              <a:t>) </a:t>
            </a:r>
            <a:r>
              <a:rPr lang="en-US" sz="4000" dirty="0" err="1">
                <a:solidFill>
                  <a:schemeClr val="bg1"/>
                </a:solidFill>
              </a:rPr>
              <a:t>Ngân</a:t>
            </a:r>
            <a:r>
              <a:rPr lang="en-US" sz="4000" dirty="0">
                <a:solidFill>
                  <a:schemeClr val="bg1"/>
                </a:solidFill>
              </a:rPr>
              <a:t> </a:t>
            </a:r>
            <a:r>
              <a:rPr lang="en-US" sz="4000" dirty="0" err="1">
                <a:solidFill>
                  <a:schemeClr val="bg1"/>
                </a:solidFill>
              </a:rPr>
              <a:t>hàng</a:t>
            </a:r>
            <a:r>
              <a:rPr lang="en-US" sz="4000" dirty="0">
                <a:solidFill>
                  <a:schemeClr val="bg1"/>
                </a:solidFill>
              </a:rPr>
              <a:t> </a:t>
            </a:r>
            <a:r>
              <a:rPr lang="en-US" sz="4000" dirty="0" err="1">
                <a:solidFill>
                  <a:schemeClr val="bg1"/>
                </a:solidFill>
              </a:rPr>
              <a:t>Pháp</a:t>
            </a:r>
            <a:r>
              <a:rPr lang="en-US" sz="4000" dirty="0">
                <a:solidFill>
                  <a:schemeClr val="bg1"/>
                </a:solidFill>
              </a:rPr>
              <a:t> - </a:t>
            </a:r>
            <a:r>
              <a:rPr lang="en-US" sz="4000" dirty="0" err="1">
                <a:solidFill>
                  <a:schemeClr val="bg1"/>
                </a:solidFill>
              </a:rPr>
              <a:t>Hoa</a:t>
            </a:r>
            <a:endParaRPr lang="en-US" sz="4000" dirty="0">
              <a:solidFill>
                <a:schemeClr val="bg1"/>
              </a:solidFill>
            </a:endParaRPr>
          </a:p>
          <a:p>
            <a:pPr lvl="0"/>
            <a:r>
              <a:rPr lang="en-US" sz="4000" dirty="0">
                <a:solidFill>
                  <a:schemeClr val="bg1"/>
                </a:solidFill>
              </a:rPr>
              <a:t>B) </a:t>
            </a:r>
            <a:r>
              <a:rPr lang="en-US" sz="4000" dirty="0" err="1">
                <a:solidFill>
                  <a:schemeClr val="bg1"/>
                </a:solidFill>
              </a:rPr>
              <a:t>Tòa</a:t>
            </a:r>
            <a:r>
              <a:rPr lang="en-US" sz="4000" dirty="0">
                <a:solidFill>
                  <a:schemeClr val="bg1"/>
                </a:solidFill>
              </a:rPr>
              <a:t> </a:t>
            </a:r>
            <a:r>
              <a:rPr lang="en-US" sz="4000" dirty="0" err="1">
                <a:solidFill>
                  <a:schemeClr val="bg1"/>
                </a:solidFill>
              </a:rPr>
              <a:t>nhà</a:t>
            </a:r>
            <a:r>
              <a:rPr lang="en-US" sz="4000" dirty="0">
                <a:solidFill>
                  <a:schemeClr val="bg1"/>
                </a:solidFill>
              </a:rPr>
              <a:t> </a:t>
            </a:r>
            <a:r>
              <a:rPr lang="en-US" sz="4000" dirty="0" err="1">
                <a:solidFill>
                  <a:schemeClr val="bg1"/>
                </a:solidFill>
              </a:rPr>
              <a:t>chính</a:t>
            </a:r>
            <a:r>
              <a:rPr lang="en-US" sz="4000" dirty="0">
                <a:solidFill>
                  <a:schemeClr val="bg1"/>
                </a:solidFill>
              </a:rPr>
              <a:t> </a:t>
            </a:r>
            <a:r>
              <a:rPr lang="en-US" sz="4000" dirty="0" err="1">
                <a:solidFill>
                  <a:schemeClr val="bg1"/>
                </a:solidFill>
              </a:rPr>
              <a:t>quyền</a:t>
            </a:r>
            <a:r>
              <a:rPr lang="en-US" sz="4000" dirty="0">
                <a:solidFill>
                  <a:schemeClr val="bg1"/>
                </a:solidFill>
              </a:rPr>
              <a:t> </a:t>
            </a:r>
            <a:r>
              <a:rPr lang="en-US" sz="4000" dirty="0" err="1">
                <a:solidFill>
                  <a:schemeClr val="bg1"/>
                </a:solidFill>
              </a:rPr>
              <a:t>cũ</a:t>
            </a:r>
            <a:endParaRPr lang="en-US" sz="4000" dirty="0">
              <a:solidFill>
                <a:schemeClr val="bg1"/>
              </a:solidFill>
            </a:endParaRPr>
          </a:p>
          <a:p>
            <a:pPr lvl="0"/>
            <a:r>
              <a:rPr lang="en-US" sz="4000" dirty="0">
                <a:solidFill>
                  <a:schemeClr val="bg1"/>
                </a:solidFill>
              </a:rPr>
              <a:t>C) </a:t>
            </a:r>
            <a:r>
              <a:rPr lang="en-US" sz="4000" dirty="0" err="1">
                <a:solidFill>
                  <a:schemeClr val="bg1"/>
                </a:solidFill>
              </a:rPr>
              <a:t>Trường</a:t>
            </a:r>
            <a:r>
              <a:rPr lang="en-US" sz="4000" dirty="0">
                <a:solidFill>
                  <a:schemeClr val="bg1"/>
                </a:solidFill>
              </a:rPr>
              <a:t> </a:t>
            </a:r>
            <a:r>
              <a:rPr lang="en-US" sz="4000" dirty="0" err="1">
                <a:solidFill>
                  <a:schemeClr val="bg1"/>
                </a:solidFill>
              </a:rPr>
              <a:t>học</a:t>
            </a:r>
            <a:r>
              <a:rPr lang="en-US" sz="4000" dirty="0">
                <a:solidFill>
                  <a:schemeClr val="bg1"/>
                </a:solidFill>
              </a:rPr>
              <a:t> </a:t>
            </a:r>
            <a:r>
              <a:rPr lang="en-US" sz="4000" dirty="0" err="1">
                <a:solidFill>
                  <a:schemeClr val="bg1"/>
                </a:solidFill>
              </a:rPr>
              <a:t>cũ</a:t>
            </a:r>
            <a:endParaRPr lang="en-US" sz="4000" dirty="0">
              <a:solidFill>
                <a:schemeClr val="bg1"/>
              </a:solidFill>
            </a:endParaRPr>
          </a:p>
          <a:p>
            <a:pPr lvl="0"/>
            <a:r>
              <a:rPr lang="en-US" sz="4000" dirty="0">
                <a:solidFill>
                  <a:schemeClr val="bg1"/>
                </a:solidFill>
              </a:rPr>
              <a:t>D) </a:t>
            </a:r>
            <a:r>
              <a:rPr lang="en-US" sz="4000" dirty="0" err="1">
                <a:solidFill>
                  <a:schemeClr val="bg1"/>
                </a:solidFill>
              </a:rPr>
              <a:t>Nhà</a:t>
            </a:r>
            <a:r>
              <a:rPr lang="en-US" sz="4000" dirty="0">
                <a:solidFill>
                  <a:schemeClr val="bg1"/>
                </a:solidFill>
              </a:rPr>
              <a:t> </a:t>
            </a:r>
            <a:r>
              <a:rPr lang="en-US" sz="4000" dirty="0" err="1">
                <a:solidFill>
                  <a:schemeClr val="bg1"/>
                </a:solidFill>
              </a:rPr>
              <a:t>máy</a:t>
            </a:r>
            <a:r>
              <a:rPr lang="en-US" sz="4000" dirty="0">
                <a:solidFill>
                  <a:schemeClr val="bg1"/>
                </a:solidFill>
              </a:rPr>
              <a:t> </a:t>
            </a:r>
            <a:r>
              <a:rPr lang="en-US" sz="4000" dirty="0" err="1" smtClean="0">
                <a:solidFill>
                  <a:schemeClr val="bg1"/>
                </a:solidFill>
              </a:rPr>
              <a:t>cũ</a:t>
            </a:r>
            <a:endParaRPr lang="en-US" sz="4000" dirty="0">
              <a:solidFill>
                <a:schemeClr val="bg1"/>
              </a:solidFill>
            </a:endParaRPr>
          </a:p>
        </p:txBody>
      </p:sp>
      <p:sp>
        <p:nvSpPr>
          <p:cNvPr id="8" name="1">
            <a:hlinkClick r:id="rId6" action="ppaction://hlinksldjump"/>
            <a:extLst>
              <a:ext uri="{FF2B5EF4-FFF2-40B4-BE49-F238E27FC236}">
                <a16:creationId xmlns:a16="http://schemas.microsoft.com/office/drawing/2014/main" id="{68D56AC0-A499-6552-1144-85F0622F6262}"/>
              </a:ext>
            </a:extLst>
          </p:cNvPr>
          <p:cNvSpPr/>
          <p:nvPr/>
        </p:nvSpPr>
        <p:spPr>
          <a:xfrm>
            <a:off x="1757210" y="928369"/>
            <a:ext cx="491961" cy="492086"/>
          </a:xfrm>
          <a:prstGeom prst="round2DiagRect">
            <a:avLst>
              <a:gd name="adj1" fmla="val 39988"/>
              <a:gd name="adj2" fmla="val 0"/>
            </a:avLst>
          </a:prstGeom>
          <a:solidFill>
            <a:srgbClr val="1257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prstClr val="white"/>
                </a:solidFill>
                <a:effectLst/>
                <a:uLnTx/>
                <a:uFillTx/>
                <a:latin typeface="Cambria" panose="02040503050406030204" pitchFamily="18" charset="0"/>
                <a:ea typeface="+mn-ea"/>
                <a:cs typeface="+mn-cs"/>
                <a:sym typeface="Arial"/>
              </a:rPr>
              <a:t>4</a:t>
            </a:r>
            <a:endParaRPr kumimoji="0" lang="en-US" sz="3200" b="1" i="0" u="none" strike="noStrike" kern="1200" cap="none" spc="0" normalizeH="0" baseline="0" noProof="0" dirty="0">
              <a:ln>
                <a:noFill/>
              </a:ln>
              <a:solidFill>
                <a:prstClr val="white"/>
              </a:solidFill>
              <a:effectLst/>
              <a:uLnTx/>
              <a:uFillTx/>
              <a:latin typeface="Cambria" panose="02040503050406030204" pitchFamily="18" charset="0"/>
              <a:ea typeface="+mn-ea"/>
              <a:cs typeface="+mn-cs"/>
              <a:sym typeface="Arial"/>
            </a:endParaRPr>
          </a:p>
        </p:txBody>
      </p:sp>
      <p:sp>
        <p:nvSpPr>
          <p:cNvPr id="2" name="Rectangle 1"/>
          <p:cNvSpPr/>
          <p:nvPr/>
        </p:nvSpPr>
        <p:spPr>
          <a:xfrm>
            <a:off x="2601448" y="591022"/>
            <a:ext cx="6096000" cy="1077218"/>
          </a:xfrm>
          <a:prstGeom prst="rect">
            <a:avLst/>
          </a:prstGeom>
        </p:spPr>
        <p:txBody>
          <a:bodyPr>
            <a:spAutoFit/>
          </a:bodyPr>
          <a:lstStyle/>
          <a:p>
            <a:r>
              <a:rPr lang="en-US" sz="3200" dirty="0" err="1">
                <a:solidFill>
                  <a:srgbClr val="FF0000"/>
                </a:solidFill>
              </a:rPr>
              <a:t>Bảo</a:t>
            </a:r>
            <a:r>
              <a:rPr lang="en-US" sz="3200" dirty="0">
                <a:solidFill>
                  <a:srgbClr val="FF0000"/>
                </a:solidFill>
              </a:rPr>
              <a:t> </a:t>
            </a:r>
            <a:r>
              <a:rPr lang="en-US" sz="3200" dirty="0" err="1">
                <a:solidFill>
                  <a:srgbClr val="FF0000"/>
                </a:solidFill>
              </a:rPr>
              <a:t>tàng</a:t>
            </a:r>
            <a:r>
              <a:rPr lang="en-US" sz="3200" dirty="0">
                <a:solidFill>
                  <a:srgbClr val="FF0000"/>
                </a:solidFill>
              </a:rPr>
              <a:t> </a:t>
            </a:r>
            <a:r>
              <a:rPr lang="en-US" sz="3200" dirty="0" err="1">
                <a:solidFill>
                  <a:srgbClr val="FF0000"/>
                </a:solidFill>
              </a:rPr>
              <a:t>Hải</a:t>
            </a:r>
            <a:r>
              <a:rPr lang="en-US" sz="3200" dirty="0">
                <a:solidFill>
                  <a:srgbClr val="FF0000"/>
                </a:solidFill>
              </a:rPr>
              <a:t> </a:t>
            </a:r>
            <a:r>
              <a:rPr lang="en-US" sz="3200" dirty="0" err="1">
                <a:solidFill>
                  <a:srgbClr val="FF0000"/>
                </a:solidFill>
              </a:rPr>
              <a:t>Phòng</a:t>
            </a:r>
            <a:r>
              <a:rPr lang="en-US" sz="3200" dirty="0">
                <a:solidFill>
                  <a:srgbClr val="FF0000"/>
                </a:solidFill>
              </a:rPr>
              <a:t> </a:t>
            </a:r>
            <a:r>
              <a:rPr lang="en-US" sz="3200" dirty="0" err="1">
                <a:solidFill>
                  <a:srgbClr val="FF0000"/>
                </a:solidFill>
              </a:rPr>
              <a:t>được</a:t>
            </a:r>
            <a:r>
              <a:rPr lang="en-US" sz="3200" dirty="0">
                <a:solidFill>
                  <a:srgbClr val="FF0000"/>
                </a:solidFill>
              </a:rPr>
              <a:t> </a:t>
            </a:r>
            <a:r>
              <a:rPr lang="en-US" sz="3200" dirty="0" err="1">
                <a:solidFill>
                  <a:srgbClr val="FF0000"/>
                </a:solidFill>
              </a:rPr>
              <a:t>xây</a:t>
            </a:r>
            <a:r>
              <a:rPr lang="en-US" sz="3200" dirty="0">
                <a:solidFill>
                  <a:srgbClr val="FF0000"/>
                </a:solidFill>
              </a:rPr>
              <a:t> </a:t>
            </a:r>
            <a:r>
              <a:rPr lang="en-US" sz="3200" dirty="0" err="1">
                <a:solidFill>
                  <a:srgbClr val="FF0000"/>
                </a:solidFill>
              </a:rPr>
              <a:t>dựng</a:t>
            </a:r>
            <a:r>
              <a:rPr lang="en-US" sz="3200" dirty="0">
                <a:solidFill>
                  <a:srgbClr val="FF0000"/>
                </a:solidFill>
              </a:rPr>
              <a:t> </a:t>
            </a:r>
            <a:r>
              <a:rPr lang="en-US" sz="3200" dirty="0" err="1">
                <a:solidFill>
                  <a:srgbClr val="FF0000"/>
                </a:solidFill>
              </a:rPr>
              <a:t>trên</a:t>
            </a:r>
            <a:r>
              <a:rPr lang="en-US" sz="3200" dirty="0">
                <a:solidFill>
                  <a:srgbClr val="FF0000"/>
                </a:solidFill>
              </a:rPr>
              <a:t> </a:t>
            </a:r>
            <a:r>
              <a:rPr lang="en-US" sz="3200" dirty="0" err="1">
                <a:solidFill>
                  <a:srgbClr val="FF0000"/>
                </a:solidFill>
              </a:rPr>
              <a:t>cơ</a:t>
            </a:r>
            <a:r>
              <a:rPr lang="en-US" sz="3200" dirty="0">
                <a:solidFill>
                  <a:srgbClr val="FF0000"/>
                </a:solidFill>
              </a:rPr>
              <a:t> </a:t>
            </a:r>
            <a:r>
              <a:rPr lang="en-US" sz="3200" dirty="0" err="1">
                <a:solidFill>
                  <a:srgbClr val="FF0000"/>
                </a:solidFill>
              </a:rPr>
              <a:t>sở</a:t>
            </a:r>
            <a:r>
              <a:rPr lang="en-US" sz="3200" dirty="0">
                <a:solidFill>
                  <a:srgbClr val="FF0000"/>
                </a:solidFill>
              </a:rPr>
              <a:t> </a:t>
            </a:r>
            <a:r>
              <a:rPr lang="en-US" sz="3200" dirty="0" err="1">
                <a:solidFill>
                  <a:srgbClr val="FF0000"/>
                </a:solidFill>
              </a:rPr>
              <a:t>cải</a:t>
            </a:r>
            <a:r>
              <a:rPr lang="en-US" sz="3200" dirty="0">
                <a:solidFill>
                  <a:srgbClr val="FF0000"/>
                </a:solidFill>
              </a:rPr>
              <a:t> </a:t>
            </a:r>
            <a:r>
              <a:rPr lang="en-US" sz="3200" dirty="0" err="1">
                <a:solidFill>
                  <a:srgbClr val="FF0000"/>
                </a:solidFill>
              </a:rPr>
              <a:t>tạo</a:t>
            </a:r>
            <a:r>
              <a:rPr lang="en-US" sz="3200" dirty="0">
                <a:solidFill>
                  <a:srgbClr val="FF0000"/>
                </a:solidFill>
              </a:rPr>
              <a:t> </a:t>
            </a:r>
            <a:r>
              <a:rPr lang="en-US" sz="3200" dirty="0" err="1">
                <a:solidFill>
                  <a:srgbClr val="FF0000"/>
                </a:solidFill>
              </a:rPr>
              <a:t>công</a:t>
            </a:r>
            <a:r>
              <a:rPr lang="en-US" sz="3200" dirty="0">
                <a:solidFill>
                  <a:srgbClr val="FF0000"/>
                </a:solidFill>
              </a:rPr>
              <a:t> </a:t>
            </a:r>
            <a:r>
              <a:rPr lang="en-US" sz="3200" dirty="0" err="1">
                <a:solidFill>
                  <a:srgbClr val="FF0000"/>
                </a:solidFill>
              </a:rPr>
              <a:t>trình</a:t>
            </a:r>
            <a:r>
              <a:rPr lang="en-US" sz="3200" dirty="0">
                <a:solidFill>
                  <a:srgbClr val="FF0000"/>
                </a:solidFill>
              </a:rPr>
              <a:t> </a:t>
            </a:r>
            <a:r>
              <a:rPr lang="en-US" sz="3200" dirty="0" err="1">
                <a:solidFill>
                  <a:srgbClr val="FF0000"/>
                </a:solidFill>
              </a:rPr>
              <a:t>nào</a:t>
            </a:r>
            <a:r>
              <a:rPr lang="en-US" sz="3200" dirty="0">
                <a:solidFill>
                  <a:srgbClr val="FF0000"/>
                </a:solidFill>
              </a:rPr>
              <a:t>?</a:t>
            </a:r>
          </a:p>
        </p:txBody>
      </p:sp>
      <p:sp>
        <p:nvSpPr>
          <p:cNvPr id="3" name="Rectangle 2"/>
          <p:cNvSpPr/>
          <p:nvPr/>
        </p:nvSpPr>
        <p:spPr>
          <a:xfrm>
            <a:off x="2410155" y="5669663"/>
            <a:ext cx="5813836" cy="584775"/>
          </a:xfrm>
          <a:prstGeom prst="rect">
            <a:avLst/>
          </a:prstGeom>
        </p:spPr>
        <p:txBody>
          <a:bodyPr wrap="none">
            <a:spAutoFit/>
          </a:bodyPr>
          <a:lstStyle/>
          <a:p>
            <a:r>
              <a:rPr lang="en-US" sz="3200" b="1" dirty="0" err="1">
                <a:solidFill>
                  <a:srgbClr val="0070C0"/>
                </a:solidFill>
              </a:rPr>
              <a:t>Đáp</a:t>
            </a:r>
            <a:r>
              <a:rPr lang="en-US" sz="3200" b="1" dirty="0">
                <a:solidFill>
                  <a:srgbClr val="0070C0"/>
                </a:solidFill>
              </a:rPr>
              <a:t> </a:t>
            </a:r>
            <a:r>
              <a:rPr lang="en-US" sz="3200" b="1" dirty="0" err="1">
                <a:solidFill>
                  <a:srgbClr val="0070C0"/>
                </a:solidFill>
              </a:rPr>
              <a:t>án</a:t>
            </a:r>
            <a:r>
              <a:rPr lang="en-US" sz="3200" b="1" dirty="0">
                <a:solidFill>
                  <a:srgbClr val="0070C0"/>
                </a:solidFill>
              </a:rPr>
              <a:t>: A) </a:t>
            </a:r>
            <a:r>
              <a:rPr lang="en-US" sz="3200" b="1" dirty="0" err="1">
                <a:solidFill>
                  <a:srgbClr val="0070C0"/>
                </a:solidFill>
              </a:rPr>
              <a:t>Ngân</a:t>
            </a:r>
            <a:r>
              <a:rPr lang="en-US" sz="3200" b="1" dirty="0">
                <a:solidFill>
                  <a:srgbClr val="0070C0"/>
                </a:solidFill>
              </a:rPr>
              <a:t> </a:t>
            </a:r>
            <a:r>
              <a:rPr lang="en-US" sz="3200" b="1" dirty="0" err="1">
                <a:solidFill>
                  <a:srgbClr val="0070C0"/>
                </a:solidFill>
              </a:rPr>
              <a:t>hàng</a:t>
            </a:r>
            <a:r>
              <a:rPr lang="en-US" sz="3200" b="1" dirty="0">
                <a:solidFill>
                  <a:srgbClr val="0070C0"/>
                </a:solidFill>
              </a:rPr>
              <a:t> </a:t>
            </a:r>
            <a:r>
              <a:rPr lang="en-US" sz="3200" b="1" dirty="0" err="1">
                <a:solidFill>
                  <a:srgbClr val="0070C0"/>
                </a:solidFill>
              </a:rPr>
              <a:t>Pháp</a:t>
            </a:r>
            <a:r>
              <a:rPr lang="en-US" sz="3200" b="1" dirty="0">
                <a:solidFill>
                  <a:srgbClr val="0070C0"/>
                </a:solidFill>
              </a:rPr>
              <a:t> - </a:t>
            </a:r>
            <a:r>
              <a:rPr lang="en-US" sz="3200" b="1" dirty="0" err="1">
                <a:solidFill>
                  <a:srgbClr val="0070C0"/>
                </a:solidFill>
              </a:rPr>
              <a:t>Hoa</a:t>
            </a:r>
            <a:endParaRPr lang="en-US" sz="3200" b="1" dirty="0">
              <a:solidFill>
                <a:srgbClr val="0070C0"/>
              </a:solidFill>
            </a:endParaRPr>
          </a:p>
        </p:txBody>
      </p:sp>
    </p:spTree>
    <p:extLst>
      <p:ext uri="{BB962C8B-B14F-4D97-AF65-F5344CB8AC3E}">
        <p14:creationId xmlns:p14="http://schemas.microsoft.com/office/powerpoint/2010/main" val="341410454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8"/>
                    </p:tgtEl>
                  </p:cond>
                </p:stCondLst>
                <p:endSync evt="end" delay="0">
                  <p:rtn val="all"/>
                </p:endSync>
                <p:childTnLst>
                  <p:par>
                    <p:cTn id="11" fill="hold">
                      <p:stCondLst>
                        <p:cond delay="0"/>
                      </p:stCondLst>
                      <p:childTnLst>
                        <p:par>
                          <p:cTn id="12" fill="hold">
                            <p:stCondLst>
                              <p:cond delay="0"/>
                            </p:stCondLst>
                            <p:childTnLst>
                              <p:par>
                                <p:cTn id="13" presetID="22" presetClass="exit" presetSubtype="1" fill="hold" grpId="0" nodeType="clickEffect">
                                  <p:stCondLst>
                                    <p:cond delay="0"/>
                                  </p:stCondLst>
                                  <p:childTnLst>
                                    <p:animEffect transition="out" filter="wipe(up)">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8" grpId="0" animBg="1"/>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D6CF15-419F-645E-6F45-910F8484C685}"/>
              </a:ext>
            </a:extLst>
          </p:cNvPr>
          <p:cNvPicPr>
            <a:picLocks noChangeAspect="1"/>
          </p:cNvPicPr>
          <p:nvPr/>
        </p:nvPicPr>
        <p:blipFill>
          <a:blip r:embed="rId2"/>
          <a:stretch>
            <a:fillRect/>
          </a:stretch>
        </p:blipFill>
        <p:spPr>
          <a:xfrm>
            <a:off x="0" y="0"/>
            <a:ext cx="12192000" cy="6858000"/>
          </a:xfrm>
          <a:prstGeom prst="rect">
            <a:avLst/>
          </a:prstGeom>
        </p:spPr>
      </p:pic>
      <p:sp>
        <p:nvSpPr>
          <p:cNvPr id="15" name="Rectangle: Folded Corner 14">
            <a:extLst>
              <a:ext uri="{FF2B5EF4-FFF2-40B4-BE49-F238E27FC236}">
                <a16:creationId xmlns:a16="http://schemas.microsoft.com/office/drawing/2014/main" id="{43DBF4F5-99FC-421A-9499-35139D85BD33}"/>
              </a:ext>
            </a:extLst>
          </p:cNvPr>
          <p:cNvSpPr/>
          <p:nvPr/>
        </p:nvSpPr>
        <p:spPr>
          <a:xfrm>
            <a:off x="1619985" y="1932155"/>
            <a:ext cx="7413513" cy="2433783"/>
          </a:xfrm>
          <a:prstGeom prst="foldedCorner">
            <a:avLst/>
          </a:prstGeom>
          <a:solidFill>
            <a:srgbClr val="FAA5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6" name="Rectangle 15">
            <a:extLst>
              <a:ext uri="{FF2B5EF4-FFF2-40B4-BE49-F238E27FC236}">
                <a16:creationId xmlns:a16="http://schemas.microsoft.com/office/drawing/2014/main" id="{73542330-D9CE-47F9-96C4-A49EA21F964B}"/>
              </a:ext>
            </a:extLst>
          </p:cNvPr>
          <p:cNvSpPr/>
          <p:nvPr/>
        </p:nvSpPr>
        <p:spPr>
          <a:xfrm rot="19010495">
            <a:off x="1218978" y="1798945"/>
            <a:ext cx="942633" cy="480785"/>
          </a:xfrm>
          <a:prstGeom prst="rect">
            <a:avLst/>
          </a:prstGeom>
          <a:solidFill>
            <a:schemeClr val="accent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7" name="Rectangle 16">
            <a:extLst>
              <a:ext uri="{FF2B5EF4-FFF2-40B4-BE49-F238E27FC236}">
                <a16:creationId xmlns:a16="http://schemas.microsoft.com/office/drawing/2014/main" id="{E7881C87-298B-44F1-BA3F-15F860C6F206}"/>
              </a:ext>
            </a:extLst>
          </p:cNvPr>
          <p:cNvSpPr/>
          <p:nvPr/>
        </p:nvSpPr>
        <p:spPr>
          <a:xfrm>
            <a:off x="2040035" y="2073726"/>
            <a:ext cx="6573412" cy="2130643"/>
          </a:xfrm>
          <a:prstGeom prst="rect">
            <a:avLst/>
          </a:prstGeom>
          <a:solidFill>
            <a:srgbClr val="0C9B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9" name="TextBox 18">
            <a:extLst>
              <a:ext uri="{FF2B5EF4-FFF2-40B4-BE49-F238E27FC236}">
                <a16:creationId xmlns:a16="http://schemas.microsoft.com/office/drawing/2014/main" id="{D3298975-E4D6-4EF0-A0DD-C34A6B315261}"/>
              </a:ext>
            </a:extLst>
          </p:cNvPr>
          <p:cNvSpPr txBox="1"/>
          <p:nvPr/>
        </p:nvSpPr>
        <p:spPr>
          <a:xfrm>
            <a:off x="2296054" y="2142266"/>
            <a:ext cx="6317393" cy="2062103"/>
          </a:xfrm>
          <a:prstGeom prst="rect">
            <a:avLst/>
          </a:prstGeom>
          <a:noFill/>
        </p:spPr>
        <p:txBody>
          <a:bodyPr wrap="square" rtlCol="0">
            <a:spAutoFit/>
          </a:bodyPr>
          <a:lstStyle/>
          <a:p>
            <a:pPr lvl="0"/>
            <a:r>
              <a:rPr lang="en-US" sz="3200" dirty="0" smtClean="0">
                <a:solidFill>
                  <a:schemeClr val="bg1"/>
                </a:solidFill>
              </a:rPr>
              <a:t>A</a:t>
            </a:r>
            <a:r>
              <a:rPr lang="en-US" sz="3200" dirty="0">
                <a:solidFill>
                  <a:schemeClr val="bg1"/>
                </a:solidFill>
              </a:rPr>
              <a:t>) </a:t>
            </a:r>
            <a:r>
              <a:rPr lang="en-US" sz="3200" dirty="0" err="1">
                <a:solidFill>
                  <a:schemeClr val="bg1"/>
                </a:solidFill>
              </a:rPr>
              <a:t>Bệnh</a:t>
            </a:r>
            <a:r>
              <a:rPr lang="en-US" sz="3200" dirty="0">
                <a:solidFill>
                  <a:schemeClr val="bg1"/>
                </a:solidFill>
              </a:rPr>
              <a:t> </a:t>
            </a:r>
            <a:r>
              <a:rPr lang="en-US" sz="3200" dirty="0" err="1">
                <a:solidFill>
                  <a:schemeClr val="bg1"/>
                </a:solidFill>
              </a:rPr>
              <a:t>viện</a:t>
            </a:r>
            <a:r>
              <a:rPr lang="en-US" sz="3200" dirty="0">
                <a:solidFill>
                  <a:schemeClr val="bg1"/>
                </a:solidFill>
              </a:rPr>
              <a:t> </a:t>
            </a:r>
            <a:r>
              <a:rPr lang="en-US" sz="3200" dirty="0" err="1">
                <a:solidFill>
                  <a:schemeClr val="bg1"/>
                </a:solidFill>
              </a:rPr>
              <a:t>Đa</a:t>
            </a:r>
            <a:r>
              <a:rPr lang="en-US" sz="3200" dirty="0">
                <a:solidFill>
                  <a:schemeClr val="bg1"/>
                </a:solidFill>
              </a:rPr>
              <a:t> </a:t>
            </a:r>
            <a:r>
              <a:rPr lang="en-US" sz="3200" dirty="0" err="1">
                <a:solidFill>
                  <a:schemeClr val="bg1"/>
                </a:solidFill>
              </a:rPr>
              <a:t>khoa</a:t>
            </a:r>
            <a:r>
              <a:rPr lang="en-US" sz="3200" dirty="0">
                <a:solidFill>
                  <a:schemeClr val="bg1"/>
                </a:solidFill>
              </a:rPr>
              <a:t> </a:t>
            </a:r>
            <a:r>
              <a:rPr lang="en-US" sz="3200" dirty="0" err="1">
                <a:solidFill>
                  <a:schemeClr val="bg1"/>
                </a:solidFill>
              </a:rPr>
              <a:t>Hải</a:t>
            </a:r>
            <a:r>
              <a:rPr lang="en-US" sz="3200" dirty="0">
                <a:solidFill>
                  <a:schemeClr val="bg1"/>
                </a:solidFill>
              </a:rPr>
              <a:t> </a:t>
            </a:r>
            <a:r>
              <a:rPr lang="en-US" sz="3200" dirty="0" err="1">
                <a:solidFill>
                  <a:schemeClr val="bg1"/>
                </a:solidFill>
              </a:rPr>
              <a:t>Phòng</a:t>
            </a:r>
            <a:endParaRPr lang="en-US" sz="3200" dirty="0">
              <a:solidFill>
                <a:schemeClr val="bg1"/>
              </a:solidFill>
            </a:endParaRPr>
          </a:p>
          <a:p>
            <a:pPr lvl="0"/>
            <a:r>
              <a:rPr lang="en-US" sz="3200" dirty="0">
                <a:solidFill>
                  <a:schemeClr val="bg1"/>
                </a:solidFill>
              </a:rPr>
              <a:t>B) </a:t>
            </a:r>
            <a:r>
              <a:rPr lang="en-US" sz="3200" dirty="0" err="1">
                <a:solidFill>
                  <a:schemeClr val="bg1"/>
                </a:solidFill>
              </a:rPr>
              <a:t>Bệnh</a:t>
            </a:r>
            <a:r>
              <a:rPr lang="en-US" sz="3200" dirty="0">
                <a:solidFill>
                  <a:schemeClr val="bg1"/>
                </a:solidFill>
              </a:rPr>
              <a:t> </a:t>
            </a:r>
            <a:r>
              <a:rPr lang="en-US" sz="3200" dirty="0" err="1">
                <a:solidFill>
                  <a:schemeClr val="bg1"/>
                </a:solidFill>
              </a:rPr>
              <a:t>viện</a:t>
            </a:r>
            <a:r>
              <a:rPr lang="en-US" sz="3200" dirty="0">
                <a:solidFill>
                  <a:schemeClr val="bg1"/>
                </a:solidFill>
              </a:rPr>
              <a:t> </a:t>
            </a:r>
            <a:r>
              <a:rPr lang="en-US" sz="3200" dirty="0" err="1">
                <a:solidFill>
                  <a:schemeClr val="bg1"/>
                </a:solidFill>
              </a:rPr>
              <a:t>Hữu</a:t>
            </a:r>
            <a:r>
              <a:rPr lang="en-US" sz="3200" dirty="0">
                <a:solidFill>
                  <a:schemeClr val="bg1"/>
                </a:solidFill>
              </a:rPr>
              <a:t> </a:t>
            </a:r>
            <a:r>
              <a:rPr lang="en-US" sz="3200" dirty="0" err="1">
                <a:solidFill>
                  <a:schemeClr val="bg1"/>
                </a:solidFill>
              </a:rPr>
              <a:t>nghị</a:t>
            </a:r>
            <a:r>
              <a:rPr lang="en-US" sz="3200" dirty="0">
                <a:solidFill>
                  <a:schemeClr val="bg1"/>
                </a:solidFill>
              </a:rPr>
              <a:t> </a:t>
            </a:r>
            <a:r>
              <a:rPr lang="en-US" sz="3200" dirty="0" err="1">
                <a:solidFill>
                  <a:schemeClr val="bg1"/>
                </a:solidFill>
              </a:rPr>
              <a:t>Việt</a:t>
            </a:r>
            <a:r>
              <a:rPr lang="en-US" sz="3200" dirty="0">
                <a:solidFill>
                  <a:schemeClr val="bg1"/>
                </a:solidFill>
              </a:rPr>
              <a:t> - </a:t>
            </a:r>
            <a:r>
              <a:rPr lang="en-US" sz="3200" dirty="0" err="1">
                <a:solidFill>
                  <a:schemeClr val="bg1"/>
                </a:solidFill>
              </a:rPr>
              <a:t>Tiệp</a:t>
            </a:r>
            <a:endParaRPr lang="en-US" sz="3200" dirty="0">
              <a:solidFill>
                <a:schemeClr val="bg1"/>
              </a:solidFill>
            </a:endParaRPr>
          </a:p>
          <a:p>
            <a:pPr lvl="0"/>
            <a:r>
              <a:rPr lang="en-US" sz="3200" dirty="0">
                <a:solidFill>
                  <a:schemeClr val="bg1"/>
                </a:solidFill>
              </a:rPr>
              <a:t>C) </a:t>
            </a:r>
            <a:r>
              <a:rPr lang="en-US" sz="3200" dirty="0" err="1">
                <a:solidFill>
                  <a:schemeClr val="bg1"/>
                </a:solidFill>
              </a:rPr>
              <a:t>Bệnh</a:t>
            </a:r>
            <a:r>
              <a:rPr lang="en-US" sz="3200" dirty="0">
                <a:solidFill>
                  <a:schemeClr val="bg1"/>
                </a:solidFill>
              </a:rPr>
              <a:t> </a:t>
            </a:r>
            <a:r>
              <a:rPr lang="en-US" sz="3200" dirty="0" err="1">
                <a:solidFill>
                  <a:schemeClr val="bg1"/>
                </a:solidFill>
              </a:rPr>
              <a:t>viện</a:t>
            </a:r>
            <a:r>
              <a:rPr lang="en-US" sz="3200" dirty="0">
                <a:solidFill>
                  <a:schemeClr val="bg1"/>
                </a:solidFill>
              </a:rPr>
              <a:t> </a:t>
            </a:r>
            <a:r>
              <a:rPr lang="en-US" sz="3200" dirty="0" err="1">
                <a:solidFill>
                  <a:schemeClr val="bg1"/>
                </a:solidFill>
              </a:rPr>
              <a:t>Công</a:t>
            </a:r>
            <a:r>
              <a:rPr lang="en-US" sz="3200" dirty="0">
                <a:solidFill>
                  <a:schemeClr val="bg1"/>
                </a:solidFill>
              </a:rPr>
              <a:t> </a:t>
            </a:r>
            <a:r>
              <a:rPr lang="en-US" sz="3200" dirty="0" err="1">
                <a:solidFill>
                  <a:schemeClr val="bg1"/>
                </a:solidFill>
              </a:rPr>
              <a:t>nghiệp</a:t>
            </a:r>
            <a:r>
              <a:rPr lang="en-US" sz="3200" dirty="0">
                <a:solidFill>
                  <a:schemeClr val="bg1"/>
                </a:solidFill>
              </a:rPr>
              <a:t> </a:t>
            </a:r>
            <a:r>
              <a:rPr lang="en-US" sz="3200" dirty="0" err="1">
                <a:solidFill>
                  <a:schemeClr val="bg1"/>
                </a:solidFill>
              </a:rPr>
              <a:t>Hải</a:t>
            </a:r>
            <a:r>
              <a:rPr lang="en-US" sz="3200" dirty="0">
                <a:solidFill>
                  <a:schemeClr val="bg1"/>
                </a:solidFill>
              </a:rPr>
              <a:t> </a:t>
            </a:r>
            <a:r>
              <a:rPr lang="en-US" sz="3200" dirty="0" err="1">
                <a:solidFill>
                  <a:schemeClr val="bg1"/>
                </a:solidFill>
              </a:rPr>
              <a:t>Phòng</a:t>
            </a:r>
            <a:endParaRPr lang="en-US" sz="3200" dirty="0">
              <a:solidFill>
                <a:schemeClr val="bg1"/>
              </a:solidFill>
            </a:endParaRPr>
          </a:p>
          <a:p>
            <a:pPr lvl="0"/>
            <a:r>
              <a:rPr lang="en-US" sz="3200" dirty="0">
                <a:solidFill>
                  <a:schemeClr val="bg1"/>
                </a:solidFill>
              </a:rPr>
              <a:t>D) </a:t>
            </a:r>
            <a:r>
              <a:rPr lang="en-US" sz="3200" dirty="0" err="1">
                <a:solidFill>
                  <a:schemeClr val="bg1"/>
                </a:solidFill>
              </a:rPr>
              <a:t>Bệnh</a:t>
            </a:r>
            <a:r>
              <a:rPr lang="en-US" sz="3200" dirty="0">
                <a:solidFill>
                  <a:schemeClr val="bg1"/>
                </a:solidFill>
              </a:rPr>
              <a:t> </a:t>
            </a:r>
            <a:r>
              <a:rPr lang="en-US" sz="3200" dirty="0" err="1">
                <a:solidFill>
                  <a:schemeClr val="bg1"/>
                </a:solidFill>
              </a:rPr>
              <a:t>viện</a:t>
            </a:r>
            <a:r>
              <a:rPr lang="en-US" sz="3200" dirty="0">
                <a:solidFill>
                  <a:schemeClr val="bg1"/>
                </a:solidFill>
              </a:rPr>
              <a:t> </a:t>
            </a:r>
            <a:r>
              <a:rPr lang="en-US" sz="3200" dirty="0" err="1">
                <a:solidFill>
                  <a:schemeClr val="bg1"/>
                </a:solidFill>
              </a:rPr>
              <a:t>Thái</a:t>
            </a:r>
            <a:r>
              <a:rPr lang="en-US" sz="3200" dirty="0">
                <a:solidFill>
                  <a:schemeClr val="bg1"/>
                </a:solidFill>
              </a:rPr>
              <a:t> </a:t>
            </a:r>
            <a:r>
              <a:rPr lang="en-US" sz="3200" dirty="0" err="1" smtClean="0">
                <a:solidFill>
                  <a:schemeClr val="bg1"/>
                </a:solidFill>
              </a:rPr>
              <a:t>Phiên</a:t>
            </a:r>
            <a:endParaRPr lang="en-US" sz="3200" dirty="0">
              <a:solidFill>
                <a:schemeClr val="bg1"/>
              </a:solidFill>
            </a:endParaRPr>
          </a:p>
        </p:txBody>
      </p:sp>
      <p:pic>
        <p:nvPicPr>
          <p:cNvPr id="34" name="Graphic 33" descr="Home">
            <a:hlinkClick r:id="rId3" action="ppaction://hlinksldjump"/>
            <a:extLst>
              <a:ext uri="{FF2B5EF4-FFF2-40B4-BE49-F238E27FC236}">
                <a16:creationId xmlns:a16="http://schemas.microsoft.com/office/drawing/2014/main" id="{263C0D3B-8BC8-49AD-B1B8-8CBD8B68ED70}"/>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681707" y="158471"/>
            <a:ext cx="1168973" cy="1168973"/>
          </a:xfrm>
          <a:prstGeom prst="rect">
            <a:avLst/>
          </a:prstGeom>
        </p:spPr>
      </p:pic>
      <p:sp>
        <p:nvSpPr>
          <p:cNvPr id="8" name="1">
            <a:hlinkClick r:id="rId6" action="ppaction://hlinksldjump"/>
            <a:extLst>
              <a:ext uri="{FF2B5EF4-FFF2-40B4-BE49-F238E27FC236}">
                <a16:creationId xmlns:a16="http://schemas.microsoft.com/office/drawing/2014/main" id="{1D8ED944-7B8C-66E0-1F19-549A2DED9778}"/>
              </a:ext>
            </a:extLst>
          </p:cNvPr>
          <p:cNvSpPr/>
          <p:nvPr/>
        </p:nvSpPr>
        <p:spPr>
          <a:xfrm>
            <a:off x="882909" y="1150676"/>
            <a:ext cx="598291" cy="579120"/>
          </a:xfrm>
          <a:prstGeom prst="round2DiagRect">
            <a:avLst>
              <a:gd name="adj1" fmla="val 39988"/>
              <a:gd name="adj2" fmla="val 0"/>
            </a:avLst>
          </a:prstGeom>
          <a:solidFill>
            <a:srgbClr val="1257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mbria" panose="02040503050406030204" pitchFamily="18" charset="0"/>
                <a:ea typeface="+mn-ea"/>
                <a:cs typeface="+mn-cs"/>
                <a:sym typeface="Arial"/>
              </a:rPr>
              <a:t>5</a:t>
            </a:r>
          </a:p>
        </p:txBody>
      </p:sp>
      <p:sp>
        <p:nvSpPr>
          <p:cNvPr id="2" name="Rectangle 1"/>
          <p:cNvSpPr/>
          <p:nvPr/>
        </p:nvSpPr>
        <p:spPr>
          <a:xfrm>
            <a:off x="2040035" y="742957"/>
            <a:ext cx="7229388" cy="1077218"/>
          </a:xfrm>
          <a:prstGeom prst="rect">
            <a:avLst/>
          </a:prstGeom>
        </p:spPr>
        <p:txBody>
          <a:bodyPr wrap="square">
            <a:spAutoFit/>
          </a:bodyPr>
          <a:lstStyle/>
          <a:p>
            <a:r>
              <a:rPr lang="en-US" sz="3200" dirty="0" err="1">
                <a:solidFill>
                  <a:srgbClr val="FF0000"/>
                </a:solidFill>
              </a:rPr>
              <a:t>Bệnh</a:t>
            </a:r>
            <a:r>
              <a:rPr lang="en-US" sz="3200" dirty="0">
                <a:solidFill>
                  <a:srgbClr val="FF0000"/>
                </a:solidFill>
              </a:rPr>
              <a:t> </a:t>
            </a:r>
            <a:r>
              <a:rPr lang="en-US" sz="3200" dirty="0" err="1">
                <a:solidFill>
                  <a:srgbClr val="FF0000"/>
                </a:solidFill>
              </a:rPr>
              <a:t>viện</a:t>
            </a:r>
            <a:r>
              <a:rPr lang="en-US" sz="3200" dirty="0">
                <a:solidFill>
                  <a:srgbClr val="FF0000"/>
                </a:solidFill>
              </a:rPr>
              <a:t> </a:t>
            </a:r>
            <a:r>
              <a:rPr lang="en-US" sz="3200" dirty="0" err="1">
                <a:solidFill>
                  <a:srgbClr val="FF0000"/>
                </a:solidFill>
              </a:rPr>
              <a:t>nào</a:t>
            </a:r>
            <a:r>
              <a:rPr lang="en-US" sz="3200" dirty="0">
                <a:solidFill>
                  <a:srgbClr val="FF0000"/>
                </a:solidFill>
              </a:rPr>
              <a:t> </a:t>
            </a:r>
            <a:r>
              <a:rPr lang="en-US" sz="3200" dirty="0" err="1">
                <a:solidFill>
                  <a:srgbClr val="FF0000"/>
                </a:solidFill>
              </a:rPr>
              <a:t>được</a:t>
            </a:r>
            <a:r>
              <a:rPr lang="en-US" sz="3200" dirty="0">
                <a:solidFill>
                  <a:srgbClr val="FF0000"/>
                </a:solidFill>
              </a:rPr>
              <a:t> </a:t>
            </a:r>
            <a:r>
              <a:rPr lang="en-US" sz="3200" dirty="0" err="1">
                <a:solidFill>
                  <a:srgbClr val="FF0000"/>
                </a:solidFill>
              </a:rPr>
              <a:t>khánh</a:t>
            </a:r>
            <a:r>
              <a:rPr lang="en-US" sz="3200" dirty="0">
                <a:solidFill>
                  <a:srgbClr val="FF0000"/>
                </a:solidFill>
              </a:rPr>
              <a:t> </a:t>
            </a:r>
            <a:r>
              <a:rPr lang="en-US" sz="3200" dirty="0" err="1">
                <a:solidFill>
                  <a:srgbClr val="FF0000"/>
                </a:solidFill>
              </a:rPr>
              <a:t>thành</a:t>
            </a:r>
            <a:r>
              <a:rPr lang="en-US" sz="3200" dirty="0">
                <a:solidFill>
                  <a:srgbClr val="FF0000"/>
                </a:solidFill>
              </a:rPr>
              <a:t> </a:t>
            </a:r>
            <a:r>
              <a:rPr lang="en-US" sz="3200" dirty="0" err="1">
                <a:solidFill>
                  <a:srgbClr val="FF0000"/>
                </a:solidFill>
              </a:rPr>
              <a:t>vào</a:t>
            </a:r>
            <a:r>
              <a:rPr lang="en-US" sz="3200" dirty="0">
                <a:solidFill>
                  <a:srgbClr val="FF0000"/>
                </a:solidFill>
              </a:rPr>
              <a:t> </a:t>
            </a:r>
            <a:r>
              <a:rPr lang="en-US" sz="3200" dirty="0" err="1">
                <a:solidFill>
                  <a:srgbClr val="FF0000"/>
                </a:solidFill>
              </a:rPr>
              <a:t>năm</a:t>
            </a:r>
            <a:r>
              <a:rPr lang="en-US" sz="3200" dirty="0">
                <a:solidFill>
                  <a:srgbClr val="FF0000"/>
                </a:solidFill>
              </a:rPr>
              <a:t> 1959 </a:t>
            </a:r>
            <a:r>
              <a:rPr lang="en-US" sz="3200" dirty="0" err="1">
                <a:solidFill>
                  <a:srgbClr val="FF0000"/>
                </a:solidFill>
              </a:rPr>
              <a:t>tại</a:t>
            </a:r>
            <a:r>
              <a:rPr lang="en-US" sz="3200" dirty="0">
                <a:solidFill>
                  <a:srgbClr val="FF0000"/>
                </a:solidFill>
              </a:rPr>
              <a:t> </a:t>
            </a:r>
            <a:r>
              <a:rPr lang="en-US" sz="3200" dirty="0" err="1">
                <a:solidFill>
                  <a:srgbClr val="FF0000"/>
                </a:solidFill>
              </a:rPr>
              <a:t>Hải</a:t>
            </a:r>
            <a:r>
              <a:rPr lang="en-US" sz="3200" dirty="0">
                <a:solidFill>
                  <a:srgbClr val="FF0000"/>
                </a:solidFill>
              </a:rPr>
              <a:t> </a:t>
            </a:r>
            <a:r>
              <a:rPr lang="en-US" sz="3200" dirty="0" err="1">
                <a:solidFill>
                  <a:srgbClr val="FF0000"/>
                </a:solidFill>
              </a:rPr>
              <a:t>Phòng</a:t>
            </a:r>
            <a:r>
              <a:rPr lang="en-US" sz="3200" dirty="0">
                <a:solidFill>
                  <a:srgbClr val="FF0000"/>
                </a:solidFill>
              </a:rPr>
              <a:t>?</a:t>
            </a:r>
          </a:p>
        </p:txBody>
      </p:sp>
      <p:sp>
        <p:nvSpPr>
          <p:cNvPr id="3" name="Rectangle 2"/>
          <p:cNvSpPr/>
          <p:nvPr/>
        </p:nvSpPr>
        <p:spPr>
          <a:xfrm>
            <a:off x="1761783" y="5213966"/>
            <a:ext cx="7652351" cy="612732"/>
          </a:xfrm>
          <a:prstGeom prst="rect">
            <a:avLst/>
          </a:prstGeom>
        </p:spPr>
        <p:txBody>
          <a:bodyPr wrap="none">
            <a:spAutoFit/>
          </a:bodyPr>
          <a:lstStyle/>
          <a:p>
            <a:pPr>
              <a:lnSpc>
                <a:spcPct val="115000"/>
              </a:lnSpc>
              <a:spcAft>
                <a:spcPts val="1000"/>
              </a:spcAft>
            </a:pP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Đáp</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án</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B)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Bệnh</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viện</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Hữu</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nghị</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Việt</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Tiệp</a:t>
            </a:r>
            <a:endParaRPr lang="en-US" sz="2800" b="1" dirty="0">
              <a:solidFill>
                <a:srgbClr val="0070C0"/>
              </a:solidFill>
              <a:effectLst/>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62109954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8"/>
                    </p:tgtEl>
                  </p:cond>
                </p:stCondLst>
                <p:endSync evt="end" delay="0">
                  <p:rtn val="all"/>
                </p:endSync>
                <p:childTnLst>
                  <p:par>
                    <p:cTn id="11" fill="hold">
                      <p:stCondLst>
                        <p:cond delay="0"/>
                      </p:stCondLst>
                      <p:childTnLst>
                        <p:par>
                          <p:cTn id="12" fill="hold">
                            <p:stCondLst>
                              <p:cond delay="0"/>
                            </p:stCondLst>
                            <p:childTnLst>
                              <p:par>
                                <p:cTn id="13" presetID="22" presetClass="exit" presetSubtype="1" fill="hold" grpId="0" nodeType="clickEffect">
                                  <p:stCondLst>
                                    <p:cond delay="0"/>
                                  </p:stCondLst>
                                  <p:childTnLst>
                                    <p:animEffect transition="out" filter="wipe(up)">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8" grpId="0" animBg="1"/>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567A461-C7F6-B89A-D74C-49C1898FF408}"/>
              </a:ext>
            </a:extLst>
          </p:cNvPr>
          <p:cNvPicPr>
            <a:picLocks noChangeAspect="1"/>
          </p:cNvPicPr>
          <p:nvPr/>
        </p:nvPicPr>
        <p:blipFill>
          <a:blip r:embed="rId2"/>
          <a:stretch>
            <a:fillRect/>
          </a:stretch>
        </p:blipFill>
        <p:spPr>
          <a:xfrm>
            <a:off x="0" y="0"/>
            <a:ext cx="12192000" cy="6858000"/>
          </a:xfrm>
          <a:prstGeom prst="rect">
            <a:avLst/>
          </a:prstGeom>
        </p:spPr>
      </p:pic>
      <p:sp>
        <p:nvSpPr>
          <p:cNvPr id="15" name="Rectangle: Folded Corner 14">
            <a:extLst>
              <a:ext uri="{FF2B5EF4-FFF2-40B4-BE49-F238E27FC236}">
                <a16:creationId xmlns:a16="http://schemas.microsoft.com/office/drawing/2014/main" id="{43DBF4F5-99FC-421A-9499-35139D85BD33}"/>
              </a:ext>
            </a:extLst>
          </p:cNvPr>
          <p:cNvSpPr/>
          <p:nvPr/>
        </p:nvSpPr>
        <p:spPr>
          <a:xfrm>
            <a:off x="1595576" y="2366282"/>
            <a:ext cx="7592295" cy="3184960"/>
          </a:xfrm>
          <a:prstGeom prst="foldedCorner">
            <a:avLst/>
          </a:prstGeom>
          <a:solidFill>
            <a:srgbClr val="FAA5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6" name="Rectangle 15">
            <a:extLst>
              <a:ext uri="{FF2B5EF4-FFF2-40B4-BE49-F238E27FC236}">
                <a16:creationId xmlns:a16="http://schemas.microsoft.com/office/drawing/2014/main" id="{73542330-D9CE-47F9-96C4-A49EA21F964B}"/>
              </a:ext>
            </a:extLst>
          </p:cNvPr>
          <p:cNvSpPr/>
          <p:nvPr/>
        </p:nvSpPr>
        <p:spPr>
          <a:xfrm rot="19010495">
            <a:off x="1077993" y="2123057"/>
            <a:ext cx="1072235" cy="480785"/>
          </a:xfrm>
          <a:prstGeom prst="rect">
            <a:avLst/>
          </a:prstGeom>
          <a:solidFill>
            <a:schemeClr val="accent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7" name="Rectangle 16">
            <a:extLst>
              <a:ext uri="{FF2B5EF4-FFF2-40B4-BE49-F238E27FC236}">
                <a16:creationId xmlns:a16="http://schemas.microsoft.com/office/drawing/2014/main" id="{E7881C87-298B-44F1-BA3F-15F860C6F206}"/>
              </a:ext>
            </a:extLst>
          </p:cNvPr>
          <p:cNvSpPr/>
          <p:nvPr/>
        </p:nvSpPr>
        <p:spPr>
          <a:xfrm>
            <a:off x="1760266" y="2506306"/>
            <a:ext cx="6933827" cy="2582609"/>
          </a:xfrm>
          <a:prstGeom prst="rect">
            <a:avLst/>
          </a:prstGeom>
          <a:solidFill>
            <a:srgbClr val="0C9B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9" name="TextBox 18">
            <a:extLst>
              <a:ext uri="{FF2B5EF4-FFF2-40B4-BE49-F238E27FC236}">
                <a16:creationId xmlns:a16="http://schemas.microsoft.com/office/drawing/2014/main" id="{D3298975-E4D6-4EF0-A0DD-C34A6B315261}"/>
              </a:ext>
            </a:extLst>
          </p:cNvPr>
          <p:cNvSpPr txBox="1"/>
          <p:nvPr/>
        </p:nvSpPr>
        <p:spPr>
          <a:xfrm>
            <a:off x="1940570" y="2457756"/>
            <a:ext cx="7409492" cy="2742289"/>
          </a:xfrm>
          <a:prstGeom prst="rect">
            <a:avLst/>
          </a:prstGeom>
          <a:noFill/>
        </p:spPr>
        <p:txBody>
          <a:bodyPr wrap="square" rtlCol="0">
            <a:spAutoFit/>
          </a:bodyPr>
          <a:lstStyle/>
          <a:p>
            <a:pPr marL="342900" lvl="0" indent="-342900">
              <a:lnSpc>
                <a:spcPct val="115000"/>
              </a:lnSpc>
              <a:spcAft>
                <a:spcPts val="1000"/>
              </a:spcAft>
              <a:buSzPts val="1000"/>
              <a:buFont typeface="Symbol" panose="05050102010706020507" pitchFamily="18" charset="2"/>
              <a:buChar char=""/>
              <a:tabLst>
                <a:tab pos="457200" algn="l"/>
              </a:tabLst>
            </a:pPr>
            <a:r>
              <a:rPr lang="en-US" sz="32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 </a:t>
            </a:r>
            <a:r>
              <a:rPr lang="en-US" sz="32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Phong</a:t>
            </a:r>
            <a:r>
              <a:rPr lang="en-US" sz="32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trào</a:t>
            </a:r>
            <a:r>
              <a:rPr lang="en-US" sz="32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“Ba </a:t>
            </a:r>
            <a:r>
              <a:rPr lang="en-US" sz="32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tốt</a:t>
            </a:r>
            <a:r>
              <a:rPr lang="en-US" sz="32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3200"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15000"/>
              </a:lnSpc>
              <a:spcAft>
                <a:spcPts val="1000"/>
              </a:spcAft>
              <a:buSzPts val="1000"/>
              <a:buFont typeface="Symbol" panose="05050102010706020507" pitchFamily="18" charset="2"/>
              <a:buChar char=""/>
              <a:tabLst>
                <a:tab pos="457200" algn="l"/>
              </a:tabLst>
            </a:pPr>
            <a:r>
              <a:rPr lang="en-US" sz="32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B) </a:t>
            </a:r>
            <a:r>
              <a:rPr lang="en-US" sz="32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Phong</a:t>
            </a:r>
            <a:r>
              <a:rPr lang="en-US" sz="32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trào</a:t>
            </a:r>
            <a:r>
              <a:rPr lang="en-US" sz="32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Hai</a:t>
            </a:r>
            <a:r>
              <a:rPr lang="en-US" sz="32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tốt</a:t>
            </a:r>
            <a:r>
              <a:rPr lang="en-US" sz="32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3200"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15000"/>
              </a:lnSpc>
              <a:spcAft>
                <a:spcPts val="1000"/>
              </a:spcAft>
              <a:buSzPts val="1000"/>
              <a:buFont typeface="Symbol" panose="05050102010706020507" pitchFamily="18" charset="2"/>
              <a:buChar char=""/>
              <a:tabLst>
                <a:tab pos="457200" algn="l"/>
              </a:tabLst>
            </a:pPr>
            <a:r>
              <a:rPr lang="en-US" sz="32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C) </a:t>
            </a:r>
            <a:r>
              <a:rPr lang="en-US" sz="32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Phong</a:t>
            </a:r>
            <a:r>
              <a:rPr lang="en-US" sz="32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trào</a:t>
            </a:r>
            <a:r>
              <a:rPr lang="en-US" sz="32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Nâng</a:t>
            </a:r>
            <a:r>
              <a:rPr lang="en-US" sz="32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cao</a:t>
            </a:r>
            <a:r>
              <a:rPr lang="en-US" sz="32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chất</a:t>
            </a:r>
            <a:r>
              <a:rPr lang="en-US" sz="32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lượng</a:t>
            </a:r>
            <a:r>
              <a:rPr lang="en-US" sz="32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3200"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15000"/>
              </a:lnSpc>
              <a:spcAft>
                <a:spcPts val="1000"/>
              </a:spcAft>
              <a:buSzPts val="1000"/>
              <a:buFont typeface="Symbol" panose="05050102010706020507" pitchFamily="18" charset="2"/>
              <a:buChar char=""/>
              <a:tabLst>
                <a:tab pos="457200" algn="l"/>
              </a:tabLst>
            </a:pPr>
            <a:r>
              <a:rPr lang="en-US" sz="32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D) </a:t>
            </a:r>
            <a:r>
              <a:rPr lang="en-US" sz="32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Phong</a:t>
            </a:r>
            <a:r>
              <a:rPr lang="en-US" sz="32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trào</a:t>
            </a:r>
            <a:r>
              <a:rPr lang="en-US" sz="32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Tiên</a:t>
            </a:r>
            <a:r>
              <a:rPr lang="en-US" sz="32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tiến</a:t>
            </a:r>
            <a:r>
              <a:rPr lang="en-US" sz="3200"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3200"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p:txBody>
      </p:sp>
      <p:pic>
        <p:nvPicPr>
          <p:cNvPr id="34" name="Graphic 33" descr="Home">
            <a:hlinkClick r:id="rId3" action="ppaction://hlinksldjump"/>
            <a:extLst>
              <a:ext uri="{FF2B5EF4-FFF2-40B4-BE49-F238E27FC236}">
                <a16:creationId xmlns:a16="http://schemas.microsoft.com/office/drawing/2014/main" id="{263C0D3B-8BC8-49AD-B1B8-8CBD8B68ED70}"/>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738916" y="78479"/>
            <a:ext cx="1168973" cy="1168973"/>
          </a:xfrm>
          <a:prstGeom prst="rect">
            <a:avLst/>
          </a:prstGeom>
        </p:spPr>
      </p:pic>
      <p:sp>
        <p:nvSpPr>
          <p:cNvPr id="8" name="1">
            <a:hlinkClick r:id="rId6" action="ppaction://hlinksldjump"/>
            <a:extLst>
              <a:ext uri="{FF2B5EF4-FFF2-40B4-BE49-F238E27FC236}">
                <a16:creationId xmlns:a16="http://schemas.microsoft.com/office/drawing/2014/main" id="{2318D69F-6FF9-9A14-BBFC-544B34776F13}"/>
              </a:ext>
            </a:extLst>
          </p:cNvPr>
          <p:cNvSpPr/>
          <p:nvPr/>
        </p:nvSpPr>
        <p:spPr>
          <a:xfrm>
            <a:off x="1268305" y="1257885"/>
            <a:ext cx="491961" cy="533399"/>
          </a:xfrm>
          <a:prstGeom prst="round2DiagRect">
            <a:avLst>
              <a:gd name="adj1" fmla="val 39988"/>
              <a:gd name="adj2" fmla="val 0"/>
            </a:avLst>
          </a:prstGeom>
          <a:solidFill>
            <a:srgbClr val="1257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mbria" panose="02040503050406030204" pitchFamily="18" charset="0"/>
                <a:ea typeface="+mn-ea"/>
                <a:cs typeface="+mn-cs"/>
                <a:sym typeface="Arial"/>
              </a:rPr>
              <a:t>6</a:t>
            </a:r>
          </a:p>
        </p:txBody>
      </p:sp>
      <p:sp>
        <p:nvSpPr>
          <p:cNvPr id="2" name="Rectangle 1"/>
          <p:cNvSpPr/>
          <p:nvPr/>
        </p:nvSpPr>
        <p:spPr>
          <a:xfrm>
            <a:off x="2231326" y="896468"/>
            <a:ext cx="7118735" cy="1179041"/>
          </a:xfrm>
          <a:prstGeom prst="rect">
            <a:avLst/>
          </a:prstGeom>
        </p:spPr>
        <p:txBody>
          <a:bodyPr wrap="square">
            <a:spAutoFit/>
          </a:bodyPr>
          <a:lstStyle/>
          <a:p>
            <a:pPr>
              <a:lnSpc>
                <a:spcPct val="115000"/>
              </a:lnSpc>
              <a:spcAft>
                <a:spcPts val="1000"/>
              </a:spcAft>
            </a:pP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Phong</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trào</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thi</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đua</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nào</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phát</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triển</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mạnh</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mẽ</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toàn</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ngành</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giáo</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dục</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Hải</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Phòng</a:t>
            </a:r>
            <a:r>
              <a:rPr lang="en-US" sz="3200"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solidFill>
                <a:srgbClr val="FF0000"/>
              </a:solidFill>
              <a:latin typeface="Arial" panose="020B0604020202020204" pitchFamily="34" charset="0"/>
              <a:ea typeface="Arial" panose="020B0604020202020204" pitchFamily="34" charset="0"/>
              <a:cs typeface="Times New Roman" panose="02020603050405020304" pitchFamily="18" charset="0"/>
            </a:endParaRPr>
          </a:p>
        </p:txBody>
      </p:sp>
      <p:sp>
        <p:nvSpPr>
          <p:cNvPr id="3" name="Rectangle 2"/>
          <p:cNvSpPr/>
          <p:nvPr/>
        </p:nvSpPr>
        <p:spPr>
          <a:xfrm>
            <a:off x="2287111" y="5691266"/>
            <a:ext cx="5880136" cy="612732"/>
          </a:xfrm>
          <a:prstGeom prst="rect">
            <a:avLst/>
          </a:prstGeom>
        </p:spPr>
        <p:txBody>
          <a:bodyPr wrap="none">
            <a:spAutoFit/>
          </a:bodyPr>
          <a:lstStyle/>
          <a:p>
            <a:pPr>
              <a:lnSpc>
                <a:spcPct val="115000"/>
              </a:lnSpc>
              <a:spcAft>
                <a:spcPts val="1000"/>
              </a:spcAft>
            </a:pP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Đáp</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án</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B)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Phong</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trào</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Hai</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tốt</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b="1" dirty="0">
              <a:solidFill>
                <a:srgbClr val="0070C0"/>
              </a:solidFill>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22169143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xit" presetSubtype="1" fill="hold" grpId="0" nodeType="clickEffect">
                                  <p:stCondLst>
                                    <p:cond delay="0"/>
                                  </p:stCondLst>
                                  <p:childTnLst>
                                    <p:animEffect transition="out" filter="wipe(up)">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2C4ADF4-09FD-B0F8-CAAA-91F78F8B1BC3}"/>
              </a:ext>
            </a:extLst>
          </p:cNvPr>
          <p:cNvPicPr>
            <a:picLocks noChangeAspect="1"/>
          </p:cNvPicPr>
          <p:nvPr/>
        </p:nvPicPr>
        <p:blipFill>
          <a:blip r:embed="rId2"/>
          <a:stretch>
            <a:fillRect/>
          </a:stretch>
        </p:blipFill>
        <p:spPr>
          <a:xfrm>
            <a:off x="0" y="0"/>
            <a:ext cx="12192000" cy="6858000"/>
          </a:xfrm>
          <a:prstGeom prst="rect">
            <a:avLst/>
          </a:prstGeom>
        </p:spPr>
      </p:pic>
      <p:sp>
        <p:nvSpPr>
          <p:cNvPr id="15" name="Rectangle: Folded Corner 14">
            <a:extLst>
              <a:ext uri="{FF2B5EF4-FFF2-40B4-BE49-F238E27FC236}">
                <a16:creationId xmlns:a16="http://schemas.microsoft.com/office/drawing/2014/main" id="{43DBF4F5-99FC-421A-9499-35139D85BD33}"/>
              </a:ext>
            </a:extLst>
          </p:cNvPr>
          <p:cNvSpPr/>
          <p:nvPr/>
        </p:nvSpPr>
        <p:spPr>
          <a:xfrm>
            <a:off x="1011445" y="2063542"/>
            <a:ext cx="8588432" cy="3547769"/>
          </a:xfrm>
          <a:prstGeom prst="foldedCorner">
            <a:avLst/>
          </a:prstGeom>
          <a:solidFill>
            <a:srgbClr val="FAA5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6" name="Rectangle 15">
            <a:extLst>
              <a:ext uri="{FF2B5EF4-FFF2-40B4-BE49-F238E27FC236}">
                <a16:creationId xmlns:a16="http://schemas.microsoft.com/office/drawing/2014/main" id="{73542330-D9CE-47F9-96C4-A49EA21F964B}"/>
              </a:ext>
            </a:extLst>
          </p:cNvPr>
          <p:cNvSpPr/>
          <p:nvPr/>
        </p:nvSpPr>
        <p:spPr>
          <a:xfrm rot="19010495">
            <a:off x="641311" y="1956126"/>
            <a:ext cx="1033354" cy="468005"/>
          </a:xfrm>
          <a:prstGeom prst="rect">
            <a:avLst/>
          </a:prstGeom>
          <a:solidFill>
            <a:schemeClr val="accent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7" name="Rectangle 16">
            <a:extLst>
              <a:ext uri="{FF2B5EF4-FFF2-40B4-BE49-F238E27FC236}">
                <a16:creationId xmlns:a16="http://schemas.microsoft.com/office/drawing/2014/main" id="{E7881C87-298B-44F1-BA3F-15F860C6F206}"/>
              </a:ext>
            </a:extLst>
          </p:cNvPr>
          <p:cNvSpPr/>
          <p:nvPr/>
        </p:nvSpPr>
        <p:spPr>
          <a:xfrm>
            <a:off x="1157988" y="2222555"/>
            <a:ext cx="8192074" cy="3009930"/>
          </a:xfrm>
          <a:prstGeom prst="rect">
            <a:avLst/>
          </a:prstGeom>
          <a:solidFill>
            <a:srgbClr val="0C9B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9" name="TextBox 18">
            <a:extLst>
              <a:ext uri="{FF2B5EF4-FFF2-40B4-BE49-F238E27FC236}">
                <a16:creationId xmlns:a16="http://schemas.microsoft.com/office/drawing/2014/main" id="{D3298975-E4D6-4EF0-A0DD-C34A6B315261}"/>
              </a:ext>
            </a:extLst>
          </p:cNvPr>
          <p:cNvSpPr txBox="1"/>
          <p:nvPr/>
        </p:nvSpPr>
        <p:spPr>
          <a:xfrm>
            <a:off x="1261260" y="2498554"/>
            <a:ext cx="8338617" cy="2677656"/>
          </a:xfrm>
          <a:prstGeom prst="rect">
            <a:avLst/>
          </a:prstGeom>
          <a:noFill/>
        </p:spPr>
        <p:txBody>
          <a:bodyPr wrap="square" rtlCol="0">
            <a:spAutoFit/>
          </a:bodyPr>
          <a:lstStyle/>
          <a:p>
            <a:pPr lvl="0"/>
            <a:r>
              <a:rPr lang="en-US" sz="2800" dirty="0" smtClean="0">
                <a:solidFill>
                  <a:schemeClr val="bg1"/>
                </a:solidFill>
              </a:rPr>
              <a:t>A</a:t>
            </a:r>
            <a:r>
              <a:rPr lang="en-US" sz="2800" dirty="0">
                <a:solidFill>
                  <a:schemeClr val="bg1"/>
                </a:solidFill>
              </a:rPr>
              <a:t>) </a:t>
            </a:r>
            <a:r>
              <a:rPr lang="en-US" sz="2800" dirty="0" err="1">
                <a:solidFill>
                  <a:schemeClr val="bg1"/>
                </a:solidFill>
              </a:rPr>
              <a:t>Xây</a:t>
            </a:r>
            <a:r>
              <a:rPr lang="en-US" sz="2800" dirty="0">
                <a:solidFill>
                  <a:schemeClr val="bg1"/>
                </a:solidFill>
              </a:rPr>
              <a:t> </a:t>
            </a:r>
            <a:r>
              <a:rPr lang="en-US" sz="2800" dirty="0" err="1">
                <a:solidFill>
                  <a:schemeClr val="bg1"/>
                </a:solidFill>
              </a:rPr>
              <a:t>dựng</a:t>
            </a:r>
            <a:r>
              <a:rPr lang="en-US" sz="2800" dirty="0">
                <a:solidFill>
                  <a:schemeClr val="bg1"/>
                </a:solidFill>
              </a:rPr>
              <a:t> </a:t>
            </a:r>
            <a:r>
              <a:rPr lang="en-US" sz="2800" dirty="0" err="1">
                <a:solidFill>
                  <a:schemeClr val="bg1"/>
                </a:solidFill>
              </a:rPr>
              <a:t>nhiều</a:t>
            </a:r>
            <a:r>
              <a:rPr lang="en-US" sz="2800" dirty="0">
                <a:solidFill>
                  <a:schemeClr val="bg1"/>
                </a:solidFill>
              </a:rPr>
              <a:t> </a:t>
            </a:r>
            <a:r>
              <a:rPr lang="en-US" sz="2800" dirty="0" err="1">
                <a:solidFill>
                  <a:schemeClr val="bg1"/>
                </a:solidFill>
              </a:rPr>
              <a:t>cơ</a:t>
            </a:r>
            <a:r>
              <a:rPr lang="en-US" sz="2800" dirty="0">
                <a:solidFill>
                  <a:schemeClr val="bg1"/>
                </a:solidFill>
              </a:rPr>
              <a:t> </a:t>
            </a:r>
            <a:r>
              <a:rPr lang="en-US" sz="2800" dirty="0" err="1">
                <a:solidFill>
                  <a:schemeClr val="bg1"/>
                </a:solidFill>
              </a:rPr>
              <a:t>sở</a:t>
            </a:r>
            <a:r>
              <a:rPr lang="en-US" sz="2800" dirty="0">
                <a:solidFill>
                  <a:schemeClr val="bg1"/>
                </a:solidFill>
              </a:rPr>
              <a:t> </a:t>
            </a:r>
            <a:r>
              <a:rPr lang="en-US" sz="2800" dirty="0" err="1">
                <a:solidFill>
                  <a:schemeClr val="bg1"/>
                </a:solidFill>
              </a:rPr>
              <a:t>văn</a:t>
            </a:r>
            <a:r>
              <a:rPr lang="en-US" sz="2800" dirty="0">
                <a:solidFill>
                  <a:schemeClr val="bg1"/>
                </a:solidFill>
              </a:rPr>
              <a:t> </a:t>
            </a:r>
            <a:r>
              <a:rPr lang="en-US" sz="2800" dirty="0" err="1">
                <a:solidFill>
                  <a:schemeClr val="bg1"/>
                </a:solidFill>
              </a:rPr>
              <a:t>hóa</a:t>
            </a:r>
            <a:r>
              <a:rPr lang="en-US" sz="2800" dirty="0">
                <a:solidFill>
                  <a:schemeClr val="bg1"/>
                </a:solidFill>
              </a:rPr>
              <a:t> </a:t>
            </a:r>
            <a:r>
              <a:rPr lang="en-US" sz="2800" dirty="0" err="1">
                <a:solidFill>
                  <a:schemeClr val="bg1"/>
                </a:solidFill>
              </a:rPr>
              <a:t>mới</a:t>
            </a:r>
            <a:r>
              <a:rPr lang="en-US" sz="2800" dirty="0">
                <a:solidFill>
                  <a:schemeClr val="bg1"/>
                </a:solidFill>
              </a:rPr>
              <a:t>, </a:t>
            </a:r>
            <a:r>
              <a:rPr lang="en-US" sz="2800" dirty="0" err="1">
                <a:solidFill>
                  <a:schemeClr val="bg1"/>
                </a:solidFill>
              </a:rPr>
              <a:t>như</a:t>
            </a:r>
            <a:r>
              <a:rPr lang="en-US" sz="2800" dirty="0">
                <a:solidFill>
                  <a:schemeClr val="bg1"/>
                </a:solidFill>
              </a:rPr>
              <a:t> </a:t>
            </a:r>
            <a:r>
              <a:rPr lang="en-US" sz="2800" dirty="0" err="1">
                <a:solidFill>
                  <a:schemeClr val="bg1"/>
                </a:solidFill>
              </a:rPr>
              <a:t>bảo</a:t>
            </a:r>
            <a:r>
              <a:rPr lang="en-US" sz="2800" dirty="0">
                <a:solidFill>
                  <a:schemeClr val="bg1"/>
                </a:solidFill>
              </a:rPr>
              <a:t> </a:t>
            </a:r>
            <a:r>
              <a:rPr lang="en-US" sz="2800" dirty="0" err="1">
                <a:solidFill>
                  <a:schemeClr val="bg1"/>
                </a:solidFill>
              </a:rPr>
              <a:t>tàng</a:t>
            </a:r>
            <a:r>
              <a:rPr lang="en-US" sz="2800" dirty="0">
                <a:solidFill>
                  <a:schemeClr val="bg1"/>
                </a:solidFill>
              </a:rPr>
              <a:t>, </a:t>
            </a:r>
            <a:r>
              <a:rPr lang="en-US" sz="2800" dirty="0" err="1">
                <a:solidFill>
                  <a:schemeClr val="bg1"/>
                </a:solidFill>
              </a:rPr>
              <a:t>thư</a:t>
            </a:r>
            <a:r>
              <a:rPr lang="en-US" sz="2800" dirty="0">
                <a:solidFill>
                  <a:schemeClr val="bg1"/>
                </a:solidFill>
              </a:rPr>
              <a:t> </a:t>
            </a:r>
            <a:r>
              <a:rPr lang="en-US" sz="2800" dirty="0" err="1">
                <a:solidFill>
                  <a:schemeClr val="bg1"/>
                </a:solidFill>
              </a:rPr>
              <a:t>viện</a:t>
            </a:r>
            <a:r>
              <a:rPr lang="en-US" sz="2800" dirty="0">
                <a:solidFill>
                  <a:schemeClr val="bg1"/>
                </a:solidFill>
              </a:rPr>
              <a:t>, </a:t>
            </a:r>
            <a:r>
              <a:rPr lang="en-US" sz="2800" dirty="0" err="1">
                <a:solidFill>
                  <a:schemeClr val="bg1"/>
                </a:solidFill>
              </a:rPr>
              <a:t>và</a:t>
            </a:r>
            <a:r>
              <a:rPr lang="en-US" sz="2800" dirty="0">
                <a:solidFill>
                  <a:schemeClr val="bg1"/>
                </a:solidFill>
              </a:rPr>
              <a:t> </a:t>
            </a:r>
            <a:r>
              <a:rPr lang="en-US" sz="2800" dirty="0" err="1">
                <a:solidFill>
                  <a:schemeClr val="bg1"/>
                </a:solidFill>
              </a:rPr>
              <a:t>rạp</a:t>
            </a:r>
            <a:r>
              <a:rPr lang="en-US" sz="2800" dirty="0">
                <a:solidFill>
                  <a:schemeClr val="bg1"/>
                </a:solidFill>
              </a:rPr>
              <a:t> </a:t>
            </a:r>
            <a:r>
              <a:rPr lang="en-US" sz="2800" dirty="0" err="1">
                <a:solidFill>
                  <a:schemeClr val="bg1"/>
                </a:solidFill>
              </a:rPr>
              <a:t>chiếu</a:t>
            </a:r>
            <a:r>
              <a:rPr lang="en-US" sz="2800" dirty="0">
                <a:solidFill>
                  <a:schemeClr val="bg1"/>
                </a:solidFill>
              </a:rPr>
              <a:t> </a:t>
            </a:r>
            <a:r>
              <a:rPr lang="en-US" sz="2800" dirty="0" err="1">
                <a:solidFill>
                  <a:schemeClr val="bg1"/>
                </a:solidFill>
              </a:rPr>
              <a:t>phim</a:t>
            </a:r>
            <a:endParaRPr lang="en-US" sz="2800" dirty="0">
              <a:solidFill>
                <a:schemeClr val="bg1"/>
              </a:solidFill>
            </a:endParaRPr>
          </a:p>
          <a:p>
            <a:pPr lvl="0"/>
            <a:r>
              <a:rPr lang="en-US" sz="2800" dirty="0">
                <a:solidFill>
                  <a:schemeClr val="bg1"/>
                </a:solidFill>
              </a:rPr>
              <a:t>B) </a:t>
            </a:r>
            <a:r>
              <a:rPr lang="en-US" sz="2800" dirty="0" err="1">
                <a:solidFill>
                  <a:schemeClr val="bg1"/>
                </a:solidFill>
              </a:rPr>
              <a:t>Tăng</a:t>
            </a:r>
            <a:r>
              <a:rPr lang="en-US" sz="2800" dirty="0">
                <a:solidFill>
                  <a:schemeClr val="bg1"/>
                </a:solidFill>
              </a:rPr>
              <a:t> </a:t>
            </a:r>
            <a:r>
              <a:rPr lang="en-US" sz="2800" dirty="0" err="1">
                <a:solidFill>
                  <a:schemeClr val="bg1"/>
                </a:solidFill>
              </a:rPr>
              <a:t>cường</a:t>
            </a:r>
            <a:r>
              <a:rPr lang="en-US" sz="2800" dirty="0">
                <a:solidFill>
                  <a:schemeClr val="bg1"/>
                </a:solidFill>
              </a:rPr>
              <a:t> </a:t>
            </a:r>
            <a:r>
              <a:rPr lang="en-US" sz="2800" dirty="0" err="1">
                <a:solidFill>
                  <a:schemeClr val="bg1"/>
                </a:solidFill>
              </a:rPr>
              <a:t>các</a:t>
            </a:r>
            <a:r>
              <a:rPr lang="en-US" sz="2800" dirty="0">
                <a:solidFill>
                  <a:schemeClr val="bg1"/>
                </a:solidFill>
              </a:rPr>
              <a:t> </a:t>
            </a:r>
            <a:r>
              <a:rPr lang="en-US" sz="2800" dirty="0" err="1">
                <a:solidFill>
                  <a:schemeClr val="bg1"/>
                </a:solidFill>
              </a:rPr>
              <a:t>hoạt</a:t>
            </a:r>
            <a:r>
              <a:rPr lang="en-US" sz="2800" dirty="0">
                <a:solidFill>
                  <a:schemeClr val="bg1"/>
                </a:solidFill>
              </a:rPr>
              <a:t> </a:t>
            </a:r>
            <a:r>
              <a:rPr lang="en-US" sz="2800" dirty="0" err="1">
                <a:solidFill>
                  <a:schemeClr val="bg1"/>
                </a:solidFill>
              </a:rPr>
              <a:t>động</a:t>
            </a:r>
            <a:r>
              <a:rPr lang="en-US" sz="2800" dirty="0">
                <a:solidFill>
                  <a:schemeClr val="bg1"/>
                </a:solidFill>
              </a:rPr>
              <a:t> </a:t>
            </a:r>
            <a:r>
              <a:rPr lang="en-US" sz="2800" dirty="0" err="1">
                <a:solidFill>
                  <a:schemeClr val="bg1"/>
                </a:solidFill>
              </a:rPr>
              <a:t>văn</a:t>
            </a:r>
            <a:r>
              <a:rPr lang="en-US" sz="2800" dirty="0">
                <a:solidFill>
                  <a:schemeClr val="bg1"/>
                </a:solidFill>
              </a:rPr>
              <a:t> </a:t>
            </a:r>
            <a:r>
              <a:rPr lang="en-US" sz="2800" dirty="0" err="1">
                <a:solidFill>
                  <a:schemeClr val="bg1"/>
                </a:solidFill>
              </a:rPr>
              <a:t>hóa</a:t>
            </a:r>
            <a:r>
              <a:rPr lang="en-US" sz="2800" dirty="0">
                <a:solidFill>
                  <a:schemeClr val="bg1"/>
                </a:solidFill>
              </a:rPr>
              <a:t> </a:t>
            </a:r>
            <a:r>
              <a:rPr lang="en-US" sz="2800" dirty="0" err="1">
                <a:solidFill>
                  <a:schemeClr val="bg1"/>
                </a:solidFill>
              </a:rPr>
              <a:t>truyền</a:t>
            </a:r>
            <a:r>
              <a:rPr lang="en-US" sz="2800" dirty="0">
                <a:solidFill>
                  <a:schemeClr val="bg1"/>
                </a:solidFill>
              </a:rPr>
              <a:t> </a:t>
            </a:r>
            <a:r>
              <a:rPr lang="en-US" sz="2800" dirty="0" err="1">
                <a:solidFill>
                  <a:schemeClr val="bg1"/>
                </a:solidFill>
              </a:rPr>
              <a:t>thống</a:t>
            </a:r>
            <a:r>
              <a:rPr lang="en-US" sz="2800" dirty="0">
                <a:solidFill>
                  <a:schemeClr val="bg1"/>
                </a:solidFill>
              </a:rPr>
              <a:t> </a:t>
            </a:r>
            <a:r>
              <a:rPr lang="en-US" sz="2800" dirty="0" err="1">
                <a:solidFill>
                  <a:schemeClr val="bg1"/>
                </a:solidFill>
              </a:rPr>
              <a:t>mà</a:t>
            </a:r>
            <a:r>
              <a:rPr lang="en-US" sz="2800" dirty="0">
                <a:solidFill>
                  <a:schemeClr val="bg1"/>
                </a:solidFill>
              </a:rPr>
              <a:t> </a:t>
            </a:r>
            <a:r>
              <a:rPr lang="en-US" sz="2800" dirty="0" err="1">
                <a:solidFill>
                  <a:schemeClr val="bg1"/>
                </a:solidFill>
              </a:rPr>
              <a:t>không</a:t>
            </a:r>
            <a:r>
              <a:rPr lang="en-US" sz="2800" dirty="0">
                <a:solidFill>
                  <a:schemeClr val="bg1"/>
                </a:solidFill>
              </a:rPr>
              <a:t> </a:t>
            </a:r>
            <a:r>
              <a:rPr lang="en-US" sz="2800" dirty="0" err="1">
                <a:solidFill>
                  <a:schemeClr val="bg1"/>
                </a:solidFill>
              </a:rPr>
              <a:t>xây</a:t>
            </a:r>
            <a:r>
              <a:rPr lang="en-US" sz="2800" dirty="0">
                <a:solidFill>
                  <a:schemeClr val="bg1"/>
                </a:solidFill>
              </a:rPr>
              <a:t> </a:t>
            </a:r>
            <a:r>
              <a:rPr lang="en-US" sz="2800" dirty="0" err="1">
                <a:solidFill>
                  <a:schemeClr val="bg1"/>
                </a:solidFill>
              </a:rPr>
              <a:t>dựng</a:t>
            </a:r>
            <a:r>
              <a:rPr lang="en-US" sz="2800" dirty="0">
                <a:solidFill>
                  <a:schemeClr val="bg1"/>
                </a:solidFill>
              </a:rPr>
              <a:t> </a:t>
            </a:r>
            <a:r>
              <a:rPr lang="en-US" sz="2800" dirty="0" err="1">
                <a:solidFill>
                  <a:schemeClr val="bg1"/>
                </a:solidFill>
              </a:rPr>
              <a:t>cơ</a:t>
            </a:r>
            <a:r>
              <a:rPr lang="en-US" sz="2800" dirty="0">
                <a:solidFill>
                  <a:schemeClr val="bg1"/>
                </a:solidFill>
              </a:rPr>
              <a:t> </a:t>
            </a:r>
            <a:r>
              <a:rPr lang="en-US" sz="2800" dirty="0" err="1">
                <a:solidFill>
                  <a:schemeClr val="bg1"/>
                </a:solidFill>
              </a:rPr>
              <a:t>sở</a:t>
            </a:r>
            <a:r>
              <a:rPr lang="en-US" sz="2800" dirty="0">
                <a:solidFill>
                  <a:schemeClr val="bg1"/>
                </a:solidFill>
              </a:rPr>
              <a:t> </a:t>
            </a:r>
            <a:r>
              <a:rPr lang="en-US" sz="2800" dirty="0" err="1">
                <a:solidFill>
                  <a:schemeClr val="bg1"/>
                </a:solidFill>
              </a:rPr>
              <a:t>mới</a:t>
            </a:r>
            <a:endParaRPr lang="en-US" sz="2800" dirty="0">
              <a:solidFill>
                <a:schemeClr val="bg1"/>
              </a:solidFill>
            </a:endParaRPr>
          </a:p>
          <a:p>
            <a:pPr lvl="0"/>
            <a:r>
              <a:rPr lang="en-US" sz="2800" dirty="0">
                <a:solidFill>
                  <a:schemeClr val="bg1"/>
                </a:solidFill>
              </a:rPr>
              <a:t>C) </a:t>
            </a:r>
            <a:r>
              <a:rPr lang="en-US" sz="2800" dirty="0" err="1">
                <a:solidFill>
                  <a:schemeClr val="bg1"/>
                </a:solidFill>
              </a:rPr>
              <a:t>Đầu</a:t>
            </a:r>
            <a:r>
              <a:rPr lang="en-US" sz="2800" dirty="0">
                <a:solidFill>
                  <a:schemeClr val="bg1"/>
                </a:solidFill>
              </a:rPr>
              <a:t> </a:t>
            </a:r>
            <a:r>
              <a:rPr lang="en-US" sz="2800" dirty="0" err="1">
                <a:solidFill>
                  <a:schemeClr val="bg1"/>
                </a:solidFill>
              </a:rPr>
              <a:t>tư</a:t>
            </a:r>
            <a:r>
              <a:rPr lang="en-US" sz="2800" dirty="0">
                <a:solidFill>
                  <a:schemeClr val="bg1"/>
                </a:solidFill>
              </a:rPr>
              <a:t> </a:t>
            </a:r>
            <a:r>
              <a:rPr lang="en-US" sz="2800" dirty="0" err="1">
                <a:solidFill>
                  <a:schemeClr val="bg1"/>
                </a:solidFill>
              </a:rPr>
              <a:t>chủ</a:t>
            </a:r>
            <a:r>
              <a:rPr lang="en-US" sz="2800" dirty="0">
                <a:solidFill>
                  <a:schemeClr val="bg1"/>
                </a:solidFill>
              </a:rPr>
              <a:t> </a:t>
            </a:r>
            <a:r>
              <a:rPr lang="en-US" sz="2800" dirty="0" err="1">
                <a:solidFill>
                  <a:schemeClr val="bg1"/>
                </a:solidFill>
              </a:rPr>
              <a:t>yếu</a:t>
            </a:r>
            <a:r>
              <a:rPr lang="en-US" sz="2800" dirty="0">
                <a:solidFill>
                  <a:schemeClr val="bg1"/>
                </a:solidFill>
              </a:rPr>
              <a:t> </a:t>
            </a:r>
            <a:r>
              <a:rPr lang="en-US" sz="2800" dirty="0" err="1">
                <a:solidFill>
                  <a:schemeClr val="bg1"/>
                </a:solidFill>
              </a:rPr>
              <a:t>vào</a:t>
            </a:r>
            <a:r>
              <a:rPr lang="en-US" sz="2800" dirty="0">
                <a:solidFill>
                  <a:schemeClr val="bg1"/>
                </a:solidFill>
              </a:rPr>
              <a:t> </a:t>
            </a:r>
            <a:r>
              <a:rPr lang="en-US" sz="2800" dirty="0" err="1">
                <a:solidFill>
                  <a:schemeClr val="bg1"/>
                </a:solidFill>
              </a:rPr>
              <a:t>các</a:t>
            </a:r>
            <a:r>
              <a:rPr lang="en-US" sz="2800" dirty="0">
                <a:solidFill>
                  <a:schemeClr val="bg1"/>
                </a:solidFill>
              </a:rPr>
              <a:t> </a:t>
            </a:r>
            <a:r>
              <a:rPr lang="en-US" sz="2800" dirty="0" err="1">
                <a:solidFill>
                  <a:schemeClr val="bg1"/>
                </a:solidFill>
              </a:rPr>
              <a:t>hoạt</a:t>
            </a:r>
            <a:r>
              <a:rPr lang="en-US" sz="2800" dirty="0">
                <a:solidFill>
                  <a:schemeClr val="bg1"/>
                </a:solidFill>
              </a:rPr>
              <a:t> </a:t>
            </a:r>
            <a:r>
              <a:rPr lang="en-US" sz="2800" dirty="0" err="1">
                <a:solidFill>
                  <a:schemeClr val="bg1"/>
                </a:solidFill>
              </a:rPr>
              <a:t>động</a:t>
            </a:r>
            <a:r>
              <a:rPr lang="en-US" sz="2800" dirty="0">
                <a:solidFill>
                  <a:schemeClr val="bg1"/>
                </a:solidFill>
              </a:rPr>
              <a:t> </a:t>
            </a:r>
            <a:r>
              <a:rPr lang="en-US" sz="2800" dirty="0" err="1">
                <a:solidFill>
                  <a:schemeClr val="bg1"/>
                </a:solidFill>
              </a:rPr>
              <a:t>giải</a:t>
            </a:r>
            <a:r>
              <a:rPr lang="en-US" sz="2800" dirty="0">
                <a:solidFill>
                  <a:schemeClr val="bg1"/>
                </a:solidFill>
              </a:rPr>
              <a:t> </a:t>
            </a:r>
            <a:r>
              <a:rPr lang="en-US" sz="2800" dirty="0" err="1">
                <a:solidFill>
                  <a:schemeClr val="bg1"/>
                </a:solidFill>
              </a:rPr>
              <a:t>trí</a:t>
            </a:r>
            <a:r>
              <a:rPr lang="en-US" sz="2800" dirty="0">
                <a:solidFill>
                  <a:schemeClr val="bg1"/>
                </a:solidFill>
              </a:rPr>
              <a:t> </a:t>
            </a:r>
            <a:r>
              <a:rPr lang="en-US" sz="2800" dirty="0" err="1">
                <a:solidFill>
                  <a:schemeClr val="bg1"/>
                </a:solidFill>
              </a:rPr>
              <a:t>ngoài</a:t>
            </a:r>
            <a:r>
              <a:rPr lang="en-US" sz="2800" dirty="0">
                <a:solidFill>
                  <a:schemeClr val="bg1"/>
                </a:solidFill>
              </a:rPr>
              <a:t> </a:t>
            </a:r>
            <a:r>
              <a:rPr lang="en-US" sz="2800" dirty="0" err="1">
                <a:solidFill>
                  <a:schemeClr val="bg1"/>
                </a:solidFill>
              </a:rPr>
              <a:t>trời</a:t>
            </a:r>
            <a:endParaRPr lang="en-US" sz="2800" dirty="0">
              <a:solidFill>
                <a:schemeClr val="bg1"/>
              </a:solidFill>
            </a:endParaRPr>
          </a:p>
          <a:p>
            <a:pPr lvl="0"/>
            <a:r>
              <a:rPr lang="en-US" sz="2800" dirty="0">
                <a:solidFill>
                  <a:schemeClr val="bg1"/>
                </a:solidFill>
              </a:rPr>
              <a:t>D) </a:t>
            </a:r>
            <a:r>
              <a:rPr lang="en-US" sz="2800" dirty="0" err="1">
                <a:solidFill>
                  <a:schemeClr val="bg1"/>
                </a:solidFill>
              </a:rPr>
              <a:t>Cải</a:t>
            </a:r>
            <a:r>
              <a:rPr lang="en-US" sz="2800" dirty="0">
                <a:solidFill>
                  <a:schemeClr val="bg1"/>
                </a:solidFill>
              </a:rPr>
              <a:t> </a:t>
            </a:r>
            <a:r>
              <a:rPr lang="en-US" sz="2800" dirty="0" err="1">
                <a:solidFill>
                  <a:schemeClr val="bg1"/>
                </a:solidFill>
              </a:rPr>
              <a:t>tạo</a:t>
            </a:r>
            <a:r>
              <a:rPr lang="en-US" sz="2800" dirty="0">
                <a:solidFill>
                  <a:schemeClr val="bg1"/>
                </a:solidFill>
              </a:rPr>
              <a:t> </a:t>
            </a:r>
            <a:r>
              <a:rPr lang="en-US" sz="2800" dirty="0" err="1">
                <a:solidFill>
                  <a:schemeClr val="bg1"/>
                </a:solidFill>
              </a:rPr>
              <a:t>các</a:t>
            </a:r>
            <a:r>
              <a:rPr lang="en-US" sz="2800" dirty="0">
                <a:solidFill>
                  <a:schemeClr val="bg1"/>
                </a:solidFill>
              </a:rPr>
              <a:t> </a:t>
            </a:r>
            <a:r>
              <a:rPr lang="en-US" sz="2800" dirty="0" err="1">
                <a:solidFill>
                  <a:schemeClr val="bg1"/>
                </a:solidFill>
              </a:rPr>
              <a:t>cơ</a:t>
            </a:r>
            <a:r>
              <a:rPr lang="en-US" sz="2800" dirty="0">
                <a:solidFill>
                  <a:schemeClr val="bg1"/>
                </a:solidFill>
              </a:rPr>
              <a:t> </a:t>
            </a:r>
            <a:r>
              <a:rPr lang="en-US" sz="2800" dirty="0" err="1">
                <a:solidFill>
                  <a:schemeClr val="bg1"/>
                </a:solidFill>
              </a:rPr>
              <a:t>sở</a:t>
            </a:r>
            <a:r>
              <a:rPr lang="en-US" sz="2800" dirty="0">
                <a:solidFill>
                  <a:schemeClr val="bg1"/>
                </a:solidFill>
              </a:rPr>
              <a:t> </a:t>
            </a:r>
            <a:r>
              <a:rPr lang="en-US" sz="2800" dirty="0" err="1">
                <a:solidFill>
                  <a:schemeClr val="bg1"/>
                </a:solidFill>
              </a:rPr>
              <a:t>văn</a:t>
            </a:r>
            <a:r>
              <a:rPr lang="en-US" sz="2800" dirty="0">
                <a:solidFill>
                  <a:schemeClr val="bg1"/>
                </a:solidFill>
              </a:rPr>
              <a:t> </a:t>
            </a:r>
            <a:r>
              <a:rPr lang="en-US" sz="2800" dirty="0" err="1">
                <a:solidFill>
                  <a:schemeClr val="bg1"/>
                </a:solidFill>
              </a:rPr>
              <a:t>hóa</a:t>
            </a:r>
            <a:r>
              <a:rPr lang="en-US" sz="2800" dirty="0">
                <a:solidFill>
                  <a:schemeClr val="bg1"/>
                </a:solidFill>
              </a:rPr>
              <a:t> </a:t>
            </a:r>
            <a:r>
              <a:rPr lang="en-US" sz="2800" dirty="0" err="1">
                <a:solidFill>
                  <a:schemeClr val="bg1"/>
                </a:solidFill>
              </a:rPr>
              <a:t>cũ</a:t>
            </a:r>
            <a:r>
              <a:rPr lang="en-US" sz="2800" dirty="0">
                <a:solidFill>
                  <a:schemeClr val="bg1"/>
                </a:solidFill>
              </a:rPr>
              <a:t> </a:t>
            </a:r>
            <a:r>
              <a:rPr lang="en-US" sz="2800" dirty="0" err="1">
                <a:solidFill>
                  <a:schemeClr val="bg1"/>
                </a:solidFill>
              </a:rPr>
              <a:t>mà</a:t>
            </a:r>
            <a:r>
              <a:rPr lang="en-US" sz="2800" dirty="0">
                <a:solidFill>
                  <a:schemeClr val="bg1"/>
                </a:solidFill>
              </a:rPr>
              <a:t> </a:t>
            </a:r>
            <a:r>
              <a:rPr lang="en-US" sz="2800" dirty="0" err="1">
                <a:solidFill>
                  <a:schemeClr val="bg1"/>
                </a:solidFill>
              </a:rPr>
              <a:t>không</a:t>
            </a:r>
            <a:r>
              <a:rPr lang="en-US" sz="2800" dirty="0">
                <a:solidFill>
                  <a:schemeClr val="bg1"/>
                </a:solidFill>
              </a:rPr>
              <a:t> </a:t>
            </a:r>
            <a:r>
              <a:rPr lang="en-US" sz="2800" dirty="0" err="1">
                <a:solidFill>
                  <a:schemeClr val="bg1"/>
                </a:solidFill>
              </a:rPr>
              <a:t>xây</a:t>
            </a:r>
            <a:r>
              <a:rPr lang="en-US" sz="2800" dirty="0">
                <a:solidFill>
                  <a:schemeClr val="bg1"/>
                </a:solidFill>
              </a:rPr>
              <a:t> </a:t>
            </a:r>
            <a:r>
              <a:rPr lang="en-US" sz="2800" dirty="0" err="1">
                <a:solidFill>
                  <a:schemeClr val="bg1"/>
                </a:solidFill>
              </a:rPr>
              <a:t>dựng</a:t>
            </a:r>
            <a:r>
              <a:rPr lang="en-US" sz="2800" dirty="0">
                <a:solidFill>
                  <a:schemeClr val="bg1"/>
                </a:solidFill>
              </a:rPr>
              <a:t> </a:t>
            </a:r>
            <a:r>
              <a:rPr lang="en-US" sz="2800" dirty="0" err="1" smtClean="0">
                <a:solidFill>
                  <a:schemeClr val="bg1"/>
                </a:solidFill>
              </a:rPr>
              <a:t>mới</a:t>
            </a:r>
            <a:endParaRPr lang="en-US" sz="2800" dirty="0">
              <a:solidFill>
                <a:schemeClr val="bg1"/>
              </a:solidFill>
            </a:endParaRPr>
          </a:p>
        </p:txBody>
      </p:sp>
      <p:pic>
        <p:nvPicPr>
          <p:cNvPr id="34" name="Graphic 33" descr="Home">
            <a:hlinkClick r:id="rId3" action="ppaction://hlinksldjump"/>
            <a:extLst>
              <a:ext uri="{FF2B5EF4-FFF2-40B4-BE49-F238E27FC236}">
                <a16:creationId xmlns:a16="http://schemas.microsoft.com/office/drawing/2014/main" id="{263C0D3B-8BC8-49AD-B1B8-8CBD8B68ED70}"/>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587598" y="234326"/>
            <a:ext cx="1347731" cy="1347731"/>
          </a:xfrm>
          <a:prstGeom prst="rect">
            <a:avLst/>
          </a:prstGeom>
        </p:spPr>
      </p:pic>
      <p:sp>
        <p:nvSpPr>
          <p:cNvPr id="8" name="1">
            <a:hlinkClick r:id="rId6" action="ppaction://hlinksldjump"/>
            <a:extLst>
              <a:ext uri="{FF2B5EF4-FFF2-40B4-BE49-F238E27FC236}">
                <a16:creationId xmlns:a16="http://schemas.microsoft.com/office/drawing/2014/main" id="{399B19F8-EFA8-2DDF-F10A-7776D4F4A05A}"/>
              </a:ext>
            </a:extLst>
          </p:cNvPr>
          <p:cNvSpPr/>
          <p:nvPr/>
        </p:nvSpPr>
        <p:spPr>
          <a:xfrm>
            <a:off x="1392695" y="1227149"/>
            <a:ext cx="877263" cy="579120"/>
          </a:xfrm>
          <a:prstGeom prst="round2DiagRect">
            <a:avLst>
              <a:gd name="adj1" fmla="val 39988"/>
              <a:gd name="adj2" fmla="val 0"/>
            </a:avLst>
          </a:prstGeom>
          <a:solidFill>
            <a:srgbClr val="1257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mbria" panose="02040503050406030204" pitchFamily="18" charset="0"/>
                <a:ea typeface="+mn-ea"/>
                <a:cs typeface="+mn-cs"/>
                <a:sym typeface="Arial"/>
              </a:rPr>
              <a:t>7</a:t>
            </a:r>
          </a:p>
        </p:txBody>
      </p:sp>
      <p:sp>
        <p:nvSpPr>
          <p:cNvPr id="2" name="Rectangle 1"/>
          <p:cNvSpPr/>
          <p:nvPr/>
        </p:nvSpPr>
        <p:spPr>
          <a:xfrm>
            <a:off x="1831326" y="5757602"/>
            <a:ext cx="7188144" cy="954107"/>
          </a:xfrm>
          <a:prstGeom prst="rect">
            <a:avLst/>
          </a:prstGeom>
        </p:spPr>
        <p:txBody>
          <a:bodyPr wrap="square">
            <a:spAutoFit/>
          </a:bodyPr>
          <a:lstStyle/>
          <a:p>
            <a:r>
              <a:rPr lang="en-US" sz="2800" b="1" dirty="0" err="1">
                <a:solidFill>
                  <a:srgbClr val="0070C0"/>
                </a:solidFill>
              </a:rPr>
              <a:t>Đáp</a:t>
            </a:r>
            <a:r>
              <a:rPr lang="en-US" sz="2800" b="1" dirty="0">
                <a:solidFill>
                  <a:srgbClr val="0070C0"/>
                </a:solidFill>
              </a:rPr>
              <a:t> </a:t>
            </a:r>
            <a:r>
              <a:rPr lang="en-US" sz="2800" b="1" dirty="0" err="1">
                <a:solidFill>
                  <a:srgbClr val="0070C0"/>
                </a:solidFill>
              </a:rPr>
              <a:t>án</a:t>
            </a:r>
            <a:r>
              <a:rPr lang="en-US" sz="2800" b="1" dirty="0">
                <a:solidFill>
                  <a:srgbClr val="0070C0"/>
                </a:solidFill>
              </a:rPr>
              <a:t>: A) </a:t>
            </a:r>
            <a:r>
              <a:rPr lang="en-US" sz="2800" b="1" dirty="0" err="1">
                <a:solidFill>
                  <a:srgbClr val="0070C0"/>
                </a:solidFill>
              </a:rPr>
              <a:t>Xây</a:t>
            </a:r>
            <a:r>
              <a:rPr lang="en-US" sz="2800" b="1" dirty="0">
                <a:solidFill>
                  <a:srgbClr val="0070C0"/>
                </a:solidFill>
              </a:rPr>
              <a:t> </a:t>
            </a:r>
            <a:r>
              <a:rPr lang="en-US" sz="2800" b="1" dirty="0" err="1">
                <a:solidFill>
                  <a:srgbClr val="0070C0"/>
                </a:solidFill>
              </a:rPr>
              <a:t>dựng</a:t>
            </a:r>
            <a:r>
              <a:rPr lang="en-US" sz="2800" b="1" dirty="0">
                <a:solidFill>
                  <a:srgbClr val="0070C0"/>
                </a:solidFill>
              </a:rPr>
              <a:t> </a:t>
            </a:r>
            <a:r>
              <a:rPr lang="en-US" sz="2800" b="1" dirty="0" err="1">
                <a:solidFill>
                  <a:srgbClr val="0070C0"/>
                </a:solidFill>
              </a:rPr>
              <a:t>nhiều</a:t>
            </a:r>
            <a:r>
              <a:rPr lang="en-US" sz="2800" b="1" dirty="0">
                <a:solidFill>
                  <a:srgbClr val="0070C0"/>
                </a:solidFill>
              </a:rPr>
              <a:t> </a:t>
            </a:r>
            <a:r>
              <a:rPr lang="en-US" sz="2800" b="1" dirty="0" err="1">
                <a:solidFill>
                  <a:srgbClr val="0070C0"/>
                </a:solidFill>
              </a:rPr>
              <a:t>cơ</a:t>
            </a:r>
            <a:r>
              <a:rPr lang="en-US" sz="2800" b="1" dirty="0">
                <a:solidFill>
                  <a:srgbClr val="0070C0"/>
                </a:solidFill>
              </a:rPr>
              <a:t> </a:t>
            </a:r>
            <a:r>
              <a:rPr lang="en-US" sz="2800" b="1" dirty="0" err="1">
                <a:solidFill>
                  <a:srgbClr val="0070C0"/>
                </a:solidFill>
              </a:rPr>
              <a:t>sở</a:t>
            </a:r>
            <a:r>
              <a:rPr lang="en-US" sz="2800" b="1" dirty="0">
                <a:solidFill>
                  <a:srgbClr val="0070C0"/>
                </a:solidFill>
              </a:rPr>
              <a:t> </a:t>
            </a:r>
            <a:r>
              <a:rPr lang="en-US" sz="2800" b="1" dirty="0" err="1">
                <a:solidFill>
                  <a:srgbClr val="0070C0"/>
                </a:solidFill>
              </a:rPr>
              <a:t>văn</a:t>
            </a:r>
            <a:r>
              <a:rPr lang="en-US" sz="2800" b="1" dirty="0">
                <a:solidFill>
                  <a:srgbClr val="0070C0"/>
                </a:solidFill>
              </a:rPr>
              <a:t> </a:t>
            </a:r>
            <a:r>
              <a:rPr lang="en-US" sz="2800" b="1" dirty="0" err="1">
                <a:solidFill>
                  <a:srgbClr val="0070C0"/>
                </a:solidFill>
              </a:rPr>
              <a:t>hóa</a:t>
            </a:r>
            <a:r>
              <a:rPr lang="en-US" sz="2800" b="1" dirty="0">
                <a:solidFill>
                  <a:srgbClr val="0070C0"/>
                </a:solidFill>
              </a:rPr>
              <a:t> </a:t>
            </a:r>
            <a:r>
              <a:rPr lang="en-US" sz="2800" b="1" dirty="0" err="1">
                <a:solidFill>
                  <a:srgbClr val="0070C0"/>
                </a:solidFill>
              </a:rPr>
              <a:t>mới</a:t>
            </a:r>
            <a:r>
              <a:rPr lang="en-US" sz="2800" b="1" dirty="0">
                <a:solidFill>
                  <a:srgbClr val="0070C0"/>
                </a:solidFill>
              </a:rPr>
              <a:t>, </a:t>
            </a:r>
            <a:r>
              <a:rPr lang="en-US" sz="2800" b="1" dirty="0" err="1">
                <a:solidFill>
                  <a:srgbClr val="0070C0"/>
                </a:solidFill>
              </a:rPr>
              <a:t>như</a:t>
            </a:r>
            <a:r>
              <a:rPr lang="en-US" sz="2800" b="1" dirty="0">
                <a:solidFill>
                  <a:srgbClr val="0070C0"/>
                </a:solidFill>
              </a:rPr>
              <a:t> </a:t>
            </a:r>
            <a:r>
              <a:rPr lang="en-US" sz="2800" b="1" dirty="0" err="1">
                <a:solidFill>
                  <a:srgbClr val="0070C0"/>
                </a:solidFill>
              </a:rPr>
              <a:t>bảo</a:t>
            </a:r>
            <a:r>
              <a:rPr lang="en-US" sz="2800" b="1" dirty="0">
                <a:solidFill>
                  <a:srgbClr val="0070C0"/>
                </a:solidFill>
              </a:rPr>
              <a:t> </a:t>
            </a:r>
            <a:r>
              <a:rPr lang="en-US" sz="2800" b="1" dirty="0" err="1">
                <a:solidFill>
                  <a:srgbClr val="0070C0"/>
                </a:solidFill>
              </a:rPr>
              <a:t>tàng</a:t>
            </a:r>
            <a:r>
              <a:rPr lang="en-US" sz="2800" b="1" dirty="0">
                <a:solidFill>
                  <a:srgbClr val="0070C0"/>
                </a:solidFill>
              </a:rPr>
              <a:t>, </a:t>
            </a:r>
            <a:r>
              <a:rPr lang="en-US" sz="2800" b="1" dirty="0" err="1">
                <a:solidFill>
                  <a:srgbClr val="0070C0"/>
                </a:solidFill>
              </a:rPr>
              <a:t>thư</a:t>
            </a:r>
            <a:r>
              <a:rPr lang="en-US" sz="2800" b="1" dirty="0">
                <a:solidFill>
                  <a:srgbClr val="0070C0"/>
                </a:solidFill>
              </a:rPr>
              <a:t> </a:t>
            </a:r>
            <a:r>
              <a:rPr lang="en-US" sz="2800" b="1" dirty="0" err="1">
                <a:solidFill>
                  <a:srgbClr val="0070C0"/>
                </a:solidFill>
              </a:rPr>
              <a:t>viện</a:t>
            </a:r>
            <a:r>
              <a:rPr lang="en-US" sz="2800" b="1" dirty="0">
                <a:solidFill>
                  <a:srgbClr val="0070C0"/>
                </a:solidFill>
              </a:rPr>
              <a:t>, </a:t>
            </a:r>
            <a:r>
              <a:rPr lang="en-US" sz="2800" b="1" dirty="0" err="1">
                <a:solidFill>
                  <a:srgbClr val="0070C0"/>
                </a:solidFill>
              </a:rPr>
              <a:t>và</a:t>
            </a:r>
            <a:r>
              <a:rPr lang="en-US" sz="2800" b="1" dirty="0">
                <a:solidFill>
                  <a:srgbClr val="0070C0"/>
                </a:solidFill>
              </a:rPr>
              <a:t> </a:t>
            </a:r>
            <a:r>
              <a:rPr lang="en-US" sz="2800" b="1" dirty="0" err="1">
                <a:solidFill>
                  <a:srgbClr val="0070C0"/>
                </a:solidFill>
              </a:rPr>
              <a:t>rạp</a:t>
            </a:r>
            <a:r>
              <a:rPr lang="en-US" sz="2800" b="1" dirty="0">
                <a:solidFill>
                  <a:srgbClr val="0070C0"/>
                </a:solidFill>
              </a:rPr>
              <a:t> </a:t>
            </a:r>
            <a:r>
              <a:rPr lang="en-US" sz="2800" b="1" dirty="0" err="1">
                <a:solidFill>
                  <a:srgbClr val="0070C0"/>
                </a:solidFill>
              </a:rPr>
              <a:t>chiếu</a:t>
            </a:r>
            <a:r>
              <a:rPr lang="en-US" sz="2800" b="1" dirty="0">
                <a:solidFill>
                  <a:srgbClr val="0070C0"/>
                </a:solidFill>
              </a:rPr>
              <a:t> </a:t>
            </a:r>
            <a:r>
              <a:rPr lang="en-US" sz="2800" b="1" dirty="0" err="1">
                <a:solidFill>
                  <a:srgbClr val="0070C0"/>
                </a:solidFill>
              </a:rPr>
              <a:t>phim</a:t>
            </a:r>
            <a:endParaRPr lang="en-US" sz="2800" b="1" dirty="0">
              <a:solidFill>
                <a:srgbClr val="0070C0"/>
              </a:solidFill>
            </a:endParaRPr>
          </a:p>
        </p:txBody>
      </p:sp>
      <p:sp>
        <p:nvSpPr>
          <p:cNvPr id="3" name="Rectangle 2"/>
          <p:cNvSpPr/>
          <p:nvPr/>
        </p:nvSpPr>
        <p:spPr>
          <a:xfrm>
            <a:off x="2411733" y="676510"/>
            <a:ext cx="7313873" cy="1384995"/>
          </a:xfrm>
          <a:prstGeom prst="rect">
            <a:avLst/>
          </a:prstGeom>
        </p:spPr>
        <p:txBody>
          <a:bodyPr wrap="square">
            <a:spAutoFit/>
          </a:bodyPr>
          <a:lstStyle/>
          <a:p>
            <a:r>
              <a:rPr lang="en-US" sz="2800" dirty="0" err="1">
                <a:solidFill>
                  <a:srgbClr val="FF0000"/>
                </a:solidFill>
              </a:rPr>
              <a:t>Sự</a:t>
            </a:r>
            <a:r>
              <a:rPr lang="en-US" sz="2800" dirty="0">
                <a:solidFill>
                  <a:srgbClr val="FF0000"/>
                </a:solidFill>
              </a:rPr>
              <a:t> </a:t>
            </a:r>
            <a:r>
              <a:rPr lang="en-US" sz="2800" dirty="0" err="1">
                <a:solidFill>
                  <a:srgbClr val="FF0000"/>
                </a:solidFill>
              </a:rPr>
              <a:t>phát</a:t>
            </a:r>
            <a:r>
              <a:rPr lang="en-US" sz="2800" dirty="0">
                <a:solidFill>
                  <a:srgbClr val="FF0000"/>
                </a:solidFill>
              </a:rPr>
              <a:t> </a:t>
            </a:r>
            <a:r>
              <a:rPr lang="en-US" sz="2800" dirty="0" err="1">
                <a:solidFill>
                  <a:srgbClr val="FF0000"/>
                </a:solidFill>
              </a:rPr>
              <a:t>triển</a:t>
            </a:r>
            <a:r>
              <a:rPr lang="en-US" sz="2800" dirty="0">
                <a:solidFill>
                  <a:srgbClr val="FF0000"/>
                </a:solidFill>
              </a:rPr>
              <a:t> </a:t>
            </a:r>
            <a:r>
              <a:rPr lang="en-US" sz="2800" dirty="0" err="1">
                <a:solidFill>
                  <a:srgbClr val="FF0000"/>
                </a:solidFill>
              </a:rPr>
              <a:t>của</a:t>
            </a:r>
            <a:r>
              <a:rPr lang="en-US" sz="2800" dirty="0">
                <a:solidFill>
                  <a:srgbClr val="FF0000"/>
                </a:solidFill>
              </a:rPr>
              <a:t> </a:t>
            </a:r>
            <a:r>
              <a:rPr lang="en-US" sz="2800" dirty="0" err="1">
                <a:solidFill>
                  <a:srgbClr val="FF0000"/>
                </a:solidFill>
              </a:rPr>
              <a:t>ngành</a:t>
            </a:r>
            <a:r>
              <a:rPr lang="en-US" sz="2800" dirty="0">
                <a:solidFill>
                  <a:srgbClr val="FF0000"/>
                </a:solidFill>
              </a:rPr>
              <a:t> </a:t>
            </a:r>
            <a:r>
              <a:rPr lang="en-US" sz="2800" dirty="0" err="1">
                <a:solidFill>
                  <a:srgbClr val="FF0000"/>
                </a:solidFill>
              </a:rPr>
              <a:t>văn</a:t>
            </a:r>
            <a:r>
              <a:rPr lang="en-US" sz="2800" dirty="0">
                <a:solidFill>
                  <a:srgbClr val="FF0000"/>
                </a:solidFill>
              </a:rPr>
              <a:t> </a:t>
            </a:r>
            <a:r>
              <a:rPr lang="en-US" sz="2800" dirty="0" err="1">
                <a:solidFill>
                  <a:srgbClr val="FF0000"/>
                </a:solidFill>
              </a:rPr>
              <a:t>hóa</a:t>
            </a:r>
            <a:r>
              <a:rPr lang="en-US" sz="2800" dirty="0">
                <a:solidFill>
                  <a:srgbClr val="FF0000"/>
                </a:solidFill>
              </a:rPr>
              <a:t> ở </a:t>
            </a:r>
            <a:r>
              <a:rPr lang="en-US" sz="2800" dirty="0" err="1">
                <a:solidFill>
                  <a:srgbClr val="FF0000"/>
                </a:solidFill>
              </a:rPr>
              <a:t>Hải</a:t>
            </a:r>
            <a:r>
              <a:rPr lang="en-US" sz="2800" dirty="0">
                <a:solidFill>
                  <a:srgbClr val="FF0000"/>
                </a:solidFill>
              </a:rPr>
              <a:t> </a:t>
            </a:r>
            <a:r>
              <a:rPr lang="en-US" sz="2800" dirty="0" err="1">
                <a:solidFill>
                  <a:srgbClr val="FF0000"/>
                </a:solidFill>
              </a:rPr>
              <a:t>Phòng</a:t>
            </a:r>
            <a:r>
              <a:rPr lang="en-US" sz="2800" dirty="0">
                <a:solidFill>
                  <a:srgbClr val="FF0000"/>
                </a:solidFill>
              </a:rPr>
              <a:t> </a:t>
            </a:r>
            <a:r>
              <a:rPr lang="en-US" sz="2800" dirty="0" err="1">
                <a:solidFill>
                  <a:srgbClr val="FF0000"/>
                </a:solidFill>
              </a:rPr>
              <a:t>trong</a:t>
            </a:r>
            <a:r>
              <a:rPr lang="en-US" sz="2800" dirty="0">
                <a:solidFill>
                  <a:srgbClr val="FF0000"/>
                </a:solidFill>
              </a:rPr>
              <a:t> </a:t>
            </a:r>
            <a:r>
              <a:rPr lang="en-US" sz="2800" dirty="0" err="1">
                <a:solidFill>
                  <a:srgbClr val="FF0000"/>
                </a:solidFill>
              </a:rPr>
              <a:t>giai</a:t>
            </a:r>
            <a:r>
              <a:rPr lang="en-US" sz="2800" dirty="0">
                <a:solidFill>
                  <a:srgbClr val="FF0000"/>
                </a:solidFill>
              </a:rPr>
              <a:t> </a:t>
            </a:r>
            <a:r>
              <a:rPr lang="en-US" sz="2800" dirty="0" err="1">
                <a:solidFill>
                  <a:srgbClr val="FF0000"/>
                </a:solidFill>
              </a:rPr>
              <a:t>đoạn</a:t>
            </a:r>
            <a:r>
              <a:rPr lang="en-US" sz="2800" dirty="0">
                <a:solidFill>
                  <a:srgbClr val="FF0000"/>
                </a:solidFill>
              </a:rPr>
              <a:t> </a:t>
            </a:r>
            <a:r>
              <a:rPr lang="en-US" sz="2800" dirty="0" err="1">
                <a:solidFill>
                  <a:srgbClr val="FF0000"/>
                </a:solidFill>
              </a:rPr>
              <a:t>này</a:t>
            </a:r>
            <a:r>
              <a:rPr lang="en-US" sz="2800" dirty="0">
                <a:solidFill>
                  <a:srgbClr val="FF0000"/>
                </a:solidFill>
              </a:rPr>
              <a:t> </a:t>
            </a:r>
            <a:r>
              <a:rPr lang="en-US" sz="2800" dirty="0" err="1">
                <a:solidFill>
                  <a:srgbClr val="FF0000"/>
                </a:solidFill>
              </a:rPr>
              <a:t>được</a:t>
            </a:r>
            <a:r>
              <a:rPr lang="en-US" sz="2800" dirty="0">
                <a:solidFill>
                  <a:srgbClr val="FF0000"/>
                </a:solidFill>
              </a:rPr>
              <a:t> </a:t>
            </a:r>
            <a:r>
              <a:rPr lang="en-US" sz="2800" dirty="0" err="1">
                <a:solidFill>
                  <a:srgbClr val="FF0000"/>
                </a:solidFill>
              </a:rPr>
              <a:t>thể</a:t>
            </a:r>
            <a:r>
              <a:rPr lang="en-US" sz="2800" dirty="0">
                <a:solidFill>
                  <a:srgbClr val="FF0000"/>
                </a:solidFill>
              </a:rPr>
              <a:t> </a:t>
            </a:r>
            <a:r>
              <a:rPr lang="en-US" sz="2800" dirty="0" err="1">
                <a:solidFill>
                  <a:srgbClr val="FF0000"/>
                </a:solidFill>
              </a:rPr>
              <a:t>hiện</a:t>
            </a:r>
            <a:r>
              <a:rPr lang="en-US" sz="2800" dirty="0">
                <a:solidFill>
                  <a:srgbClr val="FF0000"/>
                </a:solidFill>
              </a:rPr>
              <a:t> qua </a:t>
            </a:r>
            <a:r>
              <a:rPr lang="en-US" sz="2800" dirty="0" err="1">
                <a:solidFill>
                  <a:srgbClr val="FF0000"/>
                </a:solidFill>
              </a:rPr>
              <a:t>những</a:t>
            </a:r>
            <a:r>
              <a:rPr lang="en-US" sz="2800" dirty="0">
                <a:solidFill>
                  <a:srgbClr val="FF0000"/>
                </a:solidFill>
              </a:rPr>
              <a:t> </a:t>
            </a:r>
            <a:r>
              <a:rPr lang="en-US" sz="2800" dirty="0" err="1">
                <a:solidFill>
                  <a:srgbClr val="FF0000"/>
                </a:solidFill>
              </a:rPr>
              <a:t>yếu</a:t>
            </a:r>
            <a:r>
              <a:rPr lang="en-US" sz="2800" dirty="0">
                <a:solidFill>
                  <a:srgbClr val="FF0000"/>
                </a:solidFill>
              </a:rPr>
              <a:t> </a:t>
            </a:r>
            <a:r>
              <a:rPr lang="en-US" sz="2800" dirty="0" err="1">
                <a:solidFill>
                  <a:srgbClr val="FF0000"/>
                </a:solidFill>
              </a:rPr>
              <a:t>tố</a:t>
            </a:r>
            <a:r>
              <a:rPr lang="en-US" sz="2800" dirty="0">
                <a:solidFill>
                  <a:srgbClr val="FF0000"/>
                </a:solidFill>
              </a:rPr>
              <a:t> </a:t>
            </a:r>
            <a:r>
              <a:rPr lang="en-US" sz="2800" dirty="0" err="1">
                <a:solidFill>
                  <a:srgbClr val="FF0000"/>
                </a:solidFill>
              </a:rPr>
              <a:t>nào</a:t>
            </a:r>
            <a:r>
              <a:rPr lang="en-US" sz="2800" dirty="0">
                <a:solidFill>
                  <a:srgbClr val="FF0000"/>
                </a:solidFill>
              </a:rPr>
              <a:t>?</a:t>
            </a:r>
          </a:p>
        </p:txBody>
      </p:sp>
    </p:spTree>
    <p:extLst>
      <p:ext uri="{BB962C8B-B14F-4D97-AF65-F5344CB8AC3E}">
        <p14:creationId xmlns:p14="http://schemas.microsoft.com/office/powerpoint/2010/main" val="11571226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xit" presetSubtype="1" fill="hold" grpId="0" nodeType="clickEffect">
                                  <p:stCondLst>
                                    <p:cond delay="0"/>
                                  </p:stCondLst>
                                  <p:childTnLst>
                                    <p:animEffect transition="out" filter="wipe(up)">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56328" y="1329059"/>
            <a:ext cx="7989194" cy="3226140"/>
          </a:xfrm>
          <a:prstGeom prst="rect">
            <a:avLst/>
          </a:prstGeom>
        </p:spPr>
        <p:txBody>
          <a:bodyPr wrap="square">
            <a:spAutoFit/>
          </a:bodyPr>
          <a:lstStyle/>
          <a:p>
            <a:pPr algn="just">
              <a:lnSpc>
                <a:spcPct val="115000"/>
              </a:lnSpc>
              <a:spcAft>
                <a:spcPts val="50"/>
              </a:spcAft>
            </a:pP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Hải</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Phòng</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vừa</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sản</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xuất</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vừa</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chiến</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đấu</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chi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viện</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tiền</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tuyến</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góp</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phần</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đánh</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thắng</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hai</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cuộc</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chiến</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tranh</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phá</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hoại</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đế</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quốc</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Mĩ</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bảo</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vệ</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miền</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Bắc</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giải</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phóng</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miền</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Nam (1965-1975) </a:t>
            </a:r>
            <a:endParaRPr lang="en-US" sz="2800" dirty="0">
              <a:effectLst/>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8120387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42"/>
        <p:cNvGrpSpPr/>
        <p:nvPr/>
      </p:nvGrpSpPr>
      <p:grpSpPr>
        <a:xfrm>
          <a:off x="0" y="0"/>
          <a:ext cx="0" cy="0"/>
          <a:chOff x="0" y="0"/>
          <a:chExt cx="0" cy="0"/>
        </a:xfrm>
      </p:grpSpPr>
      <p:sp>
        <p:nvSpPr>
          <p:cNvPr id="3" name="Rectangle 2"/>
          <p:cNvSpPr/>
          <p:nvPr/>
        </p:nvSpPr>
        <p:spPr>
          <a:xfrm>
            <a:off x="1316181" y="695375"/>
            <a:ext cx="9365673" cy="5078313"/>
          </a:xfrm>
          <a:prstGeom prst="rect">
            <a:avLst/>
          </a:prstGeom>
        </p:spPr>
        <p:txBody>
          <a:bodyPr wrap="square">
            <a:spAutoFit/>
          </a:bodyPr>
          <a:lstStyle/>
          <a:p>
            <a:r>
              <a:rPr lang="vi-VN" sz="3600" dirty="0" smtClean="0">
                <a:solidFill>
                  <a:srgbClr val="0070C0"/>
                </a:solidFill>
                <a:latin typeface="Times New Roman" panose="02020603050405020304" pitchFamily="18" charset="0"/>
                <a:ea typeface="Arial" panose="020B0604020202020204" pitchFamily="34" charset="0"/>
              </a:rPr>
              <a:t>	Sau </a:t>
            </a:r>
            <a:r>
              <a:rPr lang="vi-VN" sz="3600" dirty="0">
                <a:solidFill>
                  <a:srgbClr val="0070C0"/>
                </a:solidFill>
                <a:latin typeface="Times New Roman" panose="02020603050405020304" pitchFamily="18" charset="0"/>
                <a:ea typeface="Arial" panose="020B0604020202020204" pitchFamily="34" charset="0"/>
              </a:rPr>
              <a:t>cách mạng </a:t>
            </a:r>
            <a:r>
              <a:rPr lang="en-US" sz="3600" dirty="0">
                <a:solidFill>
                  <a:srgbClr val="0070C0"/>
                </a:solidFill>
                <a:latin typeface="Times New Roman" panose="02020603050405020304" pitchFamily="18" charset="0"/>
                <a:ea typeface="Arial" panose="020B0604020202020204" pitchFamily="34" charset="0"/>
              </a:rPr>
              <a:t>T</a:t>
            </a:r>
            <a:r>
              <a:rPr lang="vi-VN" sz="3600" dirty="0">
                <a:solidFill>
                  <a:srgbClr val="0070C0"/>
                </a:solidFill>
                <a:latin typeface="Times New Roman" panose="02020603050405020304" pitchFamily="18" charset="0"/>
                <a:ea typeface="Arial" panose="020B0604020202020204" pitchFamily="34" charset="0"/>
              </a:rPr>
              <a:t>háng </a:t>
            </a:r>
            <a:r>
              <a:rPr lang="en-US" sz="3600" dirty="0" err="1">
                <a:solidFill>
                  <a:srgbClr val="0070C0"/>
                </a:solidFill>
                <a:latin typeface="Times New Roman" panose="02020603050405020304" pitchFamily="18" charset="0"/>
                <a:ea typeface="Arial" panose="020B0604020202020204" pitchFamily="34" charset="0"/>
              </a:rPr>
              <a:t>Tám</a:t>
            </a:r>
            <a:r>
              <a:rPr lang="en-US" sz="3600" dirty="0">
                <a:solidFill>
                  <a:srgbClr val="0070C0"/>
                </a:solidFill>
                <a:latin typeface="Times New Roman" panose="02020603050405020304" pitchFamily="18" charset="0"/>
                <a:ea typeface="Arial" panose="020B0604020202020204" pitchFamily="34" charset="0"/>
              </a:rPr>
              <a:t>,</a:t>
            </a:r>
            <a:r>
              <a:rPr lang="vi-VN" sz="3600" dirty="0">
                <a:solidFill>
                  <a:srgbClr val="0070C0"/>
                </a:solidFill>
                <a:latin typeface="Times New Roman" panose="02020603050405020304" pitchFamily="18" charset="0"/>
                <a:ea typeface="Arial" panose="020B0604020202020204" pitchFamily="34" charset="0"/>
              </a:rPr>
              <a:t> cùng với diễn biến của tình hình thế giới đã mang lại cho</a:t>
            </a:r>
            <a:r>
              <a:rPr lang="en-US" sz="3600" dirty="0">
                <a:solidFill>
                  <a:srgbClr val="0070C0"/>
                </a:solidFill>
                <a:latin typeface="Times New Roman" panose="02020603050405020304" pitchFamily="18" charset="0"/>
                <a:ea typeface="Arial" panose="020B0604020202020204" pitchFamily="34" charset="0"/>
              </a:rPr>
              <a:t> </a:t>
            </a:r>
            <a:r>
              <a:rPr lang="en-US" sz="3600" dirty="0" err="1">
                <a:solidFill>
                  <a:srgbClr val="0070C0"/>
                </a:solidFill>
                <a:latin typeface="Times New Roman" panose="02020603050405020304" pitchFamily="18" charset="0"/>
                <a:ea typeface="Arial" panose="020B0604020202020204" pitchFamily="34" charset="0"/>
              </a:rPr>
              <a:t>cách</a:t>
            </a:r>
            <a:r>
              <a:rPr lang="en-US" sz="3600" dirty="0">
                <a:solidFill>
                  <a:srgbClr val="0070C0"/>
                </a:solidFill>
                <a:latin typeface="Times New Roman" panose="02020603050405020304" pitchFamily="18" charset="0"/>
                <a:ea typeface="Arial" panose="020B0604020202020204" pitchFamily="34" charset="0"/>
              </a:rPr>
              <a:t> </a:t>
            </a:r>
            <a:r>
              <a:rPr lang="en-US" sz="3600" dirty="0" err="1">
                <a:solidFill>
                  <a:srgbClr val="0070C0"/>
                </a:solidFill>
                <a:latin typeface="Times New Roman" panose="02020603050405020304" pitchFamily="18" charset="0"/>
                <a:ea typeface="Arial" panose="020B0604020202020204" pitchFamily="34" charset="0"/>
              </a:rPr>
              <a:t>mạng</a:t>
            </a:r>
            <a:r>
              <a:rPr lang="vi-VN" sz="3600" dirty="0">
                <a:solidFill>
                  <a:srgbClr val="0070C0"/>
                </a:solidFill>
                <a:latin typeface="Times New Roman" panose="02020603050405020304" pitchFamily="18" charset="0"/>
                <a:ea typeface="Arial" panose="020B0604020202020204" pitchFamily="34" charset="0"/>
              </a:rPr>
              <a:t> Việt Nam không ít thuận lợi </a:t>
            </a:r>
            <a:r>
              <a:rPr lang="en-US" sz="3600" dirty="0">
                <a:solidFill>
                  <a:srgbClr val="0070C0"/>
                </a:solidFill>
                <a:latin typeface="Times New Roman" panose="02020603050405020304" pitchFamily="18" charset="0"/>
                <a:ea typeface="Arial" panose="020B0604020202020204" pitchFamily="34" charset="0"/>
              </a:rPr>
              <a:t>.</a:t>
            </a:r>
            <a:r>
              <a:rPr lang="vi-VN" sz="3600" dirty="0">
                <a:solidFill>
                  <a:srgbClr val="0070C0"/>
                </a:solidFill>
                <a:latin typeface="Times New Roman" panose="02020603050405020304" pitchFamily="18" charset="0"/>
                <a:ea typeface="Arial" panose="020B0604020202020204" pitchFamily="34" charset="0"/>
              </a:rPr>
              <a:t>Tuy nhiên, chính quyền của ta còn non trẻ nhưng</a:t>
            </a:r>
            <a:r>
              <a:rPr lang="en-US" sz="3600" dirty="0">
                <a:solidFill>
                  <a:srgbClr val="0070C0"/>
                </a:solidFill>
                <a:latin typeface="Times New Roman" panose="02020603050405020304" pitchFamily="18" charset="0"/>
                <a:ea typeface="Arial" panose="020B0604020202020204" pitchFamily="34" charset="0"/>
              </a:rPr>
              <a:t>  </a:t>
            </a:r>
            <a:r>
              <a:rPr lang="en-US" sz="3600" dirty="0" err="1">
                <a:solidFill>
                  <a:srgbClr val="0070C0"/>
                </a:solidFill>
                <a:latin typeface="Times New Roman" panose="02020603050405020304" pitchFamily="18" charset="0"/>
                <a:ea typeface="Arial" panose="020B0604020202020204" pitchFamily="34" charset="0"/>
              </a:rPr>
              <a:t>lại</a:t>
            </a:r>
            <a:r>
              <a:rPr lang="en-US" sz="3600" dirty="0">
                <a:solidFill>
                  <a:srgbClr val="0070C0"/>
                </a:solidFill>
                <a:latin typeface="Times New Roman" panose="02020603050405020304" pitchFamily="18" charset="0"/>
                <a:ea typeface="Arial" panose="020B0604020202020204" pitchFamily="34" charset="0"/>
              </a:rPr>
              <a:t> </a:t>
            </a:r>
            <a:r>
              <a:rPr lang="vi-VN" sz="3600" dirty="0">
                <a:solidFill>
                  <a:srgbClr val="0070C0"/>
                </a:solidFill>
                <a:latin typeface="Times New Roman" panose="02020603050405020304" pitchFamily="18" charset="0"/>
                <a:ea typeface="Arial" panose="020B0604020202020204" pitchFamily="34" charset="0"/>
              </a:rPr>
              <a:t> phải đối mặt với muôn vàn khó khăn: Nạn đói, nạn dốt, khó khăn về tài chính, giặc ngoại xâm và nội phản. Những tàn dư sau chiến tranh đang ngày </a:t>
            </a:r>
            <a:r>
              <a:rPr lang="en-US" sz="3600" dirty="0" err="1">
                <a:solidFill>
                  <a:srgbClr val="0070C0"/>
                </a:solidFill>
                <a:latin typeface="Times New Roman" panose="02020603050405020304" pitchFamily="18" charset="0"/>
                <a:ea typeface="Arial" panose="020B0604020202020204" pitchFamily="34" charset="0"/>
              </a:rPr>
              <a:t>ngày</a:t>
            </a:r>
            <a:r>
              <a:rPr lang="en-US" sz="3600" dirty="0">
                <a:solidFill>
                  <a:srgbClr val="0070C0"/>
                </a:solidFill>
                <a:latin typeface="Times New Roman" panose="02020603050405020304" pitchFamily="18" charset="0"/>
                <a:ea typeface="Arial" panose="020B0604020202020204" pitchFamily="34" charset="0"/>
              </a:rPr>
              <a:t> </a:t>
            </a:r>
            <a:r>
              <a:rPr lang="vi-VN" sz="3600" dirty="0">
                <a:solidFill>
                  <a:srgbClr val="0070C0"/>
                </a:solidFill>
                <a:latin typeface="Times New Roman" panose="02020603050405020304" pitchFamily="18" charset="0"/>
                <a:ea typeface="Arial" panose="020B0604020202020204" pitchFamily="34" charset="0"/>
              </a:rPr>
              <a:t>tàn phá mạnh mẽ. Có thể nói, tình hình Việt Nam lúc bấy giờ là "ngàn cân treo sợi tóc".</a:t>
            </a:r>
            <a:endParaRPr lang="en-US" sz="3600" dirty="0">
              <a:solidFill>
                <a:srgbClr val="0070C0"/>
              </a:solidFill>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67695" y="5975881"/>
            <a:ext cx="6096000" cy="701731"/>
          </a:xfrm>
          <a:prstGeom prst="rect">
            <a:avLst/>
          </a:prstGeom>
        </p:spPr>
        <p:txBody>
          <a:bodyPr>
            <a:spAutoFit/>
          </a:bodyPr>
          <a:lstStyle/>
          <a:p>
            <a:pPr marL="228600" indent="292100" algn="just">
              <a:lnSpc>
                <a:spcPct val="110000"/>
              </a:lnSpc>
              <a:spcAft>
                <a:spcPts val="0"/>
              </a:spcAft>
            </a:pPr>
            <a:r>
              <a:rPr lang="en-US" b="1" i="1" u="sng" dirty="0">
                <a:solidFill>
                  <a:srgbClr val="000000"/>
                </a:solidFill>
                <a:latin typeface="Times New Roman" panose="02020603050405020304" pitchFamily="18" charset="0"/>
                <a:ea typeface="Segoe UI" panose="020B0502040204020203" pitchFamily="34" charset="0"/>
                <a:hlinkClick r:id="rId2"/>
              </a:rPr>
              <a:t>https://vnews.gov.vn/video/thong-diep-lich-su-chien-tranh-pha-hoai-lan-thu-nhat-69103.htm</a:t>
            </a:r>
            <a:endParaRPr lang="en-US" sz="1400" b="1" dirty="0">
              <a:solidFill>
                <a:srgbClr val="DD8234"/>
              </a:solidFill>
              <a:effectLst/>
              <a:latin typeface="Segoe UI" panose="020B0502040204020203" pitchFamily="34" charset="0"/>
              <a:ea typeface="Segoe UI" panose="020B0502040204020203" pitchFamily="34" charset="0"/>
            </a:endParaRPr>
          </a:p>
        </p:txBody>
      </p:sp>
      <p:sp>
        <p:nvSpPr>
          <p:cNvPr id="5" name="Rectangle 4"/>
          <p:cNvSpPr/>
          <p:nvPr/>
        </p:nvSpPr>
        <p:spPr>
          <a:xfrm>
            <a:off x="1710564" y="178191"/>
            <a:ext cx="7895110" cy="594137"/>
          </a:xfrm>
          <a:prstGeom prst="rect">
            <a:avLst/>
          </a:prstGeom>
        </p:spPr>
        <p:txBody>
          <a:bodyPr wrap="none">
            <a:spAutoFit/>
          </a:bodyPr>
          <a:lstStyle/>
          <a:p>
            <a:pPr indent="292100" algn="just">
              <a:lnSpc>
                <a:spcPct val="110000"/>
              </a:lnSpc>
              <a:spcAft>
                <a:spcPts val="0"/>
              </a:spcAft>
            </a:pPr>
            <a:r>
              <a:rPr lang="en-US" sz="3200" b="1" dirty="0">
                <a:solidFill>
                  <a:srgbClr val="FF0000"/>
                </a:solidFill>
                <a:latin typeface="Times New Roman" panose="02020603050405020304" pitchFamily="18" charset="0"/>
                <a:ea typeface="Segoe UI" panose="020B0502040204020203" pitchFamily="34" charset="0"/>
              </a:rPr>
              <a:t>? </a:t>
            </a:r>
            <a:r>
              <a:rPr lang="en-US" sz="3200" b="1" dirty="0" err="1">
                <a:solidFill>
                  <a:srgbClr val="FF0000"/>
                </a:solidFill>
                <a:latin typeface="Times New Roman" panose="02020603050405020304" pitchFamily="18" charset="0"/>
                <a:ea typeface="Segoe UI" panose="020B0502040204020203" pitchFamily="34" charset="0"/>
              </a:rPr>
              <a:t>Em</a:t>
            </a:r>
            <a:r>
              <a:rPr lang="en-US" sz="3200" b="1" dirty="0">
                <a:solidFill>
                  <a:srgbClr val="FF0000"/>
                </a:solidFill>
                <a:latin typeface="Times New Roman" panose="02020603050405020304" pitchFamily="18" charset="0"/>
                <a:ea typeface="Segoe UI" panose="020B0502040204020203" pitchFamily="34" charset="0"/>
              </a:rPr>
              <a:t> </a:t>
            </a:r>
            <a:r>
              <a:rPr lang="en-US" sz="3200" b="1" dirty="0" err="1">
                <a:solidFill>
                  <a:srgbClr val="FF0000"/>
                </a:solidFill>
                <a:latin typeface="Times New Roman" panose="02020603050405020304" pitchFamily="18" charset="0"/>
                <a:ea typeface="Segoe UI" panose="020B0502040204020203" pitchFamily="34" charset="0"/>
              </a:rPr>
              <a:t>hãy</a:t>
            </a:r>
            <a:r>
              <a:rPr lang="en-US" sz="3200" b="1" dirty="0">
                <a:solidFill>
                  <a:srgbClr val="FF0000"/>
                </a:solidFill>
                <a:latin typeface="Times New Roman" panose="02020603050405020304" pitchFamily="18" charset="0"/>
                <a:ea typeface="Segoe UI" panose="020B0502040204020203" pitchFamily="34" charset="0"/>
              </a:rPr>
              <a:t> </a:t>
            </a:r>
            <a:r>
              <a:rPr lang="en-US" sz="3200" b="1" dirty="0" err="1">
                <a:solidFill>
                  <a:srgbClr val="FF0000"/>
                </a:solidFill>
                <a:latin typeface="Times New Roman" panose="02020603050405020304" pitchFamily="18" charset="0"/>
                <a:ea typeface="Segoe UI" panose="020B0502040204020203" pitchFamily="34" charset="0"/>
              </a:rPr>
              <a:t>cho</a:t>
            </a:r>
            <a:r>
              <a:rPr lang="en-US" sz="3200" b="1" dirty="0">
                <a:solidFill>
                  <a:srgbClr val="FF0000"/>
                </a:solidFill>
                <a:latin typeface="Times New Roman" panose="02020603050405020304" pitchFamily="18" charset="0"/>
                <a:ea typeface="Segoe UI" panose="020B0502040204020203" pitchFamily="34" charset="0"/>
              </a:rPr>
              <a:t> </a:t>
            </a:r>
            <a:r>
              <a:rPr lang="en-US" sz="3200" b="1" dirty="0" err="1">
                <a:solidFill>
                  <a:srgbClr val="FF0000"/>
                </a:solidFill>
                <a:latin typeface="Times New Roman" panose="02020603050405020304" pitchFamily="18" charset="0"/>
                <a:ea typeface="Segoe UI" panose="020B0502040204020203" pitchFamily="34" charset="0"/>
              </a:rPr>
              <a:t>biết</a:t>
            </a:r>
            <a:r>
              <a:rPr lang="en-US" sz="3200" b="1" dirty="0">
                <a:solidFill>
                  <a:srgbClr val="FF0000"/>
                </a:solidFill>
                <a:latin typeface="Times New Roman" panose="02020603050405020304" pitchFamily="18" charset="0"/>
                <a:ea typeface="Segoe UI" panose="020B0502040204020203" pitchFamily="34" charset="0"/>
              </a:rPr>
              <a:t> vi </a:t>
            </a:r>
            <a:r>
              <a:rPr lang="en-US" sz="3200" b="1" dirty="0" err="1">
                <a:solidFill>
                  <a:srgbClr val="FF0000"/>
                </a:solidFill>
                <a:latin typeface="Times New Roman" panose="02020603050405020304" pitchFamily="18" charset="0"/>
                <a:ea typeface="Segoe UI" panose="020B0502040204020203" pitchFamily="34" charset="0"/>
              </a:rPr>
              <a:t>deo</a:t>
            </a:r>
            <a:r>
              <a:rPr lang="en-US" sz="3200" b="1" dirty="0">
                <a:solidFill>
                  <a:srgbClr val="FF0000"/>
                </a:solidFill>
                <a:latin typeface="Times New Roman" panose="02020603050405020304" pitchFamily="18" charset="0"/>
                <a:ea typeface="Segoe UI" panose="020B0502040204020203" pitchFamily="34" charset="0"/>
              </a:rPr>
              <a:t> </a:t>
            </a:r>
            <a:r>
              <a:rPr lang="en-US" sz="3200" b="1" dirty="0" err="1">
                <a:solidFill>
                  <a:srgbClr val="FF0000"/>
                </a:solidFill>
                <a:latin typeface="Times New Roman" panose="02020603050405020304" pitchFamily="18" charset="0"/>
                <a:ea typeface="Segoe UI" panose="020B0502040204020203" pitchFamily="34" charset="0"/>
              </a:rPr>
              <a:t>nói</a:t>
            </a:r>
            <a:r>
              <a:rPr lang="en-US" sz="3200" b="1" dirty="0">
                <a:solidFill>
                  <a:srgbClr val="FF0000"/>
                </a:solidFill>
                <a:latin typeface="Times New Roman" panose="02020603050405020304" pitchFamily="18" charset="0"/>
                <a:ea typeface="Segoe UI" panose="020B0502040204020203" pitchFamily="34" charset="0"/>
              </a:rPr>
              <a:t> </a:t>
            </a:r>
            <a:r>
              <a:rPr lang="en-US" sz="3200" b="1" dirty="0" err="1">
                <a:solidFill>
                  <a:srgbClr val="FF0000"/>
                </a:solidFill>
                <a:latin typeface="Times New Roman" panose="02020603050405020304" pitchFamily="18" charset="0"/>
                <a:ea typeface="Segoe UI" panose="020B0502040204020203" pitchFamily="34" charset="0"/>
              </a:rPr>
              <a:t>về</a:t>
            </a:r>
            <a:r>
              <a:rPr lang="en-US" sz="3200" b="1" dirty="0">
                <a:solidFill>
                  <a:srgbClr val="FF0000"/>
                </a:solidFill>
                <a:latin typeface="Times New Roman" panose="02020603050405020304" pitchFamily="18" charset="0"/>
                <a:ea typeface="Segoe UI" panose="020B0502040204020203" pitchFamily="34" charset="0"/>
              </a:rPr>
              <a:t> </a:t>
            </a:r>
            <a:r>
              <a:rPr lang="en-US" sz="3200" b="1" dirty="0" err="1">
                <a:solidFill>
                  <a:srgbClr val="FF0000"/>
                </a:solidFill>
                <a:latin typeface="Times New Roman" panose="02020603050405020304" pitchFamily="18" charset="0"/>
                <a:ea typeface="Segoe UI" panose="020B0502040204020203" pitchFamily="34" charset="0"/>
              </a:rPr>
              <a:t>sự</a:t>
            </a:r>
            <a:r>
              <a:rPr lang="en-US" sz="3200" b="1" dirty="0">
                <a:solidFill>
                  <a:srgbClr val="FF0000"/>
                </a:solidFill>
                <a:latin typeface="Times New Roman" panose="02020603050405020304" pitchFamily="18" charset="0"/>
                <a:ea typeface="Segoe UI" panose="020B0502040204020203" pitchFamily="34" charset="0"/>
              </a:rPr>
              <a:t> </a:t>
            </a:r>
            <a:r>
              <a:rPr lang="en-US" sz="3200" b="1" dirty="0" err="1">
                <a:solidFill>
                  <a:srgbClr val="FF0000"/>
                </a:solidFill>
                <a:latin typeface="Times New Roman" panose="02020603050405020304" pitchFamily="18" charset="0"/>
                <a:ea typeface="Segoe UI" panose="020B0502040204020203" pitchFamily="34" charset="0"/>
              </a:rPr>
              <a:t>kiện</a:t>
            </a:r>
            <a:r>
              <a:rPr lang="en-US" sz="3200" b="1" dirty="0">
                <a:solidFill>
                  <a:srgbClr val="FF0000"/>
                </a:solidFill>
                <a:latin typeface="Times New Roman" panose="02020603050405020304" pitchFamily="18" charset="0"/>
                <a:ea typeface="Segoe UI" panose="020B0502040204020203" pitchFamily="34" charset="0"/>
              </a:rPr>
              <a:t> </a:t>
            </a:r>
            <a:r>
              <a:rPr lang="en-US" sz="3200" b="1" dirty="0" err="1">
                <a:solidFill>
                  <a:srgbClr val="FF0000"/>
                </a:solidFill>
                <a:latin typeface="Times New Roman" panose="02020603050405020304" pitchFamily="18" charset="0"/>
                <a:ea typeface="Segoe UI" panose="020B0502040204020203" pitchFamily="34" charset="0"/>
              </a:rPr>
              <a:t>gì</a:t>
            </a:r>
            <a:r>
              <a:rPr lang="en-US" sz="3200" b="1" dirty="0">
                <a:solidFill>
                  <a:srgbClr val="FF0000"/>
                </a:solidFill>
                <a:latin typeface="Times New Roman" panose="02020603050405020304" pitchFamily="18" charset="0"/>
                <a:ea typeface="Segoe UI" panose="020B0502040204020203" pitchFamily="34" charset="0"/>
              </a:rPr>
              <a:t>?</a:t>
            </a:r>
            <a:endParaRPr lang="en-US" sz="2400" b="1" dirty="0">
              <a:solidFill>
                <a:srgbClr val="FF0000"/>
              </a:solidFill>
              <a:effectLst/>
              <a:latin typeface="Segoe UI" panose="020B0502040204020203" pitchFamily="34" charset="0"/>
              <a:ea typeface="Segoe UI" panose="020B0502040204020203" pitchFamily="34" charset="0"/>
            </a:endParaRPr>
          </a:p>
        </p:txBody>
      </p:sp>
    </p:spTree>
    <p:extLst>
      <p:ext uri="{BB962C8B-B14F-4D97-AF65-F5344CB8AC3E}">
        <p14:creationId xmlns:p14="http://schemas.microsoft.com/office/powerpoint/2010/main" val="34863901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742"/>
        <p:cNvGrpSpPr/>
        <p:nvPr/>
      </p:nvGrpSpPr>
      <p:grpSpPr>
        <a:xfrm>
          <a:off x="0" y="0"/>
          <a:ext cx="0" cy="0"/>
          <a:chOff x="0" y="0"/>
          <a:chExt cx="0" cy="0"/>
        </a:xfrm>
      </p:grpSpPr>
      <p:sp>
        <p:nvSpPr>
          <p:cNvPr id="9" name="TextBox 10">
            <a:extLst>
              <a:ext uri="{FF2B5EF4-FFF2-40B4-BE49-F238E27FC236}">
                <a16:creationId xmlns:a16="http://schemas.microsoft.com/office/drawing/2014/main" id="{53A21804-A4C3-38C0-0540-DFCC5DCD887E}"/>
              </a:ext>
            </a:extLst>
          </p:cNvPr>
          <p:cNvSpPr txBox="1"/>
          <p:nvPr/>
        </p:nvSpPr>
        <p:spPr>
          <a:xfrm>
            <a:off x="420996" y="1975748"/>
            <a:ext cx="4681939" cy="2677656"/>
          </a:xfrm>
          <a:prstGeom prst="rect">
            <a:avLst/>
          </a:prstGeom>
          <a:solidFill>
            <a:srgbClr val="DEEBF7"/>
          </a:solid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2800" b="1" i="1" dirty="0"/>
              <a:t>? </a:t>
            </a:r>
            <a:r>
              <a:rPr lang="en-US" sz="2800" b="1" i="1" dirty="0" err="1"/>
              <a:t>Trình</a:t>
            </a:r>
            <a:r>
              <a:rPr lang="en-US" sz="2800" b="1" i="1" dirty="0"/>
              <a:t> </a:t>
            </a:r>
            <a:r>
              <a:rPr lang="en-US" sz="2800" b="1" i="1" dirty="0" err="1"/>
              <a:t>bày</a:t>
            </a:r>
            <a:r>
              <a:rPr lang="en-US" sz="2800" b="1" i="1" dirty="0"/>
              <a:t> </a:t>
            </a:r>
            <a:r>
              <a:rPr lang="en-US" sz="2800" b="1" i="1" dirty="0" err="1"/>
              <a:t>những</a:t>
            </a:r>
            <a:r>
              <a:rPr lang="en-US" sz="2800" b="1" i="1" dirty="0"/>
              <a:t> </a:t>
            </a:r>
            <a:r>
              <a:rPr lang="en-US" sz="2800" b="1" i="1" dirty="0" err="1"/>
              <a:t>chiến</a:t>
            </a:r>
            <a:r>
              <a:rPr lang="en-US" sz="2800" b="1" i="1" dirty="0"/>
              <a:t> </a:t>
            </a:r>
            <a:r>
              <a:rPr lang="en-US" sz="2800" b="1" i="1" dirty="0" err="1"/>
              <a:t>công</a:t>
            </a:r>
            <a:r>
              <a:rPr lang="en-US" sz="2800" b="1" i="1" dirty="0"/>
              <a:t> </a:t>
            </a:r>
            <a:r>
              <a:rPr lang="en-US" sz="2800" b="1" i="1" dirty="0" err="1"/>
              <a:t>tiêu</a:t>
            </a:r>
            <a:r>
              <a:rPr lang="en-US" sz="2800" b="1" i="1" dirty="0"/>
              <a:t> </a:t>
            </a:r>
            <a:r>
              <a:rPr lang="en-US" sz="2800" b="1" i="1" dirty="0" err="1"/>
              <a:t>biểu</a:t>
            </a:r>
            <a:r>
              <a:rPr lang="en-US" sz="2800" b="1" i="1" dirty="0"/>
              <a:t> </a:t>
            </a:r>
            <a:r>
              <a:rPr lang="en-US" sz="2800" b="1" i="1" dirty="0" err="1"/>
              <a:t>của</a:t>
            </a:r>
            <a:r>
              <a:rPr lang="en-US" sz="2800" b="1" i="1" dirty="0"/>
              <a:t> </a:t>
            </a:r>
            <a:r>
              <a:rPr lang="en-US" sz="2800" b="1" i="1" dirty="0" err="1"/>
              <a:t>quân</a:t>
            </a:r>
            <a:r>
              <a:rPr lang="en-US" sz="2800" b="1" i="1" dirty="0"/>
              <a:t> </a:t>
            </a:r>
            <a:r>
              <a:rPr lang="en-US" sz="2800" b="1" i="1" dirty="0" err="1"/>
              <a:t>dân</a:t>
            </a:r>
            <a:r>
              <a:rPr lang="en-US" sz="2800" b="1" i="1" dirty="0"/>
              <a:t> </a:t>
            </a:r>
            <a:r>
              <a:rPr lang="en-US" sz="2800" b="1" i="1" dirty="0" err="1"/>
              <a:t>Hải</a:t>
            </a:r>
            <a:r>
              <a:rPr lang="en-US" sz="2800" b="1" i="1" dirty="0"/>
              <a:t> </a:t>
            </a:r>
            <a:r>
              <a:rPr lang="en-US" sz="2800" b="1" i="1" dirty="0" err="1"/>
              <a:t>Phòng</a:t>
            </a:r>
            <a:r>
              <a:rPr lang="en-US" sz="2800" b="1" i="1" dirty="0"/>
              <a:t> </a:t>
            </a:r>
            <a:r>
              <a:rPr lang="en-US" sz="2800" b="1" i="1" dirty="0" err="1"/>
              <a:t>trong</a:t>
            </a:r>
            <a:r>
              <a:rPr lang="en-US" sz="2800" b="1" i="1" dirty="0"/>
              <a:t> </a:t>
            </a:r>
            <a:r>
              <a:rPr lang="en-US" sz="2800" b="1" i="1" dirty="0" err="1"/>
              <a:t>hai</a:t>
            </a:r>
            <a:r>
              <a:rPr lang="en-US" sz="2800" b="1" i="1" dirty="0"/>
              <a:t> </a:t>
            </a:r>
            <a:r>
              <a:rPr lang="en-US" sz="2800" b="1" i="1" dirty="0" err="1"/>
              <a:t>lần</a:t>
            </a:r>
            <a:r>
              <a:rPr lang="en-US" sz="2800" b="1" i="1" dirty="0"/>
              <a:t> </a:t>
            </a:r>
            <a:r>
              <a:rPr lang="en-US" sz="2800" b="1" i="1" dirty="0" err="1"/>
              <a:t>chống</a:t>
            </a:r>
            <a:r>
              <a:rPr lang="en-US" sz="2800" b="1" i="1" dirty="0"/>
              <a:t> </a:t>
            </a:r>
            <a:r>
              <a:rPr lang="en-US" sz="2800" b="1" i="1" dirty="0" err="1"/>
              <a:t>chiến</a:t>
            </a:r>
            <a:r>
              <a:rPr lang="en-US" sz="2800" b="1" i="1" dirty="0"/>
              <a:t> </a:t>
            </a:r>
            <a:r>
              <a:rPr lang="en-US" sz="2800" b="1" i="1" dirty="0" err="1"/>
              <a:t>tranh</a:t>
            </a:r>
            <a:r>
              <a:rPr lang="en-US" sz="2800" b="1" i="1" dirty="0"/>
              <a:t> </a:t>
            </a:r>
            <a:r>
              <a:rPr lang="en-US" sz="2800" b="1" i="1" dirty="0" err="1"/>
              <a:t>phá</a:t>
            </a:r>
            <a:r>
              <a:rPr lang="en-US" sz="2800" b="1" i="1" dirty="0"/>
              <a:t> </a:t>
            </a:r>
            <a:r>
              <a:rPr lang="en-US" sz="2800" b="1" i="1" dirty="0" err="1"/>
              <a:t>hoại</a:t>
            </a:r>
            <a:r>
              <a:rPr lang="en-US" sz="2800" b="1" i="1" dirty="0"/>
              <a:t> </a:t>
            </a:r>
            <a:r>
              <a:rPr lang="en-US" sz="2800" b="1" i="1" dirty="0" err="1"/>
              <a:t>của</a:t>
            </a:r>
            <a:r>
              <a:rPr lang="en-US" sz="2800" b="1" i="1" dirty="0"/>
              <a:t> </a:t>
            </a:r>
            <a:r>
              <a:rPr lang="en-US" sz="2800" b="1" i="1" dirty="0" err="1"/>
              <a:t>Đế</a:t>
            </a:r>
            <a:r>
              <a:rPr lang="en-US" sz="2800" b="1" i="1" dirty="0"/>
              <a:t> </a:t>
            </a:r>
            <a:r>
              <a:rPr lang="en-US" sz="2800" b="1" i="1" dirty="0" err="1"/>
              <a:t>quốc</a:t>
            </a:r>
            <a:r>
              <a:rPr lang="en-US" sz="2800" b="1" i="1" dirty="0"/>
              <a:t> </a:t>
            </a:r>
            <a:r>
              <a:rPr lang="en-US" sz="2800" b="1" i="1" dirty="0" err="1"/>
              <a:t>Mĩ</a:t>
            </a:r>
            <a:r>
              <a:rPr lang="en-US" sz="2800" b="1" i="1" dirty="0"/>
              <a:t> </a:t>
            </a:r>
            <a:r>
              <a:rPr lang="en-US" sz="2800" b="1" i="1" dirty="0" err="1"/>
              <a:t>từ</a:t>
            </a:r>
            <a:r>
              <a:rPr lang="en-US" sz="2800" b="1" i="1" dirty="0"/>
              <a:t> </a:t>
            </a:r>
            <a:r>
              <a:rPr lang="en-US" sz="2800" b="1" i="1" dirty="0" err="1"/>
              <a:t>năm</a:t>
            </a:r>
            <a:r>
              <a:rPr lang="en-US" sz="2800" b="1" i="1" dirty="0"/>
              <a:t> 1965 </a:t>
            </a:r>
            <a:r>
              <a:rPr lang="en-US" sz="2800" b="1" i="1" dirty="0" err="1"/>
              <a:t>đến</a:t>
            </a:r>
            <a:r>
              <a:rPr lang="en-US" sz="2800" b="1" i="1" dirty="0"/>
              <a:t> 1972</a:t>
            </a:r>
            <a:r>
              <a:rPr lang="en-US" sz="2800" b="1" i="1" dirty="0" smtClean="0"/>
              <a:t>?</a:t>
            </a:r>
            <a:endParaRPr lang="en-US" sz="2800" dirty="0"/>
          </a:p>
        </p:txBody>
      </p:sp>
      <p:sp>
        <p:nvSpPr>
          <p:cNvPr id="32" name="矩形: 圆角 8">
            <a:extLst>
              <a:ext uri="{FF2B5EF4-FFF2-40B4-BE49-F238E27FC236}">
                <a16:creationId xmlns:a16="http://schemas.microsoft.com/office/drawing/2014/main" id="{9DFA546E-E204-EEE7-70CC-C554A0BF3FA2}"/>
              </a:ext>
            </a:extLst>
          </p:cNvPr>
          <p:cNvSpPr/>
          <p:nvPr/>
        </p:nvSpPr>
        <p:spPr>
          <a:xfrm>
            <a:off x="2730321" y="37794"/>
            <a:ext cx="6289967" cy="981395"/>
          </a:xfrm>
          <a:prstGeom prst="roundRect">
            <a:avLst>
              <a:gd name="adj" fmla="val 50000"/>
            </a:avLst>
          </a:prstGeom>
          <a:solidFill>
            <a:schemeClr val="accent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normAutofit fontScale="95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en-US" sz="2400" b="1" i="0" u="none" strike="noStrike" kern="1200" cap="none" spc="0" normalizeH="0" baseline="0" noProof="0" dirty="0">
              <a:ln>
                <a:noFill/>
              </a:ln>
              <a:solidFill>
                <a:srgbClr val="E7E6E6">
                  <a:lumMod val="10000"/>
                </a:srgbClr>
              </a:solidFill>
              <a:effectLst/>
              <a:uLnTx/>
              <a:uFillTx/>
              <a:latin typeface="Times New Roman" panose="02020603050405020304" pitchFamily="18" charset="0"/>
              <a:ea typeface="字魂86号-杨任东楷书"/>
              <a:cs typeface="Times New Roman" panose="02020603050405020304" pitchFamily="18" charset="0"/>
            </a:endParaRPr>
          </a:p>
        </p:txBody>
      </p:sp>
      <p:sp>
        <p:nvSpPr>
          <p:cNvPr id="763" name="Google Shape;763;p46"/>
          <p:cNvSpPr/>
          <p:nvPr/>
        </p:nvSpPr>
        <p:spPr>
          <a:xfrm>
            <a:off x="0" y="5995372"/>
            <a:ext cx="675067" cy="793992"/>
          </a:xfrm>
          <a:custGeom>
            <a:avLst/>
            <a:gdLst/>
            <a:ahLst/>
            <a:cxnLst/>
            <a:rect l="l" t="t" r="r" b="b"/>
            <a:pathLst>
              <a:path w="2929" h="3445" extrusionOk="0">
                <a:moveTo>
                  <a:pt x="2181" y="0"/>
                </a:moveTo>
                <a:cubicBezTo>
                  <a:pt x="1811" y="0"/>
                  <a:pt x="1616" y="938"/>
                  <a:pt x="1852" y="1127"/>
                </a:cubicBezTo>
                <a:cubicBezTo>
                  <a:pt x="1833" y="1220"/>
                  <a:pt x="1803" y="1306"/>
                  <a:pt x="1772" y="1394"/>
                </a:cubicBezTo>
                <a:cubicBezTo>
                  <a:pt x="1688" y="1129"/>
                  <a:pt x="1484" y="551"/>
                  <a:pt x="1239" y="551"/>
                </a:cubicBezTo>
                <a:cubicBezTo>
                  <a:pt x="1208" y="551"/>
                  <a:pt x="1176" y="560"/>
                  <a:pt x="1144" y="580"/>
                </a:cubicBezTo>
                <a:cubicBezTo>
                  <a:pt x="840" y="772"/>
                  <a:pt x="1411" y="1549"/>
                  <a:pt x="1603" y="1791"/>
                </a:cubicBezTo>
                <a:cubicBezTo>
                  <a:pt x="1554" y="1885"/>
                  <a:pt x="1505" y="1971"/>
                  <a:pt x="1448" y="2065"/>
                </a:cubicBezTo>
                <a:cubicBezTo>
                  <a:pt x="1316" y="1763"/>
                  <a:pt x="1001" y="1121"/>
                  <a:pt x="719" y="1121"/>
                </a:cubicBezTo>
                <a:cubicBezTo>
                  <a:pt x="682" y="1121"/>
                  <a:pt x="646" y="1133"/>
                  <a:pt x="610" y="1157"/>
                </a:cubicBezTo>
                <a:cubicBezTo>
                  <a:pt x="299" y="1375"/>
                  <a:pt x="914" y="2114"/>
                  <a:pt x="1230" y="2375"/>
                </a:cubicBezTo>
                <a:cubicBezTo>
                  <a:pt x="1138" y="2493"/>
                  <a:pt x="1032" y="2605"/>
                  <a:pt x="926" y="2711"/>
                </a:cubicBezTo>
                <a:cubicBezTo>
                  <a:pt x="868" y="2253"/>
                  <a:pt x="574" y="1982"/>
                  <a:pt x="368" y="1982"/>
                </a:cubicBezTo>
                <a:cubicBezTo>
                  <a:pt x="331" y="1982"/>
                  <a:pt x="297" y="1990"/>
                  <a:pt x="267" y="2008"/>
                </a:cubicBezTo>
                <a:cubicBezTo>
                  <a:pt x="75" y="2126"/>
                  <a:pt x="393" y="2661"/>
                  <a:pt x="648" y="2954"/>
                </a:cubicBezTo>
                <a:cubicBezTo>
                  <a:pt x="461" y="3089"/>
                  <a:pt x="267" y="3201"/>
                  <a:pt x="63" y="3289"/>
                </a:cubicBezTo>
                <a:cubicBezTo>
                  <a:pt x="26" y="3307"/>
                  <a:pt x="0" y="3350"/>
                  <a:pt x="20" y="3393"/>
                </a:cubicBezTo>
                <a:cubicBezTo>
                  <a:pt x="32" y="3425"/>
                  <a:pt x="63" y="3444"/>
                  <a:pt x="94" y="3444"/>
                </a:cubicBezTo>
                <a:cubicBezTo>
                  <a:pt x="106" y="3444"/>
                  <a:pt x="118" y="3444"/>
                  <a:pt x="126" y="3438"/>
                </a:cubicBezTo>
                <a:cubicBezTo>
                  <a:pt x="342" y="3350"/>
                  <a:pt x="560" y="3220"/>
                  <a:pt x="759" y="3071"/>
                </a:cubicBezTo>
                <a:cubicBezTo>
                  <a:pt x="1008" y="3299"/>
                  <a:pt x="1263" y="3378"/>
                  <a:pt x="1464" y="3378"/>
                </a:cubicBezTo>
                <a:cubicBezTo>
                  <a:pt x="1690" y="3378"/>
                  <a:pt x="1846" y="3279"/>
                  <a:pt x="1846" y="3183"/>
                </a:cubicBezTo>
                <a:cubicBezTo>
                  <a:pt x="1846" y="3003"/>
                  <a:pt x="1523" y="2934"/>
                  <a:pt x="1032" y="2834"/>
                </a:cubicBezTo>
                <a:cubicBezTo>
                  <a:pt x="1150" y="2722"/>
                  <a:pt x="1262" y="2599"/>
                  <a:pt x="1368" y="2469"/>
                </a:cubicBezTo>
                <a:cubicBezTo>
                  <a:pt x="1527" y="2548"/>
                  <a:pt x="1751" y="2587"/>
                  <a:pt x="1957" y="2587"/>
                </a:cubicBezTo>
                <a:cubicBezTo>
                  <a:pt x="2268" y="2587"/>
                  <a:pt x="2540" y="2499"/>
                  <a:pt x="2492" y="2332"/>
                </a:cubicBezTo>
                <a:cubicBezTo>
                  <a:pt x="2444" y="2175"/>
                  <a:pt x="2300" y="2143"/>
                  <a:pt x="2108" y="2143"/>
                </a:cubicBezTo>
                <a:cubicBezTo>
                  <a:pt x="1976" y="2143"/>
                  <a:pt x="1821" y="2158"/>
                  <a:pt x="1658" y="2158"/>
                </a:cubicBezTo>
                <a:cubicBezTo>
                  <a:pt x="1634" y="2158"/>
                  <a:pt x="1610" y="2158"/>
                  <a:pt x="1585" y="2157"/>
                </a:cubicBezTo>
                <a:cubicBezTo>
                  <a:pt x="1641" y="2071"/>
                  <a:pt x="1697" y="1977"/>
                  <a:pt x="1746" y="1879"/>
                </a:cubicBezTo>
                <a:cubicBezTo>
                  <a:pt x="1770" y="1881"/>
                  <a:pt x="1796" y="1883"/>
                  <a:pt x="1822" y="1883"/>
                </a:cubicBezTo>
                <a:cubicBezTo>
                  <a:pt x="2263" y="1883"/>
                  <a:pt x="2929" y="1501"/>
                  <a:pt x="2753" y="1208"/>
                </a:cubicBezTo>
                <a:cubicBezTo>
                  <a:pt x="2713" y="1142"/>
                  <a:pt x="2651" y="1116"/>
                  <a:pt x="2577" y="1116"/>
                </a:cubicBezTo>
                <a:cubicBezTo>
                  <a:pt x="2379" y="1116"/>
                  <a:pt x="2096" y="1308"/>
                  <a:pt x="1933" y="1431"/>
                </a:cubicBezTo>
                <a:cubicBezTo>
                  <a:pt x="1970" y="1331"/>
                  <a:pt x="1995" y="1232"/>
                  <a:pt x="2019" y="1133"/>
                </a:cubicBezTo>
                <a:cubicBezTo>
                  <a:pt x="2294" y="971"/>
                  <a:pt x="2647" y="113"/>
                  <a:pt x="2243" y="9"/>
                </a:cubicBezTo>
                <a:cubicBezTo>
                  <a:pt x="2222" y="3"/>
                  <a:pt x="2201" y="0"/>
                  <a:pt x="2181"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 name="TextBox 2">
            <a:extLst>
              <a:ext uri="{FF2B5EF4-FFF2-40B4-BE49-F238E27FC236}">
                <a16:creationId xmlns:a16="http://schemas.microsoft.com/office/drawing/2014/main" id="{29F48C33-65D3-F72A-DC46-D84F644CD2D1}"/>
              </a:ext>
            </a:extLst>
          </p:cNvPr>
          <p:cNvSpPr txBox="1"/>
          <p:nvPr/>
        </p:nvSpPr>
        <p:spPr>
          <a:xfrm>
            <a:off x="2317604" y="73805"/>
            <a:ext cx="7310520" cy="825291"/>
          </a:xfrm>
          <a:prstGeom prst="rect">
            <a:avLst/>
          </a:prstGeom>
          <a:noFill/>
        </p:spPr>
        <p:txBody>
          <a:bodyPr wrap="square">
            <a:spAutoFit/>
          </a:bodyPr>
          <a:lstStyle/>
          <a:p>
            <a:pPr marL="0" marR="0" lvl="0" indent="0" algn="ctr" defTabSz="914400" rtl="0" eaLnBrk="1" fontAlgn="auto" latinLnBrk="0" hangingPunct="1">
              <a:lnSpc>
                <a:spcPct val="115000"/>
              </a:lnSpc>
              <a:spcBef>
                <a:spcPts val="400"/>
              </a:spcBef>
              <a:spcAft>
                <a:spcPts val="400"/>
              </a:spcAft>
              <a:buClrTx/>
              <a:buSzTx/>
              <a:buFontTx/>
              <a:buNone/>
              <a:tabLst/>
              <a:defRPr/>
            </a:pPr>
            <a:r>
              <a:rPr kumimoji="0" lang="vi-VN" sz="4400" b="1" i="0" u="none" strike="noStrike" kern="1200" cap="none" spc="0" normalizeH="0" baseline="0" noProof="0" dirty="0" smtClean="0">
                <a:ln>
                  <a:noFill/>
                </a:ln>
                <a:solidFill>
                  <a:srgbClr val="FFFFFF"/>
                </a:solidFill>
                <a:effectLst/>
                <a:uLnTx/>
                <a:uFillTx/>
                <a:latin typeface="Calibri" panose="020F0502020204030204" pitchFamily="34" charset="0"/>
                <a:ea typeface="Calibri" panose="020F0502020204030204" pitchFamily="34" charset="0"/>
                <a:cs typeface="Times New Roman" panose="02020603050405020304" pitchFamily="18" charset="0"/>
              </a:rPr>
              <a:t>THẢO</a:t>
            </a:r>
            <a:r>
              <a:rPr kumimoji="0" lang="vi-VN" sz="4400" b="1" i="0" u="none" strike="noStrike" kern="1200" cap="none" spc="0" normalizeH="0" noProof="0" dirty="0" smtClean="0">
                <a:ln>
                  <a:noFill/>
                </a:ln>
                <a:solidFill>
                  <a:srgbClr val="FFFFFF"/>
                </a:solidFill>
                <a:effectLst/>
                <a:uLnTx/>
                <a:uFillTx/>
                <a:latin typeface="Calibri" panose="020F0502020204030204" pitchFamily="34" charset="0"/>
                <a:ea typeface="Calibri" panose="020F0502020204030204" pitchFamily="34" charset="0"/>
                <a:cs typeface="Times New Roman" panose="02020603050405020304" pitchFamily="18" charset="0"/>
              </a:rPr>
              <a:t> LUẬN NHÓM</a:t>
            </a:r>
            <a:endParaRPr kumimoji="0" lang="en-SG" sz="44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6" name="Google Shape;2240;p65">
            <a:extLst>
              <a:ext uri="{FF2B5EF4-FFF2-40B4-BE49-F238E27FC236}">
                <a16:creationId xmlns:a16="http://schemas.microsoft.com/office/drawing/2014/main" id="{1748807F-59BE-E348-F233-B3570EA805DE}"/>
              </a:ext>
            </a:extLst>
          </p:cNvPr>
          <p:cNvSpPr/>
          <p:nvPr/>
        </p:nvSpPr>
        <p:spPr>
          <a:xfrm rot="21095791">
            <a:off x="1762464" y="1006946"/>
            <a:ext cx="1319553" cy="973820"/>
          </a:xfrm>
          <a:custGeom>
            <a:avLst/>
            <a:gdLst/>
            <a:ahLst/>
            <a:cxnLst/>
            <a:rect l="l" t="t" r="r" b="b"/>
            <a:pathLst>
              <a:path w="58592" h="67516" extrusionOk="0">
                <a:moveTo>
                  <a:pt x="1" y="1"/>
                </a:moveTo>
                <a:lnTo>
                  <a:pt x="1" y="67516"/>
                </a:lnTo>
                <a:lnTo>
                  <a:pt x="58592" y="67516"/>
                </a:lnTo>
                <a:lnTo>
                  <a:pt x="58592" y="1"/>
                </a:lnTo>
                <a:close/>
              </a:path>
            </a:pathLst>
          </a:custGeom>
          <a:solidFill>
            <a:srgbClr val="FFE487"/>
          </a:solidFill>
          <a:ln>
            <a:noFill/>
          </a:ln>
          <a:effectLst>
            <a:outerShdw blurRad="57150" dist="19050" dir="5400000" algn="bl" rotWithShape="0">
              <a:srgbClr val="434343">
                <a:alpha val="30000"/>
              </a:srgbClr>
            </a:outerShdw>
          </a:effectLst>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defTabSz="1219140" rtl="0" eaLnBrk="1" fontAlgn="auto" latinLnBrk="0" hangingPunct="1">
              <a:lnSpc>
                <a:spcPct val="100000"/>
              </a:lnSpc>
              <a:spcBef>
                <a:spcPts val="0"/>
              </a:spcBef>
              <a:spcAft>
                <a:spcPts val="0"/>
              </a:spcAft>
              <a:buClrTx/>
              <a:buSzTx/>
              <a:buFont typeface="Arial"/>
              <a:buNone/>
              <a:tabLst/>
              <a:defRPr/>
            </a:pPr>
            <a:endParaRPr kumimoji="0" sz="2133" b="0" i="0" u="none" strike="noStrike" kern="0" cap="none" spc="0" normalizeH="0" baseline="0" noProof="0">
              <a:ln>
                <a:noFill/>
              </a:ln>
              <a:solidFill>
                <a:sysClr val="windowText" lastClr="000000"/>
              </a:solidFill>
              <a:effectLst/>
              <a:uLnTx/>
              <a:uFillTx/>
              <a:latin typeface="Arial"/>
              <a:ea typeface="+mn-ea"/>
              <a:cs typeface="Arial"/>
              <a:sym typeface="Arial"/>
            </a:endParaRPr>
          </a:p>
        </p:txBody>
      </p:sp>
      <p:sp>
        <p:nvSpPr>
          <p:cNvPr id="7" name="Google Shape;2339;p65">
            <a:extLst>
              <a:ext uri="{FF2B5EF4-FFF2-40B4-BE49-F238E27FC236}">
                <a16:creationId xmlns:a16="http://schemas.microsoft.com/office/drawing/2014/main" id="{2CA7C58A-2F14-7C25-B187-6A872051217A}"/>
              </a:ext>
            </a:extLst>
          </p:cNvPr>
          <p:cNvSpPr txBox="1">
            <a:spLocks/>
          </p:cNvSpPr>
          <p:nvPr/>
        </p:nvSpPr>
        <p:spPr>
          <a:xfrm>
            <a:off x="2087114" y="1019189"/>
            <a:ext cx="1109600" cy="8656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219140" rtl="0" eaLnBrk="1" fontAlgn="auto" latinLnBrk="0" hangingPunct="1">
              <a:lnSpc>
                <a:spcPct val="100000"/>
              </a:lnSpc>
              <a:spcBef>
                <a:spcPts val="0"/>
              </a:spcBef>
              <a:spcAft>
                <a:spcPts val="0"/>
              </a:spcAft>
              <a:buClr>
                <a:srgbClr val="E32747"/>
              </a:buClr>
              <a:buSzTx/>
              <a:buFont typeface="Arial"/>
              <a:buNone/>
              <a:tabLst/>
              <a:defRPr/>
            </a:pPr>
            <a:r>
              <a:rPr kumimoji="0" lang="en" sz="4800" b="1" i="0" u="none" strike="noStrike" kern="0" cap="none" spc="0" normalizeH="0" baseline="0" noProof="0" dirty="0">
                <a:ln>
                  <a:noFill/>
                </a:ln>
                <a:solidFill>
                  <a:srgbClr val="00545D">
                    <a:lumMod val="75000"/>
                  </a:srgbClr>
                </a:solidFill>
                <a:effectLst/>
                <a:uLnTx/>
                <a:uFillTx/>
                <a:latin typeface="Times New Roman" panose="02020603050405020304" pitchFamily="18" charset="0"/>
                <a:cs typeface="Times New Roman" panose="02020603050405020304" pitchFamily="18" charset="0"/>
                <a:sym typeface="Arial"/>
              </a:rPr>
              <a:t>01</a:t>
            </a:r>
          </a:p>
        </p:txBody>
      </p:sp>
      <p:sp>
        <p:nvSpPr>
          <p:cNvPr id="10" name="TextBox 11">
            <a:extLst>
              <a:ext uri="{FF2B5EF4-FFF2-40B4-BE49-F238E27FC236}">
                <a16:creationId xmlns:a16="http://schemas.microsoft.com/office/drawing/2014/main" id="{A323067F-1875-3EAF-2977-D7AD726F7103}"/>
              </a:ext>
            </a:extLst>
          </p:cNvPr>
          <p:cNvSpPr txBox="1"/>
          <p:nvPr/>
        </p:nvSpPr>
        <p:spPr>
          <a:xfrm>
            <a:off x="6888859" y="1861135"/>
            <a:ext cx="4686820" cy="3046988"/>
          </a:xfrm>
          <a:prstGeom prst="rect">
            <a:avLst/>
          </a:prstGeom>
          <a:solidFill>
            <a:srgbClr val="DEEBF7"/>
          </a:solid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3200" b="1" i="1" dirty="0"/>
              <a:t>? </a:t>
            </a:r>
            <a:r>
              <a:rPr lang="vi-VN" sz="3200" b="1" i="1" dirty="0"/>
              <a:t>Sau khi Hiệp định Pari được kí kết (1973), </a:t>
            </a:r>
            <a:r>
              <a:rPr lang="en-US" sz="3200" b="1" i="1" dirty="0"/>
              <a:t> </a:t>
            </a:r>
            <a:r>
              <a:rPr lang="en-US" sz="3200" b="1" i="1" dirty="0" err="1"/>
              <a:t>quân</a:t>
            </a:r>
            <a:r>
              <a:rPr lang="en-US" sz="3200" b="1" i="1" dirty="0"/>
              <a:t> </a:t>
            </a:r>
            <a:r>
              <a:rPr lang="en-US" sz="3200" b="1" i="1" dirty="0" err="1"/>
              <a:t>dân</a:t>
            </a:r>
            <a:r>
              <a:rPr lang="en-US" sz="3200" b="1" i="1" dirty="0"/>
              <a:t> </a:t>
            </a:r>
            <a:r>
              <a:rPr lang="vi-VN" sz="3200" b="1" i="1" dirty="0"/>
              <a:t>thành phố Hải Phòng </a:t>
            </a:r>
            <a:r>
              <a:rPr lang="en-US" sz="3200" b="1" i="1" dirty="0" err="1"/>
              <a:t>tiếp</a:t>
            </a:r>
            <a:r>
              <a:rPr lang="en-US" sz="3200" b="1" i="1" dirty="0"/>
              <a:t> </a:t>
            </a:r>
            <a:r>
              <a:rPr lang="en-US" sz="3200" b="1" i="1" dirty="0" err="1"/>
              <a:t>tục</a:t>
            </a:r>
            <a:r>
              <a:rPr lang="en-US" sz="3200" b="1" i="1" dirty="0"/>
              <a:t> </a:t>
            </a:r>
            <a:r>
              <a:rPr lang="en-US" sz="3200" b="1" i="1" dirty="0" err="1"/>
              <a:t>thực</a:t>
            </a:r>
            <a:r>
              <a:rPr lang="en-US" sz="3200" b="1" i="1" dirty="0"/>
              <a:t> </a:t>
            </a:r>
            <a:r>
              <a:rPr lang="en-US" sz="3200" b="1" i="1" dirty="0" err="1"/>
              <a:t>hiện</a:t>
            </a:r>
            <a:r>
              <a:rPr lang="en-US" sz="3200" b="1" i="1" dirty="0"/>
              <a:t> </a:t>
            </a:r>
            <a:r>
              <a:rPr lang="en-US" sz="3200" b="1" i="1" dirty="0" err="1"/>
              <a:t>nhiệm</a:t>
            </a:r>
            <a:r>
              <a:rPr lang="en-US" sz="3200" b="1" i="1" dirty="0"/>
              <a:t> </a:t>
            </a:r>
            <a:r>
              <a:rPr lang="en-US" sz="3200" b="1" i="1" dirty="0" err="1"/>
              <a:t>vụ</a:t>
            </a:r>
            <a:r>
              <a:rPr lang="en-US" sz="3200" b="1" i="1" dirty="0"/>
              <a:t> </a:t>
            </a:r>
            <a:r>
              <a:rPr lang="en-US" sz="3200" b="1" i="1" dirty="0" err="1"/>
              <a:t>như</a:t>
            </a:r>
            <a:r>
              <a:rPr lang="en-US" sz="3200" b="1" i="1" dirty="0"/>
              <a:t> </a:t>
            </a:r>
            <a:r>
              <a:rPr lang="en-US" sz="3200" b="1" i="1" dirty="0" err="1"/>
              <a:t>thế</a:t>
            </a:r>
            <a:r>
              <a:rPr lang="en-US" sz="3200" b="1" i="1" dirty="0"/>
              <a:t> </a:t>
            </a:r>
            <a:r>
              <a:rPr lang="en-US" sz="3200" b="1" i="1" dirty="0" err="1"/>
              <a:t>nào</a:t>
            </a:r>
            <a:r>
              <a:rPr lang="en-US" sz="3200" b="1" i="1" dirty="0"/>
              <a:t>?</a:t>
            </a:r>
            <a:endParaRPr lang="en-US" sz="3200" dirty="0"/>
          </a:p>
        </p:txBody>
      </p:sp>
      <p:sp>
        <p:nvSpPr>
          <p:cNvPr id="11" name="Freeform 21">
            <a:extLst>
              <a:ext uri="{FF2B5EF4-FFF2-40B4-BE49-F238E27FC236}">
                <a16:creationId xmlns:a16="http://schemas.microsoft.com/office/drawing/2014/main" id="{12F34429-C85C-60B5-44C7-2D0230138E2A}"/>
              </a:ext>
            </a:extLst>
          </p:cNvPr>
          <p:cNvSpPr/>
          <p:nvPr/>
        </p:nvSpPr>
        <p:spPr>
          <a:xfrm>
            <a:off x="3638032" y="3252486"/>
            <a:ext cx="3948240" cy="3252121"/>
          </a:xfrm>
          <a:custGeom>
            <a:avLst/>
            <a:gdLst/>
            <a:ahLst/>
            <a:cxnLst/>
            <a:rect l="l" t="t" r="r" b="b"/>
            <a:pathLst>
              <a:path w="1958574" h="1570013">
                <a:moveTo>
                  <a:pt x="0" y="0"/>
                </a:moveTo>
                <a:lnTo>
                  <a:pt x="1958575" y="0"/>
                </a:lnTo>
                <a:lnTo>
                  <a:pt x="1958575" y="1570013"/>
                </a:lnTo>
                <a:lnTo>
                  <a:pt x="0" y="1570013"/>
                </a:lnTo>
                <a:lnTo>
                  <a:pt x="0" y="0"/>
                </a:lnTo>
                <a:close/>
              </a:path>
            </a:pathLst>
          </a:custGeom>
          <a:blipFill>
            <a:blip r:embed="rId3">
              <a:extLst>
                <a:ext uri="{96DAC541-7B7A-43D3-8B79-37D633B846F1}">
                  <asvg:svgBlip xmlns="" xmlns:asvg="http://schemas.microsoft.com/office/drawing/2016/SVG/main" r:embed="rId4"/>
                </a:ext>
              </a:extLst>
            </a:blip>
            <a:stretch>
              <a:fillRect r="-69273" b="-52568"/>
            </a:stretch>
          </a:blipFill>
          <a:ln cap="sq">
            <a:noFill/>
            <a:prstDash val="solid"/>
            <a:miter/>
          </a:ln>
        </p:spPr>
        <p:txBody>
          <a:bodyPr/>
          <a:lstStyle/>
          <a:p>
            <a:pPr defTabSz="914377"/>
            <a:endParaRPr lang="en-SG" dirty="0">
              <a:solidFill>
                <a:prstClr val="black"/>
              </a:solidFill>
              <a:latin typeface="Calibri" panose="020F0502020204030204"/>
              <a:cs typeface="Arial"/>
              <a:sym typeface="Arial"/>
            </a:endParaRPr>
          </a:p>
        </p:txBody>
      </p:sp>
      <p:sp>
        <p:nvSpPr>
          <p:cNvPr id="5" name="Google Shape;2239;p65">
            <a:extLst>
              <a:ext uri="{FF2B5EF4-FFF2-40B4-BE49-F238E27FC236}">
                <a16:creationId xmlns:a16="http://schemas.microsoft.com/office/drawing/2014/main" id="{C6C690BB-4D09-6725-D585-CA3864503B85}"/>
              </a:ext>
            </a:extLst>
          </p:cNvPr>
          <p:cNvSpPr/>
          <p:nvPr/>
        </p:nvSpPr>
        <p:spPr>
          <a:xfrm rot="10336670">
            <a:off x="8575748" y="987905"/>
            <a:ext cx="1136580" cy="928168"/>
          </a:xfrm>
          <a:custGeom>
            <a:avLst/>
            <a:gdLst/>
            <a:ahLst/>
            <a:cxnLst/>
            <a:rect l="l" t="t" r="r" b="b"/>
            <a:pathLst>
              <a:path w="58592" h="67516" extrusionOk="0">
                <a:moveTo>
                  <a:pt x="1" y="1"/>
                </a:moveTo>
                <a:lnTo>
                  <a:pt x="1" y="67516"/>
                </a:lnTo>
                <a:lnTo>
                  <a:pt x="58592" y="67516"/>
                </a:lnTo>
                <a:lnTo>
                  <a:pt x="58592" y="1"/>
                </a:lnTo>
                <a:close/>
              </a:path>
            </a:pathLst>
          </a:custGeom>
          <a:solidFill>
            <a:srgbClr val="FFE487"/>
          </a:solidFill>
          <a:ln>
            <a:noFill/>
          </a:ln>
          <a:effectLst>
            <a:outerShdw blurRad="57150" dist="19050" dir="5400000" algn="bl" rotWithShape="0">
              <a:srgbClr val="434343">
                <a:alpha val="30000"/>
              </a:srgbClr>
            </a:outerShdw>
          </a:effectLst>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defTabSz="1219140" rtl="0" eaLnBrk="1" fontAlgn="auto" latinLnBrk="0" hangingPunct="1">
              <a:lnSpc>
                <a:spcPct val="100000"/>
              </a:lnSpc>
              <a:spcBef>
                <a:spcPts val="0"/>
              </a:spcBef>
              <a:spcAft>
                <a:spcPts val="0"/>
              </a:spcAft>
              <a:buClrTx/>
              <a:buSzTx/>
              <a:buFont typeface="Arial"/>
              <a:buNone/>
              <a:tabLst/>
              <a:defRPr/>
            </a:pPr>
            <a:endParaRPr kumimoji="0" sz="2133" b="0" i="0" u="none" strike="noStrike" kern="0" cap="none" spc="0" normalizeH="0" baseline="0" noProof="0">
              <a:ln>
                <a:noFill/>
              </a:ln>
              <a:solidFill>
                <a:sysClr val="windowText" lastClr="000000"/>
              </a:solidFill>
              <a:effectLst/>
              <a:uLnTx/>
              <a:uFillTx/>
              <a:latin typeface="Arial"/>
              <a:ea typeface="+mn-ea"/>
              <a:cs typeface="Arial"/>
              <a:sym typeface="Arial"/>
            </a:endParaRPr>
          </a:p>
        </p:txBody>
      </p:sp>
      <p:sp>
        <p:nvSpPr>
          <p:cNvPr id="8" name="Google Shape;2340;p65">
            <a:extLst>
              <a:ext uri="{FF2B5EF4-FFF2-40B4-BE49-F238E27FC236}">
                <a16:creationId xmlns:a16="http://schemas.microsoft.com/office/drawing/2014/main" id="{127B9C31-AA4D-139B-0954-803B8347051B}"/>
              </a:ext>
            </a:extLst>
          </p:cNvPr>
          <p:cNvSpPr txBox="1">
            <a:spLocks/>
          </p:cNvSpPr>
          <p:nvPr/>
        </p:nvSpPr>
        <p:spPr>
          <a:xfrm rot="21220410">
            <a:off x="8742435" y="1032951"/>
            <a:ext cx="979669" cy="8656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219140" rtl="0" eaLnBrk="1" fontAlgn="auto" latinLnBrk="0" hangingPunct="1">
              <a:lnSpc>
                <a:spcPct val="100000"/>
              </a:lnSpc>
              <a:spcBef>
                <a:spcPts val="0"/>
              </a:spcBef>
              <a:spcAft>
                <a:spcPts val="0"/>
              </a:spcAft>
              <a:buClr>
                <a:srgbClr val="E32747"/>
              </a:buClr>
              <a:buSzTx/>
              <a:buFont typeface="Arial"/>
              <a:buNone/>
              <a:tabLst/>
              <a:defRPr/>
            </a:pPr>
            <a:r>
              <a:rPr kumimoji="0" lang="en" sz="4800" b="1" i="0" u="none" strike="noStrike" kern="0" cap="none" spc="0" normalizeH="0" baseline="0" noProof="0" dirty="0">
                <a:ln>
                  <a:noFill/>
                </a:ln>
                <a:solidFill>
                  <a:srgbClr val="FF785D"/>
                </a:solidFill>
                <a:effectLst/>
                <a:uLnTx/>
                <a:uFillTx/>
                <a:latin typeface="Times New Roman" panose="02020603050405020304" pitchFamily="18" charset="0"/>
                <a:cs typeface="Times New Roman" panose="02020603050405020304" pitchFamily="18" charset="0"/>
                <a:sym typeface="Arial"/>
              </a:rPr>
              <a:t>02</a:t>
            </a:r>
          </a:p>
        </p:txBody>
      </p:sp>
    </p:spTree>
    <p:extLst>
      <p:ext uri="{BB962C8B-B14F-4D97-AF65-F5344CB8AC3E}">
        <p14:creationId xmlns:p14="http://schemas.microsoft.com/office/powerpoint/2010/main" val="10283951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inVertical)">
                                      <p:cBhvr>
                                        <p:cTn id="27" dur="500"/>
                                        <p:tgtEl>
                                          <p:spTgt spid="5"/>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arn(inVertical)">
                                      <p:cBhvr>
                                        <p:cTn id="30" dur="500"/>
                                        <p:tgtEl>
                                          <p:spTgt spid="8"/>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barn(inVertical)">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animBg="1"/>
      <p:bldP spid="7" grpId="0"/>
      <p:bldP spid="10" grpId="0" animBg="1"/>
      <p:bldP spid="11" grpId="0" animBg="1"/>
      <p:bldP spid="5" grpId="0" animBg="1"/>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42"/>
        <p:cNvGrpSpPr/>
        <p:nvPr/>
      </p:nvGrpSpPr>
      <p:grpSpPr>
        <a:xfrm>
          <a:off x="0" y="0"/>
          <a:ext cx="0" cy="0"/>
          <a:chOff x="0" y="0"/>
          <a:chExt cx="0" cy="0"/>
        </a:xfrm>
      </p:grpSpPr>
      <p:sp>
        <p:nvSpPr>
          <p:cNvPr id="763" name="Google Shape;763;p46"/>
          <p:cNvSpPr/>
          <p:nvPr/>
        </p:nvSpPr>
        <p:spPr>
          <a:xfrm>
            <a:off x="0" y="5995372"/>
            <a:ext cx="675067" cy="793992"/>
          </a:xfrm>
          <a:custGeom>
            <a:avLst/>
            <a:gdLst/>
            <a:ahLst/>
            <a:cxnLst/>
            <a:rect l="l" t="t" r="r" b="b"/>
            <a:pathLst>
              <a:path w="2929" h="3445" extrusionOk="0">
                <a:moveTo>
                  <a:pt x="2181" y="0"/>
                </a:moveTo>
                <a:cubicBezTo>
                  <a:pt x="1811" y="0"/>
                  <a:pt x="1616" y="938"/>
                  <a:pt x="1852" y="1127"/>
                </a:cubicBezTo>
                <a:cubicBezTo>
                  <a:pt x="1833" y="1220"/>
                  <a:pt x="1803" y="1306"/>
                  <a:pt x="1772" y="1394"/>
                </a:cubicBezTo>
                <a:cubicBezTo>
                  <a:pt x="1688" y="1129"/>
                  <a:pt x="1484" y="551"/>
                  <a:pt x="1239" y="551"/>
                </a:cubicBezTo>
                <a:cubicBezTo>
                  <a:pt x="1208" y="551"/>
                  <a:pt x="1176" y="560"/>
                  <a:pt x="1144" y="580"/>
                </a:cubicBezTo>
                <a:cubicBezTo>
                  <a:pt x="840" y="772"/>
                  <a:pt x="1411" y="1549"/>
                  <a:pt x="1603" y="1791"/>
                </a:cubicBezTo>
                <a:cubicBezTo>
                  <a:pt x="1554" y="1885"/>
                  <a:pt x="1505" y="1971"/>
                  <a:pt x="1448" y="2065"/>
                </a:cubicBezTo>
                <a:cubicBezTo>
                  <a:pt x="1316" y="1763"/>
                  <a:pt x="1001" y="1121"/>
                  <a:pt x="719" y="1121"/>
                </a:cubicBezTo>
                <a:cubicBezTo>
                  <a:pt x="682" y="1121"/>
                  <a:pt x="646" y="1133"/>
                  <a:pt x="610" y="1157"/>
                </a:cubicBezTo>
                <a:cubicBezTo>
                  <a:pt x="299" y="1375"/>
                  <a:pt x="914" y="2114"/>
                  <a:pt x="1230" y="2375"/>
                </a:cubicBezTo>
                <a:cubicBezTo>
                  <a:pt x="1138" y="2493"/>
                  <a:pt x="1032" y="2605"/>
                  <a:pt x="926" y="2711"/>
                </a:cubicBezTo>
                <a:cubicBezTo>
                  <a:pt x="868" y="2253"/>
                  <a:pt x="574" y="1982"/>
                  <a:pt x="368" y="1982"/>
                </a:cubicBezTo>
                <a:cubicBezTo>
                  <a:pt x="331" y="1982"/>
                  <a:pt x="297" y="1990"/>
                  <a:pt x="267" y="2008"/>
                </a:cubicBezTo>
                <a:cubicBezTo>
                  <a:pt x="75" y="2126"/>
                  <a:pt x="393" y="2661"/>
                  <a:pt x="648" y="2954"/>
                </a:cubicBezTo>
                <a:cubicBezTo>
                  <a:pt x="461" y="3089"/>
                  <a:pt x="267" y="3201"/>
                  <a:pt x="63" y="3289"/>
                </a:cubicBezTo>
                <a:cubicBezTo>
                  <a:pt x="26" y="3307"/>
                  <a:pt x="0" y="3350"/>
                  <a:pt x="20" y="3393"/>
                </a:cubicBezTo>
                <a:cubicBezTo>
                  <a:pt x="32" y="3425"/>
                  <a:pt x="63" y="3444"/>
                  <a:pt x="94" y="3444"/>
                </a:cubicBezTo>
                <a:cubicBezTo>
                  <a:pt x="106" y="3444"/>
                  <a:pt x="118" y="3444"/>
                  <a:pt x="126" y="3438"/>
                </a:cubicBezTo>
                <a:cubicBezTo>
                  <a:pt x="342" y="3350"/>
                  <a:pt x="560" y="3220"/>
                  <a:pt x="759" y="3071"/>
                </a:cubicBezTo>
                <a:cubicBezTo>
                  <a:pt x="1008" y="3299"/>
                  <a:pt x="1263" y="3378"/>
                  <a:pt x="1464" y="3378"/>
                </a:cubicBezTo>
                <a:cubicBezTo>
                  <a:pt x="1690" y="3378"/>
                  <a:pt x="1846" y="3279"/>
                  <a:pt x="1846" y="3183"/>
                </a:cubicBezTo>
                <a:cubicBezTo>
                  <a:pt x="1846" y="3003"/>
                  <a:pt x="1523" y="2934"/>
                  <a:pt x="1032" y="2834"/>
                </a:cubicBezTo>
                <a:cubicBezTo>
                  <a:pt x="1150" y="2722"/>
                  <a:pt x="1262" y="2599"/>
                  <a:pt x="1368" y="2469"/>
                </a:cubicBezTo>
                <a:cubicBezTo>
                  <a:pt x="1527" y="2548"/>
                  <a:pt x="1751" y="2587"/>
                  <a:pt x="1957" y="2587"/>
                </a:cubicBezTo>
                <a:cubicBezTo>
                  <a:pt x="2268" y="2587"/>
                  <a:pt x="2540" y="2499"/>
                  <a:pt x="2492" y="2332"/>
                </a:cubicBezTo>
                <a:cubicBezTo>
                  <a:pt x="2444" y="2175"/>
                  <a:pt x="2300" y="2143"/>
                  <a:pt x="2108" y="2143"/>
                </a:cubicBezTo>
                <a:cubicBezTo>
                  <a:pt x="1976" y="2143"/>
                  <a:pt x="1821" y="2158"/>
                  <a:pt x="1658" y="2158"/>
                </a:cubicBezTo>
                <a:cubicBezTo>
                  <a:pt x="1634" y="2158"/>
                  <a:pt x="1610" y="2158"/>
                  <a:pt x="1585" y="2157"/>
                </a:cubicBezTo>
                <a:cubicBezTo>
                  <a:pt x="1641" y="2071"/>
                  <a:pt x="1697" y="1977"/>
                  <a:pt x="1746" y="1879"/>
                </a:cubicBezTo>
                <a:cubicBezTo>
                  <a:pt x="1770" y="1881"/>
                  <a:pt x="1796" y="1883"/>
                  <a:pt x="1822" y="1883"/>
                </a:cubicBezTo>
                <a:cubicBezTo>
                  <a:pt x="2263" y="1883"/>
                  <a:pt x="2929" y="1501"/>
                  <a:pt x="2753" y="1208"/>
                </a:cubicBezTo>
                <a:cubicBezTo>
                  <a:pt x="2713" y="1142"/>
                  <a:pt x="2651" y="1116"/>
                  <a:pt x="2577" y="1116"/>
                </a:cubicBezTo>
                <a:cubicBezTo>
                  <a:pt x="2379" y="1116"/>
                  <a:pt x="2096" y="1308"/>
                  <a:pt x="1933" y="1431"/>
                </a:cubicBezTo>
                <a:cubicBezTo>
                  <a:pt x="1970" y="1331"/>
                  <a:pt x="1995" y="1232"/>
                  <a:pt x="2019" y="1133"/>
                </a:cubicBezTo>
                <a:cubicBezTo>
                  <a:pt x="2294" y="971"/>
                  <a:pt x="2647" y="113"/>
                  <a:pt x="2243" y="9"/>
                </a:cubicBezTo>
                <a:cubicBezTo>
                  <a:pt x="2222" y="3"/>
                  <a:pt x="2201" y="0"/>
                  <a:pt x="2181"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 name="Freeform 18">
            <a:extLst>
              <a:ext uri="{FF2B5EF4-FFF2-40B4-BE49-F238E27FC236}">
                <a16:creationId xmlns:a16="http://schemas.microsoft.com/office/drawing/2014/main" id="{8F8F372B-11D4-27B0-2E11-D100781B5BFD}"/>
              </a:ext>
            </a:extLst>
          </p:cNvPr>
          <p:cNvSpPr/>
          <p:nvPr/>
        </p:nvSpPr>
        <p:spPr>
          <a:xfrm>
            <a:off x="11016343" y="5889173"/>
            <a:ext cx="1082883" cy="968828"/>
          </a:xfrm>
          <a:custGeom>
            <a:avLst/>
            <a:gdLst/>
            <a:ahLst/>
            <a:cxnLst/>
            <a:rect l="l" t="t" r="r" b="b"/>
            <a:pathLst>
              <a:path w="4282187" h="3532805">
                <a:moveTo>
                  <a:pt x="0" y="0"/>
                </a:moveTo>
                <a:lnTo>
                  <a:pt x="4282187" y="0"/>
                </a:lnTo>
                <a:lnTo>
                  <a:pt x="4282187" y="3532805"/>
                </a:lnTo>
                <a:lnTo>
                  <a:pt x="0" y="3532805"/>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txBody>
          <a:bodyPr/>
          <a:lstStyle/>
          <a:p>
            <a:pPr defTabSz="1219170">
              <a:buClr>
                <a:srgbClr val="000000"/>
              </a:buClr>
            </a:pPr>
            <a:endParaRPr lang="en-SG" sz="933" kern="0">
              <a:solidFill>
                <a:srgbClr val="000000"/>
              </a:solidFill>
              <a:latin typeface="Arial"/>
              <a:cs typeface="Arial"/>
              <a:sym typeface="Arial"/>
            </a:endParaRPr>
          </a:p>
        </p:txBody>
      </p:sp>
      <p:pic>
        <p:nvPicPr>
          <p:cNvPr id="16" name="图片 2">
            <a:extLst>
              <a:ext uri="{FF2B5EF4-FFF2-40B4-BE49-F238E27FC236}">
                <a16:creationId xmlns:a16="http://schemas.microsoft.com/office/drawing/2014/main" id="{0E49633F-E3C0-321C-5D6E-BA92DA9BE9E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06130" y="1345610"/>
            <a:ext cx="1701283" cy="1701283"/>
          </a:xfrm>
          <a:prstGeom prst="rect">
            <a:avLst/>
          </a:prstGeom>
        </p:spPr>
      </p:pic>
      <p:pic>
        <p:nvPicPr>
          <p:cNvPr id="22" name="图片 40">
            <a:extLst>
              <a:ext uri="{FF2B5EF4-FFF2-40B4-BE49-F238E27FC236}">
                <a16:creationId xmlns:a16="http://schemas.microsoft.com/office/drawing/2014/main" id="{C1DE5F01-1B7F-2814-8088-2973DFCF91B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7222" y="3689972"/>
            <a:ext cx="1701283" cy="1701283"/>
          </a:xfrm>
          <a:prstGeom prst="rect">
            <a:avLst/>
          </a:prstGeom>
        </p:spPr>
      </p:pic>
      <p:sp>
        <p:nvSpPr>
          <p:cNvPr id="23" name="Freeform 18">
            <a:extLst>
              <a:ext uri="{FF2B5EF4-FFF2-40B4-BE49-F238E27FC236}">
                <a16:creationId xmlns:a16="http://schemas.microsoft.com/office/drawing/2014/main" id="{BE16B4C0-3C74-4D39-4A4D-C0B276EAE799}"/>
              </a:ext>
            </a:extLst>
          </p:cNvPr>
          <p:cNvSpPr/>
          <p:nvPr/>
        </p:nvSpPr>
        <p:spPr>
          <a:xfrm flipH="1">
            <a:off x="10029824" y="4028307"/>
            <a:ext cx="1357445" cy="2829693"/>
          </a:xfrm>
          <a:custGeom>
            <a:avLst/>
            <a:gdLst/>
            <a:ahLst/>
            <a:cxnLst/>
            <a:rect l="l" t="t" r="r" b="b"/>
            <a:pathLst>
              <a:path w="3281476" h="5607135">
                <a:moveTo>
                  <a:pt x="3281476" y="0"/>
                </a:moveTo>
                <a:lnTo>
                  <a:pt x="0" y="0"/>
                </a:lnTo>
                <a:lnTo>
                  <a:pt x="0" y="5607135"/>
                </a:lnTo>
                <a:lnTo>
                  <a:pt x="3281476" y="5607135"/>
                </a:lnTo>
                <a:lnTo>
                  <a:pt x="3281476" y="0"/>
                </a:lnTo>
                <a:close/>
              </a:path>
            </a:pathLst>
          </a:custGeom>
          <a:blipFill>
            <a:blip r:embed="rId6">
              <a:extLst>
                <a:ext uri="{96DAC541-7B7A-43D3-8B79-37D633B846F1}">
                  <asvg:svgBlip xmlns="" xmlns:asvg="http://schemas.microsoft.com/office/drawing/2016/SVG/main" r:embed="rId7"/>
                </a:ext>
              </a:extLst>
            </a:blip>
            <a:stretch>
              <a:fillRect b="-78820"/>
            </a:stretch>
          </a:blipFill>
        </p:spPr>
        <p:txBody>
          <a:bodyPr/>
          <a:lstStyle/>
          <a:p>
            <a:pPr defTabSz="1219170">
              <a:buClr>
                <a:srgbClr val="000000"/>
              </a:buClr>
            </a:pPr>
            <a:endParaRPr lang="en-SG" sz="1867" kern="0">
              <a:solidFill>
                <a:srgbClr val="000000"/>
              </a:solidFill>
              <a:latin typeface="Arial"/>
              <a:cs typeface="Arial"/>
              <a:sym typeface="Arial"/>
            </a:endParaRPr>
          </a:p>
        </p:txBody>
      </p:sp>
      <p:sp>
        <p:nvSpPr>
          <p:cNvPr id="2" name="Rectangle 1"/>
          <p:cNvSpPr/>
          <p:nvPr/>
        </p:nvSpPr>
        <p:spPr>
          <a:xfrm>
            <a:off x="1884009" y="878314"/>
            <a:ext cx="8468610" cy="4069319"/>
          </a:xfrm>
          <a:prstGeom prst="rect">
            <a:avLst/>
          </a:prstGeom>
        </p:spPr>
        <p:txBody>
          <a:bodyPr wrap="square">
            <a:spAutoFit/>
          </a:bodyPr>
          <a:lstStyle/>
          <a:p>
            <a:pPr marL="342900" lvl="0" indent="-342900" algn="just">
              <a:lnSpc>
                <a:spcPct val="115000"/>
              </a:lnSpc>
              <a:spcAft>
                <a:spcPts val="50"/>
              </a:spcAft>
              <a:buFont typeface="+mj-lt"/>
              <a:buAutoNum type="alphaLcPeriod"/>
            </a:pPr>
            <a:r>
              <a:rPr lang="en-US" sz="2800" b="1" i="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Hoàn</a:t>
            </a:r>
            <a:r>
              <a:rPr lang="en-US" sz="28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cảnh</a:t>
            </a:r>
            <a:endParaRPr lang="en-US" sz="2000" dirty="0">
              <a:latin typeface="Arial" panose="020B0604020202020204" pitchFamily="34" charset="0"/>
              <a:ea typeface="Arial" panose="020B0604020202020204" pitchFamily="34" charset="0"/>
              <a:cs typeface="Times New Roman" panose="02020603050405020304" pitchFamily="18" charset="0"/>
            </a:endParaRPr>
          </a:p>
          <a:p>
            <a:pPr indent="160020" algn="just">
              <a:lnSpc>
                <a:spcPct val="115000"/>
              </a:lnSpc>
              <a:spcAft>
                <a:spcPts val="50"/>
              </a:spcAft>
            </a:pP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Từ</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năm</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1965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đến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năm</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1972, </a:t>
            </a:r>
            <a:r>
              <a:rPr lang="en-US" sz="2800" b="1"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Mĩ</a:t>
            </a:r>
            <a:r>
              <a:rPr lang="en-US" sz="28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đã</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tiến</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hành</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hai</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cuộc</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chiến</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tranh</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phá</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hoại</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miền</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Bắc</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bằng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không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quân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hải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quân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Hải</a:t>
            </a:r>
            <a:r>
              <a:rPr lang="en-US"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Phòng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trọng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bắn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phá</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đế</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quốc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Mĩ</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nhằm</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bao</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vây</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cô</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lập</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cắt</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đứt</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nguồn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chi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viện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nước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xã</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hội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chủ</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nghĩa</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ngăn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chặn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tuyến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vận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chuyển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từ</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Hải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Phòng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nơi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ngăn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chặn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sự</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chi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viện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miền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Bắc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tiền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tuyến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miền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Nam</a:t>
            </a:r>
            <a:endParaRPr lang="en-US" sz="2000" dirty="0">
              <a:effectLst/>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6223899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1+#ppt_w/2"/>
                                          </p:val>
                                        </p:tav>
                                        <p:tav tm="100000">
                                          <p:val>
                                            <p:strVal val="#ppt_x"/>
                                          </p:val>
                                        </p:tav>
                                      </p:tavLst>
                                    </p:anim>
                                    <p:anim calcmode="lin" valueType="num">
                                      <p:cBhvr additive="base">
                                        <p:cTn id="8" dur="75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750" fill="hold"/>
                                        <p:tgtEl>
                                          <p:spTgt spid="22"/>
                                        </p:tgtEl>
                                        <p:attrNameLst>
                                          <p:attrName>ppt_x</p:attrName>
                                        </p:attrNameLst>
                                      </p:cBhvr>
                                      <p:tavLst>
                                        <p:tav tm="0">
                                          <p:val>
                                            <p:strVal val="1+#ppt_w/2"/>
                                          </p:val>
                                        </p:tav>
                                        <p:tav tm="100000">
                                          <p:val>
                                            <p:strVal val="#ppt_x"/>
                                          </p:val>
                                        </p:tav>
                                      </p:tavLst>
                                    </p:anim>
                                    <p:anim calcmode="lin" valueType="num">
                                      <p:cBhvr additive="base">
                                        <p:cTn id="14" dur="75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742"/>
        <p:cNvGrpSpPr/>
        <p:nvPr/>
      </p:nvGrpSpPr>
      <p:grpSpPr>
        <a:xfrm>
          <a:off x="0" y="0"/>
          <a:ext cx="0" cy="0"/>
          <a:chOff x="0" y="0"/>
          <a:chExt cx="0" cy="0"/>
        </a:xfrm>
      </p:grpSpPr>
      <p:sp>
        <p:nvSpPr>
          <p:cNvPr id="5" name="Rectangle 4"/>
          <p:cNvSpPr/>
          <p:nvPr/>
        </p:nvSpPr>
        <p:spPr>
          <a:xfrm>
            <a:off x="1622739" y="534988"/>
            <a:ext cx="9375819" cy="5677965"/>
          </a:xfrm>
          <a:prstGeom prst="rect">
            <a:avLst/>
          </a:prstGeom>
        </p:spPr>
        <p:txBody>
          <a:bodyPr wrap="square">
            <a:spAutoFit/>
          </a:bodyPr>
          <a:lstStyle/>
          <a:p>
            <a:pPr algn="just">
              <a:lnSpc>
                <a:spcPct val="115000"/>
              </a:lnSpc>
              <a:spcAft>
                <a:spcPts val="50"/>
              </a:spcAft>
            </a:pPr>
            <a:r>
              <a:rPr lang="en-US" sz="28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b. </a:t>
            </a:r>
            <a:r>
              <a:rPr lang="en-US" sz="2800" b="1" i="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Hải</a:t>
            </a:r>
            <a:r>
              <a:rPr lang="en-US" sz="28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Phòng</a:t>
            </a:r>
            <a:r>
              <a:rPr lang="en-US" sz="28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vừa</a:t>
            </a:r>
            <a:r>
              <a:rPr lang="en-US" sz="28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sản</a:t>
            </a:r>
            <a:r>
              <a:rPr lang="en-US" sz="28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xuất</a:t>
            </a:r>
            <a:r>
              <a:rPr lang="en-US" sz="28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vừa</a:t>
            </a:r>
            <a:r>
              <a:rPr lang="en-US" sz="28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chiến</a:t>
            </a:r>
            <a:r>
              <a:rPr lang="en-US" sz="28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đấu</a:t>
            </a:r>
            <a:r>
              <a:rPr lang="en-US" sz="28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và</a:t>
            </a:r>
            <a:r>
              <a:rPr lang="en-US" sz="28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làm</a:t>
            </a:r>
            <a:r>
              <a:rPr lang="en-US" sz="28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nghĩa</a:t>
            </a:r>
            <a:r>
              <a:rPr lang="en-US" sz="28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vụ</a:t>
            </a:r>
            <a:r>
              <a:rPr lang="en-US" sz="28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hậu</a:t>
            </a:r>
            <a:r>
              <a:rPr lang="en-US" sz="28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phương</a:t>
            </a:r>
            <a:r>
              <a:rPr lang="en-US" sz="28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với</a:t>
            </a:r>
            <a:r>
              <a:rPr lang="en-US" sz="28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i="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miền</a:t>
            </a:r>
            <a:r>
              <a:rPr lang="en-US" sz="28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Nam.</a:t>
            </a:r>
            <a:endParaRPr lang="en-US" sz="2800" dirty="0">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50"/>
              </a:spcAft>
            </a:pP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chiến</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đấu</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chống</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chiến</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tranh</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phá</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hoại</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lần</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thứ</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nhất</a:t>
            </a:r>
            <a:r>
              <a:rPr lang="vi-VN" sz="2800" b="1"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50"/>
              </a:spcAft>
            </a:pP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tinh</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thần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sản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xuất</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giỏi</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chiến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đấu</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giỏi</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dân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thành</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phố</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đã</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kiên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cường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bám</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nhà</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máy</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ruộng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đồng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mặt</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biển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để</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sản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xuất</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chiến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đấu</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vi-VN"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50"/>
              </a:spcAft>
            </a:pPr>
            <a:r>
              <a:rPr lang="en-US"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Văn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hoá</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giáo</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dục</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vẫn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phát</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triển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mạnh</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mẽ</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latin typeface="Arial" panose="020B0604020202020204" pitchFamily="34" charset="0"/>
              <a:ea typeface="Arial" panose="020B0604020202020204" pitchFamily="34" charset="0"/>
              <a:cs typeface="Times New Roman" panose="02020603050405020304" pitchFamily="18" charset="0"/>
            </a:endParaRPr>
          </a:p>
          <a:p>
            <a:pPr marL="342900" indent="-342900">
              <a:lnSpc>
                <a:spcPct val="115000"/>
              </a:lnSpc>
              <a:spcAft>
                <a:spcPts val="50"/>
              </a:spcAft>
              <a:buFontTx/>
              <a:buChar char="-"/>
            </a:pPr>
            <a:r>
              <a:rPr lang="en-US" sz="2400"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Quân</a:t>
            </a:r>
            <a:r>
              <a:rPr lang="en-US"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dân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Hải</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Phòng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đã</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bắn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rơi</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217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máy</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bay,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bắn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cháy</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nhiều</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tàu</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chiến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Mĩ</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p>
          <a:p>
            <a:pPr>
              <a:lnSpc>
                <a:spcPct val="115000"/>
              </a:lnSpc>
              <a:spcAft>
                <a:spcPts val="50"/>
              </a:spcAft>
            </a:pPr>
            <a:r>
              <a:rPr lang="vi-VN" sz="3600"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=&gt; G</a:t>
            </a:r>
            <a:r>
              <a:rPr lang="en-US" sz="3600"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óp</a:t>
            </a:r>
            <a:r>
              <a:rPr lang="en-US" sz="3600"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phần</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bảo</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vệ</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hậu</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phương</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miền</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Bắc</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buộc</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đế</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quố</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Mĩ</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phải</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chấm</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dứt</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chiến</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tranh</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phá</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hoại</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miền</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Bắc</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(01-11-1968</a:t>
            </a:r>
            <a:r>
              <a:rPr lang="en-US" sz="3600"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3600" dirty="0">
              <a:solidFill>
                <a:srgbClr val="FF0000"/>
              </a:solidFill>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485693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828801" y="877806"/>
            <a:ext cx="8757634" cy="5073184"/>
          </a:xfrm>
          <a:prstGeom prst="rect">
            <a:avLst/>
          </a:prstGeom>
        </p:spPr>
        <p:txBody>
          <a:bodyPr wrap="square">
            <a:spAutoFit/>
          </a:bodyPr>
          <a:lstStyle/>
          <a:p>
            <a:pPr algn="just">
              <a:lnSpc>
                <a:spcPct val="115000"/>
              </a:lnSpc>
              <a:spcAft>
                <a:spcPts val="50"/>
              </a:spcAft>
            </a:pP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chiến</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đấu</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chống</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chiến</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tranh</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phá</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hoại</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lần</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thứ</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hai</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000" dirty="0">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50"/>
              </a:spcAft>
            </a:pP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Q</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uân và dân Hải Phòng vừa trực tiếp chiến đấu vừa bảo đảm giao thông, chuyến hàng hóa, vũ khí từ Cảng đi các chiến trường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000" dirty="0">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50"/>
              </a:spcAft>
            </a:pPr>
            <a:r>
              <a:rPr lang="vi-VN" sz="2800" dirty="0" smtClean="0">
                <a:latin typeface="Times New Roman" panose="02020603050405020304" pitchFamily="18" charset="0"/>
                <a:ea typeface="Times New Roman" panose="02020603050405020304" pitchFamily="18" charset="0"/>
                <a:cs typeface="Times New Roman" panose="02020603050405020304" pitchFamily="18" charset="0"/>
              </a:rPr>
              <a:t>cùng với quân dân Thủ đô Hà Nội đập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tan cuộc tập kích chiến lược bằng đường không của đế quốc Mĩ, làm nên trận "Điện Biên Phủ trên không", </a:t>
            </a:r>
            <a:r>
              <a:rPr lang="vi-VN"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buộc Mĩ phải kí kết Hiệp định Pari về chấm dứt chiến tranh, lập lại hòa bình ở Việt Nam (27-1-1973) và rút quân về nước.</a:t>
            </a:r>
            <a:endParaRPr lang="en-US" sz="2000" b="1" dirty="0">
              <a:solidFill>
                <a:srgbClr val="FF0000"/>
              </a:solidFill>
              <a:effectLst/>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9896461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28045" y="1001775"/>
            <a:ext cx="8229600" cy="4149341"/>
          </a:xfrm>
          <a:prstGeom prst="rect">
            <a:avLst/>
          </a:prstGeom>
        </p:spPr>
        <p:txBody>
          <a:bodyPr wrap="square">
            <a:spAutoFit/>
          </a:bodyPr>
          <a:lstStyle/>
          <a:p>
            <a:pPr algn="just">
              <a:lnSpc>
                <a:spcPct val="115000"/>
              </a:lnSpc>
              <a:spcAft>
                <a:spcPts val="50"/>
              </a:spcAft>
            </a:pPr>
            <a:r>
              <a:rPr lang="en-US" sz="3600" b="1" i="1" dirty="0">
                <a:latin typeface="Times New Roman" panose="02020603050405020304" pitchFamily="18" charset="0"/>
                <a:ea typeface="Times New Roman" panose="02020603050405020304" pitchFamily="18" charset="0"/>
                <a:cs typeface="Times New Roman" panose="02020603050405020304" pitchFamily="18" charset="0"/>
              </a:rPr>
              <a:t>- </a:t>
            </a:r>
            <a:r>
              <a:rPr lang="vi-VN" sz="3600" b="1" i="1" dirty="0">
                <a:latin typeface="Times New Roman" panose="02020603050405020304" pitchFamily="18" charset="0"/>
                <a:ea typeface="Times New Roman" panose="02020603050405020304" pitchFamily="18" charset="0"/>
                <a:cs typeface="Times New Roman" panose="02020603050405020304" pitchFamily="18" charset="0"/>
              </a:rPr>
              <a:t>Sau khi Hiệp định Pari được kí kết (1973</a:t>
            </a:r>
            <a:r>
              <a:rPr lang="en-US" sz="3600" b="1" i="1"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latin typeface="Arial" panose="020B0604020202020204" pitchFamily="34" charset="0"/>
              <a:ea typeface="Arial" panose="020B0604020202020204" pitchFamily="34" charset="0"/>
              <a:cs typeface="Times New Roman" panose="02020603050405020304" pitchFamily="18" charset="0"/>
            </a:endParaRPr>
          </a:p>
          <a:p>
            <a:r>
              <a:rPr lang="en-US" sz="3600" dirty="0">
                <a:latin typeface="Arial" panose="020B0604020202020204" pitchFamily="34" charset="0"/>
                <a:ea typeface="Times New Roman" panose="02020603050405020304" pitchFamily="18" charset="0"/>
                <a:cs typeface="Times New Roman" panose="02020603050405020304" pitchFamily="18" charset="0"/>
              </a:rPr>
              <a:t> </a:t>
            </a:r>
            <a:r>
              <a:rPr lang="vi-VN" sz="3600" dirty="0">
                <a:latin typeface="Times New Roman" panose="02020603050405020304" pitchFamily="18" charset="0"/>
                <a:ea typeface="Times New Roman" panose="02020603050405020304" pitchFamily="18" charset="0"/>
              </a:rPr>
              <a:t>Hải Phòng </a:t>
            </a:r>
            <a:r>
              <a:rPr lang="vi-VN" sz="3600" b="1" dirty="0">
                <a:solidFill>
                  <a:srgbClr val="FF0000"/>
                </a:solidFill>
                <a:latin typeface="Times New Roman" panose="02020603050405020304" pitchFamily="18" charset="0"/>
                <a:ea typeface="Times New Roman" panose="02020603050405020304" pitchFamily="18" charset="0"/>
              </a:rPr>
              <a:t>tập trung khôi phục kinh tế, </a:t>
            </a:r>
            <a:r>
              <a:rPr lang="vi-VN" sz="3600" dirty="0">
                <a:latin typeface="Times New Roman" panose="02020603050405020304" pitchFamily="18" charset="0"/>
                <a:ea typeface="Times New Roman" panose="02020603050405020304" pitchFamily="18" charset="0"/>
              </a:rPr>
              <a:t>ổn định đời sống nhân dân, dốc sức </a:t>
            </a:r>
            <a:r>
              <a:rPr lang="vi-VN" sz="3600" b="1" dirty="0">
                <a:solidFill>
                  <a:srgbClr val="FF0000"/>
                </a:solidFill>
                <a:latin typeface="Times New Roman" panose="02020603050405020304" pitchFamily="18" charset="0"/>
                <a:ea typeface="Times New Roman" panose="02020603050405020304" pitchFamily="18" charset="0"/>
              </a:rPr>
              <a:t>chi viện cho tiền tuyến miền Nam</a:t>
            </a:r>
            <a:r>
              <a:rPr lang="vi-VN" sz="3600" dirty="0">
                <a:latin typeface="Times New Roman" panose="02020603050405020304" pitchFamily="18" charset="0"/>
                <a:ea typeface="Times New Roman" panose="02020603050405020304" pitchFamily="18" charset="0"/>
              </a:rPr>
              <a:t>, cùng quân và dân cả nước hoàn thành sự nghiệp giải phóng miền Nam, thống nhất đất nước.</a:t>
            </a:r>
            <a:endParaRPr lang="en-US" sz="3600" dirty="0"/>
          </a:p>
        </p:txBody>
      </p:sp>
    </p:spTree>
    <p:extLst>
      <p:ext uri="{BB962C8B-B14F-4D97-AF65-F5344CB8AC3E}">
        <p14:creationId xmlns:p14="http://schemas.microsoft.com/office/powerpoint/2010/main" val="5275475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742"/>
        <p:cNvGrpSpPr/>
        <p:nvPr/>
      </p:nvGrpSpPr>
      <p:grpSpPr>
        <a:xfrm>
          <a:off x="0" y="0"/>
          <a:ext cx="0" cy="0"/>
          <a:chOff x="0" y="0"/>
          <a:chExt cx="0" cy="0"/>
        </a:xfrm>
      </p:grpSpPr>
      <p:sp>
        <p:nvSpPr>
          <p:cNvPr id="32" name="矩形: 圆角 8">
            <a:extLst>
              <a:ext uri="{FF2B5EF4-FFF2-40B4-BE49-F238E27FC236}">
                <a16:creationId xmlns:a16="http://schemas.microsoft.com/office/drawing/2014/main" id="{9DFA546E-E204-EEE7-70CC-C554A0BF3FA2}"/>
              </a:ext>
            </a:extLst>
          </p:cNvPr>
          <p:cNvSpPr/>
          <p:nvPr/>
        </p:nvSpPr>
        <p:spPr>
          <a:xfrm>
            <a:off x="2262389" y="200137"/>
            <a:ext cx="6016513" cy="1023356"/>
          </a:xfrm>
          <a:prstGeom prst="roundRect">
            <a:avLst>
              <a:gd name="adj" fmla="val 50000"/>
            </a:avLst>
          </a:prstGeom>
          <a:solidFill>
            <a:schemeClr val="accent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normAutofit fontScale="950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en-US" sz="3600" b="1" i="0" u="none" strike="noStrike" kern="1200" cap="none" spc="0" normalizeH="0" baseline="0" noProof="0" dirty="0" smtClean="0">
                <a:ln>
                  <a:noFill/>
                </a:ln>
                <a:solidFill>
                  <a:srgbClr val="FFFFFF"/>
                </a:solidFill>
                <a:effectLst/>
                <a:uLnTx/>
                <a:uFillTx/>
                <a:latin typeface="Times New Roman" panose="02020603050405020304" pitchFamily="18" charset="0"/>
                <a:ea typeface="字魂86号-杨任东楷书"/>
                <a:cs typeface="Times New Roman" panose="02020603050405020304" pitchFamily="18" charset="0"/>
              </a:rPr>
              <a:t>MỞ RỘNG</a:t>
            </a:r>
            <a:r>
              <a:rPr kumimoji="0" lang="vi-VN" altLang="en-US" sz="3600" b="1" i="0" u="none" strike="noStrike" kern="1200" cap="none" spc="0" normalizeH="0" noProof="0" dirty="0" smtClean="0">
                <a:ln>
                  <a:noFill/>
                </a:ln>
                <a:solidFill>
                  <a:srgbClr val="FFFFFF"/>
                </a:solidFill>
                <a:effectLst/>
                <a:uLnTx/>
                <a:uFillTx/>
                <a:latin typeface="Times New Roman" panose="02020603050405020304" pitchFamily="18" charset="0"/>
                <a:ea typeface="字魂86号-杨任东楷书"/>
                <a:cs typeface="Times New Roman" panose="02020603050405020304" pitchFamily="18" charset="0"/>
              </a:rPr>
              <a:t> KIẾN THỨC</a:t>
            </a:r>
            <a:endParaRPr kumimoji="0" lang="en-US" altLang="en-US" sz="3600" b="1" i="0" u="none" strike="noStrike" kern="1200" cap="none" spc="0" normalizeH="0" baseline="0" noProof="0" dirty="0">
              <a:ln>
                <a:noFill/>
              </a:ln>
              <a:solidFill>
                <a:srgbClr val="FFFFFF"/>
              </a:solidFill>
              <a:effectLst/>
              <a:uLnTx/>
              <a:uFillTx/>
              <a:latin typeface="Times New Roman" panose="02020603050405020304" pitchFamily="18" charset="0"/>
              <a:ea typeface="字魂86号-杨任东楷书"/>
              <a:cs typeface="Times New Roman" panose="02020603050405020304" pitchFamily="18" charset="0"/>
            </a:endParaRPr>
          </a:p>
        </p:txBody>
      </p:sp>
      <p:sp>
        <p:nvSpPr>
          <p:cNvPr id="763" name="Google Shape;763;p46"/>
          <p:cNvSpPr/>
          <p:nvPr/>
        </p:nvSpPr>
        <p:spPr>
          <a:xfrm>
            <a:off x="0" y="5995372"/>
            <a:ext cx="675067" cy="793992"/>
          </a:xfrm>
          <a:custGeom>
            <a:avLst/>
            <a:gdLst/>
            <a:ahLst/>
            <a:cxnLst/>
            <a:rect l="l" t="t" r="r" b="b"/>
            <a:pathLst>
              <a:path w="2929" h="3445" extrusionOk="0">
                <a:moveTo>
                  <a:pt x="2181" y="0"/>
                </a:moveTo>
                <a:cubicBezTo>
                  <a:pt x="1811" y="0"/>
                  <a:pt x="1616" y="938"/>
                  <a:pt x="1852" y="1127"/>
                </a:cubicBezTo>
                <a:cubicBezTo>
                  <a:pt x="1833" y="1220"/>
                  <a:pt x="1803" y="1306"/>
                  <a:pt x="1772" y="1394"/>
                </a:cubicBezTo>
                <a:cubicBezTo>
                  <a:pt x="1688" y="1129"/>
                  <a:pt x="1484" y="551"/>
                  <a:pt x="1239" y="551"/>
                </a:cubicBezTo>
                <a:cubicBezTo>
                  <a:pt x="1208" y="551"/>
                  <a:pt x="1176" y="560"/>
                  <a:pt x="1144" y="580"/>
                </a:cubicBezTo>
                <a:cubicBezTo>
                  <a:pt x="840" y="772"/>
                  <a:pt x="1411" y="1549"/>
                  <a:pt x="1603" y="1791"/>
                </a:cubicBezTo>
                <a:cubicBezTo>
                  <a:pt x="1554" y="1885"/>
                  <a:pt x="1505" y="1971"/>
                  <a:pt x="1448" y="2065"/>
                </a:cubicBezTo>
                <a:cubicBezTo>
                  <a:pt x="1316" y="1763"/>
                  <a:pt x="1001" y="1121"/>
                  <a:pt x="719" y="1121"/>
                </a:cubicBezTo>
                <a:cubicBezTo>
                  <a:pt x="682" y="1121"/>
                  <a:pt x="646" y="1133"/>
                  <a:pt x="610" y="1157"/>
                </a:cubicBezTo>
                <a:cubicBezTo>
                  <a:pt x="299" y="1375"/>
                  <a:pt x="914" y="2114"/>
                  <a:pt x="1230" y="2375"/>
                </a:cubicBezTo>
                <a:cubicBezTo>
                  <a:pt x="1138" y="2493"/>
                  <a:pt x="1032" y="2605"/>
                  <a:pt x="926" y="2711"/>
                </a:cubicBezTo>
                <a:cubicBezTo>
                  <a:pt x="868" y="2253"/>
                  <a:pt x="574" y="1982"/>
                  <a:pt x="368" y="1982"/>
                </a:cubicBezTo>
                <a:cubicBezTo>
                  <a:pt x="331" y="1982"/>
                  <a:pt x="297" y="1990"/>
                  <a:pt x="267" y="2008"/>
                </a:cubicBezTo>
                <a:cubicBezTo>
                  <a:pt x="75" y="2126"/>
                  <a:pt x="393" y="2661"/>
                  <a:pt x="648" y="2954"/>
                </a:cubicBezTo>
                <a:cubicBezTo>
                  <a:pt x="461" y="3089"/>
                  <a:pt x="267" y="3201"/>
                  <a:pt x="63" y="3289"/>
                </a:cubicBezTo>
                <a:cubicBezTo>
                  <a:pt x="26" y="3307"/>
                  <a:pt x="0" y="3350"/>
                  <a:pt x="20" y="3393"/>
                </a:cubicBezTo>
                <a:cubicBezTo>
                  <a:pt x="32" y="3425"/>
                  <a:pt x="63" y="3444"/>
                  <a:pt x="94" y="3444"/>
                </a:cubicBezTo>
                <a:cubicBezTo>
                  <a:pt x="106" y="3444"/>
                  <a:pt x="118" y="3444"/>
                  <a:pt x="126" y="3438"/>
                </a:cubicBezTo>
                <a:cubicBezTo>
                  <a:pt x="342" y="3350"/>
                  <a:pt x="560" y="3220"/>
                  <a:pt x="759" y="3071"/>
                </a:cubicBezTo>
                <a:cubicBezTo>
                  <a:pt x="1008" y="3299"/>
                  <a:pt x="1263" y="3378"/>
                  <a:pt x="1464" y="3378"/>
                </a:cubicBezTo>
                <a:cubicBezTo>
                  <a:pt x="1690" y="3378"/>
                  <a:pt x="1846" y="3279"/>
                  <a:pt x="1846" y="3183"/>
                </a:cubicBezTo>
                <a:cubicBezTo>
                  <a:pt x="1846" y="3003"/>
                  <a:pt x="1523" y="2934"/>
                  <a:pt x="1032" y="2834"/>
                </a:cubicBezTo>
                <a:cubicBezTo>
                  <a:pt x="1150" y="2722"/>
                  <a:pt x="1262" y="2599"/>
                  <a:pt x="1368" y="2469"/>
                </a:cubicBezTo>
                <a:cubicBezTo>
                  <a:pt x="1527" y="2548"/>
                  <a:pt x="1751" y="2587"/>
                  <a:pt x="1957" y="2587"/>
                </a:cubicBezTo>
                <a:cubicBezTo>
                  <a:pt x="2268" y="2587"/>
                  <a:pt x="2540" y="2499"/>
                  <a:pt x="2492" y="2332"/>
                </a:cubicBezTo>
                <a:cubicBezTo>
                  <a:pt x="2444" y="2175"/>
                  <a:pt x="2300" y="2143"/>
                  <a:pt x="2108" y="2143"/>
                </a:cubicBezTo>
                <a:cubicBezTo>
                  <a:pt x="1976" y="2143"/>
                  <a:pt x="1821" y="2158"/>
                  <a:pt x="1658" y="2158"/>
                </a:cubicBezTo>
                <a:cubicBezTo>
                  <a:pt x="1634" y="2158"/>
                  <a:pt x="1610" y="2158"/>
                  <a:pt x="1585" y="2157"/>
                </a:cubicBezTo>
                <a:cubicBezTo>
                  <a:pt x="1641" y="2071"/>
                  <a:pt x="1697" y="1977"/>
                  <a:pt x="1746" y="1879"/>
                </a:cubicBezTo>
                <a:cubicBezTo>
                  <a:pt x="1770" y="1881"/>
                  <a:pt x="1796" y="1883"/>
                  <a:pt x="1822" y="1883"/>
                </a:cubicBezTo>
                <a:cubicBezTo>
                  <a:pt x="2263" y="1883"/>
                  <a:pt x="2929" y="1501"/>
                  <a:pt x="2753" y="1208"/>
                </a:cubicBezTo>
                <a:cubicBezTo>
                  <a:pt x="2713" y="1142"/>
                  <a:pt x="2651" y="1116"/>
                  <a:pt x="2577" y="1116"/>
                </a:cubicBezTo>
                <a:cubicBezTo>
                  <a:pt x="2379" y="1116"/>
                  <a:pt x="2096" y="1308"/>
                  <a:pt x="1933" y="1431"/>
                </a:cubicBezTo>
                <a:cubicBezTo>
                  <a:pt x="1970" y="1331"/>
                  <a:pt x="1995" y="1232"/>
                  <a:pt x="2019" y="1133"/>
                </a:cubicBezTo>
                <a:cubicBezTo>
                  <a:pt x="2294" y="971"/>
                  <a:pt x="2647" y="113"/>
                  <a:pt x="2243" y="9"/>
                </a:cubicBezTo>
                <a:cubicBezTo>
                  <a:pt x="2222" y="3"/>
                  <a:pt x="2201" y="0"/>
                  <a:pt x="2181"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 name="Rectangle 1"/>
          <p:cNvSpPr/>
          <p:nvPr/>
        </p:nvSpPr>
        <p:spPr>
          <a:xfrm>
            <a:off x="2531738" y="5622107"/>
            <a:ext cx="6096000" cy="742254"/>
          </a:xfrm>
          <a:prstGeom prst="rect">
            <a:avLst/>
          </a:prstGeom>
        </p:spPr>
        <p:txBody>
          <a:bodyPr>
            <a:spAutoFit/>
          </a:bodyPr>
          <a:lstStyle/>
          <a:p>
            <a:pPr>
              <a:lnSpc>
                <a:spcPct val="115000"/>
              </a:lnSpc>
              <a:spcAft>
                <a:spcPts val="50"/>
              </a:spcAft>
            </a:pPr>
            <a:r>
              <a:rPr lang="en-US" b="1" u="sng" dirty="0">
                <a:solidFill>
                  <a:srgbClr val="FFFFFF"/>
                </a:solidFill>
                <a:latin typeface="Times New Roman" panose="02020603050405020304" pitchFamily="18" charset="0"/>
                <a:ea typeface="Times New Roman" panose="02020603050405020304" pitchFamily="18" charset="0"/>
                <a:cs typeface="Times New Roman" panose="02020603050405020304" pitchFamily="18" charset="0"/>
                <a:hlinkClick r:id="rId3"/>
              </a:rPr>
              <a:t>https://www.youtube.com/watch?v=2mRPbtUe1Us</a:t>
            </a:r>
            <a:endParaRPr lang="en-US" sz="1400" dirty="0">
              <a:solidFill>
                <a:srgbClr val="FFFFFF"/>
              </a:solidFill>
              <a:latin typeface="Arial" panose="020B0604020202020204" pitchFamily="34" charset="0"/>
              <a:ea typeface="Arial" panose="020B0604020202020204" pitchFamily="34" charset="0"/>
              <a:cs typeface="Times New Roman" panose="02020603050405020304" pitchFamily="18" charset="0"/>
            </a:endParaRPr>
          </a:p>
          <a:p>
            <a:pPr>
              <a:lnSpc>
                <a:spcPct val="115000"/>
              </a:lnSpc>
              <a:spcAft>
                <a:spcPts val="50"/>
              </a:spcAft>
            </a:pPr>
            <a:r>
              <a:rPr lang="en-US" b="1" u="sng" dirty="0">
                <a:solidFill>
                  <a:srgbClr val="FFFFFF"/>
                </a:solidFill>
                <a:latin typeface="Times New Roman" panose="02020603050405020304" pitchFamily="18" charset="0"/>
                <a:ea typeface="Times New Roman" panose="02020603050405020304" pitchFamily="18" charset="0"/>
                <a:cs typeface="Times New Roman" panose="02020603050405020304" pitchFamily="18" charset="0"/>
                <a:hlinkClick r:id="rId3"/>
              </a:rPr>
              <a:t>https://www.youtube.com/watch?v=2mRPbtUe1Us</a:t>
            </a:r>
            <a:endParaRPr lang="en-US" sz="1400" dirty="0">
              <a:solidFill>
                <a:srgbClr val="FFFFFF"/>
              </a:solidFill>
              <a:effectLst/>
              <a:latin typeface="Arial" panose="020B0604020202020204" pitchFamily="34" charset="0"/>
              <a:ea typeface="Arial" panose="020B0604020202020204" pitchFamily="34" charset="0"/>
              <a:cs typeface="Times New Roman" panose="02020603050405020304" pitchFamily="18" charset="0"/>
            </a:endParaRPr>
          </a:p>
        </p:txBody>
      </p:sp>
      <p:pic>
        <p:nvPicPr>
          <p:cNvPr id="1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3552" y="1338876"/>
            <a:ext cx="6714186" cy="388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39">
            <a:extLst>
              <a:ext uri="{FF2B5EF4-FFF2-40B4-BE49-F238E27FC236}">
                <a16:creationId xmlns:a16="http://schemas.microsoft.com/office/drawing/2014/main" id="{B57D74E1-ACC7-AEC1-5DBF-8E086C6589A4}"/>
              </a:ext>
            </a:extLst>
          </p:cNvPr>
          <p:cNvPicPr>
            <a:picLocks noChangeAspect="1"/>
          </p:cNvPicPr>
          <p:nvPr/>
        </p:nvPicPr>
        <p:blipFill>
          <a:blip r:embed="rId5"/>
          <a:stretch>
            <a:fillRect/>
          </a:stretch>
        </p:blipFill>
        <p:spPr>
          <a:xfrm>
            <a:off x="7980017" y="3876541"/>
            <a:ext cx="3681151" cy="2912823"/>
          </a:xfrm>
          <a:prstGeom prst="rect">
            <a:avLst/>
          </a:prstGeom>
        </p:spPr>
      </p:pic>
    </p:spTree>
    <p:extLst>
      <p:ext uri="{BB962C8B-B14F-4D97-AF65-F5344CB8AC3E}">
        <p14:creationId xmlns:p14="http://schemas.microsoft.com/office/powerpoint/2010/main" val="11976531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27985" y="6069790"/>
            <a:ext cx="4808752" cy="385042"/>
          </a:xfrm>
          <a:prstGeom prst="rect">
            <a:avLst/>
          </a:prstGeom>
        </p:spPr>
        <p:txBody>
          <a:bodyPr wrap="none">
            <a:spAutoFit/>
          </a:bodyPr>
          <a:lstStyle/>
          <a:p>
            <a:pPr>
              <a:lnSpc>
                <a:spcPct val="115000"/>
              </a:lnSpc>
              <a:spcAft>
                <a:spcPts val="50"/>
              </a:spcAft>
            </a:pPr>
            <a:r>
              <a:rPr lang="en-US" b="1" i="1" u="sng"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hlinkClick r:id="rId4"/>
              </a:rPr>
              <a:t>https://www.youtube.com/watch?v=vf62K840cn8</a:t>
            </a:r>
            <a:endParaRPr lang="en-US" sz="1400" dirty="0">
              <a:solidFill>
                <a:srgbClr val="00B0F0"/>
              </a:solidFill>
              <a:effectLst/>
              <a:latin typeface="Arial" panose="020B0604020202020204" pitchFamily="34" charset="0"/>
              <a:ea typeface="Arial" panose="020B0604020202020204" pitchFamily="34" charset="0"/>
              <a:cs typeface="Times New Roman" panose="02020603050405020304" pitchFamily="18" charset="0"/>
            </a:endParaRPr>
          </a:p>
        </p:txBody>
      </p:sp>
      <p:pic>
        <p:nvPicPr>
          <p:cNvPr id="4" name="Huyền thoại Đường Hồ Chí Minh trên biển 23-10-1961 - 23-10-202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414530" y="534988"/>
            <a:ext cx="9081752" cy="5108485"/>
          </a:xfrm>
          <a:prstGeom prst="rect">
            <a:avLst/>
          </a:prstGeom>
        </p:spPr>
      </p:pic>
    </p:spTree>
    <p:extLst>
      <p:ext uri="{BB962C8B-B14F-4D97-AF65-F5344CB8AC3E}">
        <p14:creationId xmlns:p14="http://schemas.microsoft.com/office/powerpoint/2010/main" val="11058792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742"/>
        <p:cNvGrpSpPr/>
        <p:nvPr/>
      </p:nvGrpSpPr>
      <p:grpSpPr>
        <a:xfrm>
          <a:off x="0" y="0"/>
          <a:ext cx="0" cy="0"/>
          <a:chOff x="0" y="0"/>
          <a:chExt cx="0" cy="0"/>
        </a:xfrm>
      </p:grpSpPr>
      <p:sp>
        <p:nvSpPr>
          <p:cNvPr id="2" name="圆角矩形 7">
            <a:extLst>
              <a:ext uri="{FF2B5EF4-FFF2-40B4-BE49-F238E27FC236}">
                <a16:creationId xmlns:a16="http://schemas.microsoft.com/office/drawing/2014/main" id="{EC123CFD-F0E5-F51F-05EB-70807A4FCBCA}"/>
              </a:ext>
            </a:extLst>
          </p:cNvPr>
          <p:cNvSpPr/>
          <p:nvPr/>
        </p:nvSpPr>
        <p:spPr>
          <a:xfrm>
            <a:off x="5330125" y="924951"/>
            <a:ext cx="1508326" cy="1180337"/>
          </a:xfrm>
          <a:prstGeom prst="roundRect">
            <a:avLst>
              <a:gd name="adj" fmla="val 50000"/>
            </a:avLst>
          </a:prstGeom>
          <a:solidFill>
            <a:srgbClr val="FED86E"/>
          </a:solidFill>
          <a:ln w="508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1" i="0" u="none" strike="noStrike" kern="1200" cap="none" spc="0" normalizeH="0" baseline="0" noProof="0" dirty="0">
                <a:ln>
                  <a:noFill/>
                </a:ln>
                <a:solidFill>
                  <a:srgbClr val="E7E6E6">
                    <a:lumMod val="10000"/>
                  </a:srgbClr>
                </a:solidFill>
                <a:effectLst/>
                <a:uLnTx/>
                <a:uFillTx/>
                <a:latin typeface="Times New Roman" panose="02020603050405020304" pitchFamily="18" charset="0"/>
                <a:ea typeface="字魂189号-星岩乐黑体" panose="00000500000000000000" charset="-122"/>
                <a:cs typeface="Times New Roman" panose="02020603050405020304" pitchFamily="18" charset="0"/>
                <a:sym typeface="+mn-lt"/>
              </a:rPr>
              <a:t>I</a:t>
            </a:r>
            <a:endParaRPr kumimoji="0" lang="zh-CN" altLang="en-US" sz="7200" b="1" i="0" u="none" strike="noStrike" kern="1200" cap="none" spc="0" normalizeH="0" baseline="0" noProof="0" dirty="0">
              <a:ln>
                <a:noFill/>
              </a:ln>
              <a:solidFill>
                <a:srgbClr val="E7E6E6">
                  <a:lumMod val="10000"/>
                </a:srgbClr>
              </a:solidFill>
              <a:effectLst/>
              <a:uLnTx/>
              <a:uFillTx/>
              <a:latin typeface="Times New Roman" panose="02020603050405020304" pitchFamily="18" charset="0"/>
              <a:ea typeface="字魂189号-星岩乐黑体" panose="00000500000000000000" charset="-122"/>
              <a:cs typeface="Times New Roman" panose="02020603050405020304" pitchFamily="18" charset="0"/>
              <a:sym typeface="+mn-lt"/>
            </a:endParaRPr>
          </a:p>
        </p:txBody>
      </p:sp>
      <p:sp>
        <p:nvSpPr>
          <p:cNvPr id="3" name="TextBox 2">
            <a:extLst>
              <a:ext uri="{FF2B5EF4-FFF2-40B4-BE49-F238E27FC236}">
                <a16:creationId xmlns:a16="http://schemas.microsoft.com/office/drawing/2014/main" id="{D5A66663-31D9-53BD-D440-D086E03F08FE}"/>
              </a:ext>
            </a:extLst>
          </p:cNvPr>
          <p:cNvSpPr txBox="1"/>
          <p:nvPr/>
        </p:nvSpPr>
        <p:spPr>
          <a:xfrm>
            <a:off x="1985677" y="2484855"/>
            <a:ext cx="8406233" cy="2123658"/>
          </a:xfrm>
          <a:prstGeom prst="rect">
            <a:avLst/>
          </a:prstGeom>
          <a:noFill/>
        </p:spPr>
        <p:txBody>
          <a:bodyPr wrap="square">
            <a:spAutoFit/>
          </a:bodyPr>
          <a:lstStyle/>
          <a:p>
            <a:pPr algn="ctr"/>
            <a:r>
              <a:rPr lang="vi-VN" sz="6600" b="1" dirty="0" smtClean="0">
                <a:latin typeface="Times New Roman" panose="02020603050405020304" pitchFamily="18" charset="0"/>
                <a:cs typeface="Times New Roman" panose="02020603050405020304" pitchFamily="18" charset="0"/>
              </a:rPr>
              <a:t>HOẠT ĐỘNG CỦNG CỐ LUYỆN TẬP</a:t>
            </a:r>
            <a:endParaRPr lang="en-SG" sz="6600" b="1" dirty="0">
              <a:latin typeface="Times New Roman" panose="02020603050405020304" pitchFamily="18" charset="0"/>
              <a:cs typeface="Times New Roman" panose="02020603050405020304" pitchFamily="18" charset="0"/>
            </a:endParaRPr>
          </a:p>
        </p:txBody>
      </p:sp>
      <p:sp>
        <p:nvSpPr>
          <p:cNvPr id="5" name="Rectangle 4"/>
          <p:cNvSpPr/>
          <p:nvPr/>
        </p:nvSpPr>
        <p:spPr>
          <a:xfrm>
            <a:off x="1784618" y="924951"/>
            <a:ext cx="8808353" cy="4828735"/>
          </a:xfrm>
          <a:prstGeom prst="rect">
            <a:avLst/>
          </a:prstGeom>
          <a:noFill/>
          <a:ln w="88900"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897475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742"/>
        <p:cNvGrpSpPr/>
        <p:nvPr/>
      </p:nvGrpSpPr>
      <p:grpSpPr>
        <a:xfrm>
          <a:off x="0" y="0"/>
          <a:ext cx="0" cy="0"/>
          <a:chOff x="0" y="0"/>
          <a:chExt cx="0" cy="0"/>
        </a:xfrm>
      </p:grpSpPr>
      <p:sp>
        <p:nvSpPr>
          <p:cNvPr id="32" name="矩形: 圆角 8">
            <a:extLst>
              <a:ext uri="{FF2B5EF4-FFF2-40B4-BE49-F238E27FC236}">
                <a16:creationId xmlns:a16="http://schemas.microsoft.com/office/drawing/2014/main" id="{9DFA546E-E204-EEE7-70CC-C554A0BF3FA2}"/>
              </a:ext>
            </a:extLst>
          </p:cNvPr>
          <p:cNvSpPr/>
          <p:nvPr/>
        </p:nvSpPr>
        <p:spPr>
          <a:xfrm>
            <a:off x="3003775" y="37794"/>
            <a:ext cx="6016513" cy="889485"/>
          </a:xfrm>
          <a:prstGeom prst="roundRect">
            <a:avLst>
              <a:gd name="adj" fmla="val 50000"/>
            </a:avLst>
          </a:prstGeom>
          <a:solidFill>
            <a:schemeClr val="accent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normAutofit fontScale="95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en-US" sz="2400" b="1" i="0" u="none" strike="noStrike" kern="1200" cap="none" spc="0" normalizeH="0" baseline="0" noProof="0" dirty="0">
              <a:ln>
                <a:noFill/>
              </a:ln>
              <a:solidFill>
                <a:srgbClr val="E7E6E6">
                  <a:lumMod val="10000"/>
                </a:srgbClr>
              </a:solidFill>
              <a:effectLst/>
              <a:uLnTx/>
              <a:uFillTx/>
              <a:latin typeface="Times New Roman" panose="02020603050405020304" pitchFamily="18" charset="0"/>
              <a:ea typeface="字魂86号-杨任东楷书"/>
              <a:cs typeface="Times New Roman" panose="02020603050405020304" pitchFamily="18" charset="0"/>
            </a:endParaRPr>
          </a:p>
        </p:txBody>
      </p:sp>
      <p:sp>
        <p:nvSpPr>
          <p:cNvPr id="763" name="Google Shape;763;p46"/>
          <p:cNvSpPr/>
          <p:nvPr/>
        </p:nvSpPr>
        <p:spPr>
          <a:xfrm>
            <a:off x="0" y="5995372"/>
            <a:ext cx="675067" cy="793992"/>
          </a:xfrm>
          <a:custGeom>
            <a:avLst/>
            <a:gdLst/>
            <a:ahLst/>
            <a:cxnLst/>
            <a:rect l="l" t="t" r="r" b="b"/>
            <a:pathLst>
              <a:path w="2929" h="3445" extrusionOk="0">
                <a:moveTo>
                  <a:pt x="2181" y="0"/>
                </a:moveTo>
                <a:cubicBezTo>
                  <a:pt x="1811" y="0"/>
                  <a:pt x="1616" y="938"/>
                  <a:pt x="1852" y="1127"/>
                </a:cubicBezTo>
                <a:cubicBezTo>
                  <a:pt x="1833" y="1220"/>
                  <a:pt x="1803" y="1306"/>
                  <a:pt x="1772" y="1394"/>
                </a:cubicBezTo>
                <a:cubicBezTo>
                  <a:pt x="1688" y="1129"/>
                  <a:pt x="1484" y="551"/>
                  <a:pt x="1239" y="551"/>
                </a:cubicBezTo>
                <a:cubicBezTo>
                  <a:pt x="1208" y="551"/>
                  <a:pt x="1176" y="560"/>
                  <a:pt x="1144" y="580"/>
                </a:cubicBezTo>
                <a:cubicBezTo>
                  <a:pt x="840" y="772"/>
                  <a:pt x="1411" y="1549"/>
                  <a:pt x="1603" y="1791"/>
                </a:cubicBezTo>
                <a:cubicBezTo>
                  <a:pt x="1554" y="1885"/>
                  <a:pt x="1505" y="1971"/>
                  <a:pt x="1448" y="2065"/>
                </a:cubicBezTo>
                <a:cubicBezTo>
                  <a:pt x="1316" y="1763"/>
                  <a:pt x="1001" y="1121"/>
                  <a:pt x="719" y="1121"/>
                </a:cubicBezTo>
                <a:cubicBezTo>
                  <a:pt x="682" y="1121"/>
                  <a:pt x="646" y="1133"/>
                  <a:pt x="610" y="1157"/>
                </a:cubicBezTo>
                <a:cubicBezTo>
                  <a:pt x="299" y="1375"/>
                  <a:pt x="914" y="2114"/>
                  <a:pt x="1230" y="2375"/>
                </a:cubicBezTo>
                <a:cubicBezTo>
                  <a:pt x="1138" y="2493"/>
                  <a:pt x="1032" y="2605"/>
                  <a:pt x="926" y="2711"/>
                </a:cubicBezTo>
                <a:cubicBezTo>
                  <a:pt x="868" y="2253"/>
                  <a:pt x="574" y="1982"/>
                  <a:pt x="368" y="1982"/>
                </a:cubicBezTo>
                <a:cubicBezTo>
                  <a:pt x="331" y="1982"/>
                  <a:pt x="297" y="1990"/>
                  <a:pt x="267" y="2008"/>
                </a:cubicBezTo>
                <a:cubicBezTo>
                  <a:pt x="75" y="2126"/>
                  <a:pt x="393" y="2661"/>
                  <a:pt x="648" y="2954"/>
                </a:cubicBezTo>
                <a:cubicBezTo>
                  <a:pt x="461" y="3089"/>
                  <a:pt x="267" y="3201"/>
                  <a:pt x="63" y="3289"/>
                </a:cubicBezTo>
                <a:cubicBezTo>
                  <a:pt x="26" y="3307"/>
                  <a:pt x="0" y="3350"/>
                  <a:pt x="20" y="3393"/>
                </a:cubicBezTo>
                <a:cubicBezTo>
                  <a:pt x="32" y="3425"/>
                  <a:pt x="63" y="3444"/>
                  <a:pt x="94" y="3444"/>
                </a:cubicBezTo>
                <a:cubicBezTo>
                  <a:pt x="106" y="3444"/>
                  <a:pt x="118" y="3444"/>
                  <a:pt x="126" y="3438"/>
                </a:cubicBezTo>
                <a:cubicBezTo>
                  <a:pt x="342" y="3350"/>
                  <a:pt x="560" y="3220"/>
                  <a:pt x="759" y="3071"/>
                </a:cubicBezTo>
                <a:cubicBezTo>
                  <a:pt x="1008" y="3299"/>
                  <a:pt x="1263" y="3378"/>
                  <a:pt x="1464" y="3378"/>
                </a:cubicBezTo>
                <a:cubicBezTo>
                  <a:pt x="1690" y="3378"/>
                  <a:pt x="1846" y="3279"/>
                  <a:pt x="1846" y="3183"/>
                </a:cubicBezTo>
                <a:cubicBezTo>
                  <a:pt x="1846" y="3003"/>
                  <a:pt x="1523" y="2934"/>
                  <a:pt x="1032" y="2834"/>
                </a:cubicBezTo>
                <a:cubicBezTo>
                  <a:pt x="1150" y="2722"/>
                  <a:pt x="1262" y="2599"/>
                  <a:pt x="1368" y="2469"/>
                </a:cubicBezTo>
                <a:cubicBezTo>
                  <a:pt x="1527" y="2548"/>
                  <a:pt x="1751" y="2587"/>
                  <a:pt x="1957" y="2587"/>
                </a:cubicBezTo>
                <a:cubicBezTo>
                  <a:pt x="2268" y="2587"/>
                  <a:pt x="2540" y="2499"/>
                  <a:pt x="2492" y="2332"/>
                </a:cubicBezTo>
                <a:cubicBezTo>
                  <a:pt x="2444" y="2175"/>
                  <a:pt x="2300" y="2143"/>
                  <a:pt x="2108" y="2143"/>
                </a:cubicBezTo>
                <a:cubicBezTo>
                  <a:pt x="1976" y="2143"/>
                  <a:pt x="1821" y="2158"/>
                  <a:pt x="1658" y="2158"/>
                </a:cubicBezTo>
                <a:cubicBezTo>
                  <a:pt x="1634" y="2158"/>
                  <a:pt x="1610" y="2158"/>
                  <a:pt x="1585" y="2157"/>
                </a:cubicBezTo>
                <a:cubicBezTo>
                  <a:pt x="1641" y="2071"/>
                  <a:pt x="1697" y="1977"/>
                  <a:pt x="1746" y="1879"/>
                </a:cubicBezTo>
                <a:cubicBezTo>
                  <a:pt x="1770" y="1881"/>
                  <a:pt x="1796" y="1883"/>
                  <a:pt x="1822" y="1883"/>
                </a:cubicBezTo>
                <a:cubicBezTo>
                  <a:pt x="2263" y="1883"/>
                  <a:pt x="2929" y="1501"/>
                  <a:pt x="2753" y="1208"/>
                </a:cubicBezTo>
                <a:cubicBezTo>
                  <a:pt x="2713" y="1142"/>
                  <a:pt x="2651" y="1116"/>
                  <a:pt x="2577" y="1116"/>
                </a:cubicBezTo>
                <a:cubicBezTo>
                  <a:pt x="2379" y="1116"/>
                  <a:pt x="2096" y="1308"/>
                  <a:pt x="1933" y="1431"/>
                </a:cubicBezTo>
                <a:cubicBezTo>
                  <a:pt x="1970" y="1331"/>
                  <a:pt x="1995" y="1232"/>
                  <a:pt x="2019" y="1133"/>
                </a:cubicBezTo>
                <a:cubicBezTo>
                  <a:pt x="2294" y="971"/>
                  <a:pt x="2647" y="113"/>
                  <a:pt x="2243" y="9"/>
                </a:cubicBezTo>
                <a:cubicBezTo>
                  <a:pt x="2222" y="3"/>
                  <a:pt x="2201" y="0"/>
                  <a:pt x="2181"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 name="TextBox 2">
            <a:extLst>
              <a:ext uri="{FF2B5EF4-FFF2-40B4-BE49-F238E27FC236}">
                <a16:creationId xmlns:a16="http://schemas.microsoft.com/office/drawing/2014/main" id="{29F48C33-65D3-F72A-DC46-D84F644CD2D1}"/>
              </a:ext>
            </a:extLst>
          </p:cNvPr>
          <p:cNvSpPr txBox="1"/>
          <p:nvPr/>
        </p:nvSpPr>
        <p:spPr>
          <a:xfrm>
            <a:off x="2356771" y="88948"/>
            <a:ext cx="7310520" cy="871008"/>
          </a:xfrm>
          <a:prstGeom prst="rect">
            <a:avLst/>
          </a:prstGeom>
          <a:noFill/>
        </p:spPr>
        <p:txBody>
          <a:bodyPr wrap="square">
            <a:spAutoFit/>
          </a:bodyPr>
          <a:lstStyle/>
          <a:p>
            <a:pPr marL="0" marR="0" lvl="0" indent="0" algn="ctr" defTabSz="914400" rtl="0" eaLnBrk="1" fontAlgn="auto" latinLnBrk="0" hangingPunct="1">
              <a:lnSpc>
                <a:spcPct val="115000"/>
              </a:lnSpc>
              <a:spcBef>
                <a:spcPts val="400"/>
              </a:spcBef>
              <a:spcAft>
                <a:spcPts val="400"/>
              </a:spcAft>
              <a:buClrTx/>
              <a:buSzTx/>
              <a:buFontTx/>
              <a:buNone/>
              <a:tabLst/>
              <a:defRPr/>
            </a:pPr>
            <a:r>
              <a:rPr kumimoji="0" lang="vi-VN" sz="4400" b="1" i="0" u="none" strike="noStrike" kern="1200" cap="none" spc="0" normalizeH="0" baseline="0" noProof="0" dirty="0" smtClean="0">
                <a:ln>
                  <a:noFill/>
                </a:ln>
                <a:solidFill>
                  <a:srgbClr val="FFFFFF"/>
                </a:solidFill>
                <a:effectLst/>
                <a:uLnTx/>
                <a:uFillTx/>
                <a:ea typeface="Calibri" panose="020F0502020204030204" pitchFamily="34" charset="0"/>
                <a:cs typeface="Times New Roman" panose="02020603050405020304" pitchFamily="18" charset="0"/>
              </a:rPr>
              <a:t>CỦNG</a:t>
            </a:r>
            <a:r>
              <a:rPr kumimoji="0" lang="vi-VN" sz="4400" b="1" i="0" u="none" strike="noStrike" kern="1200" cap="none" spc="0" normalizeH="0" noProof="0" dirty="0" smtClean="0">
                <a:ln>
                  <a:noFill/>
                </a:ln>
                <a:solidFill>
                  <a:srgbClr val="FFFFFF"/>
                </a:solidFill>
                <a:effectLst/>
                <a:uLnTx/>
                <a:uFillTx/>
                <a:ea typeface="Calibri" panose="020F0502020204030204" pitchFamily="34" charset="0"/>
                <a:cs typeface="Times New Roman" panose="02020603050405020304" pitchFamily="18" charset="0"/>
              </a:rPr>
              <a:t> CỐ </a:t>
            </a:r>
            <a:endParaRPr kumimoji="0" lang="en-SG" sz="4400" b="1" i="0" u="none" strike="noStrike" kern="1200" cap="none" spc="0" normalizeH="0" baseline="0" noProof="0" dirty="0">
              <a:ln>
                <a:noFill/>
              </a:ln>
              <a:solidFill>
                <a:srgbClr val="FFFFFF"/>
              </a:solidFill>
              <a:effectLst/>
              <a:uLnTx/>
              <a:uFillTx/>
              <a:ea typeface="Calibri" panose="020F0502020204030204" pitchFamily="34" charset="0"/>
              <a:cs typeface="Times New Roman" panose="02020603050405020304" pitchFamily="18" charset="0"/>
            </a:endParaRPr>
          </a:p>
        </p:txBody>
      </p:sp>
      <p:sp>
        <p:nvSpPr>
          <p:cNvPr id="4" name="Freeform 11">
            <a:extLst>
              <a:ext uri="{FF2B5EF4-FFF2-40B4-BE49-F238E27FC236}">
                <a16:creationId xmlns:a16="http://schemas.microsoft.com/office/drawing/2014/main" id="{7C15EF75-BA3C-4297-89CF-82E9ADFEFCF0}"/>
              </a:ext>
            </a:extLst>
          </p:cNvPr>
          <p:cNvSpPr/>
          <p:nvPr/>
        </p:nvSpPr>
        <p:spPr>
          <a:xfrm>
            <a:off x="1090177" y="803908"/>
            <a:ext cx="10011644" cy="5985456"/>
          </a:xfrm>
          <a:custGeom>
            <a:avLst/>
            <a:gdLst/>
            <a:ahLst/>
            <a:cxnLst/>
            <a:rect l="l" t="t" r="r" b="b"/>
            <a:pathLst>
              <a:path w="14097816" h="8229600">
                <a:moveTo>
                  <a:pt x="0" y="0"/>
                </a:moveTo>
                <a:lnTo>
                  <a:pt x="14097816" y="0"/>
                </a:lnTo>
                <a:lnTo>
                  <a:pt x="14097816" y="8229600"/>
                </a:lnTo>
                <a:lnTo>
                  <a:pt x="0" y="8229600"/>
                </a:lnTo>
                <a:lnTo>
                  <a:pt x="0" y="0"/>
                </a:lnTo>
                <a:close/>
              </a:path>
            </a:pathLst>
          </a:custGeom>
          <a:blipFill>
            <a:blip r:embed="rId3"/>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a:ln>
                <a:noFill/>
              </a:ln>
              <a:solidFill>
                <a:prstClr val="black"/>
              </a:solidFill>
              <a:effectLst/>
              <a:uLnTx/>
              <a:uFillTx/>
              <a:latin typeface="等线" panose="020F0502020204030204"/>
              <a:ea typeface="等线" panose="020F0502020204030204"/>
              <a:cs typeface="Arial"/>
            </a:endParaRPr>
          </a:p>
        </p:txBody>
      </p:sp>
      <p:pic>
        <p:nvPicPr>
          <p:cNvPr id="5" name="Picture 16">
            <a:extLst>
              <a:ext uri="{FF2B5EF4-FFF2-40B4-BE49-F238E27FC236}">
                <a16:creationId xmlns:a16="http://schemas.microsoft.com/office/drawing/2014/main" id="{87F6F5B6-866E-B41A-1556-875E9D5DC4D9}"/>
              </a:ext>
            </a:extLst>
          </p:cNvPr>
          <p:cNvPicPr>
            <a:picLocks noChangeAspect="1"/>
          </p:cNvPicPr>
          <p:nvPr/>
        </p:nvPicPr>
        <p:blipFill>
          <a:blip r:embed="rId4"/>
          <a:srcRect/>
          <a:stretch>
            <a:fillRect/>
          </a:stretch>
        </p:blipFill>
        <p:spPr>
          <a:xfrm>
            <a:off x="1304593" y="1277825"/>
            <a:ext cx="1039215" cy="982058"/>
          </a:xfrm>
          <a:prstGeom prst="rect">
            <a:avLst/>
          </a:prstGeom>
        </p:spPr>
      </p:pic>
      <p:sp>
        <p:nvSpPr>
          <p:cNvPr id="6" name="TextBox 5">
            <a:extLst>
              <a:ext uri="{FF2B5EF4-FFF2-40B4-BE49-F238E27FC236}">
                <a16:creationId xmlns:a16="http://schemas.microsoft.com/office/drawing/2014/main" id="{B014469F-ED02-D882-C3C9-E4328EFD4DC5}"/>
              </a:ext>
            </a:extLst>
          </p:cNvPr>
          <p:cNvSpPr txBox="1"/>
          <p:nvPr/>
        </p:nvSpPr>
        <p:spPr>
          <a:xfrm>
            <a:off x="1783306" y="2259883"/>
            <a:ext cx="8625385" cy="4031873"/>
          </a:xfrm>
          <a:prstGeom prst="rect">
            <a:avLst/>
          </a:prstGeom>
          <a:noFill/>
        </p:spPr>
        <p:txBody>
          <a:bodyPr wrap="square">
            <a:spAutoFit/>
          </a:bodyPr>
          <a:lstStyle/>
          <a:p>
            <a:pPr lvl="0" eaLnBrk="0" fontAlgn="base" hangingPunct="0">
              <a:spcBef>
                <a:spcPct val="0"/>
              </a:spcBef>
              <a:spcAft>
                <a:spcPct val="0"/>
              </a:spcAft>
            </a:pP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1.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Trong</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10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năm</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đầu</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xây</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dựng</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chủ</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nghĩa</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xã</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hội</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ở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miền</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Bắc</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từ</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năm</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1955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đến</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năm</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1965,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Hải</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Phòng</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đã</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đạt</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được</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thành</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tựu</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như</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thế</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nào</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a:t>
            </a:r>
            <a:endParaRPr lang="en-US" sz="3200" dirty="0">
              <a:latin typeface="Arial" panose="020B0604020202020204" pitchFamily="34" charset="0"/>
            </a:endParaRPr>
          </a:p>
          <a:p>
            <a:pPr lvl="0" eaLnBrk="0" fontAlgn="base" hangingPunct="0">
              <a:spcBef>
                <a:spcPct val="0"/>
              </a:spcBef>
              <a:spcAft>
                <a:spcPct val="0"/>
              </a:spcAft>
            </a:pP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2. </a:t>
            </a:r>
            <a:r>
              <a:rPr lang="vi-VN" sz="3200" dirty="0" smtClean="0">
                <a:solidFill>
                  <a:srgbClr val="000000"/>
                </a:solidFill>
                <a:latin typeface="Arial" panose="020B0604020202020204" pitchFamily="34" charset="0"/>
                <a:ea typeface="Times New Roman" panose="02020603050405020304" pitchFamily="18" charset="0"/>
                <a:cs typeface="Times New Roman" panose="02020603050405020304" pitchFamily="18" charset="0"/>
              </a:rPr>
              <a:t>Vẽ sơ đồ tư duy </a:t>
            </a:r>
            <a:r>
              <a:rPr lang="en-US" sz="3200" dirty="0" err="1" smtClean="0">
                <a:solidFill>
                  <a:srgbClr val="000000"/>
                </a:solidFill>
                <a:latin typeface="Arial" panose="020B0604020202020204" pitchFamily="34" charset="0"/>
                <a:ea typeface="Times New Roman" panose="02020603050405020304" pitchFamily="18" charset="0"/>
                <a:cs typeface="Times New Roman" panose="02020603050405020304" pitchFamily="18" charset="0"/>
              </a:rPr>
              <a:t>khái</a:t>
            </a:r>
            <a:r>
              <a:rPr lang="en-US" sz="3200" dirty="0" smtClean="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quát</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các</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thành</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tựu</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chiến</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công</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tiêu</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biểu</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của</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nhân</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dân</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Hải</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Phòng</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từ</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năm</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1945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đến</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năm</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1975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theo</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gợi</a:t>
            </a:r>
            <a:r>
              <a:rPr lang="en-US"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ý </a:t>
            </a:r>
            <a:r>
              <a:rPr lang="en-US"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sau</a:t>
            </a:r>
            <a:r>
              <a:rPr lang="en-US" sz="3200" dirty="0" smtClean="0">
                <a:solidFill>
                  <a:srgbClr val="000000"/>
                </a:solidFill>
                <a:latin typeface="Arial" panose="020B0604020202020204" pitchFamily="34" charset="0"/>
                <a:ea typeface="Times New Roman" panose="02020603050405020304" pitchFamily="18" charset="0"/>
                <a:cs typeface="Times New Roman" panose="02020603050405020304" pitchFamily="18" charset="0"/>
              </a:rPr>
              <a:t>:</a:t>
            </a:r>
            <a:r>
              <a:rPr lang="vi-VN" sz="3200" dirty="0" smtClean="0">
                <a:solidFill>
                  <a:srgbClr val="000000"/>
                </a:solidFill>
                <a:latin typeface="Arial" panose="020B0604020202020204" pitchFamily="34" charset="0"/>
                <a:ea typeface="Times New Roman" panose="02020603050405020304" pitchFamily="18" charset="0"/>
                <a:cs typeface="Times New Roman" panose="02020603050405020304" pitchFamily="18" charset="0"/>
              </a:rPr>
              <a:t> Giai đoạn, thời gian, thành tựu chiến công.</a:t>
            </a:r>
            <a:endParaRPr lang="en-US" sz="3200" dirty="0">
              <a:latin typeface="Arial" panose="020B0604020202020204" pitchFamily="34" charset="0"/>
            </a:endParaRPr>
          </a:p>
        </p:txBody>
      </p:sp>
    </p:spTree>
    <p:extLst>
      <p:ext uri="{BB962C8B-B14F-4D97-AF65-F5344CB8AC3E}">
        <p14:creationId xmlns:p14="http://schemas.microsoft.com/office/powerpoint/2010/main" val="176489260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42"/>
        <p:cNvGrpSpPr/>
        <p:nvPr/>
      </p:nvGrpSpPr>
      <p:grpSpPr>
        <a:xfrm>
          <a:off x="0" y="0"/>
          <a:ext cx="0" cy="0"/>
          <a:chOff x="0" y="0"/>
          <a:chExt cx="0" cy="0"/>
        </a:xfrm>
      </p:grpSpPr>
      <p:sp>
        <p:nvSpPr>
          <p:cNvPr id="2" name="圆角矩形 7">
            <a:extLst>
              <a:ext uri="{FF2B5EF4-FFF2-40B4-BE49-F238E27FC236}">
                <a16:creationId xmlns:a16="http://schemas.microsoft.com/office/drawing/2014/main" id="{EC123CFD-F0E5-F51F-05EB-70807A4FCBCA}"/>
              </a:ext>
            </a:extLst>
          </p:cNvPr>
          <p:cNvSpPr/>
          <p:nvPr/>
        </p:nvSpPr>
        <p:spPr>
          <a:xfrm>
            <a:off x="5239973" y="1120122"/>
            <a:ext cx="1508326" cy="1180337"/>
          </a:xfrm>
          <a:prstGeom prst="roundRect">
            <a:avLst>
              <a:gd name="adj" fmla="val 50000"/>
            </a:avLst>
          </a:prstGeom>
          <a:solidFill>
            <a:srgbClr val="FED86E"/>
          </a:solidFill>
          <a:ln w="508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1" i="0" u="none" strike="noStrike" kern="1200" cap="none" spc="0" normalizeH="0" baseline="0" noProof="0" dirty="0" smtClean="0">
                <a:ln>
                  <a:noFill/>
                </a:ln>
                <a:solidFill>
                  <a:srgbClr val="E7E6E6">
                    <a:lumMod val="10000"/>
                  </a:srgbClr>
                </a:solidFill>
                <a:effectLst/>
                <a:uLnTx/>
                <a:uFillTx/>
                <a:latin typeface="Times New Roman" panose="02020603050405020304" pitchFamily="18" charset="0"/>
                <a:ea typeface="字魂189号-星岩乐黑体" panose="00000500000000000000" charset="-122"/>
                <a:cs typeface="Times New Roman" panose="02020603050405020304" pitchFamily="18" charset="0"/>
                <a:sym typeface="+mn-lt"/>
              </a:rPr>
              <a:t>I</a:t>
            </a:r>
            <a:r>
              <a:rPr kumimoji="0" lang="vi-VN" altLang="zh-CN" sz="7200" b="1" i="0" u="none" strike="noStrike" kern="1200" cap="none" spc="0" normalizeH="0" baseline="0" noProof="0" dirty="0" smtClean="0">
                <a:ln>
                  <a:noFill/>
                </a:ln>
                <a:solidFill>
                  <a:srgbClr val="E7E6E6">
                    <a:lumMod val="10000"/>
                  </a:srgbClr>
                </a:solidFill>
                <a:effectLst/>
                <a:uLnTx/>
                <a:uFillTx/>
                <a:latin typeface="Times New Roman" panose="02020603050405020304" pitchFamily="18" charset="0"/>
                <a:ea typeface="字魂189号-星岩乐黑体" panose="00000500000000000000" charset="-122"/>
                <a:cs typeface="Times New Roman" panose="02020603050405020304" pitchFamily="18" charset="0"/>
                <a:sym typeface="+mn-lt"/>
              </a:rPr>
              <a:t>I</a:t>
            </a:r>
            <a:endParaRPr kumimoji="0" lang="zh-CN" altLang="en-US" sz="7200" b="1" i="0" u="none" strike="noStrike" kern="1200" cap="none" spc="0" normalizeH="0" baseline="0" noProof="0" dirty="0">
              <a:ln>
                <a:noFill/>
              </a:ln>
              <a:solidFill>
                <a:srgbClr val="E7E6E6">
                  <a:lumMod val="10000"/>
                </a:srgbClr>
              </a:solidFill>
              <a:effectLst/>
              <a:uLnTx/>
              <a:uFillTx/>
              <a:latin typeface="Times New Roman" panose="02020603050405020304" pitchFamily="18" charset="0"/>
              <a:ea typeface="字魂189号-星岩乐黑体" panose="00000500000000000000" charset="-122"/>
              <a:cs typeface="Times New Roman" panose="02020603050405020304" pitchFamily="18" charset="0"/>
              <a:sym typeface="+mn-lt"/>
            </a:endParaRPr>
          </a:p>
        </p:txBody>
      </p:sp>
      <p:sp>
        <p:nvSpPr>
          <p:cNvPr id="3" name="TextBox 2">
            <a:extLst>
              <a:ext uri="{FF2B5EF4-FFF2-40B4-BE49-F238E27FC236}">
                <a16:creationId xmlns:a16="http://schemas.microsoft.com/office/drawing/2014/main" id="{D5A66663-31D9-53BD-D440-D086E03F08FE}"/>
              </a:ext>
            </a:extLst>
          </p:cNvPr>
          <p:cNvSpPr txBox="1"/>
          <p:nvPr/>
        </p:nvSpPr>
        <p:spPr>
          <a:xfrm>
            <a:off x="2463536" y="2503075"/>
            <a:ext cx="7061200" cy="2308324"/>
          </a:xfrm>
          <a:prstGeom prst="rect">
            <a:avLst/>
          </a:prstGeom>
          <a:noFill/>
        </p:spPr>
        <p:txBody>
          <a:bodyPr wrap="square">
            <a:spAutoFit/>
          </a:bodyPr>
          <a:lstStyle/>
          <a:p>
            <a:pPr algn="ctr"/>
            <a:r>
              <a:rPr lang="vi-VN" sz="7200" b="1" dirty="0" smtClean="0">
                <a:solidFill>
                  <a:schemeClr val="bg1"/>
                </a:solidFill>
                <a:latin typeface="Times New Roman" panose="02020603050405020304" pitchFamily="18" charset="0"/>
                <a:cs typeface="Times New Roman" panose="02020603050405020304" pitchFamily="18" charset="0"/>
              </a:rPr>
              <a:t>HOẠT ĐỘNG</a:t>
            </a:r>
          </a:p>
          <a:p>
            <a:pPr algn="ctr"/>
            <a:r>
              <a:rPr lang="vi-VN" sz="7200" b="1" dirty="0" smtClean="0">
                <a:solidFill>
                  <a:schemeClr val="bg1"/>
                </a:solidFill>
                <a:latin typeface="Times New Roman" panose="02020603050405020304" pitchFamily="18" charset="0"/>
                <a:cs typeface="Times New Roman" panose="02020603050405020304" pitchFamily="18" charset="0"/>
              </a:rPr>
              <a:t>KHÁM PHÁ</a:t>
            </a:r>
            <a:endParaRPr lang="en-SG" sz="72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812036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742"/>
        <p:cNvGrpSpPr/>
        <p:nvPr/>
      </p:nvGrpSpPr>
      <p:grpSpPr>
        <a:xfrm>
          <a:off x="0" y="0"/>
          <a:ext cx="0" cy="0"/>
          <a:chOff x="0" y="0"/>
          <a:chExt cx="0" cy="0"/>
        </a:xfrm>
      </p:grpSpPr>
      <p:sp>
        <p:nvSpPr>
          <p:cNvPr id="32" name="矩形: 圆角 8">
            <a:extLst>
              <a:ext uri="{FF2B5EF4-FFF2-40B4-BE49-F238E27FC236}">
                <a16:creationId xmlns:a16="http://schemas.microsoft.com/office/drawing/2014/main" id="{9DFA546E-E204-EEE7-70CC-C554A0BF3FA2}"/>
              </a:ext>
            </a:extLst>
          </p:cNvPr>
          <p:cNvSpPr/>
          <p:nvPr/>
        </p:nvSpPr>
        <p:spPr>
          <a:xfrm>
            <a:off x="3003775" y="37794"/>
            <a:ext cx="6016513" cy="899987"/>
          </a:xfrm>
          <a:prstGeom prst="roundRect">
            <a:avLst>
              <a:gd name="adj" fmla="val 50000"/>
            </a:avLst>
          </a:prstGeom>
          <a:solidFill>
            <a:schemeClr val="accent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normAutofit fontScale="95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en-US" sz="2400" b="1" i="0" u="none" strike="noStrike" kern="1200" cap="none" spc="0" normalizeH="0" baseline="0" noProof="0" dirty="0">
              <a:ln>
                <a:noFill/>
              </a:ln>
              <a:solidFill>
                <a:srgbClr val="E7E6E6">
                  <a:lumMod val="10000"/>
                </a:srgbClr>
              </a:solidFill>
              <a:effectLst/>
              <a:uLnTx/>
              <a:uFillTx/>
              <a:latin typeface="Times New Roman" panose="02020603050405020304" pitchFamily="18" charset="0"/>
              <a:ea typeface="字魂86号-杨任东楷书"/>
              <a:cs typeface="Times New Roman" panose="02020603050405020304" pitchFamily="18" charset="0"/>
            </a:endParaRPr>
          </a:p>
        </p:txBody>
      </p:sp>
      <p:sp>
        <p:nvSpPr>
          <p:cNvPr id="763" name="Google Shape;763;p46"/>
          <p:cNvSpPr/>
          <p:nvPr/>
        </p:nvSpPr>
        <p:spPr>
          <a:xfrm>
            <a:off x="0" y="5995372"/>
            <a:ext cx="675067" cy="793992"/>
          </a:xfrm>
          <a:custGeom>
            <a:avLst/>
            <a:gdLst/>
            <a:ahLst/>
            <a:cxnLst/>
            <a:rect l="l" t="t" r="r" b="b"/>
            <a:pathLst>
              <a:path w="2929" h="3445" extrusionOk="0">
                <a:moveTo>
                  <a:pt x="2181" y="0"/>
                </a:moveTo>
                <a:cubicBezTo>
                  <a:pt x="1811" y="0"/>
                  <a:pt x="1616" y="938"/>
                  <a:pt x="1852" y="1127"/>
                </a:cubicBezTo>
                <a:cubicBezTo>
                  <a:pt x="1833" y="1220"/>
                  <a:pt x="1803" y="1306"/>
                  <a:pt x="1772" y="1394"/>
                </a:cubicBezTo>
                <a:cubicBezTo>
                  <a:pt x="1688" y="1129"/>
                  <a:pt x="1484" y="551"/>
                  <a:pt x="1239" y="551"/>
                </a:cubicBezTo>
                <a:cubicBezTo>
                  <a:pt x="1208" y="551"/>
                  <a:pt x="1176" y="560"/>
                  <a:pt x="1144" y="580"/>
                </a:cubicBezTo>
                <a:cubicBezTo>
                  <a:pt x="840" y="772"/>
                  <a:pt x="1411" y="1549"/>
                  <a:pt x="1603" y="1791"/>
                </a:cubicBezTo>
                <a:cubicBezTo>
                  <a:pt x="1554" y="1885"/>
                  <a:pt x="1505" y="1971"/>
                  <a:pt x="1448" y="2065"/>
                </a:cubicBezTo>
                <a:cubicBezTo>
                  <a:pt x="1316" y="1763"/>
                  <a:pt x="1001" y="1121"/>
                  <a:pt x="719" y="1121"/>
                </a:cubicBezTo>
                <a:cubicBezTo>
                  <a:pt x="682" y="1121"/>
                  <a:pt x="646" y="1133"/>
                  <a:pt x="610" y="1157"/>
                </a:cubicBezTo>
                <a:cubicBezTo>
                  <a:pt x="299" y="1375"/>
                  <a:pt x="914" y="2114"/>
                  <a:pt x="1230" y="2375"/>
                </a:cubicBezTo>
                <a:cubicBezTo>
                  <a:pt x="1138" y="2493"/>
                  <a:pt x="1032" y="2605"/>
                  <a:pt x="926" y="2711"/>
                </a:cubicBezTo>
                <a:cubicBezTo>
                  <a:pt x="868" y="2253"/>
                  <a:pt x="574" y="1982"/>
                  <a:pt x="368" y="1982"/>
                </a:cubicBezTo>
                <a:cubicBezTo>
                  <a:pt x="331" y="1982"/>
                  <a:pt x="297" y="1990"/>
                  <a:pt x="267" y="2008"/>
                </a:cubicBezTo>
                <a:cubicBezTo>
                  <a:pt x="75" y="2126"/>
                  <a:pt x="393" y="2661"/>
                  <a:pt x="648" y="2954"/>
                </a:cubicBezTo>
                <a:cubicBezTo>
                  <a:pt x="461" y="3089"/>
                  <a:pt x="267" y="3201"/>
                  <a:pt x="63" y="3289"/>
                </a:cubicBezTo>
                <a:cubicBezTo>
                  <a:pt x="26" y="3307"/>
                  <a:pt x="0" y="3350"/>
                  <a:pt x="20" y="3393"/>
                </a:cubicBezTo>
                <a:cubicBezTo>
                  <a:pt x="32" y="3425"/>
                  <a:pt x="63" y="3444"/>
                  <a:pt x="94" y="3444"/>
                </a:cubicBezTo>
                <a:cubicBezTo>
                  <a:pt x="106" y="3444"/>
                  <a:pt x="118" y="3444"/>
                  <a:pt x="126" y="3438"/>
                </a:cubicBezTo>
                <a:cubicBezTo>
                  <a:pt x="342" y="3350"/>
                  <a:pt x="560" y="3220"/>
                  <a:pt x="759" y="3071"/>
                </a:cubicBezTo>
                <a:cubicBezTo>
                  <a:pt x="1008" y="3299"/>
                  <a:pt x="1263" y="3378"/>
                  <a:pt x="1464" y="3378"/>
                </a:cubicBezTo>
                <a:cubicBezTo>
                  <a:pt x="1690" y="3378"/>
                  <a:pt x="1846" y="3279"/>
                  <a:pt x="1846" y="3183"/>
                </a:cubicBezTo>
                <a:cubicBezTo>
                  <a:pt x="1846" y="3003"/>
                  <a:pt x="1523" y="2934"/>
                  <a:pt x="1032" y="2834"/>
                </a:cubicBezTo>
                <a:cubicBezTo>
                  <a:pt x="1150" y="2722"/>
                  <a:pt x="1262" y="2599"/>
                  <a:pt x="1368" y="2469"/>
                </a:cubicBezTo>
                <a:cubicBezTo>
                  <a:pt x="1527" y="2548"/>
                  <a:pt x="1751" y="2587"/>
                  <a:pt x="1957" y="2587"/>
                </a:cubicBezTo>
                <a:cubicBezTo>
                  <a:pt x="2268" y="2587"/>
                  <a:pt x="2540" y="2499"/>
                  <a:pt x="2492" y="2332"/>
                </a:cubicBezTo>
                <a:cubicBezTo>
                  <a:pt x="2444" y="2175"/>
                  <a:pt x="2300" y="2143"/>
                  <a:pt x="2108" y="2143"/>
                </a:cubicBezTo>
                <a:cubicBezTo>
                  <a:pt x="1976" y="2143"/>
                  <a:pt x="1821" y="2158"/>
                  <a:pt x="1658" y="2158"/>
                </a:cubicBezTo>
                <a:cubicBezTo>
                  <a:pt x="1634" y="2158"/>
                  <a:pt x="1610" y="2158"/>
                  <a:pt x="1585" y="2157"/>
                </a:cubicBezTo>
                <a:cubicBezTo>
                  <a:pt x="1641" y="2071"/>
                  <a:pt x="1697" y="1977"/>
                  <a:pt x="1746" y="1879"/>
                </a:cubicBezTo>
                <a:cubicBezTo>
                  <a:pt x="1770" y="1881"/>
                  <a:pt x="1796" y="1883"/>
                  <a:pt x="1822" y="1883"/>
                </a:cubicBezTo>
                <a:cubicBezTo>
                  <a:pt x="2263" y="1883"/>
                  <a:pt x="2929" y="1501"/>
                  <a:pt x="2753" y="1208"/>
                </a:cubicBezTo>
                <a:cubicBezTo>
                  <a:pt x="2713" y="1142"/>
                  <a:pt x="2651" y="1116"/>
                  <a:pt x="2577" y="1116"/>
                </a:cubicBezTo>
                <a:cubicBezTo>
                  <a:pt x="2379" y="1116"/>
                  <a:pt x="2096" y="1308"/>
                  <a:pt x="1933" y="1431"/>
                </a:cubicBezTo>
                <a:cubicBezTo>
                  <a:pt x="1970" y="1331"/>
                  <a:pt x="1995" y="1232"/>
                  <a:pt x="2019" y="1133"/>
                </a:cubicBezTo>
                <a:cubicBezTo>
                  <a:pt x="2294" y="971"/>
                  <a:pt x="2647" y="113"/>
                  <a:pt x="2243" y="9"/>
                </a:cubicBezTo>
                <a:cubicBezTo>
                  <a:pt x="2222" y="3"/>
                  <a:pt x="2201" y="0"/>
                  <a:pt x="2181"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 name="TextBox 2">
            <a:extLst>
              <a:ext uri="{FF2B5EF4-FFF2-40B4-BE49-F238E27FC236}">
                <a16:creationId xmlns:a16="http://schemas.microsoft.com/office/drawing/2014/main" id="{29F48C33-65D3-F72A-DC46-D84F644CD2D1}"/>
              </a:ext>
            </a:extLst>
          </p:cNvPr>
          <p:cNvSpPr txBox="1"/>
          <p:nvPr/>
        </p:nvSpPr>
        <p:spPr>
          <a:xfrm>
            <a:off x="2447689" y="2560"/>
            <a:ext cx="7310520" cy="825291"/>
          </a:xfrm>
          <a:prstGeom prst="rect">
            <a:avLst/>
          </a:prstGeom>
          <a:noFill/>
        </p:spPr>
        <p:txBody>
          <a:bodyPr wrap="square">
            <a:spAutoFit/>
          </a:bodyPr>
          <a:lstStyle/>
          <a:p>
            <a:pPr marL="0" marR="0" lvl="0" indent="0" algn="ctr" defTabSz="914400" rtl="0" eaLnBrk="1" fontAlgn="auto" latinLnBrk="0" hangingPunct="1">
              <a:lnSpc>
                <a:spcPct val="115000"/>
              </a:lnSpc>
              <a:spcBef>
                <a:spcPts val="400"/>
              </a:spcBef>
              <a:spcAft>
                <a:spcPts val="400"/>
              </a:spcAft>
              <a:buClrTx/>
              <a:buSzTx/>
              <a:buFontTx/>
              <a:buNone/>
              <a:tabLst/>
              <a:defRPr/>
            </a:pPr>
            <a:r>
              <a:rPr kumimoji="0" lang="vi-VN" sz="4400" b="1" i="0" u="none" strike="noStrike" kern="1200" cap="none" spc="0" normalizeH="0" baseline="0" noProof="0" dirty="0" smtClean="0">
                <a:ln>
                  <a:noFill/>
                </a:ln>
                <a:solidFill>
                  <a:srgbClr val="FFFFFF"/>
                </a:solidFill>
                <a:effectLst/>
                <a:uLnTx/>
                <a:uFillTx/>
                <a:latin typeface="+mj-lt"/>
                <a:ea typeface="Calibri" panose="020F0502020204030204" pitchFamily="34" charset="0"/>
                <a:cs typeface="Times New Roman" panose="02020603050405020304" pitchFamily="18" charset="0"/>
              </a:rPr>
              <a:t>LUYỆN</a:t>
            </a:r>
            <a:r>
              <a:rPr kumimoji="0" lang="vi-VN" sz="4400" b="1" i="0" u="none" strike="noStrike" kern="1200" cap="none" spc="0" normalizeH="0" noProof="0" dirty="0" smtClean="0">
                <a:ln>
                  <a:noFill/>
                </a:ln>
                <a:solidFill>
                  <a:srgbClr val="FFFFFF"/>
                </a:solidFill>
                <a:effectLst/>
                <a:uLnTx/>
                <a:uFillTx/>
                <a:latin typeface="+mj-lt"/>
                <a:ea typeface="Calibri" panose="020F0502020204030204" pitchFamily="34" charset="0"/>
                <a:cs typeface="Times New Roman" panose="02020603050405020304" pitchFamily="18" charset="0"/>
              </a:rPr>
              <a:t> TẬP</a:t>
            </a:r>
            <a:endParaRPr kumimoji="0" lang="en-SG" sz="4400" b="1" i="0" u="none" strike="noStrike" kern="1200" cap="none" spc="0" normalizeH="0" baseline="0" noProof="0" dirty="0">
              <a:ln>
                <a:noFill/>
              </a:ln>
              <a:solidFill>
                <a:srgbClr val="FFFFFF"/>
              </a:solidFill>
              <a:effectLst/>
              <a:uLnTx/>
              <a:uFillTx/>
              <a:latin typeface="+mj-lt"/>
              <a:ea typeface="Calibri" panose="020F0502020204030204" pitchFamily="34" charset="0"/>
              <a:cs typeface="Times New Roman" panose="02020603050405020304" pitchFamily="18" charset="0"/>
            </a:endParaRPr>
          </a:p>
        </p:txBody>
      </p:sp>
      <p:pic>
        <p:nvPicPr>
          <p:cNvPr id="2" name="图片 13">
            <a:extLst>
              <a:ext uri="{FF2B5EF4-FFF2-40B4-BE49-F238E27FC236}">
                <a16:creationId xmlns:a16="http://schemas.microsoft.com/office/drawing/2014/main" id="{F10B5B31-A0B1-B973-EBA2-9070A700646F}"/>
              </a:ext>
            </a:extLst>
          </p:cNvPr>
          <p:cNvPicPr>
            <a:picLocks noChangeAspect="1"/>
          </p:cNvPicPr>
          <p:nvPr/>
        </p:nvPicPr>
        <p:blipFill>
          <a:blip r:embed="rId3">
            <a:extLst>
              <a:ext uri="{28A0092B-C50C-407E-A947-70E740481C1C}">
                <a14:useLocalDpi xmlns:a14="http://schemas.microsoft.com/office/drawing/2010/main" val="0"/>
              </a:ext>
            </a:extLst>
          </a:blip>
          <a:srcRect l="16902" t="13886" r="20267" b="17589"/>
          <a:stretch>
            <a:fillRect/>
          </a:stretch>
        </p:blipFill>
        <p:spPr>
          <a:xfrm>
            <a:off x="858111" y="886656"/>
            <a:ext cx="10068724" cy="4541356"/>
          </a:xfrm>
          <a:prstGeom prst="rect">
            <a:avLst/>
          </a:prstGeom>
        </p:spPr>
      </p:pic>
      <p:pic>
        <p:nvPicPr>
          <p:cNvPr id="7" name="图片 21">
            <a:extLst>
              <a:ext uri="{FF2B5EF4-FFF2-40B4-BE49-F238E27FC236}">
                <a16:creationId xmlns:a16="http://schemas.microsoft.com/office/drawing/2014/main" id="{6DCBD98D-CEA2-902E-B9B8-FCC6A9AC3B6B}"/>
              </a:ext>
            </a:extLst>
          </p:cNvPr>
          <p:cNvPicPr>
            <a:picLocks noChangeAspect="1"/>
          </p:cNvPicPr>
          <p:nvPr/>
        </p:nvPicPr>
        <p:blipFill>
          <a:blip r:embed="rId4">
            <a:duotone>
              <a:schemeClr val="accent2">
                <a:shade val="45000"/>
                <a:satMod val="135000"/>
              </a:schemeClr>
              <a:prstClr val="white"/>
            </a:duotone>
          </a:blip>
          <a:stretch>
            <a:fillRect/>
          </a:stretch>
        </p:blipFill>
        <p:spPr>
          <a:xfrm>
            <a:off x="10170702" y="764883"/>
            <a:ext cx="1664352" cy="1359526"/>
          </a:xfrm>
          <a:prstGeom prst="rect">
            <a:avLst/>
          </a:prstGeom>
        </p:spPr>
      </p:pic>
      <p:sp>
        <p:nvSpPr>
          <p:cNvPr id="9" name="Google Shape;994;p31">
            <a:extLst>
              <a:ext uri="{FF2B5EF4-FFF2-40B4-BE49-F238E27FC236}">
                <a16:creationId xmlns:a16="http://schemas.microsoft.com/office/drawing/2014/main" id="{3B5DC0EF-93A1-3FC2-0CF5-C8932B6DF50A}"/>
              </a:ext>
            </a:extLst>
          </p:cNvPr>
          <p:cNvSpPr/>
          <p:nvPr/>
        </p:nvSpPr>
        <p:spPr>
          <a:xfrm>
            <a:off x="2001394" y="2207290"/>
            <a:ext cx="858250" cy="1006145"/>
          </a:xfrm>
          <a:custGeom>
            <a:avLst/>
            <a:gdLst/>
            <a:ahLst/>
            <a:cxnLst/>
            <a:rect l="l" t="t" r="r" b="b"/>
            <a:pathLst>
              <a:path w="36467" h="42751" extrusionOk="0">
                <a:moveTo>
                  <a:pt x="17996" y="1"/>
                </a:moveTo>
                <a:lnTo>
                  <a:pt x="17539" y="19"/>
                </a:lnTo>
                <a:lnTo>
                  <a:pt x="17064" y="37"/>
                </a:lnTo>
                <a:lnTo>
                  <a:pt x="16589" y="74"/>
                </a:lnTo>
                <a:lnTo>
                  <a:pt x="16114" y="129"/>
                </a:lnTo>
                <a:lnTo>
                  <a:pt x="15621" y="183"/>
                </a:lnTo>
                <a:lnTo>
                  <a:pt x="15146" y="275"/>
                </a:lnTo>
                <a:lnTo>
                  <a:pt x="14671" y="366"/>
                </a:lnTo>
                <a:lnTo>
                  <a:pt x="14196" y="457"/>
                </a:lnTo>
                <a:lnTo>
                  <a:pt x="13721" y="567"/>
                </a:lnTo>
                <a:lnTo>
                  <a:pt x="13228" y="695"/>
                </a:lnTo>
                <a:lnTo>
                  <a:pt x="12405" y="969"/>
                </a:lnTo>
                <a:lnTo>
                  <a:pt x="11602" y="1261"/>
                </a:lnTo>
                <a:lnTo>
                  <a:pt x="10798" y="1590"/>
                </a:lnTo>
                <a:lnTo>
                  <a:pt x="10030" y="1955"/>
                </a:lnTo>
                <a:lnTo>
                  <a:pt x="9281" y="2357"/>
                </a:lnTo>
                <a:lnTo>
                  <a:pt x="8569" y="2778"/>
                </a:lnTo>
                <a:lnTo>
                  <a:pt x="7875" y="3253"/>
                </a:lnTo>
                <a:lnTo>
                  <a:pt x="7199" y="3746"/>
                </a:lnTo>
                <a:lnTo>
                  <a:pt x="6541" y="4257"/>
                </a:lnTo>
                <a:lnTo>
                  <a:pt x="5920" y="4824"/>
                </a:lnTo>
                <a:lnTo>
                  <a:pt x="5317" y="5390"/>
                </a:lnTo>
                <a:lnTo>
                  <a:pt x="4751" y="5993"/>
                </a:lnTo>
                <a:lnTo>
                  <a:pt x="4221" y="6632"/>
                </a:lnTo>
                <a:lnTo>
                  <a:pt x="3709" y="7272"/>
                </a:lnTo>
                <a:lnTo>
                  <a:pt x="3216" y="7948"/>
                </a:lnTo>
                <a:lnTo>
                  <a:pt x="2777" y="8642"/>
                </a:lnTo>
                <a:lnTo>
                  <a:pt x="2357" y="9354"/>
                </a:lnTo>
                <a:lnTo>
                  <a:pt x="1974" y="10085"/>
                </a:lnTo>
                <a:lnTo>
                  <a:pt x="1608" y="10834"/>
                </a:lnTo>
                <a:lnTo>
                  <a:pt x="1279" y="11602"/>
                </a:lnTo>
                <a:lnTo>
                  <a:pt x="1005" y="12369"/>
                </a:lnTo>
                <a:lnTo>
                  <a:pt x="750" y="13173"/>
                </a:lnTo>
                <a:lnTo>
                  <a:pt x="530" y="13977"/>
                </a:lnTo>
                <a:lnTo>
                  <a:pt x="348" y="14780"/>
                </a:lnTo>
                <a:lnTo>
                  <a:pt x="201" y="15603"/>
                </a:lnTo>
                <a:lnTo>
                  <a:pt x="110" y="16443"/>
                </a:lnTo>
                <a:lnTo>
                  <a:pt x="37" y="17283"/>
                </a:lnTo>
                <a:lnTo>
                  <a:pt x="1" y="18124"/>
                </a:lnTo>
                <a:lnTo>
                  <a:pt x="19" y="18982"/>
                </a:lnTo>
                <a:lnTo>
                  <a:pt x="74" y="19841"/>
                </a:lnTo>
                <a:lnTo>
                  <a:pt x="165" y="20681"/>
                </a:lnTo>
                <a:lnTo>
                  <a:pt x="311" y="21540"/>
                </a:lnTo>
                <a:lnTo>
                  <a:pt x="421" y="22088"/>
                </a:lnTo>
                <a:lnTo>
                  <a:pt x="549" y="22618"/>
                </a:lnTo>
                <a:lnTo>
                  <a:pt x="676" y="23129"/>
                </a:lnTo>
                <a:lnTo>
                  <a:pt x="823" y="23641"/>
                </a:lnTo>
                <a:lnTo>
                  <a:pt x="987" y="24153"/>
                </a:lnTo>
                <a:lnTo>
                  <a:pt x="1170" y="24646"/>
                </a:lnTo>
                <a:lnTo>
                  <a:pt x="1371" y="25139"/>
                </a:lnTo>
                <a:lnTo>
                  <a:pt x="1572" y="25614"/>
                </a:lnTo>
                <a:lnTo>
                  <a:pt x="1791" y="26089"/>
                </a:lnTo>
                <a:lnTo>
                  <a:pt x="2010" y="26564"/>
                </a:lnTo>
                <a:lnTo>
                  <a:pt x="2266" y="27021"/>
                </a:lnTo>
                <a:lnTo>
                  <a:pt x="2522" y="27459"/>
                </a:lnTo>
                <a:lnTo>
                  <a:pt x="2777" y="27898"/>
                </a:lnTo>
                <a:lnTo>
                  <a:pt x="3052" y="28336"/>
                </a:lnTo>
                <a:lnTo>
                  <a:pt x="3344" y="28756"/>
                </a:lnTo>
                <a:lnTo>
                  <a:pt x="3654" y="29158"/>
                </a:lnTo>
                <a:lnTo>
                  <a:pt x="3965" y="29579"/>
                </a:lnTo>
                <a:lnTo>
                  <a:pt x="4276" y="29962"/>
                </a:lnTo>
                <a:lnTo>
                  <a:pt x="4623" y="30346"/>
                </a:lnTo>
                <a:lnTo>
                  <a:pt x="4952" y="30711"/>
                </a:lnTo>
                <a:lnTo>
                  <a:pt x="5317" y="31077"/>
                </a:lnTo>
                <a:lnTo>
                  <a:pt x="5682" y="31442"/>
                </a:lnTo>
                <a:lnTo>
                  <a:pt x="6048" y="31771"/>
                </a:lnTo>
                <a:lnTo>
                  <a:pt x="6431" y="32100"/>
                </a:lnTo>
                <a:lnTo>
                  <a:pt x="6815" y="32429"/>
                </a:lnTo>
                <a:lnTo>
                  <a:pt x="7217" y="32739"/>
                </a:lnTo>
                <a:lnTo>
                  <a:pt x="7619" y="33031"/>
                </a:lnTo>
                <a:lnTo>
                  <a:pt x="8039" y="33324"/>
                </a:lnTo>
                <a:lnTo>
                  <a:pt x="8459" y="33598"/>
                </a:lnTo>
                <a:lnTo>
                  <a:pt x="8879" y="33872"/>
                </a:lnTo>
                <a:lnTo>
                  <a:pt x="9318" y="34109"/>
                </a:lnTo>
                <a:lnTo>
                  <a:pt x="9756" y="34347"/>
                </a:lnTo>
                <a:lnTo>
                  <a:pt x="10250" y="34639"/>
                </a:lnTo>
                <a:lnTo>
                  <a:pt x="10743" y="34931"/>
                </a:lnTo>
                <a:lnTo>
                  <a:pt x="11218" y="35242"/>
                </a:lnTo>
                <a:lnTo>
                  <a:pt x="11656" y="35589"/>
                </a:lnTo>
                <a:lnTo>
                  <a:pt x="12095" y="35955"/>
                </a:lnTo>
                <a:lnTo>
                  <a:pt x="12515" y="36320"/>
                </a:lnTo>
                <a:lnTo>
                  <a:pt x="12917" y="36722"/>
                </a:lnTo>
                <a:lnTo>
                  <a:pt x="13319" y="37124"/>
                </a:lnTo>
                <a:lnTo>
                  <a:pt x="13684" y="37562"/>
                </a:lnTo>
                <a:lnTo>
                  <a:pt x="14031" y="38001"/>
                </a:lnTo>
                <a:lnTo>
                  <a:pt x="14360" y="38457"/>
                </a:lnTo>
                <a:lnTo>
                  <a:pt x="14689" y="38932"/>
                </a:lnTo>
                <a:lnTo>
                  <a:pt x="14981" y="39426"/>
                </a:lnTo>
                <a:lnTo>
                  <a:pt x="15255" y="39919"/>
                </a:lnTo>
                <a:lnTo>
                  <a:pt x="15511" y="40430"/>
                </a:lnTo>
                <a:lnTo>
                  <a:pt x="15749" y="40942"/>
                </a:lnTo>
                <a:lnTo>
                  <a:pt x="16534" y="42751"/>
                </a:lnTo>
                <a:lnTo>
                  <a:pt x="29944" y="39828"/>
                </a:lnTo>
                <a:lnTo>
                  <a:pt x="29907" y="37873"/>
                </a:lnTo>
                <a:lnTo>
                  <a:pt x="29907" y="37306"/>
                </a:lnTo>
                <a:lnTo>
                  <a:pt x="29926" y="36740"/>
                </a:lnTo>
                <a:lnTo>
                  <a:pt x="29980" y="36155"/>
                </a:lnTo>
                <a:lnTo>
                  <a:pt x="30035" y="35607"/>
                </a:lnTo>
                <a:lnTo>
                  <a:pt x="30127" y="35041"/>
                </a:lnTo>
                <a:lnTo>
                  <a:pt x="30254" y="34493"/>
                </a:lnTo>
                <a:lnTo>
                  <a:pt x="30382" y="33927"/>
                </a:lnTo>
                <a:lnTo>
                  <a:pt x="30547" y="33397"/>
                </a:lnTo>
                <a:lnTo>
                  <a:pt x="30729" y="32849"/>
                </a:lnTo>
                <a:lnTo>
                  <a:pt x="30930" y="32337"/>
                </a:lnTo>
                <a:lnTo>
                  <a:pt x="31150" y="31807"/>
                </a:lnTo>
                <a:lnTo>
                  <a:pt x="31405" y="31314"/>
                </a:lnTo>
                <a:lnTo>
                  <a:pt x="31679" y="30803"/>
                </a:lnTo>
                <a:lnTo>
                  <a:pt x="31972" y="30328"/>
                </a:lnTo>
                <a:lnTo>
                  <a:pt x="32282" y="29853"/>
                </a:lnTo>
                <a:lnTo>
                  <a:pt x="32629" y="29396"/>
                </a:lnTo>
                <a:lnTo>
                  <a:pt x="32922" y="29012"/>
                </a:lnTo>
                <a:lnTo>
                  <a:pt x="33214" y="28610"/>
                </a:lnTo>
                <a:lnTo>
                  <a:pt x="33470" y="28208"/>
                </a:lnTo>
                <a:lnTo>
                  <a:pt x="33744" y="27788"/>
                </a:lnTo>
                <a:lnTo>
                  <a:pt x="33981" y="27368"/>
                </a:lnTo>
                <a:lnTo>
                  <a:pt x="34237" y="26948"/>
                </a:lnTo>
                <a:lnTo>
                  <a:pt x="34456" y="26528"/>
                </a:lnTo>
                <a:lnTo>
                  <a:pt x="34676" y="26089"/>
                </a:lnTo>
                <a:lnTo>
                  <a:pt x="34877" y="25632"/>
                </a:lnTo>
                <a:lnTo>
                  <a:pt x="35078" y="25194"/>
                </a:lnTo>
                <a:lnTo>
                  <a:pt x="35260" y="24737"/>
                </a:lnTo>
                <a:lnTo>
                  <a:pt x="35425" y="24280"/>
                </a:lnTo>
                <a:lnTo>
                  <a:pt x="35589" y="23824"/>
                </a:lnTo>
                <a:lnTo>
                  <a:pt x="35735" y="23349"/>
                </a:lnTo>
                <a:lnTo>
                  <a:pt x="35863" y="22874"/>
                </a:lnTo>
                <a:lnTo>
                  <a:pt x="35973" y="22399"/>
                </a:lnTo>
                <a:lnTo>
                  <a:pt x="36082" y="21905"/>
                </a:lnTo>
                <a:lnTo>
                  <a:pt x="36174" y="21430"/>
                </a:lnTo>
                <a:lnTo>
                  <a:pt x="36265" y="20937"/>
                </a:lnTo>
                <a:lnTo>
                  <a:pt x="36320" y="20444"/>
                </a:lnTo>
                <a:lnTo>
                  <a:pt x="36375" y="19951"/>
                </a:lnTo>
                <a:lnTo>
                  <a:pt x="36430" y="19457"/>
                </a:lnTo>
                <a:lnTo>
                  <a:pt x="36448" y="18946"/>
                </a:lnTo>
                <a:lnTo>
                  <a:pt x="36466" y="18453"/>
                </a:lnTo>
                <a:lnTo>
                  <a:pt x="36466" y="17941"/>
                </a:lnTo>
                <a:lnTo>
                  <a:pt x="36448" y="17448"/>
                </a:lnTo>
                <a:lnTo>
                  <a:pt x="36411" y="16936"/>
                </a:lnTo>
                <a:lnTo>
                  <a:pt x="36375" y="16425"/>
                </a:lnTo>
                <a:lnTo>
                  <a:pt x="36320" y="15913"/>
                </a:lnTo>
                <a:lnTo>
                  <a:pt x="36247" y="15402"/>
                </a:lnTo>
                <a:lnTo>
                  <a:pt x="36155" y="14890"/>
                </a:lnTo>
                <a:lnTo>
                  <a:pt x="36046" y="14379"/>
                </a:lnTo>
                <a:lnTo>
                  <a:pt x="35936" y="13885"/>
                </a:lnTo>
                <a:lnTo>
                  <a:pt x="35808" y="13429"/>
                </a:lnTo>
                <a:lnTo>
                  <a:pt x="35680" y="12954"/>
                </a:lnTo>
                <a:lnTo>
                  <a:pt x="35534" y="12497"/>
                </a:lnTo>
                <a:lnTo>
                  <a:pt x="35388" y="12058"/>
                </a:lnTo>
                <a:lnTo>
                  <a:pt x="35224" y="11602"/>
                </a:lnTo>
                <a:lnTo>
                  <a:pt x="35041" y="11163"/>
                </a:lnTo>
                <a:lnTo>
                  <a:pt x="34858" y="10725"/>
                </a:lnTo>
                <a:lnTo>
                  <a:pt x="34657" y="10304"/>
                </a:lnTo>
                <a:lnTo>
                  <a:pt x="34438" y="9884"/>
                </a:lnTo>
                <a:lnTo>
                  <a:pt x="34219" y="9464"/>
                </a:lnTo>
                <a:lnTo>
                  <a:pt x="34000" y="9062"/>
                </a:lnTo>
                <a:lnTo>
                  <a:pt x="33762" y="8660"/>
                </a:lnTo>
                <a:lnTo>
                  <a:pt x="33506" y="8277"/>
                </a:lnTo>
                <a:lnTo>
                  <a:pt x="33251" y="7893"/>
                </a:lnTo>
                <a:lnTo>
                  <a:pt x="32977" y="7509"/>
                </a:lnTo>
                <a:lnTo>
                  <a:pt x="32703" y="7144"/>
                </a:lnTo>
                <a:lnTo>
                  <a:pt x="32429" y="6797"/>
                </a:lnTo>
                <a:lnTo>
                  <a:pt x="32136" y="6431"/>
                </a:lnTo>
                <a:lnTo>
                  <a:pt x="31826" y="6084"/>
                </a:lnTo>
                <a:lnTo>
                  <a:pt x="31515" y="5755"/>
                </a:lnTo>
                <a:lnTo>
                  <a:pt x="31204" y="5427"/>
                </a:lnTo>
                <a:lnTo>
                  <a:pt x="30876" y="5098"/>
                </a:lnTo>
                <a:lnTo>
                  <a:pt x="30547" y="4787"/>
                </a:lnTo>
                <a:lnTo>
                  <a:pt x="30218" y="4495"/>
                </a:lnTo>
                <a:lnTo>
                  <a:pt x="29871" y="4203"/>
                </a:lnTo>
                <a:lnTo>
                  <a:pt x="29505" y="3910"/>
                </a:lnTo>
                <a:lnTo>
                  <a:pt x="29140" y="3636"/>
                </a:lnTo>
                <a:lnTo>
                  <a:pt x="28775" y="3362"/>
                </a:lnTo>
                <a:lnTo>
                  <a:pt x="28409" y="3106"/>
                </a:lnTo>
                <a:lnTo>
                  <a:pt x="28026" y="2869"/>
                </a:lnTo>
                <a:lnTo>
                  <a:pt x="27642" y="2613"/>
                </a:lnTo>
                <a:lnTo>
                  <a:pt x="27258" y="2394"/>
                </a:lnTo>
                <a:lnTo>
                  <a:pt x="26856" y="2175"/>
                </a:lnTo>
                <a:lnTo>
                  <a:pt x="26454" y="1955"/>
                </a:lnTo>
                <a:lnTo>
                  <a:pt x="26034" y="1754"/>
                </a:lnTo>
                <a:lnTo>
                  <a:pt x="25632" y="1572"/>
                </a:lnTo>
                <a:lnTo>
                  <a:pt x="25212" y="1389"/>
                </a:lnTo>
                <a:lnTo>
                  <a:pt x="24792" y="1225"/>
                </a:lnTo>
                <a:lnTo>
                  <a:pt x="24354" y="1060"/>
                </a:lnTo>
                <a:lnTo>
                  <a:pt x="23933" y="914"/>
                </a:lnTo>
                <a:lnTo>
                  <a:pt x="23495" y="786"/>
                </a:lnTo>
                <a:lnTo>
                  <a:pt x="23056" y="658"/>
                </a:lnTo>
                <a:lnTo>
                  <a:pt x="22600" y="530"/>
                </a:lnTo>
                <a:lnTo>
                  <a:pt x="22161" y="421"/>
                </a:lnTo>
                <a:lnTo>
                  <a:pt x="21704" y="329"/>
                </a:lnTo>
                <a:lnTo>
                  <a:pt x="21248" y="256"/>
                </a:lnTo>
                <a:lnTo>
                  <a:pt x="20791" y="183"/>
                </a:lnTo>
                <a:lnTo>
                  <a:pt x="20334" y="129"/>
                </a:lnTo>
                <a:lnTo>
                  <a:pt x="19878" y="74"/>
                </a:lnTo>
                <a:lnTo>
                  <a:pt x="19403" y="37"/>
                </a:lnTo>
                <a:lnTo>
                  <a:pt x="18946" y="19"/>
                </a:lnTo>
                <a:lnTo>
                  <a:pt x="18471" y="1"/>
                </a:lnTo>
                <a:close/>
              </a:path>
            </a:pathLst>
          </a:custGeom>
          <a:solidFill>
            <a:srgbClr val="FCBF4A"/>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10" name="Google Shape;995;p31">
            <a:extLst>
              <a:ext uri="{FF2B5EF4-FFF2-40B4-BE49-F238E27FC236}">
                <a16:creationId xmlns:a16="http://schemas.microsoft.com/office/drawing/2014/main" id="{BC6CB149-720B-9B68-250A-26B9B0311139}"/>
              </a:ext>
            </a:extLst>
          </p:cNvPr>
          <p:cNvSpPr/>
          <p:nvPr/>
        </p:nvSpPr>
        <p:spPr>
          <a:xfrm>
            <a:off x="2259808" y="2624355"/>
            <a:ext cx="245964" cy="598966"/>
          </a:xfrm>
          <a:custGeom>
            <a:avLst/>
            <a:gdLst/>
            <a:ahLst/>
            <a:cxnLst/>
            <a:rect l="l" t="t" r="r" b="b"/>
            <a:pathLst>
              <a:path w="10451" h="25450" extrusionOk="0">
                <a:moveTo>
                  <a:pt x="421" y="1"/>
                </a:moveTo>
                <a:lnTo>
                  <a:pt x="347" y="19"/>
                </a:lnTo>
                <a:lnTo>
                  <a:pt x="256" y="37"/>
                </a:lnTo>
                <a:lnTo>
                  <a:pt x="183" y="74"/>
                </a:lnTo>
                <a:lnTo>
                  <a:pt x="128" y="129"/>
                </a:lnTo>
                <a:lnTo>
                  <a:pt x="73" y="183"/>
                </a:lnTo>
                <a:lnTo>
                  <a:pt x="37" y="257"/>
                </a:lnTo>
                <a:lnTo>
                  <a:pt x="0" y="330"/>
                </a:lnTo>
                <a:lnTo>
                  <a:pt x="0" y="403"/>
                </a:lnTo>
                <a:lnTo>
                  <a:pt x="0" y="494"/>
                </a:lnTo>
                <a:lnTo>
                  <a:pt x="19" y="567"/>
                </a:lnTo>
                <a:lnTo>
                  <a:pt x="9647" y="25194"/>
                </a:lnTo>
                <a:lnTo>
                  <a:pt x="9720" y="25304"/>
                </a:lnTo>
                <a:lnTo>
                  <a:pt x="9811" y="25377"/>
                </a:lnTo>
                <a:lnTo>
                  <a:pt x="9921" y="25432"/>
                </a:lnTo>
                <a:lnTo>
                  <a:pt x="10048" y="25450"/>
                </a:lnTo>
                <a:lnTo>
                  <a:pt x="10122" y="25450"/>
                </a:lnTo>
                <a:lnTo>
                  <a:pt x="10195" y="25413"/>
                </a:lnTo>
                <a:lnTo>
                  <a:pt x="10268" y="25377"/>
                </a:lnTo>
                <a:lnTo>
                  <a:pt x="10341" y="25340"/>
                </a:lnTo>
                <a:lnTo>
                  <a:pt x="10377" y="25267"/>
                </a:lnTo>
                <a:lnTo>
                  <a:pt x="10414" y="25194"/>
                </a:lnTo>
                <a:lnTo>
                  <a:pt x="10450" y="25121"/>
                </a:lnTo>
                <a:lnTo>
                  <a:pt x="10450" y="25048"/>
                </a:lnTo>
                <a:lnTo>
                  <a:pt x="10450" y="24957"/>
                </a:lnTo>
                <a:lnTo>
                  <a:pt x="10432" y="24884"/>
                </a:lnTo>
                <a:lnTo>
                  <a:pt x="804" y="275"/>
                </a:lnTo>
                <a:lnTo>
                  <a:pt x="768" y="202"/>
                </a:lnTo>
                <a:lnTo>
                  <a:pt x="713" y="129"/>
                </a:lnTo>
                <a:lnTo>
                  <a:pt x="658" y="74"/>
                </a:lnTo>
                <a:lnTo>
                  <a:pt x="585" y="37"/>
                </a:lnTo>
                <a:lnTo>
                  <a:pt x="512" y="19"/>
                </a:lnTo>
                <a:lnTo>
                  <a:pt x="421" y="1"/>
                </a:lnTo>
                <a:close/>
              </a:path>
            </a:pathLst>
          </a:custGeom>
          <a:solidFill>
            <a:srgbClr val="FFFFF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11" name="Google Shape;996;p31">
            <a:extLst>
              <a:ext uri="{FF2B5EF4-FFF2-40B4-BE49-F238E27FC236}">
                <a16:creationId xmlns:a16="http://schemas.microsoft.com/office/drawing/2014/main" id="{AEE7C27E-ABFF-5672-74C3-638B361148A1}"/>
              </a:ext>
            </a:extLst>
          </p:cNvPr>
          <p:cNvSpPr/>
          <p:nvPr/>
        </p:nvSpPr>
        <p:spPr>
          <a:xfrm>
            <a:off x="2566376" y="2558151"/>
            <a:ext cx="53331" cy="640669"/>
          </a:xfrm>
          <a:custGeom>
            <a:avLst/>
            <a:gdLst/>
            <a:ahLst/>
            <a:cxnLst/>
            <a:rect l="l" t="t" r="r" b="b"/>
            <a:pathLst>
              <a:path w="2266" h="27222" extrusionOk="0">
                <a:moveTo>
                  <a:pt x="311" y="0"/>
                </a:moveTo>
                <a:lnTo>
                  <a:pt x="238" y="37"/>
                </a:lnTo>
                <a:lnTo>
                  <a:pt x="165" y="73"/>
                </a:lnTo>
                <a:lnTo>
                  <a:pt x="110" y="128"/>
                </a:lnTo>
                <a:lnTo>
                  <a:pt x="55" y="201"/>
                </a:lnTo>
                <a:lnTo>
                  <a:pt x="19" y="274"/>
                </a:lnTo>
                <a:lnTo>
                  <a:pt x="0" y="347"/>
                </a:lnTo>
                <a:lnTo>
                  <a:pt x="0" y="439"/>
                </a:lnTo>
                <a:lnTo>
                  <a:pt x="1425" y="26820"/>
                </a:lnTo>
                <a:lnTo>
                  <a:pt x="1444" y="26911"/>
                </a:lnTo>
                <a:lnTo>
                  <a:pt x="1480" y="26984"/>
                </a:lnTo>
                <a:lnTo>
                  <a:pt x="1517" y="27039"/>
                </a:lnTo>
                <a:lnTo>
                  <a:pt x="1553" y="27094"/>
                </a:lnTo>
                <a:lnTo>
                  <a:pt x="1626" y="27148"/>
                </a:lnTo>
                <a:lnTo>
                  <a:pt x="1699" y="27185"/>
                </a:lnTo>
                <a:lnTo>
                  <a:pt x="1773" y="27203"/>
                </a:lnTo>
                <a:lnTo>
                  <a:pt x="1846" y="27222"/>
                </a:lnTo>
                <a:lnTo>
                  <a:pt x="1864" y="27222"/>
                </a:lnTo>
                <a:lnTo>
                  <a:pt x="1955" y="27203"/>
                </a:lnTo>
                <a:lnTo>
                  <a:pt x="2028" y="27167"/>
                </a:lnTo>
                <a:lnTo>
                  <a:pt x="2101" y="27130"/>
                </a:lnTo>
                <a:lnTo>
                  <a:pt x="2156" y="27075"/>
                </a:lnTo>
                <a:lnTo>
                  <a:pt x="2211" y="27021"/>
                </a:lnTo>
                <a:lnTo>
                  <a:pt x="2248" y="26947"/>
                </a:lnTo>
                <a:lnTo>
                  <a:pt x="2266" y="26856"/>
                </a:lnTo>
                <a:lnTo>
                  <a:pt x="2266" y="26783"/>
                </a:lnTo>
                <a:lnTo>
                  <a:pt x="823" y="384"/>
                </a:lnTo>
                <a:lnTo>
                  <a:pt x="823" y="311"/>
                </a:lnTo>
                <a:lnTo>
                  <a:pt x="786" y="220"/>
                </a:lnTo>
                <a:lnTo>
                  <a:pt x="749" y="146"/>
                </a:lnTo>
                <a:lnTo>
                  <a:pt x="695" y="92"/>
                </a:lnTo>
                <a:lnTo>
                  <a:pt x="622" y="37"/>
                </a:lnTo>
                <a:lnTo>
                  <a:pt x="548" y="19"/>
                </a:lnTo>
                <a:lnTo>
                  <a:pt x="475" y="0"/>
                </a:lnTo>
                <a:close/>
              </a:path>
            </a:pathLst>
          </a:custGeom>
          <a:solidFill>
            <a:srgbClr val="FFFFF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12" name="Google Shape;997;p31">
            <a:extLst>
              <a:ext uri="{FF2B5EF4-FFF2-40B4-BE49-F238E27FC236}">
                <a16:creationId xmlns:a16="http://schemas.microsoft.com/office/drawing/2014/main" id="{CAF87A04-B971-7A50-4E0E-D330E347D79F}"/>
              </a:ext>
            </a:extLst>
          </p:cNvPr>
          <p:cNvSpPr/>
          <p:nvPr/>
        </p:nvSpPr>
        <p:spPr>
          <a:xfrm>
            <a:off x="2507043" y="3316614"/>
            <a:ext cx="153519" cy="104072"/>
          </a:xfrm>
          <a:custGeom>
            <a:avLst/>
            <a:gdLst/>
            <a:ahLst/>
            <a:cxnLst/>
            <a:rect l="l" t="t" r="r" b="b"/>
            <a:pathLst>
              <a:path w="6523" h="4422" extrusionOk="0">
                <a:moveTo>
                  <a:pt x="6321" y="0"/>
                </a:moveTo>
                <a:lnTo>
                  <a:pt x="0" y="1370"/>
                </a:lnTo>
                <a:lnTo>
                  <a:pt x="128" y="1937"/>
                </a:lnTo>
                <a:lnTo>
                  <a:pt x="219" y="2247"/>
                </a:lnTo>
                <a:lnTo>
                  <a:pt x="329" y="2540"/>
                </a:lnTo>
                <a:lnTo>
                  <a:pt x="457" y="2832"/>
                </a:lnTo>
                <a:lnTo>
                  <a:pt x="640" y="3088"/>
                </a:lnTo>
                <a:lnTo>
                  <a:pt x="822" y="3325"/>
                </a:lnTo>
                <a:lnTo>
                  <a:pt x="1023" y="3545"/>
                </a:lnTo>
                <a:lnTo>
                  <a:pt x="1261" y="3745"/>
                </a:lnTo>
                <a:lnTo>
                  <a:pt x="1498" y="3928"/>
                </a:lnTo>
                <a:lnTo>
                  <a:pt x="1772" y="4074"/>
                </a:lnTo>
                <a:lnTo>
                  <a:pt x="2046" y="4202"/>
                </a:lnTo>
                <a:lnTo>
                  <a:pt x="2339" y="4312"/>
                </a:lnTo>
                <a:lnTo>
                  <a:pt x="2631" y="4367"/>
                </a:lnTo>
                <a:lnTo>
                  <a:pt x="2942" y="4421"/>
                </a:lnTo>
                <a:lnTo>
                  <a:pt x="3252" y="4421"/>
                </a:lnTo>
                <a:lnTo>
                  <a:pt x="3563" y="4403"/>
                </a:lnTo>
                <a:lnTo>
                  <a:pt x="3892" y="4348"/>
                </a:lnTo>
                <a:lnTo>
                  <a:pt x="4019" y="4330"/>
                </a:lnTo>
                <a:lnTo>
                  <a:pt x="4348" y="4239"/>
                </a:lnTo>
                <a:lnTo>
                  <a:pt x="4641" y="4129"/>
                </a:lnTo>
                <a:lnTo>
                  <a:pt x="4915" y="3983"/>
                </a:lnTo>
                <a:lnTo>
                  <a:pt x="5170" y="3819"/>
                </a:lnTo>
                <a:lnTo>
                  <a:pt x="5426" y="3636"/>
                </a:lnTo>
                <a:lnTo>
                  <a:pt x="5645" y="3417"/>
                </a:lnTo>
                <a:lnTo>
                  <a:pt x="5846" y="3197"/>
                </a:lnTo>
                <a:lnTo>
                  <a:pt x="6011" y="2942"/>
                </a:lnTo>
                <a:lnTo>
                  <a:pt x="6175" y="2686"/>
                </a:lnTo>
                <a:lnTo>
                  <a:pt x="6303" y="2412"/>
                </a:lnTo>
                <a:lnTo>
                  <a:pt x="6394" y="2120"/>
                </a:lnTo>
                <a:lnTo>
                  <a:pt x="6468" y="1827"/>
                </a:lnTo>
                <a:lnTo>
                  <a:pt x="6504" y="1517"/>
                </a:lnTo>
                <a:lnTo>
                  <a:pt x="6522" y="1206"/>
                </a:lnTo>
                <a:lnTo>
                  <a:pt x="6504" y="895"/>
                </a:lnTo>
                <a:lnTo>
                  <a:pt x="6449" y="567"/>
                </a:lnTo>
                <a:lnTo>
                  <a:pt x="6321" y="0"/>
                </a:lnTo>
                <a:close/>
              </a:path>
            </a:pathLst>
          </a:custGeom>
          <a:solidFill>
            <a:srgbClr val="56CDD3"/>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13" name="Google Shape;998;p31">
            <a:extLst>
              <a:ext uri="{FF2B5EF4-FFF2-40B4-BE49-F238E27FC236}">
                <a16:creationId xmlns:a16="http://schemas.microsoft.com/office/drawing/2014/main" id="{542C0033-FF14-D405-E917-7498A28DE31E}"/>
              </a:ext>
            </a:extLst>
          </p:cNvPr>
          <p:cNvSpPr/>
          <p:nvPr/>
        </p:nvSpPr>
        <p:spPr>
          <a:xfrm>
            <a:off x="2374188" y="3144619"/>
            <a:ext cx="372371" cy="182325"/>
          </a:xfrm>
          <a:custGeom>
            <a:avLst/>
            <a:gdLst/>
            <a:ahLst/>
            <a:cxnLst/>
            <a:rect l="l" t="t" r="r" b="b"/>
            <a:pathLst>
              <a:path w="15822" h="7747" extrusionOk="0">
                <a:moveTo>
                  <a:pt x="14250" y="1"/>
                </a:moveTo>
                <a:lnTo>
                  <a:pt x="14067" y="19"/>
                </a:lnTo>
                <a:lnTo>
                  <a:pt x="731" y="2905"/>
                </a:lnTo>
                <a:lnTo>
                  <a:pt x="548" y="2960"/>
                </a:lnTo>
                <a:lnTo>
                  <a:pt x="384" y="3052"/>
                </a:lnTo>
                <a:lnTo>
                  <a:pt x="256" y="3161"/>
                </a:lnTo>
                <a:lnTo>
                  <a:pt x="146" y="3307"/>
                </a:lnTo>
                <a:lnTo>
                  <a:pt x="73" y="3453"/>
                </a:lnTo>
                <a:lnTo>
                  <a:pt x="18" y="3636"/>
                </a:lnTo>
                <a:lnTo>
                  <a:pt x="0" y="3801"/>
                </a:lnTo>
                <a:lnTo>
                  <a:pt x="18" y="3983"/>
                </a:lnTo>
                <a:lnTo>
                  <a:pt x="694" y="7034"/>
                </a:lnTo>
                <a:lnTo>
                  <a:pt x="749" y="7217"/>
                </a:lnTo>
                <a:lnTo>
                  <a:pt x="840" y="7363"/>
                </a:lnTo>
                <a:lnTo>
                  <a:pt x="950" y="7509"/>
                </a:lnTo>
                <a:lnTo>
                  <a:pt x="1078" y="7619"/>
                </a:lnTo>
                <a:lnTo>
                  <a:pt x="1242" y="7692"/>
                </a:lnTo>
                <a:lnTo>
                  <a:pt x="1407" y="7747"/>
                </a:lnTo>
                <a:lnTo>
                  <a:pt x="1589" y="7747"/>
                </a:lnTo>
                <a:lnTo>
                  <a:pt x="1772" y="7728"/>
                </a:lnTo>
                <a:lnTo>
                  <a:pt x="15109" y="4842"/>
                </a:lnTo>
                <a:lnTo>
                  <a:pt x="15291" y="4787"/>
                </a:lnTo>
                <a:lnTo>
                  <a:pt x="15438" y="4696"/>
                </a:lnTo>
                <a:lnTo>
                  <a:pt x="15565" y="4586"/>
                </a:lnTo>
                <a:lnTo>
                  <a:pt x="15675" y="4440"/>
                </a:lnTo>
                <a:lnTo>
                  <a:pt x="15766" y="4294"/>
                </a:lnTo>
                <a:lnTo>
                  <a:pt x="15803" y="4129"/>
                </a:lnTo>
                <a:lnTo>
                  <a:pt x="15821" y="3947"/>
                </a:lnTo>
                <a:lnTo>
                  <a:pt x="15803" y="3764"/>
                </a:lnTo>
                <a:lnTo>
                  <a:pt x="15145" y="713"/>
                </a:lnTo>
                <a:lnTo>
                  <a:pt x="15090" y="530"/>
                </a:lnTo>
                <a:lnTo>
                  <a:pt x="14999" y="384"/>
                </a:lnTo>
                <a:lnTo>
                  <a:pt x="14889" y="238"/>
                </a:lnTo>
                <a:lnTo>
                  <a:pt x="14743" y="147"/>
                </a:lnTo>
                <a:lnTo>
                  <a:pt x="14597" y="55"/>
                </a:lnTo>
                <a:lnTo>
                  <a:pt x="14433" y="19"/>
                </a:lnTo>
                <a:lnTo>
                  <a:pt x="14250" y="1"/>
                </a:lnTo>
                <a:close/>
              </a:path>
            </a:pathLst>
          </a:custGeom>
          <a:solidFill>
            <a:srgbClr val="0062C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14" name="Google Shape;999;p31">
            <a:extLst>
              <a:ext uri="{FF2B5EF4-FFF2-40B4-BE49-F238E27FC236}">
                <a16:creationId xmlns:a16="http://schemas.microsoft.com/office/drawing/2014/main" id="{3B8E7C0E-AAE3-1ABD-E49E-0AB3FF9191D1}"/>
              </a:ext>
            </a:extLst>
          </p:cNvPr>
          <p:cNvSpPr/>
          <p:nvPr/>
        </p:nvSpPr>
        <p:spPr>
          <a:xfrm>
            <a:off x="2420176" y="3248669"/>
            <a:ext cx="319936" cy="156531"/>
          </a:xfrm>
          <a:custGeom>
            <a:avLst/>
            <a:gdLst/>
            <a:ahLst/>
            <a:cxnLst/>
            <a:rect l="l" t="t" r="r" b="b"/>
            <a:pathLst>
              <a:path w="13594" h="6651" extrusionOk="0">
                <a:moveTo>
                  <a:pt x="12168" y="1"/>
                </a:moveTo>
                <a:lnTo>
                  <a:pt x="11985" y="19"/>
                </a:lnTo>
                <a:lnTo>
                  <a:pt x="732" y="2467"/>
                </a:lnTo>
                <a:lnTo>
                  <a:pt x="549" y="2522"/>
                </a:lnTo>
                <a:lnTo>
                  <a:pt x="384" y="2613"/>
                </a:lnTo>
                <a:lnTo>
                  <a:pt x="257" y="2723"/>
                </a:lnTo>
                <a:lnTo>
                  <a:pt x="147" y="2851"/>
                </a:lnTo>
                <a:lnTo>
                  <a:pt x="74" y="3015"/>
                </a:lnTo>
                <a:lnTo>
                  <a:pt x="19" y="3180"/>
                </a:lnTo>
                <a:lnTo>
                  <a:pt x="1" y="3362"/>
                </a:lnTo>
                <a:lnTo>
                  <a:pt x="37" y="3545"/>
                </a:lnTo>
                <a:lnTo>
                  <a:pt x="549" y="5920"/>
                </a:lnTo>
                <a:lnTo>
                  <a:pt x="604" y="6103"/>
                </a:lnTo>
                <a:lnTo>
                  <a:pt x="695" y="6249"/>
                </a:lnTo>
                <a:lnTo>
                  <a:pt x="805" y="6395"/>
                </a:lnTo>
                <a:lnTo>
                  <a:pt x="933" y="6505"/>
                </a:lnTo>
                <a:lnTo>
                  <a:pt x="1097" y="6578"/>
                </a:lnTo>
                <a:lnTo>
                  <a:pt x="1261" y="6632"/>
                </a:lnTo>
                <a:lnTo>
                  <a:pt x="1444" y="6651"/>
                </a:lnTo>
                <a:lnTo>
                  <a:pt x="1627" y="6614"/>
                </a:lnTo>
                <a:lnTo>
                  <a:pt x="12881" y="4184"/>
                </a:lnTo>
                <a:lnTo>
                  <a:pt x="13045" y="4130"/>
                </a:lnTo>
                <a:lnTo>
                  <a:pt x="13210" y="4038"/>
                </a:lnTo>
                <a:lnTo>
                  <a:pt x="13337" y="3929"/>
                </a:lnTo>
                <a:lnTo>
                  <a:pt x="13447" y="3782"/>
                </a:lnTo>
                <a:lnTo>
                  <a:pt x="13538" y="3636"/>
                </a:lnTo>
                <a:lnTo>
                  <a:pt x="13575" y="3454"/>
                </a:lnTo>
                <a:lnTo>
                  <a:pt x="13593" y="3289"/>
                </a:lnTo>
                <a:lnTo>
                  <a:pt x="13575" y="3107"/>
                </a:lnTo>
                <a:lnTo>
                  <a:pt x="13063" y="713"/>
                </a:lnTo>
                <a:lnTo>
                  <a:pt x="13009" y="549"/>
                </a:lnTo>
                <a:lnTo>
                  <a:pt x="12917" y="384"/>
                </a:lnTo>
                <a:lnTo>
                  <a:pt x="12789" y="257"/>
                </a:lnTo>
                <a:lnTo>
                  <a:pt x="12661" y="147"/>
                </a:lnTo>
                <a:lnTo>
                  <a:pt x="12497" y="74"/>
                </a:lnTo>
                <a:lnTo>
                  <a:pt x="12333" y="19"/>
                </a:lnTo>
                <a:lnTo>
                  <a:pt x="12168" y="1"/>
                </a:lnTo>
                <a:close/>
              </a:path>
            </a:pathLst>
          </a:custGeom>
          <a:solidFill>
            <a:srgbClr val="0062C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15" name="Google Shape;1000;p31">
            <a:extLst>
              <a:ext uri="{FF2B5EF4-FFF2-40B4-BE49-F238E27FC236}">
                <a16:creationId xmlns:a16="http://schemas.microsoft.com/office/drawing/2014/main" id="{433FE8D3-A74E-CB0E-C9A7-1651F063FBF4}"/>
              </a:ext>
            </a:extLst>
          </p:cNvPr>
          <p:cNvSpPr/>
          <p:nvPr/>
        </p:nvSpPr>
        <p:spPr>
          <a:xfrm>
            <a:off x="2275717" y="1948029"/>
            <a:ext cx="36573" cy="116969"/>
          </a:xfrm>
          <a:custGeom>
            <a:avLst/>
            <a:gdLst/>
            <a:ahLst/>
            <a:cxnLst/>
            <a:rect l="l" t="t" r="r" b="b"/>
            <a:pathLst>
              <a:path w="1554" h="4970" extrusionOk="0">
                <a:moveTo>
                  <a:pt x="293" y="0"/>
                </a:moveTo>
                <a:lnTo>
                  <a:pt x="238" y="19"/>
                </a:lnTo>
                <a:lnTo>
                  <a:pt x="183" y="37"/>
                </a:lnTo>
                <a:lnTo>
                  <a:pt x="128" y="55"/>
                </a:lnTo>
                <a:lnTo>
                  <a:pt x="73" y="92"/>
                </a:lnTo>
                <a:lnTo>
                  <a:pt x="37" y="146"/>
                </a:lnTo>
                <a:lnTo>
                  <a:pt x="19" y="201"/>
                </a:lnTo>
                <a:lnTo>
                  <a:pt x="0" y="256"/>
                </a:lnTo>
                <a:lnTo>
                  <a:pt x="0" y="311"/>
                </a:lnTo>
                <a:lnTo>
                  <a:pt x="0" y="384"/>
                </a:lnTo>
                <a:lnTo>
                  <a:pt x="950" y="4732"/>
                </a:lnTo>
                <a:lnTo>
                  <a:pt x="987" y="4823"/>
                </a:lnTo>
                <a:lnTo>
                  <a:pt x="1060" y="4915"/>
                </a:lnTo>
                <a:lnTo>
                  <a:pt x="1151" y="4951"/>
                </a:lnTo>
                <a:lnTo>
                  <a:pt x="1243" y="4970"/>
                </a:lnTo>
                <a:lnTo>
                  <a:pt x="1316" y="4970"/>
                </a:lnTo>
                <a:lnTo>
                  <a:pt x="1371" y="4951"/>
                </a:lnTo>
                <a:lnTo>
                  <a:pt x="1425" y="4915"/>
                </a:lnTo>
                <a:lnTo>
                  <a:pt x="1480" y="4878"/>
                </a:lnTo>
                <a:lnTo>
                  <a:pt x="1517" y="4842"/>
                </a:lnTo>
                <a:lnTo>
                  <a:pt x="1535" y="4787"/>
                </a:lnTo>
                <a:lnTo>
                  <a:pt x="1553" y="4714"/>
                </a:lnTo>
                <a:lnTo>
                  <a:pt x="1553" y="4659"/>
                </a:lnTo>
                <a:lnTo>
                  <a:pt x="1553" y="4604"/>
                </a:lnTo>
                <a:lnTo>
                  <a:pt x="603" y="256"/>
                </a:lnTo>
                <a:lnTo>
                  <a:pt x="585" y="183"/>
                </a:lnTo>
                <a:lnTo>
                  <a:pt x="567" y="128"/>
                </a:lnTo>
                <a:lnTo>
                  <a:pt x="512" y="92"/>
                </a:lnTo>
                <a:lnTo>
                  <a:pt x="475" y="55"/>
                </a:lnTo>
                <a:lnTo>
                  <a:pt x="421" y="19"/>
                </a:lnTo>
                <a:lnTo>
                  <a:pt x="366" y="19"/>
                </a:lnTo>
                <a:lnTo>
                  <a:pt x="293" y="0"/>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16" name="Google Shape;1001;p31">
            <a:extLst>
              <a:ext uri="{FF2B5EF4-FFF2-40B4-BE49-F238E27FC236}">
                <a16:creationId xmlns:a16="http://schemas.microsoft.com/office/drawing/2014/main" id="{9705C693-C899-042A-3C28-E6FB15B11A42}"/>
              </a:ext>
            </a:extLst>
          </p:cNvPr>
          <p:cNvSpPr/>
          <p:nvPr/>
        </p:nvSpPr>
        <p:spPr>
          <a:xfrm>
            <a:off x="2044393" y="2040027"/>
            <a:ext cx="69240" cy="104519"/>
          </a:xfrm>
          <a:custGeom>
            <a:avLst/>
            <a:gdLst/>
            <a:ahLst/>
            <a:cxnLst/>
            <a:rect l="l" t="t" r="r" b="b"/>
            <a:pathLst>
              <a:path w="2942" h="4441" extrusionOk="0">
                <a:moveTo>
                  <a:pt x="275" y="1"/>
                </a:moveTo>
                <a:lnTo>
                  <a:pt x="220" y="19"/>
                </a:lnTo>
                <a:lnTo>
                  <a:pt x="165" y="56"/>
                </a:lnTo>
                <a:lnTo>
                  <a:pt x="110" y="92"/>
                </a:lnTo>
                <a:lnTo>
                  <a:pt x="74" y="129"/>
                </a:lnTo>
                <a:lnTo>
                  <a:pt x="37" y="184"/>
                </a:lnTo>
                <a:lnTo>
                  <a:pt x="19" y="238"/>
                </a:lnTo>
                <a:lnTo>
                  <a:pt x="0" y="311"/>
                </a:lnTo>
                <a:lnTo>
                  <a:pt x="0" y="366"/>
                </a:lnTo>
                <a:lnTo>
                  <a:pt x="19" y="421"/>
                </a:lnTo>
                <a:lnTo>
                  <a:pt x="55" y="476"/>
                </a:lnTo>
                <a:lnTo>
                  <a:pt x="2357" y="4294"/>
                </a:lnTo>
                <a:lnTo>
                  <a:pt x="2412" y="4349"/>
                </a:lnTo>
                <a:lnTo>
                  <a:pt x="2467" y="4404"/>
                </a:lnTo>
                <a:lnTo>
                  <a:pt x="2540" y="4422"/>
                </a:lnTo>
                <a:lnTo>
                  <a:pt x="2631" y="4440"/>
                </a:lnTo>
                <a:lnTo>
                  <a:pt x="2704" y="4422"/>
                </a:lnTo>
                <a:lnTo>
                  <a:pt x="2796" y="4386"/>
                </a:lnTo>
                <a:lnTo>
                  <a:pt x="2832" y="4349"/>
                </a:lnTo>
                <a:lnTo>
                  <a:pt x="2887" y="4312"/>
                </a:lnTo>
                <a:lnTo>
                  <a:pt x="2905" y="4258"/>
                </a:lnTo>
                <a:lnTo>
                  <a:pt x="2924" y="4203"/>
                </a:lnTo>
                <a:lnTo>
                  <a:pt x="2942" y="4130"/>
                </a:lnTo>
                <a:lnTo>
                  <a:pt x="2942" y="4075"/>
                </a:lnTo>
                <a:lnTo>
                  <a:pt x="2924" y="4020"/>
                </a:lnTo>
                <a:lnTo>
                  <a:pt x="2887" y="3965"/>
                </a:lnTo>
                <a:lnTo>
                  <a:pt x="585" y="165"/>
                </a:lnTo>
                <a:lnTo>
                  <a:pt x="549" y="111"/>
                </a:lnTo>
                <a:lnTo>
                  <a:pt x="494" y="74"/>
                </a:lnTo>
                <a:lnTo>
                  <a:pt x="457" y="37"/>
                </a:lnTo>
                <a:lnTo>
                  <a:pt x="384" y="19"/>
                </a:lnTo>
                <a:lnTo>
                  <a:pt x="329" y="1"/>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17" name="Google Shape;1002;p31">
            <a:extLst>
              <a:ext uri="{FF2B5EF4-FFF2-40B4-BE49-F238E27FC236}">
                <a16:creationId xmlns:a16="http://schemas.microsoft.com/office/drawing/2014/main" id="{976022BB-EB05-3668-1A72-652B5A2002DF}"/>
              </a:ext>
            </a:extLst>
          </p:cNvPr>
          <p:cNvSpPr/>
          <p:nvPr/>
        </p:nvSpPr>
        <p:spPr>
          <a:xfrm>
            <a:off x="1856064" y="2202562"/>
            <a:ext cx="95058" cy="81714"/>
          </a:xfrm>
          <a:custGeom>
            <a:avLst/>
            <a:gdLst/>
            <a:ahLst/>
            <a:cxnLst/>
            <a:rect l="l" t="t" r="r" b="b"/>
            <a:pathLst>
              <a:path w="4039" h="3472" extrusionOk="0">
                <a:moveTo>
                  <a:pt x="220" y="1"/>
                </a:moveTo>
                <a:lnTo>
                  <a:pt x="165" y="37"/>
                </a:lnTo>
                <a:lnTo>
                  <a:pt x="128" y="55"/>
                </a:lnTo>
                <a:lnTo>
                  <a:pt x="74" y="110"/>
                </a:lnTo>
                <a:lnTo>
                  <a:pt x="37" y="165"/>
                </a:lnTo>
                <a:lnTo>
                  <a:pt x="19" y="220"/>
                </a:lnTo>
                <a:lnTo>
                  <a:pt x="1" y="275"/>
                </a:lnTo>
                <a:lnTo>
                  <a:pt x="1" y="330"/>
                </a:lnTo>
                <a:lnTo>
                  <a:pt x="19" y="384"/>
                </a:lnTo>
                <a:lnTo>
                  <a:pt x="37" y="457"/>
                </a:lnTo>
                <a:lnTo>
                  <a:pt x="74" y="494"/>
                </a:lnTo>
                <a:lnTo>
                  <a:pt x="110" y="549"/>
                </a:lnTo>
                <a:lnTo>
                  <a:pt x="3545" y="3399"/>
                </a:lnTo>
                <a:lnTo>
                  <a:pt x="3636" y="3454"/>
                </a:lnTo>
                <a:lnTo>
                  <a:pt x="3727" y="3472"/>
                </a:lnTo>
                <a:lnTo>
                  <a:pt x="3801" y="3454"/>
                </a:lnTo>
                <a:lnTo>
                  <a:pt x="3874" y="3435"/>
                </a:lnTo>
                <a:lnTo>
                  <a:pt x="3928" y="3399"/>
                </a:lnTo>
                <a:lnTo>
                  <a:pt x="3983" y="3344"/>
                </a:lnTo>
                <a:lnTo>
                  <a:pt x="4001" y="3307"/>
                </a:lnTo>
                <a:lnTo>
                  <a:pt x="4038" y="3234"/>
                </a:lnTo>
                <a:lnTo>
                  <a:pt x="4038" y="3180"/>
                </a:lnTo>
                <a:lnTo>
                  <a:pt x="4038" y="3125"/>
                </a:lnTo>
                <a:lnTo>
                  <a:pt x="4038" y="3070"/>
                </a:lnTo>
                <a:lnTo>
                  <a:pt x="4020" y="3015"/>
                </a:lnTo>
                <a:lnTo>
                  <a:pt x="3983" y="2960"/>
                </a:lnTo>
                <a:lnTo>
                  <a:pt x="3928" y="2905"/>
                </a:lnTo>
                <a:lnTo>
                  <a:pt x="512" y="74"/>
                </a:lnTo>
                <a:lnTo>
                  <a:pt x="457" y="37"/>
                </a:lnTo>
                <a:lnTo>
                  <a:pt x="402" y="1"/>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18" name="Google Shape;1003;p31">
            <a:extLst>
              <a:ext uri="{FF2B5EF4-FFF2-40B4-BE49-F238E27FC236}">
                <a16:creationId xmlns:a16="http://schemas.microsoft.com/office/drawing/2014/main" id="{FFF9E104-ECE3-B0F7-D745-36A9194BB8B9}"/>
              </a:ext>
            </a:extLst>
          </p:cNvPr>
          <p:cNvSpPr/>
          <p:nvPr/>
        </p:nvSpPr>
        <p:spPr>
          <a:xfrm>
            <a:off x="1730954" y="2417128"/>
            <a:ext cx="112239" cy="52037"/>
          </a:xfrm>
          <a:custGeom>
            <a:avLst/>
            <a:gdLst/>
            <a:ahLst/>
            <a:cxnLst/>
            <a:rect l="l" t="t" r="r" b="b"/>
            <a:pathLst>
              <a:path w="4769" h="2211" extrusionOk="0">
                <a:moveTo>
                  <a:pt x="292" y="0"/>
                </a:moveTo>
                <a:lnTo>
                  <a:pt x="238" y="18"/>
                </a:lnTo>
                <a:lnTo>
                  <a:pt x="183" y="37"/>
                </a:lnTo>
                <a:lnTo>
                  <a:pt x="128" y="55"/>
                </a:lnTo>
                <a:lnTo>
                  <a:pt x="73" y="91"/>
                </a:lnTo>
                <a:lnTo>
                  <a:pt x="37" y="146"/>
                </a:lnTo>
                <a:lnTo>
                  <a:pt x="18" y="201"/>
                </a:lnTo>
                <a:lnTo>
                  <a:pt x="0" y="256"/>
                </a:lnTo>
                <a:lnTo>
                  <a:pt x="0" y="329"/>
                </a:lnTo>
                <a:lnTo>
                  <a:pt x="0" y="384"/>
                </a:lnTo>
                <a:lnTo>
                  <a:pt x="18" y="438"/>
                </a:lnTo>
                <a:lnTo>
                  <a:pt x="55" y="493"/>
                </a:lnTo>
                <a:lnTo>
                  <a:pt x="91" y="548"/>
                </a:lnTo>
                <a:lnTo>
                  <a:pt x="146" y="585"/>
                </a:lnTo>
                <a:lnTo>
                  <a:pt x="201" y="603"/>
                </a:lnTo>
                <a:lnTo>
                  <a:pt x="4348" y="2192"/>
                </a:lnTo>
                <a:lnTo>
                  <a:pt x="4458" y="2211"/>
                </a:lnTo>
                <a:lnTo>
                  <a:pt x="4549" y="2192"/>
                </a:lnTo>
                <a:lnTo>
                  <a:pt x="4641" y="2156"/>
                </a:lnTo>
                <a:lnTo>
                  <a:pt x="4714" y="2083"/>
                </a:lnTo>
                <a:lnTo>
                  <a:pt x="4750" y="2010"/>
                </a:lnTo>
                <a:lnTo>
                  <a:pt x="4768" y="1937"/>
                </a:lnTo>
                <a:lnTo>
                  <a:pt x="4768" y="1882"/>
                </a:lnTo>
                <a:lnTo>
                  <a:pt x="4768" y="1827"/>
                </a:lnTo>
                <a:lnTo>
                  <a:pt x="4750" y="1772"/>
                </a:lnTo>
                <a:lnTo>
                  <a:pt x="4714" y="1717"/>
                </a:lnTo>
                <a:lnTo>
                  <a:pt x="4677" y="1663"/>
                </a:lnTo>
                <a:lnTo>
                  <a:pt x="4641" y="1626"/>
                </a:lnTo>
                <a:lnTo>
                  <a:pt x="4567" y="1608"/>
                </a:lnTo>
                <a:lnTo>
                  <a:pt x="420" y="18"/>
                </a:lnTo>
                <a:lnTo>
                  <a:pt x="347" y="0"/>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19" name="Google Shape;1004;p31">
            <a:extLst>
              <a:ext uri="{FF2B5EF4-FFF2-40B4-BE49-F238E27FC236}">
                <a16:creationId xmlns:a16="http://schemas.microsoft.com/office/drawing/2014/main" id="{BD88DFB7-8D33-1388-6134-8A40CB0D238C}"/>
              </a:ext>
            </a:extLst>
          </p:cNvPr>
          <p:cNvSpPr/>
          <p:nvPr/>
        </p:nvSpPr>
        <p:spPr>
          <a:xfrm>
            <a:off x="1682354" y="2660906"/>
            <a:ext cx="119135" cy="18075"/>
          </a:xfrm>
          <a:custGeom>
            <a:avLst/>
            <a:gdLst/>
            <a:ahLst/>
            <a:cxnLst/>
            <a:rect l="l" t="t" r="r" b="b"/>
            <a:pathLst>
              <a:path w="5062" h="768" extrusionOk="0">
                <a:moveTo>
                  <a:pt x="311" y="1"/>
                </a:moveTo>
                <a:lnTo>
                  <a:pt x="202" y="37"/>
                </a:lnTo>
                <a:lnTo>
                  <a:pt x="92" y="92"/>
                </a:lnTo>
                <a:lnTo>
                  <a:pt x="56" y="147"/>
                </a:lnTo>
                <a:lnTo>
                  <a:pt x="19" y="183"/>
                </a:lnTo>
                <a:lnTo>
                  <a:pt x="1" y="238"/>
                </a:lnTo>
                <a:lnTo>
                  <a:pt x="1" y="311"/>
                </a:lnTo>
                <a:lnTo>
                  <a:pt x="1" y="366"/>
                </a:lnTo>
                <a:lnTo>
                  <a:pt x="19" y="421"/>
                </a:lnTo>
                <a:lnTo>
                  <a:pt x="37" y="476"/>
                </a:lnTo>
                <a:lnTo>
                  <a:pt x="74" y="530"/>
                </a:lnTo>
                <a:lnTo>
                  <a:pt x="129" y="567"/>
                </a:lnTo>
                <a:lnTo>
                  <a:pt x="165" y="604"/>
                </a:lnTo>
                <a:lnTo>
                  <a:pt x="238" y="622"/>
                </a:lnTo>
                <a:lnTo>
                  <a:pt x="293" y="622"/>
                </a:lnTo>
                <a:lnTo>
                  <a:pt x="4751" y="768"/>
                </a:lnTo>
                <a:lnTo>
                  <a:pt x="4806" y="768"/>
                </a:lnTo>
                <a:lnTo>
                  <a:pt x="4879" y="750"/>
                </a:lnTo>
                <a:lnTo>
                  <a:pt x="4915" y="713"/>
                </a:lnTo>
                <a:lnTo>
                  <a:pt x="4970" y="677"/>
                </a:lnTo>
                <a:lnTo>
                  <a:pt x="5007" y="640"/>
                </a:lnTo>
                <a:lnTo>
                  <a:pt x="5043" y="585"/>
                </a:lnTo>
                <a:lnTo>
                  <a:pt x="5061" y="530"/>
                </a:lnTo>
                <a:lnTo>
                  <a:pt x="5061" y="457"/>
                </a:lnTo>
                <a:lnTo>
                  <a:pt x="5061" y="403"/>
                </a:lnTo>
                <a:lnTo>
                  <a:pt x="5043" y="348"/>
                </a:lnTo>
                <a:lnTo>
                  <a:pt x="5025" y="293"/>
                </a:lnTo>
                <a:lnTo>
                  <a:pt x="4988" y="238"/>
                </a:lnTo>
                <a:lnTo>
                  <a:pt x="4933" y="202"/>
                </a:lnTo>
                <a:lnTo>
                  <a:pt x="4879" y="165"/>
                </a:lnTo>
                <a:lnTo>
                  <a:pt x="4824" y="147"/>
                </a:lnTo>
                <a:lnTo>
                  <a:pt x="4769" y="147"/>
                </a:lnTo>
                <a:lnTo>
                  <a:pt x="311" y="1"/>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20" name="Google Shape;1005;p31">
            <a:extLst>
              <a:ext uri="{FF2B5EF4-FFF2-40B4-BE49-F238E27FC236}">
                <a16:creationId xmlns:a16="http://schemas.microsoft.com/office/drawing/2014/main" id="{7C4B1509-1B99-FEE9-6421-981967868934}"/>
              </a:ext>
            </a:extLst>
          </p:cNvPr>
          <p:cNvSpPr/>
          <p:nvPr/>
        </p:nvSpPr>
        <p:spPr>
          <a:xfrm>
            <a:off x="1715468" y="2876320"/>
            <a:ext cx="114828" cy="45611"/>
          </a:xfrm>
          <a:custGeom>
            <a:avLst/>
            <a:gdLst/>
            <a:ahLst/>
            <a:cxnLst/>
            <a:rect l="l" t="t" r="r" b="b"/>
            <a:pathLst>
              <a:path w="4879" h="1938" extrusionOk="0">
                <a:moveTo>
                  <a:pt x="4531" y="1"/>
                </a:moveTo>
                <a:lnTo>
                  <a:pt x="4476" y="19"/>
                </a:lnTo>
                <a:lnTo>
                  <a:pt x="220" y="1334"/>
                </a:lnTo>
                <a:lnTo>
                  <a:pt x="165" y="1353"/>
                </a:lnTo>
                <a:lnTo>
                  <a:pt x="110" y="1389"/>
                </a:lnTo>
                <a:lnTo>
                  <a:pt x="74" y="1444"/>
                </a:lnTo>
                <a:lnTo>
                  <a:pt x="37" y="1480"/>
                </a:lnTo>
                <a:lnTo>
                  <a:pt x="19" y="1535"/>
                </a:lnTo>
                <a:lnTo>
                  <a:pt x="0" y="1608"/>
                </a:lnTo>
                <a:lnTo>
                  <a:pt x="0" y="1663"/>
                </a:lnTo>
                <a:lnTo>
                  <a:pt x="19" y="1718"/>
                </a:lnTo>
                <a:lnTo>
                  <a:pt x="74" y="1809"/>
                </a:lnTo>
                <a:lnTo>
                  <a:pt x="128" y="1882"/>
                </a:lnTo>
                <a:lnTo>
                  <a:pt x="220" y="1937"/>
                </a:lnTo>
                <a:lnTo>
                  <a:pt x="402" y="1937"/>
                </a:lnTo>
                <a:lnTo>
                  <a:pt x="4659" y="622"/>
                </a:lnTo>
                <a:lnTo>
                  <a:pt x="4714" y="585"/>
                </a:lnTo>
                <a:lnTo>
                  <a:pt x="4769" y="549"/>
                </a:lnTo>
                <a:lnTo>
                  <a:pt x="4805" y="512"/>
                </a:lnTo>
                <a:lnTo>
                  <a:pt x="4842" y="457"/>
                </a:lnTo>
                <a:lnTo>
                  <a:pt x="4860" y="403"/>
                </a:lnTo>
                <a:lnTo>
                  <a:pt x="4878" y="348"/>
                </a:lnTo>
                <a:lnTo>
                  <a:pt x="4878" y="293"/>
                </a:lnTo>
                <a:lnTo>
                  <a:pt x="4860" y="220"/>
                </a:lnTo>
                <a:lnTo>
                  <a:pt x="4842" y="165"/>
                </a:lnTo>
                <a:lnTo>
                  <a:pt x="4805" y="110"/>
                </a:lnTo>
                <a:lnTo>
                  <a:pt x="4769" y="74"/>
                </a:lnTo>
                <a:lnTo>
                  <a:pt x="4714" y="37"/>
                </a:lnTo>
                <a:lnTo>
                  <a:pt x="4659" y="19"/>
                </a:lnTo>
                <a:lnTo>
                  <a:pt x="4604" y="1"/>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21" name="Google Shape;1006;p31">
            <a:extLst>
              <a:ext uri="{FF2B5EF4-FFF2-40B4-BE49-F238E27FC236}">
                <a16:creationId xmlns:a16="http://schemas.microsoft.com/office/drawing/2014/main" id="{CA10D89F-B7D2-333A-4C95-08AE10847E0A}"/>
              </a:ext>
            </a:extLst>
          </p:cNvPr>
          <p:cNvSpPr/>
          <p:nvPr/>
        </p:nvSpPr>
        <p:spPr>
          <a:xfrm>
            <a:off x="2511774" y="1936425"/>
            <a:ext cx="26666" cy="118688"/>
          </a:xfrm>
          <a:custGeom>
            <a:avLst/>
            <a:gdLst/>
            <a:ahLst/>
            <a:cxnLst/>
            <a:rect l="l" t="t" r="r" b="b"/>
            <a:pathLst>
              <a:path w="1133" h="5043" extrusionOk="0">
                <a:moveTo>
                  <a:pt x="731" y="0"/>
                </a:moveTo>
                <a:lnTo>
                  <a:pt x="676" y="37"/>
                </a:lnTo>
                <a:lnTo>
                  <a:pt x="640" y="55"/>
                </a:lnTo>
                <a:lnTo>
                  <a:pt x="585" y="110"/>
                </a:lnTo>
                <a:lnTo>
                  <a:pt x="548" y="146"/>
                </a:lnTo>
                <a:lnTo>
                  <a:pt x="530" y="201"/>
                </a:lnTo>
                <a:lnTo>
                  <a:pt x="512" y="274"/>
                </a:lnTo>
                <a:lnTo>
                  <a:pt x="0" y="4695"/>
                </a:lnTo>
                <a:lnTo>
                  <a:pt x="0" y="4750"/>
                </a:lnTo>
                <a:lnTo>
                  <a:pt x="0" y="4805"/>
                </a:lnTo>
                <a:lnTo>
                  <a:pt x="18" y="4860"/>
                </a:lnTo>
                <a:lnTo>
                  <a:pt x="55" y="4914"/>
                </a:lnTo>
                <a:lnTo>
                  <a:pt x="92" y="4951"/>
                </a:lnTo>
                <a:lnTo>
                  <a:pt x="146" y="4988"/>
                </a:lnTo>
                <a:lnTo>
                  <a:pt x="201" y="5024"/>
                </a:lnTo>
                <a:lnTo>
                  <a:pt x="274" y="5024"/>
                </a:lnTo>
                <a:lnTo>
                  <a:pt x="311" y="5042"/>
                </a:lnTo>
                <a:lnTo>
                  <a:pt x="420" y="5006"/>
                </a:lnTo>
                <a:lnTo>
                  <a:pt x="512" y="4951"/>
                </a:lnTo>
                <a:lnTo>
                  <a:pt x="585" y="4878"/>
                </a:lnTo>
                <a:lnTo>
                  <a:pt x="603" y="4823"/>
                </a:lnTo>
                <a:lnTo>
                  <a:pt x="603" y="4768"/>
                </a:lnTo>
                <a:lnTo>
                  <a:pt x="1133" y="347"/>
                </a:lnTo>
                <a:lnTo>
                  <a:pt x="1133" y="274"/>
                </a:lnTo>
                <a:lnTo>
                  <a:pt x="1133" y="219"/>
                </a:lnTo>
                <a:lnTo>
                  <a:pt x="1096" y="164"/>
                </a:lnTo>
                <a:lnTo>
                  <a:pt x="1078" y="110"/>
                </a:lnTo>
                <a:lnTo>
                  <a:pt x="1023" y="73"/>
                </a:lnTo>
                <a:lnTo>
                  <a:pt x="987" y="37"/>
                </a:lnTo>
                <a:lnTo>
                  <a:pt x="932" y="0"/>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22" name="Google Shape;1007;p31">
            <a:extLst>
              <a:ext uri="{FF2B5EF4-FFF2-40B4-BE49-F238E27FC236}">
                <a16:creationId xmlns:a16="http://schemas.microsoft.com/office/drawing/2014/main" id="{B4B8475F-7AC7-9B1A-2D9D-E165AC2DBE1F}"/>
              </a:ext>
            </a:extLst>
          </p:cNvPr>
          <p:cNvSpPr/>
          <p:nvPr/>
        </p:nvSpPr>
        <p:spPr>
          <a:xfrm>
            <a:off x="2716859" y="2005643"/>
            <a:ext cx="60227" cy="109226"/>
          </a:xfrm>
          <a:custGeom>
            <a:avLst/>
            <a:gdLst/>
            <a:ahLst/>
            <a:cxnLst/>
            <a:rect l="l" t="t" r="r" b="b"/>
            <a:pathLst>
              <a:path w="2559" h="4641" extrusionOk="0">
                <a:moveTo>
                  <a:pt x="2266" y="0"/>
                </a:moveTo>
                <a:lnTo>
                  <a:pt x="2211" y="19"/>
                </a:lnTo>
                <a:lnTo>
                  <a:pt x="2156" y="19"/>
                </a:lnTo>
                <a:lnTo>
                  <a:pt x="2102" y="55"/>
                </a:lnTo>
                <a:lnTo>
                  <a:pt x="2047" y="92"/>
                </a:lnTo>
                <a:lnTo>
                  <a:pt x="2010" y="128"/>
                </a:lnTo>
                <a:lnTo>
                  <a:pt x="1974" y="183"/>
                </a:lnTo>
                <a:lnTo>
                  <a:pt x="37" y="4202"/>
                </a:lnTo>
                <a:lnTo>
                  <a:pt x="19" y="4257"/>
                </a:lnTo>
                <a:lnTo>
                  <a:pt x="1" y="4312"/>
                </a:lnTo>
                <a:lnTo>
                  <a:pt x="19" y="4367"/>
                </a:lnTo>
                <a:lnTo>
                  <a:pt x="19" y="4440"/>
                </a:lnTo>
                <a:lnTo>
                  <a:pt x="55" y="4495"/>
                </a:lnTo>
                <a:lnTo>
                  <a:pt x="92" y="4531"/>
                </a:lnTo>
                <a:lnTo>
                  <a:pt x="129" y="4586"/>
                </a:lnTo>
                <a:lnTo>
                  <a:pt x="183" y="4604"/>
                </a:lnTo>
                <a:lnTo>
                  <a:pt x="256" y="4641"/>
                </a:lnTo>
                <a:lnTo>
                  <a:pt x="311" y="4641"/>
                </a:lnTo>
                <a:lnTo>
                  <a:pt x="403" y="4622"/>
                </a:lnTo>
                <a:lnTo>
                  <a:pt x="476" y="4586"/>
                </a:lnTo>
                <a:lnTo>
                  <a:pt x="549" y="4531"/>
                </a:lnTo>
                <a:lnTo>
                  <a:pt x="604" y="4458"/>
                </a:lnTo>
                <a:lnTo>
                  <a:pt x="2540" y="457"/>
                </a:lnTo>
                <a:lnTo>
                  <a:pt x="2558" y="402"/>
                </a:lnTo>
                <a:lnTo>
                  <a:pt x="2558" y="329"/>
                </a:lnTo>
                <a:lnTo>
                  <a:pt x="2558" y="274"/>
                </a:lnTo>
                <a:lnTo>
                  <a:pt x="2558" y="220"/>
                </a:lnTo>
                <a:lnTo>
                  <a:pt x="2522" y="165"/>
                </a:lnTo>
                <a:lnTo>
                  <a:pt x="2485" y="110"/>
                </a:lnTo>
                <a:lnTo>
                  <a:pt x="2449" y="73"/>
                </a:lnTo>
                <a:lnTo>
                  <a:pt x="2394" y="37"/>
                </a:lnTo>
                <a:lnTo>
                  <a:pt x="2339" y="19"/>
                </a:lnTo>
                <a:lnTo>
                  <a:pt x="2266" y="0"/>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23" name="Google Shape;1008;p31">
            <a:extLst>
              <a:ext uri="{FF2B5EF4-FFF2-40B4-BE49-F238E27FC236}">
                <a16:creationId xmlns:a16="http://schemas.microsoft.com/office/drawing/2014/main" id="{49DDEF45-4DCD-D704-1B32-766E00B70D52}"/>
              </a:ext>
            </a:extLst>
          </p:cNvPr>
          <p:cNvSpPr/>
          <p:nvPr/>
        </p:nvSpPr>
        <p:spPr>
          <a:xfrm>
            <a:off x="2891866" y="2149253"/>
            <a:ext cx="88586" cy="89033"/>
          </a:xfrm>
          <a:custGeom>
            <a:avLst/>
            <a:gdLst/>
            <a:ahLst/>
            <a:cxnLst/>
            <a:rect l="l" t="t" r="r" b="b"/>
            <a:pathLst>
              <a:path w="3764" h="3783" extrusionOk="0">
                <a:moveTo>
                  <a:pt x="3453" y="0"/>
                </a:moveTo>
                <a:lnTo>
                  <a:pt x="3380" y="19"/>
                </a:lnTo>
                <a:lnTo>
                  <a:pt x="3325" y="37"/>
                </a:lnTo>
                <a:lnTo>
                  <a:pt x="3270" y="55"/>
                </a:lnTo>
                <a:lnTo>
                  <a:pt x="3216" y="92"/>
                </a:lnTo>
                <a:lnTo>
                  <a:pt x="92" y="3252"/>
                </a:lnTo>
                <a:lnTo>
                  <a:pt x="55" y="3307"/>
                </a:lnTo>
                <a:lnTo>
                  <a:pt x="19" y="3362"/>
                </a:lnTo>
                <a:lnTo>
                  <a:pt x="0" y="3417"/>
                </a:lnTo>
                <a:lnTo>
                  <a:pt x="0" y="3471"/>
                </a:lnTo>
                <a:lnTo>
                  <a:pt x="0" y="3545"/>
                </a:lnTo>
                <a:lnTo>
                  <a:pt x="19" y="3599"/>
                </a:lnTo>
                <a:lnTo>
                  <a:pt x="55" y="3654"/>
                </a:lnTo>
                <a:lnTo>
                  <a:pt x="92" y="3691"/>
                </a:lnTo>
                <a:lnTo>
                  <a:pt x="146" y="3745"/>
                </a:lnTo>
                <a:lnTo>
                  <a:pt x="201" y="3764"/>
                </a:lnTo>
                <a:lnTo>
                  <a:pt x="256" y="3782"/>
                </a:lnTo>
                <a:lnTo>
                  <a:pt x="366" y="3782"/>
                </a:lnTo>
                <a:lnTo>
                  <a:pt x="439" y="3764"/>
                </a:lnTo>
                <a:lnTo>
                  <a:pt x="475" y="3745"/>
                </a:lnTo>
                <a:lnTo>
                  <a:pt x="530" y="3691"/>
                </a:lnTo>
                <a:lnTo>
                  <a:pt x="3672" y="530"/>
                </a:lnTo>
                <a:lnTo>
                  <a:pt x="3709" y="494"/>
                </a:lnTo>
                <a:lnTo>
                  <a:pt x="3727" y="439"/>
                </a:lnTo>
                <a:lnTo>
                  <a:pt x="3745" y="384"/>
                </a:lnTo>
                <a:lnTo>
                  <a:pt x="3764" y="311"/>
                </a:lnTo>
                <a:lnTo>
                  <a:pt x="3745" y="256"/>
                </a:lnTo>
                <a:lnTo>
                  <a:pt x="3727" y="201"/>
                </a:lnTo>
                <a:lnTo>
                  <a:pt x="3709" y="146"/>
                </a:lnTo>
                <a:lnTo>
                  <a:pt x="3672" y="92"/>
                </a:lnTo>
                <a:lnTo>
                  <a:pt x="3618" y="55"/>
                </a:lnTo>
                <a:lnTo>
                  <a:pt x="3563" y="37"/>
                </a:lnTo>
                <a:lnTo>
                  <a:pt x="3508" y="19"/>
                </a:lnTo>
                <a:lnTo>
                  <a:pt x="3453" y="0"/>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24" name="Google Shape;1009;p31">
            <a:extLst>
              <a:ext uri="{FF2B5EF4-FFF2-40B4-BE49-F238E27FC236}">
                <a16:creationId xmlns:a16="http://schemas.microsoft.com/office/drawing/2014/main" id="{3315BE08-E9B0-70F7-D445-5CB5CC3CDA8C}"/>
              </a:ext>
            </a:extLst>
          </p:cNvPr>
          <p:cNvSpPr/>
          <p:nvPr/>
        </p:nvSpPr>
        <p:spPr>
          <a:xfrm>
            <a:off x="3016978" y="2351324"/>
            <a:ext cx="108378" cy="61097"/>
          </a:xfrm>
          <a:custGeom>
            <a:avLst/>
            <a:gdLst/>
            <a:ahLst/>
            <a:cxnLst/>
            <a:rect l="l" t="t" r="r" b="b"/>
            <a:pathLst>
              <a:path w="4605" h="2596" extrusionOk="0">
                <a:moveTo>
                  <a:pt x="4221" y="1"/>
                </a:moveTo>
                <a:lnTo>
                  <a:pt x="4166" y="19"/>
                </a:lnTo>
                <a:lnTo>
                  <a:pt x="165" y="1992"/>
                </a:lnTo>
                <a:lnTo>
                  <a:pt x="110" y="2029"/>
                </a:lnTo>
                <a:lnTo>
                  <a:pt x="74" y="2065"/>
                </a:lnTo>
                <a:lnTo>
                  <a:pt x="37" y="2120"/>
                </a:lnTo>
                <a:lnTo>
                  <a:pt x="19" y="2175"/>
                </a:lnTo>
                <a:lnTo>
                  <a:pt x="1" y="2230"/>
                </a:lnTo>
                <a:lnTo>
                  <a:pt x="1" y="2284"/>
                </a:lnTo>
                <a:lnTo>
                  <a:pt x="1" y="2358"/>
                </a:lnTo>
                <a:lnTo>
                  <a:pt x="37" y="2412"/>
                </a:lnTo>
                <a:lnTo>
                  <a:pt x="74" y="2485"/>
                </a:lnTo>
                <a:lnTo>
                  <a:pt x="147" y="2540"/>
                </a:lnTo>
                <a:lnTo>
                  <a:pt x="220" y="2577"/>
                </a:lnTo>
                <a:lnTo>
                  <a:pt x="311" y="2595"/>
                </a:lnTo>
                <a:lnTo>
                  <a:pt x="384" y="2577"/>
                </a:lnTo>
                <a:lnTo>
                  <a:pt x="439" y="2559"/>
                </a:lnTo>
                <a:lnTo>
                  <a:pt x="4440" y="585"/>
                </a:lnTo>
                <a:lnTo>
                  <a:pt x="4495" y="549"/>
                </a:lnTo>
                <a:lnTo>
                  <a:pt x="4531" y="512"/>
                </a:lnTo>
                <a:lnTo>
                  <a:pt x="4568" y="458"/>
                </a:lnTo>
                <a:lnTo>
                  <a:pt x="4604" y="403"/>
                </a:lnTo>
                <a:lnTo>
                  <a:pt x="4604" y="348"/>
                </a:lnTo>
                <a:lnTo>
                  <a:pt x="4604" y="293"/>
                </a:lnTo>
                <a:lnTo>
                  <a:pt x="4604" y="220"/>
                </a:lnTo>
                <a:lnTo>
                  <a:pt x="4586" y="165"/>
                </a:lnTo>
                <a:lnTo>
                  <a:pt x="4550" y="110"/>
                </a:lnTo>
                <a:lnTo>
                  <a:pt x="4513" y="74"/>
                </a:lnTo>
                <a:lnTo>
                  <a:pt x="4458" y="37"/>
                </a:lnTo>
                <a:lnTo>
                  <a:pt x="4404" y="19"/>
                </a:lnTo>
                <a:lnTo>
                  <a:pt x="4349" y="1"/>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25" name="Google Shape;1010;p31">
            <a:extLst>
              <a:ext uri="{FF2B5EF4-FFF2-40B4-BE49-F238E27FC236}">
                <a16:creationId xmlns:a16="http://schemas.microsoft.com/office/drawing/2014/main" id="{6817BD3E-B230-DF45-FDE9-253F0D06AA9F}"/>
              </a:ext>
            </a:extLst>
          </p:cNvPr>
          <p:cNvSpPr/>
          <p:nvPr/>
        </p:nvSpPr>
        <p:spPr>
          <a:xfrm>
            <a:off x="3078473" y="2589522"/>
            <a:ext cx="118688" cy="27560"/>
          </a:xfrm>
          <a:custGeom>
            <a:avLst/>
            <a:gdLst/>
            <a:ahLst/>
            <a:cxnLst/>
            <a:rect l="l" t="t" r="r" b="b"/>
            <a:pathLst>
              <a:path w="5043" h="1171" extrusionOk="0">
                <a:moveTo>
                  <a:pt x="4695" y="1"/>
                </a:moveTo>
                <a:lnTo>
                  <a:pt x="274" y="549"/>
                </a:lnTo>
                <a:lnTo>
                  <a:pt x="219" y="567"/>
                </a:lnTo>
                <a:lnTo>
                  <a:pt x="165" y="604"/>
                </a:lnTo>
                <a:lnTo>
                  <a:pt x="110" y="622"/>
                </a:lnTo>
                <a:lnTo>
                  <a:pt x="73" y="677"/>
                </a:lnTo>
                <a:lnTo>
                  <a:pt x="37" y="732"/>
                </a:lnTo>
                <a:lnTo>
                  <a:pt x="18" y="787"/>
                </a:lnTo>
                <a:lnTo>
                  <a:pt x="0" y="841"/>
                </a:lnTo>
                <a:lnTo>
                  <a:pt x="0" y="896"/>
                </a:lnTo>
                <a:lnTo>
                  <a:pt x="37" y="1006"/>
                </a:lnTo>
                <a:lnTo>
                  <a:pt x="110" y="1097"/>
                </a:lnTo>
                <a:lnTo>
                  <a:pt x="201" y="1152"/>
                </a:lnTo>
                <a:lnTo>
                  <a:pt x="311" y="1170"/>
                </a:lnTo>
                <a:lnTo>
                  <a:pt x="347" y="1170"/>
                </a:lnTo>
                <a:lnTo>
                  <a:pt x="4768" y="604"/>
                </a:lnTo>
                <a:lnTo>
                  <a:pt x="4841" y="604"/>
                </a:lnTo>
                <a:lnTo>
                  <a:pt x="4896" y="567"/>
                </a:lnTo>
                <a:lnTo>
                  <a:pt x="4933" y="531"/>
                </a:lnTo>
                <a:lnTo>
                  <a:pt x="4988" y="494"/>
                </a:lnTo>
                <a:lnTo>
                  <a:pt x="5006" y="439"/>
                </a:lnTo>
                <a:lnTo>
                  <a:pt x="5024" y="385"/>
                </a:lnTo>
                <a:lnTo>
                  <a:pt x="5042" y="330"/>
                </a:lnTo>
                <a:lnTo>
                  <a:pt x="5042" y="257"/>
                </a:lnTo>
                <a:lnTo>
                  <a:pt x="5024" y="202"/>
                </a:lnTo>
                <a:lnTo>
                  <a:pt x="5006" y="147"/>
                </a:lnTo>
                <a:lnTo>
                  <a:pt x="4969" y="92"/>
                </a:lnTo>
                <a:lnTo>
                  <a:pt x="4933" y="56"/>
                </a:lnTo>
                <a:lnTo>
                  <a:pt x="4878" y="19"/>
                </a:lnTo>
                <a:lnTo>
                  <a:pt x="4823" y="1"/>
                </a:lnTo>
                <a:close/>
              </a:path>
            </a:pathLst>
          </a:custGeom>
          <a:solidFill>
            <a:srgbClr val="060042"/>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26" name="Google Shape;1011;p31">
            <a:extLst>
              <a:ext uri="{FF2B5EF4-FFF2-40B4-BE49-F238E27FC236}">
                <a16:creationId xmlns:a16="http://schemas.microsoft.com/office/drawing/2014/main" id="{5525EC30-4275-E0B8-5E8E-03D32B1B7A53}"/>
              </a:ext>
            </a:extLst>
          </p:cNvPr>
          <p:cNvSpPr/>
          <p:nvPr/>
        </p:nvSpPr>
        <p:spPr>
          <a:xfrm>
            <a:off x="364488" y="4685213"/>
            <a:ext cx="1565102" cy="2753949"/>
          </a:xfrm>
          <a:custGeom>
            <a:avLst/>
            <a:gdLst/>
            <a:ahLst/>
            <a:cxnLst/>
            <a:rect l="l" t="t" r="r" b="b"/>
            <a:pathLst>
              <a:path w="66501" h="117015" extrusionOk="0">
                <a:moveTo>
                  <a:pt x="25925" y="0"/>
                </a:moveTo>
                <a:lnTo>
                  <a:pt x="11218" y="4824"/>
                </a:lnTo>
                <a:lnTo>
                  <a:pt x="10852" y="7272"/>
                </a:lnTo>
                <a:lnTo>
                  <a:pt x="10432" y="10231"/>
                </a:lnTo>
                <a:lnTo>
                  <a:pt x="9866" y="14250"/>
                </a:lnTo>
                <a:lnTo>
                  <a:pt x="9190" y="19238"/>
                </a:lnTo>
                <a:lnTo>
                  <a:pt x="8404" y="25139"/>
                </a:lnTo>
                <a:lnTo>
                  <a:pt x="7564" y="31862"/>
                </a:lnTo>
                <a:lnTo>
                  <a:pt x="7107" y="35498"/>
                </a:lnTo>
                <a:lnTo>
                  <a:pt x="6650" y="39316"/>
                </a:lnTo>
                <a:lnTo>
                  <a:pt x="6194" y="43317"/>
                </a:lnTo>
                <a:lnTo>
                  <a:pt x="5719" y="47464"/>
                </a:lnTo>
                <a:lnTo>
                  <a:pt x="5244" y="51776"/>
                </a:lnTo>
                <a:lnTo>
                  <a:pt x="4769" y="56215"/>
                </a:lnTo>
                <a:lnTo>
                  <a:pt x="4294" y="60782"/>
                </a:lnTo>
                <a:lnTo>
                  <a:pt x="3837" y="65477"/>
                </a:lnTo>
                <a:lnTo>
                  <a:pt x="3380" y="70282"/>
                </a:lnTo>
                <a:lnTo>
                  <a:pt x="2923" y="75197"/>
                </a:lnTo>
                <a:lnTo>
                  <a:pt x="2485" y="80184"/>
                </a:lnTo>
                <a:lnTo>
                  <a:pt x="2065" y="85281"/>
                </a:lnTo>
                <a:lnTo>
                  <a:pt x="1663" y="90433"/>
                </a:lnTo>
                <a:lnTo>
                  <a:pt x="1279" y="95658"/>
                </a:lnTo>
                <a:lnTo>
                  <a:pt x="914" y="100938"/>
                </a:lnTo>
                <a:lnTo>
                  <a:pt x="585" y="106273"/>
                </a:lnTo>
                <a:lnTo>
                  <a:pt x="274" y="111626"/>
                </a:lnTo>
                <a:lnTo>
                  <a:pt x="0" y="117015"/>
                </a:lnTo>
                <a:lnTo>
                  <a:pt x="66501" y="117015"/>
                </a:lnTo>
                <a:lnTo>
                  <a:pt x="66154" y="112393"/>
                </a:lnTo>
                <a:lnTo>
                  <a:pt x="65770" y="107698"/>
                </a:lnTo>
                <a:lnTo>
                  <a:pt x="65386" y="102948"/>
                </a:lnTo>
                <a:lnTo>
                  <a:pt x="64966" y="98161"/>
                </a:lnTo>
                <a:lnTo>
                  <a:pt x="64546" y="93338"/>
                </a:lnTo>
                <a:lnTo>
                  <a:pt x="64107" y="88497"/>
                </a:lnTo>
                <a:lnTo>
                  <a:pt x="63212" y="78851"/>
                </a:lnTo>
                <a:lnTo>
                  <a:pt x="62280" y="69332"/>
                </a:lnTo>
                <a:lnTo>
                  <a:pt x="61349" y="60033"/>
                </a:lnTo>
                <a:lnTo>
                  <a:pt x="60435" y="51081"/>
                </a:lnTo>
                <a:lnTo>
                  <a:pt x="59522" y="42586"/>
                </a:lnTo>
                <a:lnTo>
                  <a:pt x="58681" y="34657"/>
                </a:lnTo>
                <a:lnTo>
                  <a:pt x="57878" y="27423"/>
                </a:lnTo>
                <a:lnTo>
                  <a:pt x="57147" y="20992"/>
                </a:lnTo>
                <a:lnTo>
                  <a:pt x="56526" y="15475"/>
                </a:lnTo>
                <a:lnTo>
                  <a:pt x="55612" y="7637"/>
                </a:lnTo>
                <a:lnTo>
                  <a:pt x="55283" y="4824"/>
                </a:lnTo>
                <a:lnTo>
                  <a:pt x="40485" y="0"/>
                </a:lnTo>
                <a:close/>
              </a:path>
            </a:pathLst>
          </a:custGeom>
          <a:solidFill>
            <a:srgbClr val="0062C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27" name="Google Shape;1012;p31">
            <a:extLst>
              <a:ext uri="{FF2B5EF4-FFF2-40B4-BE49-F238E27FC236}">
                <a16:creationId xmlns:a16="http://schemas.microsoft.com/office/drawing/2014/main" id="{F6F4FB66-15A8-5DF1-2218-81C17DEF894C}"/>
              </a:ext>
            </a:extLst>
          </p:cNvPr>
          <p:cNvSpPr/>
          <p:nvPr/>
        </p:nvSpPr>
        <p:spPr>
          <a:xfrm>
            <a:off x="708027" y="5243745"/>
            <a:ext cx="1053027" cy="1126527"/>
          </a:xfrm>
          <a:custGeom>
            <a:avLst/>
            <a:gdLst/>
            <a:ahLst/>
            <a:cxnLst/>
            <a:rect l="l" t="t" r="r" b="b"/>
            <a:pathLst>
              <a:path w="44743" h="47866" extrusionOk="0">
                <a:moveTo>
                  <a:pt x="31844" y="0"/>
                </a:moveTo>
                <a:lnTo>
                  <a:pt x="1" y="11199"/>
                </a:lnTo>
                <a:lnTo>
                  <a:pt x="12917" y="47866"/>
                </a:lnTo>
                <a:lnTo>
                  <a:pt x="44742" y="36667"/>
                </a:lnTo>
                <a:lnTo>
                  <a:pt x="31844" y="0"/>
                </a:lnTo>
                <a:close/>
              </a:path>
            </a:pathLst>
          </a:custGeom>
          <a:solidFill>
            <a:srgbClr val="30A0A0"/>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28" name="Google Shape;1013;p31">
            <a:extLst>
              <a:ext uri="{FF2B5EF4-FFF2-40B4-BE49-F238E27FC236}">
                <a16:creationId xmlns:a16="http://schemas.microsoft.com/office/drawing/2014/main" id="{C5C9A08F-6AFC-438E-ECCE-5FC95DDBAEF9}"/>
              </a:ext>
            </a:extLst>
          </p:cNvPr>
          <p:cNvSpPr/>
          <p:nvPr/>
        </p:nvSpPr>
        <p:spPr>
          <a:xfrm>
            <a:off x="658157" y="5100981"/>
            <a:ext cx="1052580" cy="1126551"/>
          </a:xfrm>
          <a:custGeom>
            <a:avLst/>
            <a:gdLst/>
            <a:ahLst/>
            <a:cxnLst/>
            <a:rect l="l" t="t" r="r" b="b"/>
            <a:pathLst>
              <a:path w="44724" h="47867" extrusionOk="0">
                <a:moveTo>
                  <a:pt x="31825" y="1"/>
                </a:moveTo>
                <a:lnTo>
                  <a:pt x="0" y="11200"/>
                </a:lnTo>
                <a:lnTo>
                  <a:pt x="12898" y="47866"/>
                </a:lnTo>
                <a:lnTo>
                  <a:pt x="44724" y="36667"/>
                </a:lnTo>
                <a:lnTo>
                  <a:pt x="31825" y="1"/>
                </a:lnTo>
                <a:close/>
              </a:path>
            </a:pathLst>
          </a:custGeom>
          <a:solidFill>
            <a:srgbClr val="30A0A0"/>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29" name="Google Shape;1014;p31">
            <a:extLst>
              <a:ext uri="{FF2B5EF4-FFF2-40B4-BE49-F238E27FC236}">
                <a16:creationId xmlns:a16="http://schemas.microsoft.com/office/drawing/2014/main" id="{6E9EF32E-1AEA-05CB-D89C-2B76A3AADEFB}"/>
              </a:ext>
            </a:extLst>
          </p:cNvPr>
          <p:cNvSpPr/>
          <p:nvPr/>
        </p:nvSpPr>
        <p:spPr>
          <a:xfrm>
            <a:off x="668465" y="5143980"/>
            <a:ext cx="749898" cy="356036"/>
          </a:xfrm>
          <a:custGeom>
            <a:avLst/>
            <a:gdLst/>
            <a:ahLst/>
            <a:cxnLst/>
            <a:rect l="l" t="t" r="r" b="b"/>
            <a:pathLst>
              <a:path w="31863" h="15128" extrusionOk="0">
                <a:moveTo>
                  <a:pt x="30291" y="1"/>
                </a:moveTo>
                <a:lnTo>
                  <a:pt x="1" y="10652"/>
                </a:lnTo>
                <a:lnTo>
                  <a:pt x="1572" y="15128"/>
                </a:lnTo>
                <a:lnTo>
                  <a:pt x="31862" y="4477"/>
                </a:lnTo>
                <a:lnTo>
                  <a:pt x="30291" y="1"/>
                </a:lnTo>
                <a:close/>
              </a:path>
            </a:pathLst>
          </a:custGeom>
          <a:solidFill>
            <a:srgbClr val="FFFFF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30" name="Google Shape;1015;p31">
            <a:extLst>
              <a:ext uri="{FF2B5EF4-FFF2-40B4-BE49-F238E27FC236}">
                <a16:creationId xmlns:a16="http://schemas.microsoft.com/office/drawing/2014/main" id="{512E8E80-966E-6B74-AFD3-AF0CE8F6CD2E}"/>
              </a:ext>
            </a:extLst>
          </p:cNvPr>
          <p:cNvSpPr/>
          <p:nvPr/>
        </p:nvSpPr>
        <p:spPr>
          <a:xfrm>
            <a:off x="-84820" y="5046381"/>
            <a:ext cx="1557782" cy="1425798"/>
          </a:xfrm>
          <a:custGeom>
            <a:avLst/>
            <a:gdLst/>
            <a:ahLst/>
            <a:cxnLst/>
            <a:rect l="l" t="t" r="r" b="b"/>
            <a:pathLst>
              <a:path w="66190" h="60582" extrusionOk="0">
                <a:moveTo>
                  <a:pt x="22453" y="1"/>
                </a:moveTo>
                <a:lnTo>
                  <a:pt x="21978" y="695"/>
                </a:lnTo>
                <a:lnTo>
                  <a:pt x="21430" y="1554"/>
                </a:lnTo>
                <a:lnTo>
                  <a:pt x="20663" y="2759"/>
                </a:lnTo>
                <a:lnTo>
                  <a:pt x="19713" y="4276"/>
                </a:lnTo>
                <a:lnTo>
                  <a:pt x="18598" y="6157"/>
                </a:lnTo>
                <a:lnTo>
                  <a:pt x="17319" y="8350"/>
                </a:lnTo>
                <a:lnTo>
                  <a:pt x="15894" y="10871"/>
                </a:lnTo>
                <a:lnTo>
                  <a:pt x="15127" y="12259"/>
                </a:lnTo>
                <a:lnTo>
                  <a:pt x="14341" y="13721"/>
                </a:lnTo>
                <a:lnTo>
                  <a:pt x="13519" y="15274"/>
                </a:lnTo>
                <a:lnTo>
                  <a:pt x="12661" y="16900"/>
                </a:lnTo>
                <a:lnTo>
                  <a:pt x="11784" y="18599"/>
                </a:lnTo>
                <a:lnTo>
                  <a:pt x="10888" y="20389"/>
                </a:lnTo>
                <a:lnTo>
                  <a:pt x="9975" y="22253"/>
                </a:lnTo>
                <a:lnTo>
                  <a:pt x="9025" y="24189"/>
                </a:lnTo>
                <a:lnTo>
                  <a:pt x="8075" y="26217"/>
                </a:lnTo>
                <a:lnTo>
                  <a:pt x="7088" y="28318"/>
                </a:lnTo>
                <a:lnTo>
                  <a:pt x="6102" y="30510"/>
                </a:lnTo>
                <a:lnTo>
                  <a:pt x="5097" y="32757"/>
                </a:lnTo>
                <a:lnTo>
                  <a:pt x="4074" y="35096"/>
                </a:lnTo>
                <a:lnTo>
                  <a:pt x="3051" y="37507"/>
                </a:lnTo>
                <a:lnTo>
                  <a:pt x="2010" y="39992"/>
                </a:lnTo>
                <a:lnTo>
                  <a:pt x="968" y="42568"/>
                </a:lnTo>
                <a:lnTo>
                  <a:pt x="786" y="43061"/>
                </a:lnTo>
                <a:lnTo>
                  <a:pt x="603" y="43573"/>
                </a:lnTo>
                <a:lnTo>
                  <a:pt x="457" y="44066"/>
                </a:lnTo>
                <a:lnTo>
                  <a:pt x="329" y="44559"/>
                </a:lnTo>
                <a:lnTo>
                  <a:pt x="238" y="45053"/>
                </a:lnTo>
                <a:lnTo>
                  <a:pt x="146" y="45564"/>
                </a:lnTo>
                <a:lnTo>
                  <a:pt x="73" y="46057"/>
                </a:lnTo>
                <a:lnTo>
                  <a:pt x="37" y="46551"/>
                </a:lnTo>
                <a:lnTo>
                  <a:pt x="0" y="47026"/>
                </a:lnTo>
                <a:lnTo>
                  <a:pt x="0" y="47519"/>
                </a:lnTo>
                <a:lnTo>
                  <a:pt x="0" y="47994"/>
                </a:lnTo>
                <a:lnTo>
                  <a:pt x="37" y="48469"/>
                </a:lnTo>
                <a:lnTo>
                  <a:pt x="73" y="48944"/>
                </a:lnTo>
                <a:lnTo>
                  <a:pt x="146" y="49419"/>
                </a:lnTo>
                <a:lnTo>
                  <a:pt x="219" y="49876"/>
                </a:lnTo>
                <a:lnTo>
                  <a:pt x="311" y="50351"/>
                </a:lnTo>
                <a:lnTo>
                  <a:pt x="420" y="50789"/>
                </a:lnTo>
                <a:lnTo>
                  <a:pt x="566" y="51246"/>
                </a:lnTo>
                <a:lnTo>
                  <a:pt x="694" y="51684"/>
                </a:lnTo>
                <a:lnTo>
                  <a:pt x="859" y="52123"/>
                </a:lnTo>
                <a:lnTo>
                  <a:pt x="1041" y="52543"/>
                </a:lnTo>
                <a:lnTo>
                  <a:pt x="1224" y="52963"/>
                </a:lnTo>
                <a:lnTo>
                  <a:pt x="1425" y="53383"/>
                </a:lnTo>
                <a:lnTo>
                  <a:pt x="1644" y="53785"/>
                </a:lnTo>
                <a:lnTo>
                  <a:pt x="1882" y="54187"/>
                </a:lnTo>
                <a:lnTo>
                  <a:pt x="2138" y="54571"/>
                </a:lnTo>
                <a:lnTo>
                  <a:pt x="2393" y="54955"/>
                </a:lnTo>
                <a:lnTo>
                  <a:pt x="2667" y="55320"/>
                </a:lnTo>
                <a:lnTo>
                  <a:pt x="2941" y="55685"/>
                </a:lnTo>
                <a:lnTo>
                  <a:pt x="3234" y="56032"/>
                </a:lnTo>
                <a:lnTo>
                  <a:pt x="3544" y="56380"/>
                </a:lnTo>
                <a:lnTo>
                  <a:pt x="3873" y="56708"/>
                </a:lnTo>
                <a:lnTo>
                  <a:pt x="4202" y="57019"/>
                </a:lnTo>
                <a:lnTo>
                  <a:pt x="4531" y="57330"/>
                </a:lnTo>
                <a:lnTo>
                  <a:pt x="4896" y="57622"/>
                </a:lnTo>
                <a:lnTo>
                  <a:pt x="5243" y="57914"/>
                </a:lnTo>
                <a:lnTo>
                  <a:pt x="5627" y="58188"/>
                </a:lnTo>
                <a:lnTo>
                  <a:pt x="5992" y="58444"/>
                </a:lnTo>
                <a:lnTo>
                  <a:pt x="6394" y="58681"/>
                </a:lnTo>
                <a:lnTo>
                  <a:pt x="6778" y="58919"/>
                </a:lnTo>
                <a:lnTo>
                  <a:pt x="7198" y="59138"/>
                </a:lnTo>
                <a:lnTo>
                  <a:pt x="7600" y="59339"/>
                </a:lnTo>
                <a:lnTo>
                  <a:pt x="8020" y="59540"/>
                </a:lnTo>
                <a:lnTo>
                  <a:pt x="8459" y="59705"/>
                </a:lnTo>
                <a:lnTo>
                  <a:pt x="8879" y="59869"/>
                </a:lnTo>
                <a:lnTo>
                  <a:pt x="9336" y="60015"/>
                </a:lnTo>
                <a:lnTo>
                  <a:pt x="9774" y="60143"/>
                </a:lnTo>
                <a:lnTo>
                  <a:pt x="10231" y="60253"/>
                </a:lnTo>
                <a:lnTo>
                  <a:pt x="10688" y="60344"/>
                </a:lnTo>
                <a:lnTo>
                  <a:pt x="11163" y="60435"/>
                </a:lnTo>
                <a:lnTo>
                  <a:pt x="11619" y="60490"/>
                </a:lnTo>
                <a:lnTo>
                  <a:pt x="12094" y="60545"/>
                </a:lnTo>
                <a:lnTo>
                  <a:pt x="12569" y="60563"/>
                </a:lnTo>
                <a:lnTo>
                  <a:pt x="13063" y="60581"/>
                </a:lnTo>
                <a:lnTo>
                  <a:pt x="13538" y="60563"/>
                </a:lnTo>
                <a:lnTo>
                  <a:pt x="14031" y="60545"/>
                </a:lnTo>
                <a:lnTo>
                  <a:pt x="14524" y="60490"/>
                </a:lnTo>
                <a:lnTo>
                  <a:pt x="15017" y="60417"/>
                </a:lnTo>
                <a:lnTo>
                  <a:pt x="15511" y="60344"/>
                </a:lnTo>
                <a:lnTo>
                  <a:pt x="16004" y="60234"/>
                </a:lnTo>
                <a:lnTo>
                  <a:pt x="16515" y="60106"/>
                </a:lnTo>
                <a:lnTo>
                  <a:pt x="17009" y="59960"/>
                </a:lnTo>
                <a:lnTo>
                  <a:pt x="17502" y="59778"/>
                </a:lnTo>
                <a:lnTo>
                  <a:pt x="18014" y="59595"/>
                </a:lnTo>
                <a:lnTo>
                  <a:pt x="20937" y="58389"/>
                </a:lnTo>
                <a:lnTo>
                  <a:pt x="23841" y="57165"/>
                </a:lnTo>
                <a:lnTo>
                  <a:pt x="26710" y="55923"/>
                </a:lnTo>
                <a:lnTo>
                  <a:pt x="29578" y="54626"/>
                </a:lnTo>
                <a:lnTo>
                  <a:pt x="32446" y="53292"/>
                </a:lnTo>
                <a:lnTo>
                  <a:pt x="35296" y="51904"/>
                </a:lnTo>
                <a:lnTo>
                  <a:pt x="38183" y="50479"/>
                </a:lnTo>
                <a:lnTo>
                  <a:pt x="41088" y="48999"/>
                </a:lnTo>
                <a:lnTo>
                  <a:pt x="44029" y="47464"/>
                </a:lnTo>
                <a:lnTo>
                  <a:pt x="46989" y="45856"/>
                </a:lnTo>
                <a:lnTo>
                  <a:pt x="50021" y="44194"/>
                </a:lnTo>
                <a:lnTo>
                  <a:pt x="53109" y="42458"/>
                </a:lnTo>
                <a:lnTo>
                  <a:pt x="56251" y="40650"/>
                </a:lnTo>
                <a:lnTo>
                  <a:pt x="59485" y="38750"/>
                </a:lnTo>
                <a:lnTo>
                  <a:pt x="62792" y="36758"/>
                </a:lnTo>
                <a:lnTo>
                  <a:pt x="66190" y="34694"/>
                </a:lnTo>
                <a:lnTo>
                  <a:pt x="59960" y="24372"/>
                </a:lnTo>
                <a:lnTo>
                  <a:pt x="59211" y="24829"/>
                </a:lnTo>
                <a:lnTo>
                  <a:pt x="58261" y="25377"/>
                </a:lnTo>
                <a:lnTo>
                  <a:pt x="56945" y="26126"/>
                </a:lnTo>
                <a:lnTo>
                  <a:pt x="55283" y="27057"/>
                </a:lnTo>
                <a:lnTo>
                  <a:pt x="53273" y="28135"/>
                </a:lnTo>
                <a:lnTo>
                  <a:pt x="50935" y="29396"/>
                </a:lnTo>
                <a:lnTo>
                  <a:pt x="48249" y="30766"/>
                </a:lnTo>
                <a:lnTo>
                  <a:pt x="45253" y="32282"/>
                </a:lnTo>
                <a:lnTo>
                  <a:pt x="43645" y="33068"/>
                </a:lnTo>
                <a:lnTo>
                  <a:pt x="41946" y="33890"/>
                </a:lnTo>
                <a:lnTo>
                  <a:pt x="40174" y="34730"/>
                </a:lnTo>
                <a:lnTo>
                  <a:pt x="38329" y="35607"/>
                </a:lnTo>
                <a:lnTo>
                  <a:pt x="36411" y="36503"/>
                </a:lnTo>
                <a:lnTo>
                  <a:pt x="34419" y="37398"/>
                </a:lnTo>
                <a:lnTo>
                  <a:pt x="32355" y="38330"/>
                </a:lnTo>
                <a:lnTo>
                  <a:pt x="30217" y="39261"/>
                </a:lnTo>
                <a:lnTo>
                  <a:pt x="28007" y="40211"/>
                </a:lnTo>
                <a:lnTo>
                  <a:pt x="25741" y="41180"/>
                </a:lnTo>
                <a:lnTo>
                  <a:pt x="23385" y="42148"/>
                </a:lnTo>
                <a:lnTo>
                  <a:pt x="20973" y="43134"/>
                </a:lnTo>
                <a:lnTo>
                  <a:pt x="18507" y="44121"/>
                </a:lnTo>
                <a:lnTo>
                  <a:pt x="15967" y="45107"/>
                </a:lnTo>
                <a:lnTo>
                  <a:pt x="15967" y="45107"/>
                </a:lnTo>
                <a:lnTo>
                  <a:pt x="18324" y="40759"/>
                </a:lnTo>
                <a:lnTo>
                  <a:pt x="19859" y="37928"/>
                </a:lnTo>
                <a:lnTo>
                  <a:pt x="21521" y="34913"/>
                </a:lnTo>
                <a:lnTo>
                  <a:pt x="23184" y="31935"/>
                </a:lnTo>
                <a:lnTo>
                  <a:pt x="24006" y="30510"/>
                </a:lnTo>
                <a:lnTo>
                  <a:pt x="24791" y="29158"/>
                </a:lnTo>
                <a:lnTo>
                  <a:pt x="25522" y="27934"/>
                </a:lnTo>
                <a:lnTo>
                  <a:pt x="26198" y="26820"/>
                </a:lnTo>
                <a:lnTo>
                  <a:pt x="26801" y="25870"/>
                </a:lnTo>
                <a:lnTo>
                  <a:pt x="27331" y="25103"/>
                </a:lnTo>
                <a:lnTo>
                  <a:pt x="22453" y="1"/>
                </a:lnTo>
                <a:close/>
              </a:path>
            </a:pathLst>
          </a:custGeom>
          <a:solidFill>
            <a:srgbClr val="F4B1A4"/>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31" name="Google Shape;1016;p31">
            <a:extLst>
              <a:ext uri="{FF2B5EF4-FFF2-40B4-BE49-F238E27FC236}">
                <a16:creationId xmlns:a16="http://schemas.microsoft.com/office/drawing/2014/main" id="{419EEC83-0956-A3EF-8668-DB6F9738E90C}"/>
              </a:ext>
            </a:extLst>
          </p:cNvPr>
          <p:cNvSpPr/>
          <p:nvPr/>
        </p:nvSpPr>
        <p:spPr>
          <a:xfrm>
            <a:off x="1223985" y="5363280"/>
            <a:ext cx="470840" cy="529728"/>
          </a:xfrm>
          <a:custGeom>
            <a:avLst/>
            <a:gdLst/>
            <a:ahLst/>
            <a:cxnLst/>
            <a:rect l="l" t="t" r="r" b="b"/>
            <a:pathLst>
              <a:path w="20006" h="22508" extrusionOk="0">
                <a:moveTo>
                  <a:pt x="4148" y="0"/>
                </a:moveTo>
                <a:lnTo>
                  <a:pt x="4057" y="18"/>
                </a:lnTo>
                <a:lnTo>
                  <a:pt x="3965" y="73"/>
                </a:lnTo>
                <a:lnTo>
                  <a:pt x="3874" y="128"/>
                </a:lnTo>
                <a:lnTo>
                  <a:pt x="3782" y="219"/>
                </a:lnTo>
                <a:lnTo>
                  <a:pt x="3691" y="347"/>
                </a:lnTo>
                <a:lnTo>
                  <a:pt x="3600" y="475"/>
                </a:lnTo>
                <a:lnTo>
                  <a:pt x="3417" y="822"/>
                </a:lnTo>
                <a:lnTo>
                  <a:pt x="3234" y="1242"/>
                </a:lnTo>
                <a:lnTo>
                  <a:pt x="3052" y="1736"/>
                </a:lnTo>
                <a:lnTo>
                  <a:pt x="2869" y="2302"/>
                </a:lnTo>
                <a:lnTo>
                  <a:pt x="2686" y="2923"/>
                </a:lnTo>
                <a:lnTo>
                  <a:pt x="2504" y="3599"/>
                </a:lnTo>
                <a:lnTo>
                  <a:pt x="2339" y="4330"/>
                </a:lnTo>
                <a:lnTo>
                  <a:pt x="1992" y="5901"/>
                </a:lnTo>
                <a:lnTo>
                  <a:pt x="1663" y="7582"/>
                </a:lnTo>
                <a:lnTo>
                  <a:pt x="1353" y="9299"/>
                </a:lnTo>
                <a:lnTo>
                  <a:pt x="1060" y="11035"/>
                </a:lnTo>
                <a:lnTo>
                  <a:pt x="805" y="12697"/>
                </a:lnTo>
                <a:lnTo>
                  <a:pt x="567" y="14268"/>
                </a:lnTo>
                <a:lnTo>
                  <a:pt x="366" y="15675"/>
                </a:lnTo>
                <a:lnTo>
                  <a:pt x="92" y="17758"/>
                </a:lnTo>
                <a:lnTo>
                  <a:pt x="1" y="18562"/>
                </a:lnTo>
                <a:lnTo>
                  <a:pt x="768" y="19110"/>
                </a:lnTo>
                <a:lnTo>
                  <a:pt x="1608" y="19676"/>
                </a:lnTo>
                <a:lnTo>
                  <a:pt x="2668" y="20334"/>
                </a:lnTo>
                <a:lnTo>
                  <a:pt x="3253" y="20681"/>
                </a:lnTo>
                <a:lnTo>
                  <a:pt x="3837" y="21010"/>
                </a:lnTo>
                <a:lnTo>
                  <a:pt x="4458" y="21339"/>
                </a:lnTo>
                <a:lnTo>
                  <a:pt x="5080" y="21649"/>
                </a:lnTo>
                <a:lnTo>
                  <a:pt x="5682" y="21923"/>
                </a:lnTo>
                <a:lnTo>
                  <a:pt x="6267" y="22161"/>
                </a:lnTo>
                <a:lnTo>
                  <a:pt x="6833" y="22343"/>
                </a:lnTo>
                <a:lnTo>
                  <a:pt x="7107" y="22416"/>
                </a:lnTo>
                <a:lnTo>
                  <a:pt x="7363" y="22471"/>
                </a:lnTo>
                <a:lnTo>
                  <a:pt x="7656" y="22508"/>
                </a:lnTo>
                <a:lnTo>
                  <a:pt x="7966" y="22508"/>
                </a:lnTo>
                <a:lnTo>
                  <a:pt x="8332" y="22490"/>
                </a:lnTo>
                <a:lnTo>
                  <a:pt x="8715" y="22435"/>
                </a:lnTo>
                <a:lnTo>
                  <a:pt x="9135" y="22362"/>
                </a:lnTo>
                <a:lnTo>
                  <a:pt x="9592" y="22270"/>
                </a:lnTo>
                <a:lnTo>
                  <a:pt x="10067" y="22142"/>
                </a:lnTo>
                <a:lnTo>
                  <a:pt x="10579" y="21996"/>
                </a:lnTo>
                <a:lnTo>
                  <a:pt x="11090" y="21832"/>
                </a:lnTo>
                <a:lnTo>
                  <a:pt x="11620" y="21649"/>
                </a:lnTo>
                <a:lnTo>
                  <a:pt x="12168" y="21466"/>
                </a:lnTo>
                <a:lnTo>
                  <a:pt x="12716" y="21247"/>
                </a:lnTo>
                <a:lnTo>
                  <a:pt x="13831" y="20790"/>
                </a:lnTo>
                <a:lnTo>
                  <a:pt x="14927" y="20297"/>
                </a:lnTo>
                <a:lnTo>
                  <a:pt x="15457" y="20041"/>
                </a:lnTo>
                <a:lnTo>
                  <a:pt x="15986" y="19767"/>
                </a:lnTo>
                <a:lnTo>
                  <a:pt x="16480" y="19493"/>
                </a:lnTo>
                <a:lnTo>
                  <a:pt x="16973" y="19219"/>
                </a:lnTo>
                <a:lnTo>
                  <a:pt x="17430" y="18945"/>
                </a:lnTo>
                <a:lnTo>
                  <a:pt x="17868" y="18671"/>
                </a:lnTo>
                <a:lnTo>
                  <a:pt x="18270" y="18397"/>
                </a:lnTo>
                <a:lnTo>
                  <a:pt x="18654" y="18123"/>
                </a:lnTo>
                <a:lnTo>
                  <a:pt x="18983" y="17867"/>
                </a:lnTo>
                <a:lnTo>
                  <a:pt x="19275" y="17593"/>
                </a:lnTo>
                <a:lnTo>
                  <a:pt x="19531" y="17338"/>
                </a:lnTo>
                <a:lnTo>
                  <a:pt x="19732" y="17100"/>
                </a:lnTo>
                <a:lnTo>
                  <a:pt x="19878" y="16863"/>
                </a:lnTo>
                <a:lnTo>
                  <a:pt x="19933" y="16753"/>
                </a:lnTo>
                <a:lnTo>
                  <a:pt x="19969" y="16643"/>
                </a:lnTo>
                <a:lnTo>
                  <a:pt x="20006" y="16534"/>
                </a:lnTo>
                <a:lnTo>
                  <a:pt x="20006" y="16442"/>
                </a:lnTo>
                <a:lnTo>
                  <a:pt x="20006" y="16333"/>
                </a:lnTo>
                <a:lnTo>
                  <a:pt x="19987" y="16241"/>
                </a:lnTo>
                <a:lnTo>
                  <a:pt x="19951" y="16132"/>
                </a:lnTo>
                <a:lnTo>
                  <a:pt x="19896" y="16022"/>
                </a:lnTo>
                <a:lnTo>
                  <a:pt x="19823" y="15931"/>
                </a:lnTo>
                <a:lnTo>
                  <a:pt x="19750" y="15858"/>
                </a:lnTo>
                <a:lnTo>
                  <a:pt x="19658" y="15785"/>
                </a:lnTo>
                <a:lnTo>
                  <a:pt x="19549" y="15730"/>
                </a:lnTo>
                <a:lnTo>
                  <a:pt x="19330" y="15639"/>
                </a:lnTo>
                <a:lnTo>
                  <a:pt x="19092" y="15584"/>
                </a:lnTo>
                <a:lnTo>
                  <a:pt x="18818" y="15547"/>
                </a:lnTo>
                <a:lnTo>
                  <a:pt x="18544" y="15529"/>
                </a:lnTo>
                <a:lnTo>
                  <a:pt x="18252" y="15547"/>
                </a:lnTo>
                <a:lnTo>
                  <a:pt x="17978" y="15565"/>
                </a:lnTo>
                <a:lnTo>
                  <a:pt x="17704" y="15602"/>
                </a:lnTo>
                <a:lnTo>
                  <a:pt x="17247" y="15675"/>
                </a:lnTo>
                <a:lnTo>
                  <a:pt x="16918" y="15748"/>
                </a:lnTo>
                <a:lnTo>
                  <a:pt x="16808" y="15785"/>
                </a:lnTo>
                <a:lnTo>
                  <a:pt x="16918" y="15730"/>
                </a:lnTo>
                <a:lnTo>
                  <a:pt x="17210" y="15584"/>
                </a:lnTo>
                <a:lnTo>
                  <a:pt x="17612" y="15346"/>
                </a:lnTo>
                <a:lnTo>
                  <a:pt x="17832" y="15200"/>
                </a:lnTo>
                <a:lnTo>
                  <a:pt x="18069" y="15036"/>
                </a:lnTo>
                <a:lnTo>
                  <a:pt x="18288" y="14853"/>
                </a:lnTo>
                <a:lnTo>
                  <a:pt x="18489" y="14652"/>
                </a:lnTo>
                <a:lnTo>
                  <a:pt x="18672" y="14433"/>
                </a:lnTo>
                <a:lnTo>
                  <a:pt x="18836" y="14195"/>
                </a:lnTo>
                <a:lnTo>
                  <a:pt x="18891" y="14086"/>
                </a:lnTo>
                <a:lnTo>
                  <a:pt x="18946" y="13958"/>
                </a:lnTo>
                <a:lnTo>
                  <a:pt x="18983" y="13830"/>
                </a:lnTo>
                <a:lnTo>
                  <a:pt x="19001" y="13702"/>
                </a:lnTo>
                <a:lnTo>
                  <a:pt x="19001" y="13574"/>
                </a:lnTo>
                <a:lnTo>
                  <a:pt x="19001" y="13446"/>
                </a:lnTo>
                <a:lnTo>
                  <a:pt x="18983" y="13300"/>
                </a:lnTo>
                <a:lnTo>
                  <a:pt x="18946" y="13172"/>
                </a:lnTo>
                <a:lnTo>
                  <a:pt x="18891" y="13026"/>
                </a:lnTo>
                <a:lnTo>
                  <a:pt x="18818" y="12916"/>
                </a:lnTo>
                <a:lnTo>
                  <a:pt x="18745" y="12807"/>
                </a:lnTo>
                <a:lnTo>
                  <a:pt x="18672" y="12697"/>
                </a:lnTo>
                <a:lnTo>
                  <a:pt x="18581" y="12606"/>
                </a:lnTo>
                <a:lnTo>
                  <a:pt x="18471" y="12533"/>
                </a:lnTo>
                <a:lnTo>
                  <a:pt x="18270" y="12387"/>
                </a:lnTo>
                <a:lnTo>
                  <a:pt x="18033" y="12295"/>
                </a:lnTo>
                <a:lnTo>
                  <a:pt x="17795" y="12204"/>
                </a:lnTo>
                <a:lnTo>
                  <a:pt x="17558" y="12167"/>
                </a:lnTo>
                <a:lnTo>
                  <a:pt x="17302" y="12131"/>
                </a:lnTo>
                <a:lnTo>
                  <a:pt x="17064" y="12113"/>
                </a:lnTo>
                <a:lnTo>
                  <a:pt x="16827" y="12131"/>
                </a:lnTo>
                <a:lnTo>
                  <a:pt x="16425" y="12149"/>
                </a:lnTo>
                <a:lnTo>
                  <a:pt x="16151" y="12186"/>
                </a:lnTo>
                <a:lnTo>
                  <a:pt x="16059" y="12204"/>
                </a:lnTo>
                <a:lnTo>
                  <a:pt x="16151" y="12149"/>
                </a:lnTo>
                <a:lnTo>
                  <a:pt x="16407" y="11966"/>
                </a:lnTo>
                <a:lnTo>
                  <a:pt x="16754" y="11692"/>
                </a:lnTo>
                <a:lnTo>
                  <a:pt x="16955" y="11510"/>
                </a:lnTo>
                <a:lnTo>
                  <a:pt x="17137" y="11309"/>
                </a:lnTo>
                <a:lnTo>
                  <a:pt x="17338" y="11090"/>
                </a:lnTo>
                <a:lnTo>
                  <a:pt x="17521" y="10852"/>
                </a:lnTo>
                <a:lnTo>
                  <a:pt x="17685" y="10596"/>
                </a:lnTo>
                <a:lnTo>
                  <a:pt x="17813" y="10322"/>
                </a:lnTo>
                <a:lnTo>
                  <a:pt x="17923" y="10030"/>
                </a:lnTo>
                <a:lnTo>
                  <a:pt x="17959" y="9884"/>
                </a:lnTo>
                <a:lnTo>
                  <a:pt x="17978" y="9738"/>
                </a:lnTo>
                <a:lnTo>
                  <a:pt x="17996" y="9573"/>
                </a:lnTo>
                <a:lnTo>
                  <a:pt x="17996" y="9427"/>
                </a:lnTo>
                <a:lnTo>
                  <a:pt x="17996" y="9263"/>
                </a:lnTo>
                <a:lnTo>
                  <a:pt x="17959" y="9098"/>
                </a:lnTo>
                <a:lnTo>
                  <a:pt x="17923" y="8952"/>
                </a:lnTo>
                <a:lnTo>
                  <a:pt x="17868" y="8806"/>
                </a:lnTo>
                <a:lnTo>
                  <a:pt x="17795" y="8678"/>
                </a:lnTo>
                <a:lnTo>
                  <a:pt x="17722" y="8568"/>
                </a:lnTo>
                <a:lnTo>
                  <a:pt x="17649" y="8477"/>
                </a:lnTo>
                <a:lnTo>
                  <a:pt x="17539" y="8386"/>
                </a:lnTo>
                <a:lnTo>
                  <a:pt x="17448" y="8313"/>
                </a:lnTo>
                <a:lnTo>
                  <a:pt x="17338" y="8240"/>
                </a:lnTo>
                <a:lnTo>
                  <a:pt x="17210" y="8185"/>
                </a:lnTo>
                <a:lnTo>
                  <a:pt x="17083" y="8148"/>
                </a:lnTo>
                <a:lnTo>
                  <a:pt x="16827" y="8075"/>
                </a:lnTo>
                <a:lnTo>
                  <a:pt x="16571" y="8039"/>
                </a:lnTo>
                <a:lnTo>
                  <a:pt x="16023" y="8039"/>
                </a:lnTo>
                <a:lnTo>
                  <a:pt x="15767" y="8075"/>
                </a:lnTo>
                <a:lnTo>
                  <a:pt x="15310" y="8148"/>
                </a:lnTo>
                <a:lnTo>
                  <a:pt x="15000" y="8221"/>
                </a:lnTo>
                <a:lnTo>
                  <a:pt x="14890" y="8258"/>
                </a:lnTo>
                <a:lnTo>
                  <a:pt x="15036" y="8203"/>
                </a:lnTo>
                <a:lnTo>
                  <a:pt x="15402" y="8039"/>
                </a:lnTo>
                <a:lnTo>
                  <a:pt x="15639" y="7929"/>
                </a:lnTo>
                <a:lnTo>
                  <a:pt x="15895" y="7765"/>
                </a:lnTo>
                <a:lnTo>
                  <a:pt x="16169" y="7600"/>
                </a:lnTo>
                <a:lnTo>
                  <a:pt x="16443" y="7381"/>
                </a:lnTo>
                <a:lnTo>
                  <a:pt x="16717" y="7143"/>
                </a:lnTo>
                <a:lnTo>
                  <a:pt x="16827" y="7015"/>
                </a:lnTo>
                <a:lnTo>
                  <a:pt x="16936" y="6869"/>
                </a:lnTo>
                <a:lnTo>
                  <a:pt x="17046" y="6723"/>
                </a:lnTo>
                <a:lnTo>
                  <a:pt x="17156" y="6577"/>
                </a:lnTo>
                <a:lnTo>
                  <a:pt x="17229" y="6413"/>
                </a:lnTo>
                <a:lnTo>
                  <a:pt x="17302" y="6248"/>
                </a:lnTo>
                <a:lnTo>
                  <a:pt x="17357" y="6065"/>
                </a:lnTo>
                <a:lnTo>
                  <a:pt x="17393" y="5883"/>
                </a:lnTo>
                <a:lnTo>
                  <a:pt x="17430" y="5682"/>
                </a:lnTo>
                <a:lnTo>
                  <a:pt x="17430" y="5481"/>
                </a:lnTo>
                <a:lnTo>
                  <a:pt x="17411" y="5262"/>
                </a:lnTo>
                <a:lnTo>
                  <a:pt x="17375" y="5042"/>
                </a:lnTo>
                <a:lnTo>
                  <a:pt x="17320" y="4823"/>
                </a:lnTo>
                <a:lnTo>
                  <a:pt x="17229" y="4586"/>
                </a:lnTo>
                <a:lnTo>
                  <a:pt x="17174" y="4458"/>
                </a:lnTo>
                <a:lnTo>
                  <a:pt x="17119" y="4348"/>
                </a:lnTo>
                <a:lnTo>
                  <a:pt x="17028" y="4257"/>
                </a:lnTo>
                <a:lnTo>
                  <a:pt x="16955" y="4165"/>
                </a:lnTo>
                <a:lnTo>
                  <a:pt x="16845" y="4092"/>
                </a:lnTo>
                <a:lnTo>
                  <a:pt x="16735" y="4019"/>
                </a:lnTo>
                <a:lnTo>
                  <a:pt x="16626" y="3965"/>
                </a:lnTo>
                <a:lnTo>
                  <a:pt x="16480" y="3910"/>
                </a:lnTo>
                <a:lnTo>
                  <a:pt x="16206" y="3837"/>
                </a:lnTo>
                <a:lnTo>
                  <a:pt x="15895" y="3800"/>
                </a:lnTo>
                <a:lnTo>
                  <a:pt x="15548" y="3764"/>
                </a:lnTo>
                <a:lnTo>
                  <a:pt x="15164" y="3782"/>
                </a:lnTo>
                <a:lnTo>
                  <a:pt x="14762" y="3818"/>
                </a:lnTo>
                <a:lnTo>
                  <a:pt x="14360" y="3873"/>
                </a:lnTo>
                <a:lnTo>
                  <a:pt x="13922" y="3946"/>
                </a:lnTo>
                <a:lnTo>
                  <a:pt x="13465" y="4038"/>
                </a:lnTo>
                <a:lnTo>
                  <a:pt x="13008" y="4147"/>
                </a:lnTo>
                <a:lnTo>
                  <a:pt x="12552" y="4257"/>
                </a:lnTo>
                <a:lnTo>
                  <a:pt x="11620" y="4531"/>
                </a:lnTo>
                <a:lnTo>
                  <a:pt x="10707" y="4841"/>
                </a:lnTo>
                <a:lnTo>
                  <a:pt x="9811" y="5170"/>
                </a:lnTo>
                <a:lnTo>
                  <a:pt x="9007" y="5481"/>
                </a:lnTo>
                <a:lnTo>
                  <a:pt x="8277" y="5773"/>
                </a:lnTo>
                <a:lnTo>
                  <a:pt x="7181" y="6248"/>
                </a:lnTo>
                <a:lnTo>
                  <a:pt x="6779" y="6431"/>
                </a:lnTo>
                <a:lnTo>
                  <a:pt x="6742" y="6157"/>
                </a:lnTo>
                <a:lnTo>
                  <a:pt x="6651" y="5426"/>
                </a:lnTo>
                <a:lnTo>
                  <a:pt x="6559" y="4933"/>
                </a:lnTo>
                <a:lnTo>
                  <a:pt x="6450" y="4385"/>
                </a:lnTo>
                <a:lnTo>
                  <a:pt x="6340" y="3800"/>
                </a:lnTo>
                <a:lnTo>
                  <a:pt x="6194" y="3197"/>
                </a:lnTo>
                <a:lnTo>
                  <a:pt x="6030" y="2594"/>
                </a:lnTo>
                <a:lnTo>
                  <a:pt x="5829" y="2028"/>
                </a:lnTo>
                <a:lnTo>
                  <a:pt x="5609" y="1480"/>
                </a:lnTo>
                <a:lnTo>
                  <a:pt x="5500" y="1224"/>
                </a:lnTo>
                <a:lnTo>
                  <a:pt x="5372" y="987"/>
                </a:lnTo>
                <a:lnTo>
                  <a:pt x="5244" y="786"/>
                </a:lnTo>
                <a:lnTo>
                  <a:pt x="5116" y="585"/>
                </a:lnTo>
                <a:lnTo>
                  <a:pt x="4970" y="420"/>
                </a:lnTo>
                <a:lnTo>
                  <a:pt x="4824" y="274"/>
                </a:lnTo>
                <a:lnTo>
                  <a:pt x="4659" y="164"/>
                </a:lnTo>
                <a:lnTo>
                  <a:pt x="4495" y="73"/>
                </a:lnTo>
                <a:lnTo>
                  <a:pt x="4331" y="18"/>
                </a:lnTo>
                <a:lnTo>
                  <a:pt x="4148" y="0"/>
                </a:lnTo>
                <a:close/>
              </a:path>
            </a:pathLst>
          </a:custGeom>
          <a:solidFill>
            <a:srgbClr val="F4B1A4"/>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33" name="Google Shape;1017;p31">
            <a:extLst>
              <a:ext uri="{FF2B5EF4-FFF2-40B4-BE49-F238E27FC236}">
                <a16:creationId xmlns:a16="http://schemas.microsoft.com/office/drawing/2014/main" id="{B1ACFA05-403F-BC8F-D627-BEAB46A6AF32}"/>
              </a:ext>
            </a:extLst>
          </p:cNvPr>
          <p:cNvSpPr/>
          <p:nvPr/>
        </p:nvSpPr>
        <p:spPr>
          <a:xfrm>
            <a:off x="66086" y="4798722"/>
            <a:ext cx="565853" cy="1044836"/>
          </a:xfrm>
          <a:custGeom>
            <a:avLst/>
            <a:gdLst/>
            <a:ahLst/>
            <a:cxnLst/>
            <a:rect l="l" t="t" r="r" b="b"/>
            <a:pathLst>
              <a:path w="24043" h="44395" extrusionOk="0">
                <a:moveTo>
                  <a:pt x="23897" y="1"/>
                </a:moveTo>
                <a:lnTo>
                  <a:pt x="23349" y="256"/>
                </a:lnTo>
                <a:lnTo>
                  <a:pt x="22782" y="549"/>
                </a:lnTo>
                <a:lnTo>
                  <a:pt x="22216" y="877"/>
                </a:lnTo>
                <a:lnTo>
                  <a:pt x="21650" y="1225"/>
                </a:lnTo>
                <a:lnTo>
                  <a:pt x="21083" y="1608"/>
                </a:lnTo>
                <a:lnTo>
                  <a:pt x="20535" y="2010"/>
                </a:lnTo>
                <a:lnTo>
                  <a:pt x="19969" y="2449"/>
                </a:lnTo>
                <a:lnTo>
                  <a:pt x="19421" y="2924"/>
                </a:lnTo>
                <a:lnTo>
                  <a:pt x="18873" y="3399"/>
                </a:lnTo>
                <a:lnTo>
                  <a:pt x="18306" y="3910"/>
                </a:lnTo>
                <a:lnTo>
                  <a:pt x="17777" y="4440"/>
                </a:lnTo>
                <a:lnTo>
                  <a:pt x="17228" y="4988"/>
                </a:lnTo>
                <a:lnTo>
                  <a:pt x="16680" y="5554"/>
                </a:lnTo>
                <a:lnTo>
                  <a:pt x="16151" y="6139"/>
                </a:lnTo>
                <a:lnTo>
                  <a:pt x="15621" y="6742"/>
                </a:lnTo>
                <a:lnTo>
                  <a:pt x="15091" y="7363"/>
                </a:lnTo>
                <a:lnTo>
                  <a:pt x="14561" y="8002"/>
                </a:lnTo>
                <a:lnTo>
                  <a:pt x="14050" y="8642"/>
                </a:lnTo>
                <a:lnTo>
                  <a:pt x="13520" y="9300"/>
                </a:lnTo>
                <a:lnTo>
                  <a:pt x="13027" y="9976"/>
                </a:lnTo>
                <a:lnTo>
                  <a:pt x="12022" y="11346"/>
                </a:lnTo>
                <a:lnTo>
                  <a:pt x="11053" y="12752"/>
                </a:lnTo>
                <a:lnTo>
                  <a:pt x="10103" y="14177"/>
                </a:lnTo>
                <a:lnTo>
                  <a:pt x="9172" y="15621"/>
                </a:lnTo>
                <a:lnTo>
                  <a:pt x="8295" y="17046"/>
                </a:lnTo>
                <a:lnTo>
                  <a:pt x="7436" y="18489"/>
                </a:lnTo>
                <a:lnTo>
                  <a:pt x="6614" y="19914"/>
                </a:lnTo>
                <a:lnTo>
                  <a:pt x="5828" y="21302"/>
                </a:lnTo>
                <a:lnTo>
                  <a:pt x="5079" y="22654"/>
                </a:lnTo>
                <a:lnTo>
                  <a:pt x="4385" y="23970"/>
                </a:lnTo>
                <a:lnTo>
                  <a:pt x="3727" y="25249"/>
                </a:lnTo>
                <a:lnTo>
                  <a:pt x="3106" y="26454"/>
                </a:lnTo>
                <a:lnTo>
                  <a:pt x="2028" y="28628"/>
                </a:lnTo>
                <a:lnTo>
                  <a:pt x="1170" y="30455"/>
                </a:lnTo>
                <a:lnTo>
                  <a:pt x="530" y="31862"/>
                </a:lnTo>
                <a:lnTo>
                  <a:pt x="1" y="33068"/>
                </a:lnTo>
                <a:lnTo>
                  <a:pt x="18891" y="44395"/>
                </a:lnTo>
                <a:lnTo>
                  <a:pt x="19128" y="43956"/>
                </a:lnTo>
                <a:lnTo>
                  <a:pt x="19366" y="43518"/>
                </a:lnTo>
                <a:lnTo>
                  <a:pt x="19585" y="43061"/>
                </a:lnTo>
                <a:lnTo>
                  <a:pt x="19804" y="42586"/>
                </a:lnTo>
                <a:lnTo>
                  <a:pt x="20225" y="41636"/>
                </a:lnTo>
                <a:lnTo>
                  <a:pt x="20608" y="40631"/>
                </a:lnTo>
                <a:lnTo>
                  <a:pt x="20974" y="39572"/>
                </a:lnTo>
                <a:lnTo>
                  <a:pt x="21303" y="38494"/>
                </a:lnTo>
                <a:lnTo>
                  <a:pt x="21631" y="37361"/>
                </a:lnTo>
                <a:lnTo>
                  <a:pt x="21924" y="36192"/>
                </a:lnTo>
                <a:lnTo>
                  <a:pt x="22179" y="34986"/>
                </a:lnTo>
                <a:lnTo>
                  <a:pt x="22435" y="33744"/>
                </a:lnTo>
                <a:lnTo>
                  <a:pt x="22654" y="32465"/>
                </a:lnTo>
                <a:lnTo>
                  <a:pt x="22855" y="31168"/>
                </a:lnTo>
                <a:lnTo>
                  <a:pt x="23056" y="29816"/>
                </a:lnTo>
                <a:lnTo>
                  <a:pt x="23221" y="28446"/>
                </a:lnTo>
                <a:lnTo>
                  <a:pt x="23367" y="27057"/>
                </a:lnTo>
                <a:lnTo>
                  <a:pt x="23495" y="25632"/>
                </a:lnTo>
                <a:lnTo>
                  <a:pt x="23623" y="24171"/>
                </a:lnTo>
                <a:lnTo>
                  <a:pt x="23714" y="22691"/>
                </a:lnTo>
                <a:lnTo>
                  <a:pt x="23805" y="21193"/>
                </a:lnTo>
                <a:lnTo>
                  <a:pt x="23878" y="19658"/>
                </a:lnTo>
                <a:lnTo>
                  <a:pt x="23933" y="18105"/>
                </a:lnTo>
                <a:lnTo>
                  <a:pt x="23970" y="16534"/>
                </a:lnTo>
                <a:lnTo>
                  <a:pt x="24006" y="14963"/>
                </a:lnTo>
                <a:lnTo>
                  <a:pt x="24025" y="13355"/>
                </a:lnTo>
                <a:lnTo>
                  <a:pt x="24043" y="10085"/>
                </a:lnTo>
                <a:lnTo>
                  <a:pt x="24025" y="6760"/>
                </a:lnTo>
                <a:lnTo>
                  <a:pt x="23970" y="3399"/>
                </a:lnTo>
                <a:lnTo>
                  <a:pt x="23897" y="1"/>
                </a:lnTo>
                <a:close/>
              </a:path>
            </a:pathLst>
          </a:custGeom>
          <a:solidFill>
            <a:srgbClr val="0062C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34" name="Google Shape;1018;p31">
            <a:extLst>
              <a:ext uri="{FF2B5EF4-FFF2-40B4-BE49-F238E27FC236}">
                <a16:creationId xmlns:a16="http://schemas.microsoft.com/office/drawing/2014/main" id="{DC70B99A-801D-15A6-750A-42D814405A04}"/>
              </a:ext>
            </a:extLst>
          </p:cNvPr>
          <p:cNvSpPr/>
          <p:nvPr/>
        </p:nvSpPr>
        <p:spPr>
          <a:xfrm>
            <a:off x="1800569" y="4602651"/>
            <a:ext cx="882327" cy="1599932"/>
          </a:xfrm>
          <a:custGeom>
            <a:avLst/>
            <a:gdLst/>
            <a:ahLst/>
            <a:cxnLst/>
            <a:rect l="l" t="t" r="r" b="b"/>
            <a:pathLst>
              <a:path w="37490" h="67981" extrusionOk="0">
                <a:moveTo>
                  <a:pt x="34639" y="1"/>
                </a:moveTo>
                <a:lnTo>
                  <a:pt x="23714" y="2942"/>
                </a:lnTo>
                <a:lnTo>
                  <a:pt x="23806" y="3783"/>
                </a:lnTo>
                <a:lnTo>
                  <a:pt x="23879" y="4806"/>
                </a:lnTo>
                <a:lnTo>
                  <a:pt x="23988" y="6231"/>
                </a:lnTo>
                <a:lnTo>
                  <a:pt x="24098" y="8039"/>
                </a:lnTo>
                <a:lnTo>
                  <a:pt x="24208" y="10232"/>
                </a:lnTo>
                <a:lnTo>
                  <a:pt x="24317" y="12771"/>
                </a:lnTo>
                <a:lnTo>
                  <a:pt x="24409" y="15676"/>
                </a:lnTo>
                <a:lnTo>
                  <a:pt x="24463" y="18928"/>
                </a:lnTo>
                <a:lnTo>
                  <a:pt x="24482" y="22490"/>
                </a:lnTo>
                <a:lnTo>
                  <a:pt x="24482" y="24408"/>
                </a:lnTo>
                <a:lnTo>
                  <a:pt x="24463" y="26400"/>
                </a:lnTo>
                <a:lnTo>
                  <a:pt x="24445" y="28464"/>
                </a:lnTo>
                <a:lnTo>
                  <a:pt x="24390" y="30620"/>
                </a:lnTo>
                <a:lnTo>
                  <a:pt x="24336" y="32831"/>
                </a:lnTo>
                <a:lnTo>
                  <a:pt x="24262" y="35133"/>
                </a:lnTo>
                <a:lnTo>
                  <a:pt x="24171" y="37508"/>
                </a:lnTo>
                <a:lnTo>
                  <a:pt x="24062" y="39937"/>
                </a:lnTo>
                <a:lnTo>
                  <a:pt x="23915" y="42459"/>
                </a:lnTo>
                <a:lnTo>
                  <a:pt x="23769" y="45034"/>
                </a:lnTo>
                <a:lnTo>
                  <a:pt x="23587" y="47684"/>
                </a:lnTo>
                <a:lnTo>
                  <a:pt x="23404" y="50406"/>
                </a:lnTo>
                <a:lnTo>
                  <a:pt x="22381" y="48981"/>
                </a:lnTo>
                <a:lnTo>
                  <a:pt x="21394" y="47556"/>
                </a:lnTo>
                <a:lnTo>
                  <a:pt x="20426" y="46131"/>
                </a:lnTo>
                <a:lnTo>
                  <a:pt x="19494" y="44706"/>
                </a:lnTo>
                <a:lnTo>
                  <a:pt x="18581" y="43262"/>
                </a:lnTo>
                <a:lnTo>
                  <a:pt x="17704" y="41819"/>
                </a:lnTo>
                <a:lnTo>
                  <a:pt x="16845" y="40394"/>
                </a:lnTo>
                <a:lnTo>
                  <a:pt x="16041" y="38933"/>
                </a:lnTo>
                <a:lnTo>
                  <a:pt x="330" y="31844"/>
                </a:lnTo>
                <a:lnTo>
                  <a:pt x="238" y="33342"/>
                </a:lnTo>
                <a:lnTo>
                  <a:pt x="129" y="34840"/>
                </a:lnTo>
                <a:lnTo>
                  <a:pt x="56" y="36338"/>
                </a:lnTo>
                <a:lnTo>
                  <a:pt x="19" y="37087"/>
                </a:lnTo>
                <a:lnTo>
                  <a:pt x="1" y="37836"/>
                </a:lnTo>
                <a:lnTo>
                  <a:pt x="1" y="38951"/>
                </a:lnTo>
                <a:lnTo>
                  <a:pt x="19" y="40065"/>
                </a:lnTo>
                <a:lnTo>
                  <a:pt x="37" y="41180"/>
                </a:lnTo>
                <a:lnTo>
                  <a:pt x="92" y="42294"/>
                </a:lnTo>
                <a:lnTo>
                  <a:pt x="147" y="43409"/>
                </a:lnTo>
                <a:lnTo>
                  <a:pt x="238" y="44523"/>
                </a:lnTo>
                <a:lnTo>
                  <a:pt x="311" y="45637"/>
                </a:lnTo>
                <a:lnTo>
                  <a:pt x="421" y="46752"/>
                </a:lnTo>
                <a:lnTo>
                  <a:pt x="1937" y="48688"/>
                </a:lnTo>
                <a:lnTo>
                  <a:pt x="3563" y="50680"/>
                </a:lnTo>
                <a:lnTo>
                  <a:pt x="5244" y="52726"/>
                </a:lnTo>
                <a:lnTo>
                  <a:pt x="7016" y="54845"/>
                </a:lnTo>
                <a:lnTo>
                  <a:pt x="8880" y="57019"/>
                </a:lnTo>
                <a:lnTo>
                  <a:pt x="10816" y="59230"/>
                </a:lnTo>
                <a:lnTo>
                  <a:pt x="12844" y="61513"/>
                </a:lnTo>
                <a:lnTo>
                  <a:pt x="14945" y="63834"/>
                </a:lnTo>
                <a:lnTo>
                  <a:pt x="15311" y="64199"/>
                </a:lnTo>
                <a:lnTo>
                  <a:pt x="15676" y="64564"/>
                </a:lnTo>
                <a:lnTo>
                  <a:pt x="16041" y="64893"/>
                </a:lnTo>
                <a:lnTo>
                  <a:pt x="16425" y="65222"/>
                </a:lnTo>
                <a:lnTo>
                  <a:pt x="16827" y="65514"/>
                </a:lnTo>
                <a:lnTo>
                  <a:pt x="17211" y="65807"/>
                </a:lnTo>
                <a:lnTo>
                  <a:pt x="17612" y="66062"/>
                </a:lnTo>
                <a:lnTo>
                  <a:pt x="18033" y="66318"/>
                </a:lnTo>
                <a:lnTo>
                  <a:pt x="18435" y="66537"/>
                </a:lnTo>
                <a:lnTo>
                  <a:pt x="18855" y="66757"/>
                </a:lnTo>
                <a:lnTo>
                  <a:pt x="19293" y="66939"/>
                </a:lnTo>
                <a:lnTo>
                  <a:pt x="19713" y="67122"/>
                </a:lnTo>
                <a:lnTo>
                  <a:pt x="20152" y="67286"/>
                </a:lnTo>
                <a:lnTo>
                  <a:pt x="20572" y="67433"/>
                </a:lnTo>
                <a:lnTo>
                  <a:pt x="21011" y="67560"/>
                </a:lnTo>
                <a:lnTo>
                  <a:pt x="21467" y="67652"/>
                </a:lnTo>
                <a:lnTo>
                  <a:pt x="21906" y="67761"/>
                </a:lnTo>
                <a:lnTo>
                  <a:pt x="22344" y="67834"/>
                </a:lnTo>
                <a:lnTo>
                  <a:pt x="22783" y="67889"/>
                </a:lnTo>
                <a:lnTo>
                  <a:pt x="23239" y="67926"/>
                </a:lnTo>
                <a:lnTo>
                  <a:pt x="23678" y="67962"/>
                </a:lnTo>
                <a:lnTo>
                  <a:pt x="24135" y="67981"/>
                </a:lnTo>
                <a:lnTo>
                  <a:pt x="24573" y="67962"/>
                </a:lnTo>
                <a:lnTo>
                  <a:pt x="25030" y="67944"/>
                </a:lnTo>
                <a:lnTo>
                  <a:pt x="25468" y="67926"/>
                </a:lnTo>
                <a:lnTo>
                  <a:pt x="25907" y="67871"/>
                </a:lnTo>
                <a:lnTo>
                  <a:pt x="26345" y="67798"/>
                </a:lnTo>
                <a:lnTo>
                  <a:pt x="26784" y="67725"/>
                </a:lnTo>
                <a:lnTo>
                  <a:pt x="27222" y="67634"/>
                </a:lnTo>
                <a:lnTo>
                  <a:pt x="27642" y="67524"/>
                </a:lnTo>
                <a:lnTo>
                  <a:pt x="28062" y="67396"/>
                </a:lnTo>
                <a:lnTo>
                  <a:pt x="28501" y="67268"/>
                </a:lnTo>
                <a:lnTo>
                  <a:pt x="28903" y="67104"/>
                </a:lnTo>
                <a:lnTo>
                  <a:pt x="29323" y="66939"/>
                </a:lnTo>
                <a:lnTo>
                  <a:pt x="29725" y="66757"/>
                </a:lnTo>
                <a:lnTo>
                  <a:pt x="30127" y="66574"/>
                </a:lnTo>
                <a:lnTo>
                  <a:pt x="30511" y="66373"/>
                </a:lnTo>
                <a:lnTo>
                  <a:pt x="30894" y="66154"/>
                </a:lnTo>
                <a:lnTo>
                  <a:pt x="31278" y="65916"/>
                </a:lnTo>
                <a:lnTo>
                  <a:pt x="31643" y="65660"/>
                </a:lnTo>
                <a:lnTo>
                  <a:pt x="32009" y="65405"/>
                </a:lnTo>
                <a:lnTo>
                  <a:pt x="32356" y="65131"/>
                </a:lnTo>
                <a:lnTo>
                  <a:pt x="32703" y="64857"/>
                </a:lnTo>
                <a:lnTo>
                  <a:pt x="33032" y="64546"/>
                </a:lnTo>
                <a:lnTo>
                  <a:pt x="33361" y="64235"/>
                </a:lnTo>
                <a:lnTo>
                  <a:pt x="33671" y="63925"/>
                </a:lnTo>
                <a:lnTo>
                  <a:pt x="33982" y="63596"/>
                </a:lnTo>
                <a:lnTo>
                  <a:pt x="34256" y="63249"/>
                </a:lnTo>
                <a:lnTo>
                  <a:pt x="34548" y="62884"/>
                </a:lnTo>
                <a:lnTo>
                  <a:pt x="34804" y="62518"/>
                </a:lnTo>
                <a:lnTo>
                  <a:pt x="35060" y="62134"/>
                </a:lnTo>
                <a:lnTo>
                  <a:pt x="35297" y="61751"/>
                </a:lnTo>
                <a:lnTo>
                  <a:pt x="35535" y="61349"/>
                </a:lnTo>
                <a:lnTo>
                  <a:pt x="35736" y="60929"/>
                </a:lnTo>
                <a:lnTo>
                  <a:pt x="35937" y="60509"/>
                </a:lnTo>
                <a:lnTo>
                  <a:pt x="36119" y="60070"/>
                </a:lnTo>
                <a:lnTo>
                  <a:pt x="36284" y="59613"/>
                </a:lnTo>
                <a:lnTo>
                  <a:pt x="36430" y="59157"/>
                </a:lnTo>
                <a:lnTo>
                  <a:pt x="36576" y="58700"/>
                </a:lnTo>
                <a:lnTo>
                  <a:pt x="36686" y="58225"/>
                </a:lnTo>
                <a:lnTo>
                  <a:pt x="36795" y="57732"/>
                </a:lnTo>
                <a:lnTo>
                  <a:pt x="36868" y="57238"/>
                </a:lnTo>
                <a:lnTo>
                  <a:pt x="36941" y="56727"/>
                </a:lnTo>
                <a:lnTo>
                  <a:pt x="36978" y="56215"/>
                </a:lnTo>
                <a:lnTo>
                  <a:pt x="37106" y="54553"/>
                </a:lnTo>
                <a:lnTo>
                  <a:pt x="37197" y="52909"/>
                </a:lnTo>
                <a:lnTo>
                  <a:pt x="37270" y="51264"/>
                </a:lnTo>
                <a:lnTo>
                  <a:pt x="37343" y="49620"/>
                </a:lnTo>
                <a:lnTo>
                  <a:pt x="37398" y="47976"/>
                </a:lnTo>
                <a:lnTo>
                  <a:pt x="37435" y="46332"/>
                </a:lnTo>
                <a:lnTo>
                  <a:pt x="37471" y="44687"/>
                </a:lnTo>
                <a:lnTo>
                  <a:pt x="37489" y="43061"/>
                </a:lnTo>
                <a:lnTo>
                  <a:pt x="37489" y="41417"/>
                </a:lnTo>
                <a:lnTo>
                  <a:pt x="37471" y="39773"/>
                </a:lnTo>
                <a:lnTo>
                  <a:pt x="37453" y="38110"/>
                </a:lnTo>
                <a:lnTo>
                  <a:pt x="37416" y="36448"/>
                </a:lnTo>
                <a:lnTo>
                  <a:pt x="37362" y="34785"/>
                </a:lnTo>
                <a:lnTo>
                  <a:pt x="37307" y="33123"/>
                </a:lnTo>
                <a:lnTo>
                  <a:pt x="37161" y="29725"/>
                </a:lnTo>
                <a:lnTo>
                  <a:pt x="36960" y="26308"/>
                </a:lnTo>
                <a:lnTo>
                  <a:pt x="36740" y="22801"/>
                </a:lnTo>
                <a:lnTo>
                  <a:pt x="36466" y="19238"/>
                </a:lnTo>
                <a:lnTo>
                  <a:pt x="36156" y="15603"/>
                </a:lnTo>
                <a:lnTo>
                  <a:pt x="35827" y="11858"/>
                </a:lnTo>
                <a:lnTo>
                  <a:pt x="35462" y="8021"/>
                </a:lnTo>
                <a:lnTo>
                  <a:pt x="35060" y="4075"/>
                </a:lnTo>
                <a:lnTo>
                  <a:pt x="34639" y="1"/>
                </a:lnTo>
                <a:close/>
              </a:path>
            </a:pathLst>
          </a:custGeom>
          <a:solidFill>
            <a:srgbClr val="F4B1A4"/>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35" name="Google Shape;1019;p31">
            <a:extLst>
              <a:ext uri="{FF2B5EF4-FFF2-40B4-BE49-F238E27FC236}">
                <a16:creationId xmlns:a16="http://schemas.microsoft.com/office/drawing/2014/main" id="{A46F3365-C4D1-FA81-D565-995071D617C7}"/>
              </a:ext>
            </a:extLst>
          </p:cNvPr>
          <p:cNvSpPr/>
          <p:nvPr/>
        </p:nvSpPr>
        <p:spPr>
          <a:xfrm>
            <a:off x="2358255" y="4040682"/>
            <a:ext cx="384845" cy="715935"/>
          </a:xfrm>
          <a:custGeom>
            <a:avLst/>
            <a:gdLst/>
            <a:ahLst/>
            <a:cxnLst/>
            <a:rect l="l" t="t" r="r" b="b"/>
            <a:pathLst>
              <a:path w="16352" h="30420" extrusionOk="0">
                <a:moveTo>
                  <a:pt x="6577" y="1"/>
                </a:moveTo>
                <a:lnTo>
                  <a:pt x="6486" y="19"/>
                </a:lnTo>
                <a:lnTo>
                  <a:pt x="6376" y="56"/>
                </a:lnTo>
                <a:lnTo>
                  <a:pt x="6285" y="92"/>
                </a:lnTo>
                <a:lnTo>
                  <a:pt x="6102" y="202"/>
                </a:lnTo>
                <a:lnTo>
                  <a:pt x="5919" y="348"/>
                </a:lnTo>
                <a:lnTo>
                  <a:pt x="5755" y="512"/>
                </a:lnTo>
                <a:lnTo>
                  <a:pt x="5591" y="677"/>
                </a:lnTo>
                <a:lnTo>
                  <a:pt x="5463" y="860"/>
                </a:lnTo>
                <a:lnTo>
                  <a:pt x="4951" y="1554"/>
                </a:lnTo>
                <a:lnTo>
                  <a:pt x="4458" y="2248"/>
                </a:lnTo>
                <a:lnTo>
                  <a:pt x="4001" y="2960"/>
                </a:lnTo>
                <a:lnTo>
                  <a:pt x="3764" y="3326"/>
                </a:lnTo>
                <a:lnTo>
                  <a:pt x="3563" y="3691"/>
                </a:lnTo>
                <a:lnTo>
                  <a:pt x="3343" y="4057"/>
                </a:lnTo>
                <a:lnTo>
                  <a:pt x="3161" y="4440"/>
                </a:lnTo>
                <a:lnTo>
                  <a:pt x="2978" y="4824"/>
                </a:lnTo>
                <a:lnTo>
                  <a:pt x="2832" y="5208"/>
                </a:lnTo>
                <a:lnTo>
                  <a:pt x="2686" y="5591"/>
                </a:lnTo>
                <a:lnTo>
                  <a:pt x="2558" y="5993"/>
                </a:lnTo>
                <a:lnTo>
                  <a:pt x="2448" y="6395"/>
                </a:lnTo>
                <a:lnTo>
                  <a:pt x="2375" y="6815"/>
                </a:lnTo>
                <a:lnTo>
                  <a:pt x="2119" y="8514"/>
                </a:lnTo>
                <a:lnTo>
                  <a:pt x="1736" y="10981"/>
                </a:lnTo>
                <a:lnTo>
                  <a:pt x="1535" y="12241"/>
                </a:lnTo>
                <a:lnTo>
                  <a:pt x="1352" y="13410"/>
                </a:lnTo>
                <a:lnTo>
                  <a:pt x="1169" y="14379"/>
                </a:lnTo>
                <a:lnTo>
                  <a:pt x="1078" y="14744"/>
                </a:lnTo>
                <a:lnTo>
                  <a:pt x="1005" y="15036"/>
                </a:lnTo>
                <a:lnTo>
                  <a:pt x="841" y="15621"/>
                </a:lnTo>
                <a:lnTo>
                  <a:pt x="694" y="16334"/>
                </a:lnTo>
                <a:lnTo>
                  <a:pt x="566" y="17119"/>
                </a:lnTo>
                <a:lnTo>
                  <a:pt x="457" y="17978"/>
                </a:lnTo>
                <a:lnTo>
                  <a:pt x="347" y="18910"/>
                </a:lnTo>
                <a:lnTo>
                  <a:pt x="256" y="19860"/>
                </a:lnTo>
                <a:lnTo>
                  <a:pt x="165" y="20828"/>
                </a:lnTo>
                <a:lnTo>
                  <a:pt x="110" y="21796"/>
                </a:lnTo>
                <a:lnTo>
                  <a:pt x="55" y="22746"/>
                </a:lnTo>
                <a:lnTo>
                  <a:pt x="18" y="23660"/>
                </a:lnTo>
                <a:lnTo>
                  <a:pt x="0" y="24500"/>
                </a:lnTo>
                <a:lnTo>
                  <a:pt x="0" y="25286"/>
                </a:lnTo>
                <a:lnTo>
                  <a:pt x="0" y="25980"/>
                </a:lnTo>
                <a:lnTo>
                  <a:pt x="37" y="26564"/>
                </a:lnTo>
                <a:lnTo>
                  <a:pt x="73" y="27003"/>
                </a:lnTo>
                <a:lnTo>
                  <a:pt x="91" y="27186"/>
                </a:lnTo>
                <a:lnTo>
                  <a:pt x="128" y="27313"/>
                </a:lnTo>
                <a:lnTo>
                  <a:pt x="238" y="27606"/>
                </a:lnTo>
                <a:lnTo>
                  <a:pt x="347" y="27898"/>
                </a:lnTo>
                <a:lnTo>
                  <a:pt x="512" y="28172"/>
                </a:lnTo>
                <a:lnTo>
                  <a:pt x="676" y="28428"/>
                </a:lnTo>
                <a:lnTo>
                  <a:pt x="859" y="28665"/>
                </a:lnTo>
                <a:lnTo>
                  <a:pt x="1078" y="28903"/>
                </a:lnTo>
                <a:lnTo>
                  <a:pt x="1297" y="29122"/>
                </a:lnTo>
                <a:lnTo>
                  <a:pt x="1553" y="29323"/>
                </a:lnTo>
                <a:lnTo>
                  <a:pt x="1809" y="29506"/>
                </a:lnTo>
                <a:lnTo>
                  <a:pt x="2083" y="29670"/>
                </a:lnTo>
                <a:lnTo>
                  <a:pt x="2357" y="29816"/>
                </a:lnTo>
                <a:lnTo>
                  <a:pt x="2649" y="29962"/>
                </a:lnTo>
                <a:lnTo>
                  <a:pt x="2941" y="30072"/>
                </a:lnTo>
                <a:lnTo>
                  <a:pt x="3252" y="30182"/>
                </a:lnTo>
                <a:lnTo>
                  <a:pt x="3563" y="30255"/>
                </a:lnTo>
                <a:lnTo>
                  <a:pt x="3873" y="30328"/>
                </a:lnTo>
                <a:lnTo>
                  <a:pt x="4147" y="30364"/>
                </a:lnTo>
                <a:lnTo>
                  <a:pt x="4403" y="30401"/>
                </a:lnTo>
                <a:lnTo>
                  <a:pt x="4677" y="30419"/>
                </a:lnTo>
                <a:lnTo>
                  <a:pt x="4933" y="30419"/>
                </a:lnTo>
                <a:lnTo>
                  <a:pt x="5463" y="30383"/>
                </a:lnTo>
                <a:lnTo>
                  <a:pt x="5992" y="30328"/>
                </a:lnTo>
                <a:lnTo>
                  <a:pt x="6522" y="30236"/>
                </a:lnTo>
                <a:lnTo>
                  <a:pt x="7034" y="30127"/>
                </a:lnTo>
                <a:lnTo>
                  <a:pt x="8093" y="29889"/>
                </a:lnTo>
                <a:lnTo>
                  <a:pt x="8349" y="29816"/>
                </a:lnTo>
                <a:lnTo>
                  <a:pt x="8605" y="29725"/>
                </a:lnTo>
                <a:lnTo>
                  <a:pt x="8861" y="29615"/>
                </a:lnTo>
                <a:lnTo>
                  <a:pt x="9116" y="29487"/>
                </a:lnTo>
                <a:lnTo>
                  <a:pt x="9372" y="29341"/>
                </a:lnTo>
                <a:lnTo>
                  <a:pt x="9610" y="29177"/>
                </a:lnTo>
                <a:lnTo>
                  <a:pt x="9866" y="28994"/>
                </a:lnTo>
                <a:lnTo>
                  <a:pt x="10085" y="28793"/>
                </a:lnTo>
                <a:lnTo>
                  <a:pt x="10322" y="28592"/>
                </a:lnTo>
                <a:lnTo>
                  <a:pt x="10523" y="28391"/>
                </a:lnTo>
                <a:lnTo>
                  <a:pt x="10724" y="28172"/>
                </a:lnTo>
                <a:lnTo>
                  <a:pt x="10907" y="27935"/>
                </a:lnTo>
                <a:lnTo>
                  <a:pt x="11071" y="27715"/>
                </a:lnTo>
                <a:lnTo>
                  <a:pt x="11217" y="27478"/>
                </a:lnTo>
                <a:lnTo>
                  <a:pt x="11345" y="27222"/>
                </a:lnTo>
                <a:lnTo>
                  <a:pt x="11437" y="26985"/>
                </a:lnTo>
                <a:lnTo>
                  <a:pt x="11601" y="26510"/>
                </a:lnTo>
                <a:lnTo>
                  <a:pt x="11729" y="26035"/>
                </a:lnTo>
                <a:lnTo>
                  <a:pt x="11857" y="25541"/>
                </a:lnTo>
                <a:lnTo>
                  <a:pt x="11967" y="25048"/>
                </a:lnTo>
                <a:lnTo>
                  <a:pt x="12167" y="24061"/>
                </a:lnTo>
                <a:lnTo>
                  <a:pt x="12295" y="23586"/>
                </a:lnTo>
                <a:lnTo>
                  <a:pt x="12442" y="23093"/>
                </a:lnTo>
                <a:lnTo>
                  <a:pt x="12606" y="22636"/>
                </a:lnTo>
                <a:lnTo>
                  <a:pt x="12789" y="22198"/>
                </a:lnTo>
                <a:lnTo>
                  <a:pt x="12990" y="21760"/>
                </a:lnTo>
                <a:lnTo>
                  <a:pt x="13191" y="21321"/>
                </a:lnTo>
                <a:lnTo>
                  <a:pt x="13428" y="20901"/>
                </a:lnTo>
                <a:lnTo>
                  <a:pt x="13666" y="20481"/>
                </a:lnTo>
                <a:lnTo>
                  <a:pt x="14177" y="19640"/>
                </a:lnTo>
                <a:lnTo>
                  <a:pt x="14689" y="18818"/>
                </a:lnTo>
                <a:lnTo>
                  <a:pt x="15200" y="17978"/>
                </a:lnTo>
                <a:lnTo>
                  <a:pt x="15438" y="17558"/>
                </a:lnTo>
                <a:lnTo>
                  <a:pt x="15675" y="17119"/>
                </a:lnTo>
                <a:lnTo>
                  <a:pt x="15894" y="16699"/>
                </a:lnTo>
                <a:lnTo>
                  <a:pt x="16095" y="16260"/>
                </a:lnTo>
                <a:lnTo>
                  <a:pt x="16168" y="16060"/>
                </a:lnTo>
                <a:lnTo>
                  <a:pt x="16242" y="15840"/>
                </a:lnTo>
                <a:lnTo>
                  <a:pt x="16296" y="15639"/>
                </a:lnTo>
                <a:lnTo>
                  <a:pt x="16333" y="15420"/>
                </a:lnTo>
                <a:lnTo>
                  <a:pt x="16351" y="15219"/>
                </a:lnTo>
                <a:lnTo>
                  <a:pt x="16315" y="15018"/>
                </a:lnTo>
                <a:lnTo>
                  <a:pt x="16260" y="14817"/>
                </a:lnTo>
                <a:lnTo>
                  <a:pt x="16205" y="14726"/>
                </a:lnTo>
                <a:lnTo>
                  <a:pt x="16150" y="14653"/>
                </a:lnTo>
                <a:lnTo>
                  <a:pt x="16077" y="14561"/>
                </a:lnTo>
                <a:lnTo>
                  <a:pt x="16004" y="14488"/>
                </a:lnTo>
                <a:lnTo>
                  <a:pt x="15931" y="14434"/>
                </a:lnTo>
                <a:lnTo>
                  <a:pt x="15840" y="14379"/>
                </a:lnTo>
                <a:lnTo>
                  <a:pt x="15639" y="14306"/>
                </a:lnTo>
                <a:lnTo>
                  <a:pt x="15419" y="14269"/>
                </a:lnTo>
                <a:lnTo>
                  <a:pt x="15200" y="14269"/>
                </a:lnTo>
                <a:lnTo>
                  <a:pt x="14981" y="14287"/>
                </a:lnTo>
                <a:lnTo>
                  <a:pt x="14762" y="14324"/>
                </a:lnTo>
                <a:lnTo>
                  <a:pt x="14542" y="14379"/>
                </a:lnTo>
                <a:lnTo>
                  <a:pt x="14305" y="14488"/>
                </a:lnTo>
                <a:lnTo>
                  <a:pt x="14086" y="14580"/>
                </a:lnTo>
                <a:lnTo>
                  <a:pt x="13848" y="14708"/>
                </a:lnTo>
                <a:lnTo>
                  <a:pt x="13647" y="14835"/>
                </a:lnTo>
                <a:lnTo>
                  <a:pt x="13428" y="14982"/>
                </a:lnTo>
                <a:lnTo>
                  <a:pt x="13227" y="15146"/>
                </a:lnTo>
                <a:lnTo>
                  <a:pt x="12843" y="15475"/>
                </a:lnTo>
                <a:lnTo>
                  <a:pt x="12460" y="15840"/>
                </a:lnTo>
                <a:lnTo>
                  <a:pt x="12113" y="16206"/>
                </a:lnTo>
                <a:lnTo>
                  <a:pt x="11400" y="16973"/>
                </a:lnTo>
                <a:lnTo>
                  <a:pt x="11108" y="17265"/>
                </a:lnTo>
                <a:lnTo>
                  <a:pt x="10816" y="17558"/>
                </a:lnTo>
                <a:lnTo>
                  <a:pt x="10505" y="17850"/>
                </a:lnTo>
                <a:lnTo>
                  <a:pt x="10176" y="18106"/>
                </a:lnTo>
                <a:lnTo>
                  <a:pt x="9975" y="18234"/>
                </a:lnTo>
                <a:lnTo>
                  <a:pt x="9774" y="18343"/>
                </a:lnTo>
                <a:lnTo>
                  <a:pt x="9555" y="18416"/>
                </a:lnTo>
                <a:lnTo>
                  <a:pt x="9336" y="18471"/>
                </a:lnTo>
                <a:lnTo>
                  <a:pt x="9116" y="18489"/>
                </a:lnTo>
                <a:lnTo>
                  <a:pt x="8897" y="18489"/>
                </a:lnTo>
                <a:lnTo>
                  <a:pt x="8678" y="18453"/>
                </a:lnTo>
                <a:lnTo>
                  <a:pt x="8477" y="18398"/>
                </a:lnTo>
                <a:lnTo>
                  <a:pt x="8258" y="18325"/>
                </a:lnTo>
                <a:lnTo>
                  <a:pt x="8057" y="18234"/>
                </a:lnTo>
                <a:lnTo>
                  <a:pt x="7874" y="18106"/>
                </a:lnTo>
                <a:lnTo>
                  <a:pt x="7710" y="17960"/>
                </a:lnTo>
                <a:lnTo>
                  <a:pt x="7545" y="17813"/>
                </a:lnTo>
                <a:lnTo>
                  <a:pt x="7417" y="17631"/>
                </a:lnTo>
                <a:lnTo>
                  <a:pt x="7290" y="17430"/>
                </a:lnTo>
                <a:lnTo>
                  <a:pt x="7198" y="17210"/>
                </a:lnTo>
                <a:lnTo>
                  <a:pt x="6869" y="16297"/>
                </a:lnTo>
                <a:lnTo>
                  <a:pt x="6595" y="15365"/>
                </a:lnTo>
                <a:lnTo>
                  <a:pt x="6358" y="14434"/>
                </a:lnTo>
                <a:lnTo>
                  <a:pt x="6157" y="13484"/>
                </a:lnTo>
                <a:lnTo>
                  <a:pt x="6011" y="12534"/>
                </a:lnTo>
                <a:lnTo>
                  <a:pt x="5901" y="11565"/>
                </a:lnTo>
                <a:lnTo>
                  <a:pt x="5828" y="10597"/>
                </a:lnTo>
                <a:lnTo>
                  <a:pt x="5810" y="9629"/>
                </a:lnTo>
                <a:lnTo>
                  <a:pt x="5828" y="8660"/>
                </a:lnTo>
                <a:lnTo>
                  <a:pt x="5883" y="7692"/>
                </a:lnTo>
                <a:lnTo>
                  <a:pt x="5919" y="7217"/>
                </a:lnTo>
                <a:lnTo>
                  <a:pt x="5992" y="6742"/>
                </a:lnTo>
                <a:lnTo>
                  <a:pt x="6047" y="6267"/>
                </a:lnTo>
                <a:lnTo>
                  <a:pt x="6139" y="5792"/>
                </a:lnTo>
                <a:lnTo>
                  <a:pt x="6230" y="5317"/>
                </a:lnTo>
                <a:lnTo>
                  <a:pt x="6321" y="4842"/>
                </a:lnTo>
                <a:lnTo>
                  <a:pt x="6431" y="4367"/>
                </a:lnTo>
                <a:lnTo>
                  <a:pt x="6559" y="3910"/>
                </a:lnTo>
                <a:lnTo>
                  <a:pt x="6687" y="3435"/>
                </a:lnTo>
                <a:lnTo>
                  <a:pt x="6833" y="2979"/>
                </a:lnTo>
                <a:lnTo>
                  <a:pt x="6997" y="2522"/>
                </a:lnTo>
                <a:lnTo>
                  <a:pt x="7162" y="2065"/>
                </a:lnTo>
                <a:lnTo>
                  <a:pt x="7271" y="1791"/>
                </a:lnTo>
                <a:lnTo>
                  <a:pt x="7363" y="1535"/>
                </a:lnTo>
                <a:lnTo>
                  <a:pt x="7417" y="1243"/>
                </a:lnTo>
                <a:lnTo>
                  <a:pt x="7436" y="1115"/>
                </a:lnTo>
                <a:lnTo>
                  <a:pt x="7454" y="969"/>
                </a:lnTo>
                <a:lnTo>
                  <a:pt x="7436" y="823"/>
                </a:lnTo>
                <a:lnTo>
                  <a:pt x="7417" y="677"/>
                </a:lnTo>
                <a:lnTo>
                  <a:pt x="7363" y="549"/>
                </a:lnTo>
                <a:lnTo>
                  <a:pt x="7308" y="421"/>
                </a:lnTo>
                <a:lnTo>
                  <a:pt x="7216" y="293"/>
                </a:lnTo>
                <a:lnTo>
                  <a:pt x="7125" y="184"/>
                </a:lnTo>
                <a:lnTo>
                  <a:pt x="7016" y="110"/>
                </a:lnTo>
                <a:lnTo>
                  <a:pt x="6888" y="56"/>
                </a:lnTo>
                <a:lnTo>
                  <a:pt x="6778" y="19"/>
                </a:lnTo>
                <a:lnTo>
                  <a:pt x="6687" y="1"/>
                </a:lnTo>
                <a:close/>
              </a:path>
            </a:pathLst>
          </a:custGeom>
          <a:solidFill>
            <a:srgbClr val="F4B1A4"/>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36" name="Google Shape;1020;p31">
            <a:extLst>
              <a:ext uri="{FF2B5EF4-FFF2-40B4-BE49-F238E27FC236}">
                <a16:creationId xmlns:a16="http://schemas.microsoft.com/office/drawing/2014/main" id="{AAA6F6E6-C6E3-CE1F-10BE-3EC8BF203AE3}"/>
              </a:ext>
            </a:extLst>
          </p:cNvPr>
          <p:cNvSpPr/>
          <p:nvPr/>
        </p:nvSpPr>
        <p:spPr>
          <a:xfrm>
            <a:off x="2447689" y="4135716"/>
            <a:ext cx="247683" cy="371948"/>
          </a:xfrm>
          <a:custGeom>
            <a:avLst/>
            <a:gdLst/>
            <a:ahLst/>
            <a:cxnLst/>
            <a:rect l="l" t="t" r="r" b="b"/>
            <a:pathLst>
              <a:path w="10524" h="15804" extrusionOk="0">
                <a:moveTo>
                  <a:pt x="7746" y="0"/>
                </a:moveTo>
                <a:lnTo>
                  <a:pt x="7637" y="19"/>
                </a:lnTo>
                <a:lnTo>
                  <a:pt x="7527" y="37"/>
                </a:lnTo>
                <a:lnTo>
                  <a:pt x="7326" y="128"/>
                </a:lnTo>
                <a:lnTo>
                  <a:pt x="7143" y="220"/>
                </a:lnTo>
                <a:lnTo>
                  <a:pt x="6376" y="640"/>
                </a:lnTo>
                <a:lnTo>
                  <a:pt x="5627" y="1115"/>
                </a:lnTo>
                <a:lnTo>
                  <a:pt x="4896" y="1608"/>
                </a:lnTo>
                <a:lnTo>
                  <a:pt x="4184" y="2120"/>
                </a:lnTo>
                <a:lnTo>
                  <a:pt x="3490" y="2686"/>
                </a:lnTo>
                <a:lnTo>
                  <a:pt x="2832" y="3271"/>
                </a:lnTo>
                <a:lnTo>
                  <a:pt x="2211" y="3873"/>
                </a:lnTo>
                <a:lnTo>
                  <a:pt x="1590" y="4513"/>
                </a:lnTo>
                <a:lnTo>
                  <a:pt x="1407" y="4750"/>
                </a:lnTo>
                <a:lnTo>
                  <a:pt x="1224" y="5006"/>
                </a:lnTo>
                <a:lnTo>
                  <a:pt x="1060" y="5280"/>
                </a:lnTo>
                <a:lnTo>
                  <a:pt x="895" y="5554"/>
                </a:lnTo>
                <a:lnTo>
                  <a:pt x="767" y="5828"/>
                </a:lnTo>
                <a:lnTo>
                  <a:pt x="640" y="6139"/>
                </a:lnTo>
                <a:lnTo>
                  <a:pt x="548" y="6431"/>
                </a:lnTo>
                <a:lnTo>
                  <a:pt x="439" y="6742"/>
                </a:lnTo>
                <a:lnTo>
                  <a:pt x="366" y="7052"/>
                </a:lnTo>
                <a:lnTo>
                  <a:pt x="292" y="7381"/>
                </a:lnTo>
                <a:lnTo>
                  <a:pt x="183" y="8021"/>
                </a:lnTo>
                <a:lnTo>
                  <a:pt x="91" y="8660"/>
                </a:lnTo>
                <a:lnTo>
                  <a:pt x="18" y="9281"/>
                </a:lnTo>
                <a:lnTo>
                  <a:pt x="0" y="9902"/>
                </a:lnTo>
                <a:lnTo>
                  <a:pt x="0" y="10231"/>
                </a:lnTo>
                <a:lnTo>
                  <a:pt x="0" y="10542"/>
                </a:lnTo>
                <a:lnTo>
                  <a:pt x="37" y="10852"/>
                </a:lnTo>
                <a:lnTo>
                  <a:pt x="55" y="11163"/>
                </a:lnTo>
                <a:lnTo>
                  <a:pt x="110" y="11473"/>
                </a:lnTo>
                <a:lnTo>
                  <a:pt x="165" y="11766"/>
                </a:lnTo>
                <a:lnTo>
                  <a:pt x="238" y="12076"/>
                </a:lnTo>
                <a:lnTo>
                  <a:pt x="329" y="12369"/>
                </a:lnTo>
                <a:lnTo>
                  <a:pt x="439" y="12661"/>
                </a:lnTo>
                <a:lnTo>
                  <a:pt x="548" y="12953"/>
                </a:lnTo>
                <a:lnTo>
                  <a:pt x="676" y="13227"/>
                </a:lnTo>
                <a:lnTo>
                  <a:pt x="822" y="13501"/>
                </a:lnTo>
                <a:lnTo>
                  <a:pt x="987" y="13775"/>
                </a:lnTo>
                <a:lnTo>
                  <a:pt x="1151" y="14013"/>
                </a:lnTo>
                <a:lnTo>
                  <a:pt x="1352" y="14269"/>
                </a:lnTo>
                <a:lnTo>
                  <a:pt x="1553" y="14488"/>
                </a:lnTo>
                <a:lnTo>
                  <a:pt x="1791" y="14707"/>
                </a:lnTo>
                <a:lnTo>
                  <a:pt x="2028" y="14908"/>
                </a:lnTo>
                <a:lnTo>
                  <a:pt x="2284" y="15091"/>
                </a:lnTo>
                <a:lnTo>
                  <a:pt x="2558" y="15237"/>
                </a:lnTo>
                <a:lnTo>
                  <a:pt x="2832" y="15383"/>
                </a:lnTo>
                <a:lnTo>
                  <a:pt x="3124" y="15511"/>
                </a:lnTo>
                <a:lnTo>
                  <a:pt x="3416" y="15621"/>
                </a:lnTo>
                <a:lnTo>
                  <a:pt x="3727" y="15694"/>
                </a:lnTo>
                <a:lnTo>
                  <a:pt x="4019" y="15748"/>
                </a:lnTo>
                <a:lnTo>
                  <a:pt x="4330" y="15785"/>
                </a:lnTo>
                <a:lnTo>
                  <a:pt x="4641" y="15803"/>
                </a:lnTo>
                <a:lnTo>
                  <a:pt x="4951" y="15785"/>
                </a:lnTo>
                <a:lnTo>
                  <a:pt x="5262" y="15748"/>
                </a:lnTo>
                <a:lnTo>
                  <a:pt x="5554" y="15675"/>
                </a:lnTo>
                <a:lnTo>
                  <a:pt x="5408" y="15310"/>
                </a:lnTo>
                <a:lnTo>
                  <a:pt x="5298" y="14926"/>
                </a:lnTo>
                <a:lnTo>
                  <a:pt x="5243" y="14543"/>
                </a:lnTo>
                <a:lnTo>
                  <a:pt x="5207" y="14141"/>
                </a:lnTo>
                <a:lnTo>
                  <a:pt x="5207" y="13739"/>
                </a:lnTo>
                <a:lnTo>
                  <a:pt x="5243" y="13355"/>
                </a:lnTo>
                <a:lnTo>
                  <a:pt x="5335" y="12953"/>
                </a:lnTo>
                <a:lnTo>
                  <a:pt x="5463" y="12588"/>
                </a:lnTo>
                <a:lnTo>
                  <a:pt x="5609" y="12222"/>
                </a:lnTo>
                <a:lnTo>
                  <a:pt x="5810" y="11875"/>
                </a:lnTo>
                <a:lnTo>
                  <a:pt x="6029" y="11547"/>
                </a:lnTo>
                <a:lnTo>
                  <a:pt x="6303" y="11236"/>
                </a:lnTo>
                <a:lnTo>
                  <a:pt x="6577" y="10962"/>
                </a:lnTo>
                <a:lnTo>
                  <a:pt x="6888" y="10724"/>
                </a:lnTo>
                <a:lnTo>
                  <a:pt x="7235" y="10505"/>
                </a:lnTo>
                <a:lnTo>
                  <a:pt x="7582" y="10322"/>
                </a:lnTo>
                <a:lnTo>
                  <a:pt x="7874" y="10213"/>
                </a:lnTo>
                <a:lnTo>
                  <a:pt x="8167" y="10103"/>
                </a:lnTo>
                <a:lnTo>
                  <a:pt x="8769" y="9921"/>
                </a:lnTo>
                <a:lnTo>
                  <a:pt x="9062" y="9811"/>
                </a:lnTo>
                <a:lnTo>
                  <a:pt x="9354" y="9683"/>
                </a:lnTo>
                <a:lnTo>
                  <a:pt x="9628" y="9555"/>
                </a:lnTo>
                <a:lnTo>
                  <a:pt x="9884" y="9372"/>
                </a:lnTo>
                <a:lnTo>
                  <a:pt x="9993" y="9281"/>
                </a:lnTo>
                <a:lnTo>
                  <a:pt x="10085" y="9172"/>
                </a:lnTo>
                <a:lnTo>
                  <a:pt x="10176" y="9044"/>
                </a:lnTo>
                <a:lnTo>
                  <a:pt x="10249" y="8916"/>
                </a:lnTo>
                <a:lnTo>
                  <a:pt x="10304" y="8788"/>
                </a:lnTo>
                <a:lnTo>
                  <a:pt x="10322" y="8642"/>
                </a:lnTo>
                <a:lnTo>
                  <a:pt x="10322" y="8514"/>
                </a:lnTo>
                <a:lnTo>
                  <a:pt x="10286" y="8368"/>
                </a:lnTo>
                <a:lnTo>
                  <a:pt x="10213" y="8240"/>
                </a:lnTo>
                <a:lnTo>
                  <a:pt x="10103" y="8148"/>
                </a:lnTo>
                <a:lnTo>
                  <a:pt x="9975" y="8057"/>
                </a:lnTo>
                <a:lnTo>
                  <a:pt x="9847" y="8002"/>
                </a:lnTo>
                <a:lnTo>
                  <a:pt x="9683" y="7966"/>
                </a:lnTo>
                <a:lnTo>
                  <a:pt x="9537" y="7929"/>
                </a:lnTo>
                <a:lnTo>
                  <a:pt x="8879" y="7929"/>
                </a:lnTo>
                <a:lnTo>
                  <a:pt x="8550" y="7966"/>
                </a:lnTo>
                <a:lnTo>
                  <a:pt x="8203" y="8002"/>
                </a:lnTo>
                <a:lnTo>
                  <a:pt x="7892" y="8039"/>
                </a:lnTo>
                <a:lnTo>
                  <a:pt x="7564" y="8112"/>
                </a:lnTo>
                <a:lnTo>
                  <a:pt x="7235" y="8185"/>
                </a:lnTo>
                <a:lnTo>
                  <a:pt x="6924" y="8258"/>
                </a:lnTo>
                <a:lnTo>
                  <a:pt x="6614" y="8368"/>
                </a:lnTo>
                <a:lnTo>
                  <a:pt x="6303" y="8477"/>
                </a:lnTo>
                <a:lnTo>
                  <a:pt x="5992" y="8605"/>
                </a:lnTo>
                <a:lnTo>
                  <a:pt x="5700" y="8751"/>
                </a:lnTo>
                <a:lnTo>
                  <a:pt x="5408" y="8897"/>
                </a:lnTo>
                <a:lnTo>
                  <a:pt x="5116" y="9062"/>
                </a:lnTo>
                <a:lnTo>
                  <a:pt x="4841" y="9245"/>
                </a:lnTo>
                <a:lnTo>
                  <a:pt x="4586" y="9446"/>
                </a:lnTo>
                <a:lnTo>
                  <a:pt x="4312" y="9647"/>
                </a:lnTo>
                <a:lnTo>
                  <a:pt x="4385" y="9409"/>
                </a:lnTo>
                <a:lnTo>
                  <a:pt x="4476" y="9172"/>
                </a:lnTo>
                <a:lnTo>
                  <a:pt x="4586" y="8952"/>
                </a:lnTo>
                <a:lnTo>
                  <a:pt x="4714" y="8751"/>
                </a:lnTo>
                <a:lnTo>
                  <a:pt x="4841" y="8550"/>
                </a:lnTo>
                <a:lnTo>
                  <a:pt x="5006" y="8349"/>
                </a:lnTo>
                <a:lnTo>
                  <a:pt x="5170" y="8167"/>
                </a:lnTo>
                <a:lnTo>
                  <a:pt x="5353" y="8002"/>
                </a:lnTo>
                <a:lnTo>
                  <a:pt x="5554" y="7838"/>
                </a:lnTo>
                <a:lnTo>
                  <a:pt x="5755" y="7673"/>
                </a:lnTo>
                <a:lnTo>
                  <a:pt x="6175" y="7381"/>
                </a:lnTo>
                <a:lnTo>
                  <a:pt x="6614" y="7107"/>
                </a:lnTo>
                <a:lnTo>
                  <a:pt x="7052" y="6851"/>
                </a:lnTo>
                <a:lnTo>
                  <a:pt x="7966" y="6395"/>
                </a:lnTo>
                <a:lnTo>
                  <a:pt x="8404" y="6139"/>
                </a:lnTo>
                <a:lnTo>
                  <a:pt x="8842" y="5883"/>
                </a:lnTo>
                <a:lnTo>
                  <a:pt x="9263" y="5591"/>
                </a:lnTo>
                <a:lnTo>
                  <a:pt x="9464" y="5445"/>
                </a:lnTo>
                <a:lnTo>
                  <a:pt x="9646" y="5280"/>
                </a:lnTo>
                <a:lnTo>
                  <a:pt x="9829" y="5097"/>
                </a:lnTo>
                <a:lnTo>
                  <a:pt x="9993" y="4915"/>
                </a:lnTo>
                <a:lnTo>
                  <a:pt x="10140" y="4732"/>
                </a:lnTo>
                <a:lnTo>
                  <a:pt x="10286" y="4513"/>
                </a:lnTo>
                <a:lnTo>
                  <a:pt x="10359" y="4385"/>
                </a:lnTo>
                <a:lnTo>
                  <a:pt x="10432" y="4257"/>
                </a:lnTo>
                <a:lnTo>
                  <a:pt x="10487" y="4111"/>
                </a:lnTo>
                <a:lnTo>
                  <a:pt x="10523" y="3965"/>
                </a:lnTo>
                <a:lnTo>
                  <a:pt x="10523" y="3819"/>
                </a:lnTo>
                <a:lnTo>
                  <a:pt x="10523" y="3672"/>
                </a:lnTo>
                <a:lnTo>
                  <a:pt x="10468" y="3545"/>
                </a:lnTo>
                <a:lnTo>
                  <a:pt x="10395" y="3417"/>
                </a:lnTo>
                <a:lnTo>
                  <a:pt x="10341" y="3344"/>
                </a:lnTo>
                <a:lnTo>
                  <a:pt x="10267" y="3289"/>
                </a:lnTo>
                <a:lnTo>
                  <a:pt x="10194" y="3252"/>
                </a:lnTo>
                <a:lnTo>
                  <a:pt x="10121" y="3216"/>
                </a:lnTo>
                <a:lnTo>
                  <a:pt x="9957" y="3179"/>
                </a:lnTo>
                <a:lnTo>
                  <a:pt x="9792" y="3179"/>
                </a:lnTo>
                <a:lnTo>
                  <a:pt x="9610" y="3197"/>
                </a:lnTo>
                <a:lnTo>
                  <a:pt x="9427" y="3234"/>
                </a:lnTo>
                <a:lnTo>
                  <a:pt x="9244" y="3307"/>
                </a:lnTo>
                <a:lnTo>
                  <a:pt x="9062" y="3362"/>
                </a:lnTo>
                <a:lnTo>
                  <a:pt x="8020" y="3800"/>
                </a:lnTo>
                <a:lnTo>
                  <a:pt x="6961" y="4275"/>
                </a:lnTo>
                <a:lnTo>
                  <a:pt x="5901" y="4732"/>
                </a:lnTo>
                <a:lnTo>
                  <a:pt x="4860" y="5171"/>
                </a:lnTo>
                <a:lnTo>
                  <a:pt x="5280" y="4805"/>
                </a:lnTo>
                <a:lnTo>
                  <a:pt x="5700" y="4403"/>
                </a:lnTo>
                <a:lnTo>
                  <a:pt x="6102" y="4001"/>
                </a:lnTo>
                <a:lnTo>
                  <a:pt x="6486" y="3599"/>
                </a:lnTo>
                <a:lnTo>
                  <a:pt x="6869" y="3179"/>
                </a:lnTo>
                <a:lnTo>
                  <a:pt x="7235" y="2741"/>
                </a:lnTo>
                <a:lnTo>
                  <a:pt x="7600" y="2302"/>
                </a:lnTo>
                <a:lnTo>
                  <a:pt x="7947" y="1846"/>
                </a:lnTo>
                <a:lnTo>
                  <a:pt x="8112" y="1626"/>
                </a:lnTo>
                <a:lnTo>
                  <a:pt x="8258" y="1407"/>
                </a:lnTo>
                <a:lnTo>
                  <a:pt x="8313" y="1279"/>
                </a:lnTo>
                <a:lnTo>
                  <a:pt x="8367" y="1151"/>
                </a:lnTo>
                <a:lnTo>
                  <a:pt x="8404" y="1023"/>
                </a:lnTo>
                <a:lnTo>
                  <a:pt x="8422" y="896"/>
                </a:lnTo>
                <a:lnTo>
                  <a:pt x="8422" y="768"/>
                </a:lnTo>
                <a:lnTo>
                  <a:pt x="8422" y="622"/>
                </a:lnTo>
                <a:lnTo>
                  <a:pt x="8386" y="494"/>
                </a:lnTo>
                <a:lnTo>
                  <a:pt x="8331" y="366"/>
                </a:lnTo>
                <a:lnTo>
                  <a:pt x="8258" y="256"/>
                </a:lnTo>
                <a:lnTo>
                  <a:pt x="8167" y="147"/>
                </a:lnTo>
                <a:lnTo>
                  <a:pt x="8057" y="73"/>
                </a:lnTo>
                <a:lnTo>
                  <a:pt x="7947" y="37"/>
                </a:lnTo>
                <a:lnTo>
                  <a:pt x="7838" y="19"/>
                </a:lnTo>
                <a:lnTo>
                  <a:pt x="7746" y="0"/>
                </a:lnTo>
                <a:close/>
              </a:path>
            </a:pathLst>
          </a:custGeom>
          <a:solidFill>
            <a:srgbClr val="F4B1A4"/>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37" name="Google Shape;1021;p31">
            <a:extLst>
              <a:ext uri="{FF2B5EF4-FFF2-40B4-BE49-F238E27FC236}">
                <a16:creationId xmlns:a16="http://schemas.microsoft.com/office/drawing/2014/main" id="{05CA5948-53D3-350A-1897-1144A48DA7D8}"/>
              </a:ext>
            </a:extLst>
          </p:cNvPr>
          <p:cNvSpPr/>
          <p:nvPr/>
        </p:nvSpPr>
        <p:spPr>
          <a:xfrm>
            <a:off x="2489817" y="4235035"/>
            <a:ext cx="90327" cy="245542"/>
          </a:xfrm>
          <a:custGeom>
            <a:avLst/>
            <a:gdLst/>
            <a:ahLst/>
            <a:cxnLst/>
            <a:rect l="l" t="t" r="r" b="b"/>
            <a:pathLst>
              <a:path w="3838" h="10433" extrusionOk="0">
                <a:moveTo>
                  <a:pt x="256" y="1"/>
                </a:moveTo>
                <a:lnTo>
                  <a:pt x="165" y="19"/>
                </a:lnTo>
                <a:lnTo>
                  <a:pt x="110" y="55"/>
                </a:lnTo>
                <a:lnTo>
                  <a:pt x="55" y="110"/>
                </a:lnTo>
                <a:lnTo>
                  <a:pt x="37" y="202"/>
                </a:lnTo>
                <a:lnTo>
                  <a:pt x="1" y="877"/>
                </a:lnTo>
                <a:lnTo>
                  <a:pt x="1" y="1937"/>
                </a:lnTo>
                <a:lnTo>
                  <a:pt x="1" y="2577"/>
                </a:lnTo>
                <a:lnTo>
                  <a:pt x="19" y="3252"/>
                </a:lnTo>
                <a:lnTo>
                  <a:pt x="55" y="3965"/>
                </a:lnTo>
                <a:lnTo>
                  <a:pt x="128" y="4714"/>
                </a:lnTo>
                <a:lnTo>
                  <a:pt x="220" y="5463"/>
                </a:lnTo>
                <a:lnTo>
                  <a:pt x="329" y="6194"/>
                </a:lnTo>
                <a:lnTo>
                  <a:pt x="476" y="6925"/>
                </a:lnTo>
                <a:lnTo>
                  <a:pt x="567" y="7290"/>
                </a:lnTo>
                <a:lnTo>
                  <a:pt x="676" y="7619"/>
                </a:lnTo>
                <a:lnTo>
                  <a:pt x="786" y="7948"/>
                </a:lnTo>
                <a:lnTo>
                  <a:pt x="896" y="8277"/>
                </a:lnTo>
                <a:lnTo>
                  <a:pt x="1042" y="8587"/>
                </a:lnTo>
                <a:lnTo>
                  <a:pt x="1170" y="8861"/>
                </a:lnTo>
                <a:lnTo>
                  <a:pt x="1334" y="9135"/>
                </a:lnTo>
                <a:lnTo>
                  <a:pt x="1499" y="9391"/>
                </a:lnTo>
                <a:lnTo>
                  <a:pt x="1681" y="9610"/>
                </a:lnTo>
                <a:lnTo>
                  <a:pt x="1882" y="9811"/>
                </a:lnTo>
                <a:lnTo>
                  <a:pt x="2047" y="9957"/>
                </a:lnTo>
                <a:lnTo>
                  <a:pt x="2211" y="10085"/>
                </a:lnTo>
                <a:lnTo>
                  <a:pt x="2394" y="10195"/>
                </a:lnTo>
                <a:lnTo>
                  <a:pt x="2576" y="10286"/>
                </a:lnTo>
                <a:lnTo>
                  <a:pt x="2777" y="10359"/>
                </a:lnTo>
                <a:lnTo>
                  <a:pt x="2978" y="10396"/>
                </a:lnTo>
                <a:lnTo>
                  <a:pt x="3179" y="10432"/>
                </a:lnTo>
                <a:lnTo>
                  <a:pt x="3654" y="10432"/>
                </a:lnTo>
                <a:lnTo>
                  <a:pt x="3727" y="10396"/>
                </a:lnTo>
                <a:lnTo>
                  <a:pt x="3782" y="10341"/>
                </a:lnTo>
                <a:lnTo>
                  <a:pt x="3819" y="10286"/>
                </a:lnTo>
                <a:lnTo>
                  <a:pt x="3837" y="10195"/>
                </a:lnTo>
                <a:lnTo>
                  <a:pt x="3801" y="10122"/>
                </a:lnTo>
                <a:lnTo>
                  <a:pt x="3764" y="10049"/>
                </a:lnTo>
                <a:lnTo>
                  <a:pt x="3691" y="10012"/>
                </a:lnTo>
                <a:lnTo>
                  <a:pt x="3600" y="10012"/>
                </a:lnTo>
                <a:lnTo>
                  <a:pt x="3399" y="10030"/>
                </a:lnTo>
                <a:lnTo>
                  <a:pt x="3198" y="10012"/>
                </a:lnTo>
                <a:lnTo>
                  <a:pt x="3015" y="9976"/>
                </a:lnTo>
                <a:lnTo>
                  <a:pt x="2832" y="9939"/>
                </a:lnTo>
                <a:lnTo>
                  <a:pt x="2650" y="9866"/>
                </a:lnTo>
                <a:lnTo>
                  <a:pt x="2485" y="9775"/>
                </a:lnTo>
                <a:lnTo>
                  <a:pt x="2321" y="9647"/>
                </a:lnTo>
                <a:lnTo>
                  <a:pt x="2156" y="9519"/>
                </a:lnTo>
                <a:lnTo>
                  <a:pt x="2028" y="9373"/>
                </a:lnTo>
                <a:lnTo>
                  <a:pt x="1882" y="9208"/>
                </a:lnTo>
                <a:lnTo>
                  <a:pt x="1754" y="9026"/>
                </a:lnTo>
                <a:lnTo>
                  <a:pt x="1626" y="8825"/>
                </a:lnTo>
                <a:lnTo>
                  <a:pt x="1517" y="8624"/>
                </a:lnTo>
                <a:lnTo>
                  <a:pt x="1407" y="8386"/>
                </a:lnTo>
                <a:lnTo>
                  <a:pt x="1206" y="7911"/>
                </a:lnTo>
                <a:lnTo>
                  <a:pt x="1042" y="7381"/>
                </a:lnTo>
                <a:lnTo>
                  <a:pt x="877" y="6797"/>
                </a:lnTo>
                <a:lnTo>
                  <a:pt x="750" y="6194"/>
                </a:lnTo>
                <a:lnTo>
                  <a:pt x="658" y="5573"/>
                </a:lnTo>
                <a:lnTo>
                  <a:pt x="567" y="4915"/>
                </a:lnTo>
                <a:lnTo>
                  <a:pt x="494" y="4239"/>
                </a:lnTo>
                <a:lnTo>
                  <a:pt x="457" y="3563"/>
                </a:lnTo>
                <a:lnTo>
                  <a:pt x="421" y="2887"/>
                </a:lnTo>
                <a:lnTo>
                  <a:pt x="402" y="2193"/>
                </a:lnTo>
                <a:lnTo>
                  <a:pt x="402" y="1517"/>
                </a:lnTo>
                <a:lnTo>
                  <a:pt x="421" y="859"/>
                </a:lnTo>
                <a:lnTo>
                  <a:pt x="457" y="220"/>
                </a:lnTo>
                <a:lnTo>
                  <a:pt x="439" y="147"/>
                </a:lnTo>
                <a:lnTo>
                  <a:pt x="402" y="74"/>
                </a:lnTo>
                <a:lnTo>
                  <a:pt x="329" y="19"/>
                </a:lnTo>
                <a:lnTo>
                  <a:pt x="256" y="1"/>
                </a:lnTo>
                <a:close/>
              </a:path>
            </a:pathLst>
          </a:custGeom>
          <a:solidFill>
            <a:srgbClr val="C16B5B"/>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38" name="Google Shape;1022;p31">
            <a:extLst>
              <a:ext uri="{FF2B5EF4-FFF2-40B4-BE49-F238E27FC236}">
                <a16:creationId xmlns:a16="http://schemas.microsoft.com/office/drawing/2014/main" id="{4511EBF3-0BE8-8DEF-E63E-DBBE1E75DFF0}"/>
              </a:ext>
            </a:extLst>
          </p:cNvPr>
          <p:cNvSpPr/>
          <p:nvPr/>
        </p:nvSpPr>
        <p:spPr>
          <a:xfrm>
            <a:off x="1665575" y="4798722"/>
            <a:ext cx="587786" cy="1044836"/>
          </a:xfrm>
          <a:custGeom>
            <a:avLst/>
            <a:gdLst/>
            <a:ahLst/>
            <a:cxnLst/>
            <a:rect l="l" t="t" r="r" b="b"/>
            <a:pathLst>
              <a:path w="24975" h="44395" extrusionOk="0">
                <a:moveTo>
                  <a:pt x="0" y="1"/>
                </a:moveTo>
                <a:lnTo>
                  <a:pt x="55" y="2650"/>
                </a:lnTo>
                <a:lnTo>
                  <a:pt x="146" y="5299"/>
                </a:lnTo>
                <a:lnTo>
                  <a:pt x="274" y="7984"/>
                </a:lnTo>
                <a:lnTo>
                  <a:pt x="457" y="10688"/>
                </a:lnTo>
                <a:lnTo>
                  <a:pt x="658" y="13410"/>
                </a:lnTo>
                <a:lnTo>
                  <a:pt x="895" y="16151"/>
                </a:lnTo>
                <a:lnTo>
                  <a:pt x="1170" y="18909"/>
                </a:lnTo>
                <a:lnTo>
                  <a:pt x="1480" y="21686"/>
                </a:lnTo>
                <a:lnTo>
                  <a:pt x="1827" y="24463"/>
                </a:lnTo>
                <a:lnTo>
                  <a:pt x="2193" y="27277"/>
                </a:lnTo>
                <a:lnTo>
                  <a:pt x="2595" y="30090"/>
                </a:lnTo>
                <a:lnTo>
                  <a:pt x="3033" y="32922"/>
                </a:lnTo>
                <a:lnTo>
                  <a:pt x="3490" y="35772"/>
                </a:lnTo>
                <a:lnTo>
                  <a:pt x="3983" y="38640"/>
                </a:lnTo>
                <a:lnTo>
                  <a:pt x="4476" y="41508"/>
                </a:lnTo>
                <a:lnTo>
                  <a:pt x="5024" y="44395"/>
                </a:lnTo>
                <a:lnTo>
                  <a:pt x="24974" y="34712"/>
                </a:lnTo>
                <a:lnTo>
                  <a:pt x="24390" y="33433"/>
                </a:lnTo>
                <a:lnTo>
                  <a:pt x="23696" y="31953"/>
                </a:lnTo>
                <a:lnTo>
                  <a:pt x="22764" y="30035"/>
                </a:lnTo>
                <a:lnTo>
                  <a:pt x="21613" y="27715"/>
                </a:lnTo>
                <a:lnTo>
                  <a:pt x="20955" y="26436"/>
                </a:lnTo>
                <a:lnTo>
                  <a:pt x="20243" y="25102"/>
                </a:lnTo>
                <a:lnTo>
                  <a:pt x="19494" y="23714"/>
                </a:lnTo>
                <a:lnTo>
                  <a:pt x="18708" y="22289"/>
                </a:lnTo>
                <a:lnTo>
                  <a:pt x="17868" y="20809"/>
                </a:lnTo>
                <a:lnTo>
                  <a:pt x="17009" y="19311"/>
                </a:lnTo>
                <a:lnTo>
                  <a:pt x="16096" y="17795"/>
                </a:lnTo>
                <a:lnTo>
                  <a:pt x="15164" y="16278"/>
                </a:lnTo>
                <a:lnTo>
                  <a:pt x="14196" y="14780"/>
                </a:lnTo>
                <a:lnTo>
                  <a:pt x="13191" y="13282"/>
                </a:lnTo>
                <a:lnTo>
                  <a:pt x="12186" y="11802"/>
                </a:lnTo>
                <a:lnTo>
                  <a:pt x="11126" y="10359"/>
                </a:lnTo>
                <a:lnTo>
                  <a:pt x="10596" y="9665"/>
                </a:lnTo>
                <a:lnTo>
                  <a:pt x="10067" y="8971"/>
                </a:lnTo>
                <a:lnTo>
                  <a:pt x="9537" y="8295"/>
                </a:lnTo>
                <a:lnTo>
                  <a:pt x="8989" y="7619"/>
                </a:lnTo>
                <a:lnTo>
                  <a:pt x="8441" y="6979"/>
                </a:lnTo>
                <a:lnTo>
                  <a:pt x="7893" y="6340"/>
                </a:lnTo>
                <a:lnTo>
                  <a:pt x="7345" y="5737"/>
                </a:lnTo>
                <a:lnTo>
                  <a:pt x="6778" y="5134"/>
                </a:lnTo>
                <a:lnTo>
                  <a:pt x="6230" y="4568"/>
                </a:lnTo>
                <a:lnTo>
                  <a:pt x="5664" y="4020"/>
                </a:lnTo>
                <a:lnTo>
                  <a:pt x="5097" y="3490"/>
                </a:lnTo>
                <a:lnTo>
                  <a:pt x="4531" y="2978"/>
                </a:lnTo>
                <a:lnTo>
                  <a:pt x="3965" y="2503"/>
                </a:lnTo>
                <a:lnTo>
                  <a:pt x="3398" y="2065"/>
                </a:lnTo>
                <a:lnTo>
                  <a:pt x="2832" y="1645"/>
                </a:lnTo>
                <a:lnTo>
                  <a:pt x="2266" y="1243"/>
                </a:lnTo>
                <a:lnTo>
                  <a:pt x="1699" y="877"/>
                </a:lnTo>
                <a:lnTo>
                  <a:pt x="1133" y="549"/>
                </a:lnTo>
                <a:lnTo>
                  <a:pt x="567" y="256"/>
                </a:lnTo>
                <a:lnTo>
                  <a:pt x="0" y="1"/>
                </a:lnTo>
                <a:close/>
              </a:path>
            </a:pathLst>
          </a:custGeom>
          <a:solidFill>
            <a:srgbClr val="0062C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39" name="Google Shape;1023;p31">
            <a:extLst>
              <a:ext uri="{FF2B5EF4-FFF2-40B4-BE49-F238E27FC236}">
                <a16:creationId xmlns:a16="http://schemas.microsoft.com/office/drawing/2014/main" id="{F63CDA05-6ED6-A621-E1FF-E8A949B4FC9A}"/>
              </a:ext>
            </a:extLst>
          </p:cNvPr>
          <p:cNvSpPr/>
          <p:nvPr/>
        </p:nvSpPr>
        <p:spPr>
          <a:xfrm>
            <a:off x="529161" y="3124864"/>
            <a:ext cx="1108476" cy="1243920"/>
          </a:xfrm>
          <a:custGeom>
            <a:avLst/>
            <a:gdLst/>
            <a:ahLst/>
            <a:cxnLst/>
            <a:rect l="l" t="t" r="r" b="b"/>
            <a:pathLst>
              <a:path w="47099" h="52854" extrusionOk="0">
                <a:moveTo>
                  <a:pt x="27660" y="0"/>
                </a:moveTo>
                <a:lnTo>
                  <a:pt x="26802" y="19"/>
                </a:lnTo>
                <a:lnTo>
                  <a:pt x="25925" y="73"/>
                </a:lnTo>
                <a:lnTo>
                  <a:pt x="25048" y="147"/>
                </a:lnTo>
                <a:lnTo>
                  <a:pt x="24171" y="256"/>
                </a:lnTo>
                <a:lnTo>
                  <a:pt x="23294" y="384"/>
                </a:lnTo>
                <a:lnTo>
                  <a:pt x="22435" y="548"/>
                </a:lnTo>
                <a:lnTo>
                  <a:pt x="21577" y="749"/>
                </a:lnTo>
                <a:lnTo>
                  <a:pt x="20718" y="969"/>
                </a:lnTo>
                <a:lnTo>
                  <a:pt x="19878" y="1243"/>
                </a:lnTo>
                <a:lnTo>
                  <a:pt x="19055" y="1517"/>
                </a:lnTo>
                <a:lnTo>
                  <a:pt x="18252" y="1846"/>
                </a:lnTo>
                <a:lnTo>
                  <a:pt x="17466" y="2193"/>
                </a:lnTo>
                <a:lnTo>
                  <a:pt x="16699" y="2576"/>
                </a:lnTo>
                <a:lnTo>
                  <a:pt x="15950" y="2997"/>
                </a:lnTo>
                <a:lnTo>
                  <a:pt x="15237" y="3453"/>
                </a:lnTo>
                <a:lnTo>
                  <a:pt x="14543" y="3928"/>
                </a:lnTo>
                <a:lnTo>
                  <a:pt x="14214" y="4184"/>
                </a:lnTo>
                <a:lnTo>
                  <a:pt x="13885" y="4440"/>
                </a:lnTo>
                <a:lnTo>
                  <a:pt x="13556" y="4714"/>
                </a:lnTo>
                <a:lnTo>
                  <a:pt x="13246" y="4988"/>
                </a:lnTo>
                <a:lnTo>
                  <a:pt x="12953" y="5280"/>
                </a:lnTo>
                <a:lnTo>
                  <a:pt x="12661" y="5572"/>
                </a:lnTo>
                <a:lnTo>
                  <a:pt x="12387" y="5865"/>
                </a:lnTo>
                <a:lnTo>
                  <a:pt x="12113" y="6175"/>
                </a:lnTo>
                <a:lnTo>
                  <a:pt x="11839" y="6504"/>
                </a:lnTo>
                <a:lnTo>
                  <a:pt x="11583" y="6833"/>
                </a:lnTo>
                <a:lnTo>
                  <a:pt x="11346" y="7162"/>
                </a:lnTo>
                <a:lnTo>
                  <a:pt x="11108" y="7509"/>
                </a:lnTo>
                <a:lnTo>
                  <a:pt x="10889" y="7856"/>
                </a:lnTo>
                <a:lnTo>
                  <a:pt x="10688" y="8222"/>
                </a:lnTo>
                <a:lnTo>
                  <a:pt x="10487" y="8587"/>
                </a:lnTo>
                <a:lnTo>
                  <a:pt x="10286" y="8971"/>
                </a:lnTo>
                <a:lnTo>
                  <a:pt x="9903" y="8934"/>
                </a:lnTo>
                <a:lnTo>
                  <a:pt x="9501" y="8934"/>
                </a:lnTo>
                <a:lnTo>
                  <a:pt x="9099" y="8952"/>
                </a:lnTo>
                <a:lnTo>
                  <a:pt x="8715" y="8971"/>
                </a:lnTo>
                <a:lnTo>
                  <a:pt x="8331" y="9025"/>
                </a:lnTo>
                <a:lnTo>
                  <a:pt x="7929" y="9098"/>
                </a:lnTo>
                <a:lnTo>
                  <a:pt x="7564" y="9190"/>
                </a:lnTo>
                <a:lnTo>
                  <a:pt x="7180" y="9299"/>
                </a:lnTo>
                <a:lnTo>
                  <a:pt x="6797" y="9427"/>
                </a:lnTo>
                <a:lnTo>
                  <a:pt x="6431" y="9573"/>
                </a:lnTo>
                <a:lnTo>
                  <a:pt x="6084" y="9738"/>
                </a:lnTo>
                <a:lnTo>
                  <a:pt x="5719" y="9921"/>
                </a:lnTo>
                <a:lnTo>
                  <a:pt x="5372" y="10103"/>
                </a:lnTo>
                <a:lnTo>
                  <a:pt x="5025" y="10304"/>
                </a:lnTo>
                <a:lnTo>
                  <a:pt x="4696" y="10542"/>
                </a:lnTo>
                <a:lnTo>
                  <a:pt x="4367" y="10761"/>
                </a:lnTo>
                <a:lnTo>
                  <a:pt x="4056" y="11017"/>
                </a:lnTo>
                <a:lnTo>
                  <a:pt x="3746" y="11272"/>
                </a:lnTo>
                <a:lnTo>
                  <a:pt x="3435" y="11565"/>
                </a:lnTo>
                <a:lnTo>
                  <a:pt x="3161" y="11839"/>
                </a:lnTo>
                <a:lnTo>
                  <a:pt x="2869" y="12149"/>
                </a:lnTo>
                <a:lnTo>
                  <a:pt x="2613" y="12442"/>
                </a:lnTo>
                <a:lnTo>
                  <a:pt x="2357" y="12771"/>
                </a:lnTo>
                <a:lnTo>
                  <a:pt x="2102" y="13099"/>
                </a:lnTo>
                <a:lnTo>
                  <a:pt x="1882" y="13428"/>
                </a:lnTo>
                <a:lnTo>
                  <a:pt x="1663" y="13775"/>
                </a:lnTo>
                <a:lnTo>
                  <a:pt x="1462" y="14141"/>
                </a:lnTo>
                <a:lnTo>
                  <a:pt x="1261" y="14506"/>
                </a:lnTo>
                <a:lnTo>
                  <a:pt x="1078" y="14872"/>
                </a:lnTo>
                <a:lnTo>
                  <a:pt x="914" y="15255"/>
                </a:lnTo>
                <a:lnTo>
                  <a:pt x="768" y="15639"/>
                </a:lnTo>
                <a:lnTo>
                  <a:pt x="640" y="16022"/>
                </a:lnTo>
                <a:lnTo>
                  <a:pt x="476" y="16589"/>
                </a:lnTo>
                <a:lnTo>
                  <a:pt x="348" y="17155"/>
                </a:lnTo>
                <a:lnTo>
                  <a:pt x="220" y="17722"/>
                </a:lnTo>
                <a:lnTo>
                  <a:pt x="147" y="18288"/>
                </a:lnTo>
                <a:lnTo>
                  <a:pt x="74" y="18854"/>
                </a:lnTo>
                <a:lnTo>
                  <a:pt x="19" y="19421"/>
                </a:lnTo>
                <a:lnTo>
                  <a:pt x="1" y="19987"/>
                </a:lnTo>
                <a:lnTo>
                  <a:pt x="1" y="20553"/>
                </a:lnTo>
                <a:lnTo>
                  <a:pt x="19" y="21120"/>
                </a:lnTo>
                <a:lnTo>
                  <a:pt x="55" y="21686"/>
                </a:lnTo>
                <a:lnTo>
                  <a:pt x="110" y="22252"/>
                </a:lnTo>
                <a:lnTo>
                  <a:pt x="183" y="22819"/>
                </a:lnTo>
                <a:lnTo>
                  <a:pt x="275" y="23385"/>
                </a:lnTo>
                <a:lnTo>
                  <a:pt x="366" y="23951"/>
                </a:lnTo>
                <a:lnTo>
                  <a:pt x="494" y="24518"/>
                </a:lnTo>
                <a:lnTo>
                  <a:pt x="622" y="25066"/>
                </a:lnTo>
                <a:lnTo>
                  <a:pt x="768" y="25632"/>
                </a:lnTo>
                <a:lnTo>
                  <a:pt x="914" y="26180"/>
                </a:lnTo>
                <a:lnTo>
                  <a:pt x="1261" y="27295"/>
                </a:lnTo>
                <a:lnTo>
                  <a:pt x="1645" y="28391"/>
                </a:lnTo>
                <a:lnTo>
                  <a:pt x="2065" y="29469"/>
                </a:lnTo>
                <a:lnTo>
                  <a:pt x="2503" y="30547"/>
                </a:lnTo>
                <a:lnTo>
                  <a:pt x="2960" y="31606"/>
                </a:lnTo>
                <a:lnTo>
                  <a:pt x="3417" y="32648"/>
                </a:lnTo>
                <a:lnTo>
                  <a:pt x="3892" y="33671"/>
                </a:lnTo>
                <a:lnTo>
                  <a:pt x="4403" y="34730"/>
                </a:lnTo>
                <a:lnTo>
                  <a:pt x="4915" y="35772"/>
                </a:lnTo>
                <a:lnTo>
                  <a:pt x="5463" y="36813"/>
                </a:lnTo>
                <a:lnTo>
                  <a:pt x="6011" y="37854"/>
                </a:lnTo>
                <a:lnTo>
                  <a:pt x="6596" y="38859"/>
                </a:lnTo>
                <a:lnTo>
                  <a:pt x="7180" y="39882"/>
                </a:lnTo>
                <a:lnTo>
                  <a:pt x="7783" y="40887"/>
                </a:lnTo>
                <a:lnTo>
                  <a:pt x="8423" y="41873"/>
                </a:lnTo>
                <a:lnTo>
                  <a:pt x="9062" y="42860"/>
                </a:lnTo>
                <a:lnTo>
                  <a:pt x="9720" y="43828"/>
                </a:lnTo>
                <a:lnTo>
                  <a:pt x="10396" y="44778"/>
                </a:lnTo>
                <a:lnTo>
                  <a:pt x="11090" y="45728"/>
                </a:lnTo>
                <a:lnTo>
                  <a:pt x="11803" y="46660"/>
                </a:lnTo>
                <a:lnTo>
                  <a:pt x="12533" y="47573"/>
                </a:lnTo>
                <a:lnTo>
                  <a:pt x="13264" y="48487"/>
                </a:lnTo>
                <a:lnTo>
                  <a:pt x="14031" y="49382"/>
                </a:lnTo>
                <a:lnTo>
                  <a:pt x="14598" y="50003"/>
                </a:lnTo>
                <a:lnTo>
                  <a:pt x="15182" y="50643"/>
                </a:lnTo>
                <a:lnTo>
                  <a:pt x="15493" y="50953"/>
                </a:lnTo>
                <a:lnTo>
                  <a:pt x="15822" y="51264"/>
                </a:lnTo>
                <a:lnTo>
                  <a:pt x="16151" y="51538"/>
                </a:lnTo>
                <a:lnTo>
                  <a:pt x="16498" y="51812"/>
                </a:lnTo>
                <a:lnTo>
                  <a:pt x="16845" y="52049"/>
                </a:lnTo>
                <a:lnTo>
                  <a:pt x="17228" y="52269"/>
                </a:lnTo>
                <a:lnTo>
                  <a:pt x="17594" y="52470"/>
                </a:lnTo>
                <a:lnTo>
                  <a:pt x="17996" y="52616"/>
                </a:lnTo>
                <a:lnTo>
                  <a:pt x="18398" y="52744"/>
                </a:lnTo>
                <a:lnTo>
                  <a:pt x="18617" y="52780"/>
                </a:lnTo>
                <a:lnTo>
                  <a:pt x="18818" y="52817"/>
                </a:lnTo>
                <a:lnTo>
                  <a:pt x="19037" y="52835"/>
                </a:lnTo>
                <a:lnTo>
                  <a:pt x="19256" y="52853"/>
                </a:lnTo>
                <a:lnTo>
                  <a:pt x="19476" y="52835"/>
                </a:lnTo>
                <a:lnTo>
                  <a:pt x="19713" y="52835"/>
                </a:lnTo>
                <a:lnTo>
                  <a:pt x="19951" y="52798"/>
                </a:lnTo>
                <a:lnTo>
                  <a:pt x="20188" y="52762"/>
                </a:lnTo>
                <a:lnTo>
                  <a:pt x="20426" y="52707"/>
                </a:lnTo>
                <a:lnTo>
                  <a:pt x="20645" y="52634"/>
                </a:lnTo>
                <a:lnTo>
                  <a:pt x="20846" y="52561"/>
                </a:lnTo>
                <a:lnTo>
                  <a:pt x="21065" y="52488"/>
                </a:lnTo>
                <a:lnTo>
                  <a:pt x="21266" y="52378"/>
                </a:lnTo>
                <a:lnTo>
                  <a:pt x="21449" y="52287"/>
                </a:lnTo>
                <a:lnTo>
                  <a:pt x="21832" y="52049"/>
                </a:lnTo>
                <a:lnTo>
                  <a:pt x="22179" y="51775"/>
                </a:lnTo>
                <a:lnTo>
                  <a:pt x="22490" y="51465"/>
                </a:lnTo>
                <a:lnTo>
                  <a:pt x="22801" y="51136"/>
                </a:lnTo>
                <a:lnTo>
                  <a:pt x="23075" y="50789"/>
                </a:lnTo>
                <a:lnTo>
                  <a:pt x="23349" y="50423"/>
                </a:lnTo>
                <a:lnTo>
                  <a:pt x="23604" y="50040"/>
                </a:lnTo>
                <a:lnTo>
                  <a:pt x="23824" y="49656"/>
                </a:lnTo>
                <a:lnTo>
                  <a:pt x="24061" y="49254"/>
                </a:lnTo>
                <a:lnTo>
                  <a:pt x="24262" y="48834"/>
                </a:lnTo>
                <a:lnTo>
                  <a:pt x="24664" y="48030"/>
                </a:lnTo>
                <a:lnTo>
                  <a:pt x="24883" y="47573"/>
                </a:lnTo>
                <a:lnTo>
                  <a:pt x="25103" y="47135"/>
                </a:lnTo>
                <a:lnTo>
                  <a:pt x="25358" y="46678"/>
                </a:lnTo>
                <a:lnTo>
                  <a:pt x="25596" y="46258"/>
                </a:lnTo>
                <a:lnTo>
                  <a:pt x="25852" y="45838"/>
                </a:lnTo>
                <a:lnTo>
                  <a:pt x="26126" y="45418"/>
                </a:lnTo>
                <a:lnTo>
                  <a:pt x="26692" y="44596"/>
                </a:lnTo>
                <a:lnTo>
                  <a:pt x="27277" y="43810"/>
                </a:lnTo>
                <a:lnTo>
                  <a:pt x="27879" y="43043"/>
                </a:lnTo>
                <a:lnTo>
                  <a:pt x="28519" y="42294"/>
                </a:lnTo>
                <a:lnTo>
                  <a:pt x="29195" y="41563"/>
                </a:lnTo>
                <a:lnTo>
                  <a:pt x="29871" y="40850"/>
                </a:lnTo>
                <a:lnTo>
                  <a:pt x="30583" y="40156"/>
                </a:lnTo>
                <a:lnTo>
                  <a:pt x="31296" y="39462"/>
                </a:lnTo>
                <a:lnTo>
                  <a:pt x="32027" y="38786"/>
                </a:lnTo>
                <a:lnTo>
                  <a:pt x="33506" y="37471"/>
                </a:lnTo>
                <a:lnTo>
                  <a:pt x="35023" y="36155"/>
                </a:lnTo>
                <a:lnTo>
                  <a:pt x="36521" y="34840"/>
                </a:lnTo>
                <a:lnTo>
                  <a:pt x="38019" y="33524"/>
                </a:lnTo>
                <a:lnTo>
                  <a:pt x="38750" y="32848"/>
                </a:lnTo>
                <a:lnTo>
                  <a:pt x="39462" y="32154"/>
                </a:lnTo>
                <a:lnTo>
                  <a:pt x="40175" y="31460"/>
                </a:lnTo>
                <a:lnTo>
                  <a:pt x="40869" y="30748"/>
                </a:lnTo>
                <a:lnTo>
                  <a:pt x="41545" y="30035"/>
                </a:lnTo>
                <a:lnTo>
                  <a:pt x="42184" y="29286"/>
                </a:lnTo>
                <a:lnTo>
                  <a:pt x="42806" y="28519"/>
                </a:lnTo>
                <a:lnTo>
                  <a:pt x="43408" y="27733"/>
                </a:lnTo>
                <a:lnTo>
                  <a:pt x="43975" y="26911"/>
                </a:lnTo>
                <a:lnTo>
                  <a:pt x="44505" y="26071"/>
                </a:lnTo>
                <a:lnTo>
                  <a:pt x="44760" y="25632"/>
                </a:lnTo>
                <a:lnTo>
                  <a:pt x="45016" y="25194"/>
                </a:lnTo>
                <a:lnTo>
                  <a:pt x="45254" y="24755"/>
                </a:lnTo>
                <a:lnTo>
                  <a:pt x="45473" y="24298"/>
                </a:lnTo>
                <a:lnTo>
                  <a:pt x="45692" y="23842"/>
                </a:lnTo>
                <a:lnTo>
                  <a:pt x="45875" y="23385"/>
                </a:lnTo>
                <a:lnTo>
                  <a:pt x="46057" y="22947"/>
                </a:lnTo>
                <a:lnTo>
                  <a:pt x="46222" y="22490"/>
                </a:lnTo>
                <a:lnTo>
                  <a:pt x="46386" y="22015"/>
                </a:lnTo>
                <a:lnTo>
                  <a:pt x="46514" y="21558"/>
                </a:lnTo>
                <a:lnTo>
                  <a:pt x="46642" y="21101"/>
                </a:lnTo>
                <a:lnTo>
                  <a:pt x="46752" y="20645"/>
                </a:lnTo>
                <a:lnTo>
                  <a:pt x="46843" y="20188"/>
                </a:lnTo>
                <a:lnTo>
                  <a:pt x="46916" y="19731"/>
                </a:lnTo>
                <a:lnTo>
                  <a:pt x="46971" y="19274"/>
                </a:lnTo>
                <a:lnTo>
                  <a:pt x="47026" y="18818"/>
                </a:lnTo>
                <a:lnTo>
                  <a:pt x="47062" y="18361"/>
                </a:lnTo>
                <a:lnTo>
                  <a:pt x="47081" y="17904"/>
                </a:lnTo>
                <a:lnTo>
                  <a:pt x="47099" y="17447"/>
                </a:lnTo>
                <a:lnTo>
                  <a:pt x="47099" y="16991"/>
                </a:lnTo>
                <a:lnTo>
                  <a:pt x="47081" y="16534"/>
                </a:lnTo>
                <a:lnTo>
                  <a:pt x="47044" y="16077"/>
                </a:lnTo>
                <a:lnTo>
                  <a:pt x="47007" y="15639"/>
                </a:lnTo>
                <a:lnTo>
                  <a:pt x="46934" y="15200"/>
                </a:lnTo>
                <a:lnTo>
                  <a:pt x="46880" y="14744"/>
                </a:lnTo>
                <a:lnTo>
                  <a:pt x="46788" y="14305"/>
                </a:lnTo>
                <a:lnTo>
                  <a:pt x="46697" y="13867"/>
                </a:lnTo>
                <a:lnTo>
                  <a:pt x="46587" y="13428"/>
                </a:lnTo>
                <a:lnTo>
                  <a:pt x="46478" y="13008"/>
                </a:lnTo>
                <a:lnTo>
                  <a:pt x="46350" y="12570"/>
                </a:lnTo>
                <a:lnTo>
                  <a:pt x="46204" y="12149"/>
                </a:lnTo>
                <a:lnTo>
                  <a:pt x="46057" y="11729"/>
                </a:lnTo>
                <a:lnTo>
                  <a:pt x="45893" y="11309"/>
                </a:lnTo>
                <a:lnTo>
                  <a:pt x="45710" y="10889"/>
                </a:lnTo>
                <a:lnTo>
                  <a:pt x="45528" y="10487"/>
                </a:lnTo>
                <a:lnTo>
                  <a:pt x="45327" y="10085"/>
                </a:lnTo>
                <a:lnTo>
                  <a:pt x="45126" y="9683"/>
                </a:lnTo>
                <a:lnTo>
                  <a:pt x="44906" y="9299"/>
                </a:lnTo>
                <a:lnTo>
                  <a:pt x="44687" y="8897"/>
                </a:lnTo>
                <a:lnTo>
                  <a:pt x="44431" y="8532"/>
                </a:lnTo>
                <a:lnTo>
                  <a:pt x="44194" y="8148"/>
                </a:lnTo>
                <a:lnTo>
                  <a:pt x="43938" y="7783"/>
                </a:lnTo>
                <a:lnTo>
                  <a:pt x="43664" y="7418"/>
                </a:lnTo>
                <a:lnTo>
                  <a:pt x="43390" y="7052"/>
                </a:lnTo>
                <a:lnTo>
                  <a:pt x="43098" y="6705"/>
                </a:lnTo>
                <a:lnTo>
                  <a:pt x="42806" y="6358"/>
                </a:lnTo>
                <a:lnTo>
                  <a:pt x="42495" y="6011"/>
                </a:lnTo>
                <a:lnTo>
                  <a:pt x="42184" y="5682"/>
                </a:lnTo>
                <a:lnTo>
                  <a:pt x="41856" y="5372"/>
                </a:lnTo>
                <a:lnTo>
                  <a:pt x="41527" y="5043"/>
                </a:lnTo>
                <a:lnTo>
                  <a:pt x="41180" y="4732"/>
                </a:lnTo>
                <a:lnTo>
                  <a:pt x="40832" y="4440"/>
                </a:lnTo>
                <a:lnTo>
                  <a:pt x="40485" y="4147"/>
                </a:lnTo>
                <a:lnTo>
                  <a:pt x="40120" y="3855"/>
                </a:lnTo>
                <a:lnTo>
                  <a:pt x="39736" y="3581"/>
                </a:lnTo>
                <a:lnTo>
                  <a:pt x="39353" y="3325"/>
                </a:lnTo>
                <a:lnTo>
                  <a:pt x="38969" y="3070"/>
                </a:lnTo>
                <a:lnTo>
                  <a:pt x="38567" y="2814"/>
                </a:lnTo>
                <a:lnTo>
                  <a:pt x="38165" y="2576"/>
                </a:lnTo>
                <a:lnTo>
                  <a:pt x="37763" y="2357"/>
                </a:lnTo>
                <a:lnTo>
                  <a:pt x="37343" y="2138"/>
                </a:lnTo>
                <a:lnTo>
                  <a:pt x="36923" y="1919"/>
                </a:lnTo>
                <a:lnTo>
                  <a:pt x="36484" y="1718"/>
                </a:lnTo>
                <a:lnTo>
                  <a:pt x="36046" y="1535"/>
                </a:lnTo>
                <a:lnTo>
                  <a:pt x="35607" y="1352"/>
                </a:lnTo>
                <a:lnTo>
                  <a:pt x="35151" y="1188"/>
                </a:lnTo>
                <a:lnTo>
                  <a:pt x="34712" y="1042"/>
                </a:lnTo>
                <a:lnTo>
                  <a:pt x="34237" y="896"/>
                </a:lnTo>
                <a:lnTo>
                  <a:pt x="33488" y="695"/>
                </a:lnTo>
                <a:lnTo>
                  <a:pt x="32703" y="512"/>
                </a:lnTo>
                <a:lnTo>
                  <a:pt x="31899" y="347"/>
                </a:lnTo>
                <a:lnTo>
                  <a:pt x="31077" y="220"/>
                </a:lnTo>
                <a:lnTo>
                  <a:pt x="30236" y="128"/>
                </a:lnTo>
                <a:lnTo>
                  <a:pt x="29396" y="55"/>
                </a:lnTo>
                <a:lnTo>
                  <a:pt x="28537" y="19"/>
                </a:lnTo>
                <a:lnTo>
                  <a:pt x="27660" y="0"/>
                </a:lnTo>
                <a:close/>
              </a:path>
            </a:pathLst>
          </a:custGeom>
          <a:solidFill>
            <a:srgbClr val="000000"/>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40" name="Google Shape;1024;p31">
            <a:extLst>
              <a:ext uri="{FF2B5EF4-FFF2-40B4-BE49-F238E27FC236}">
                <a16:creationId xmlns:a16="http://schemas.microsoft.com/office/drawing/2014/main" id="{101FC02B-D6D7-7554-FCB0-381699EFBFE4}"/>
              </a:ext>
            </a:extLst>
          </p:cNvPr>
          <p:cNvSpPr/>
          <p:nvPr/>
        </p:nvSpPr>
        <p:spPr>
          <a:xfrm>
            <a:off x="776819" y="3302859"/>
            <a:ext cx="854368" cy="1494590"/>
          </a:xfrm>
          <a:custGeom>
            <a:avLst/>
            <a:gdLst/>
            <a:ahLst/>
            <a:cxnLst/>
            <a:rect l="l" t="t" r="r" b="b"/>
            <a:pathLst>
              <a:path w="36302" h="63505" extrusionOk="0">
                <a:moveTo>
                  <a:pt x="17722" y="1"/>
                </a:moveTo>
                <a:lnTo>
                  <a:pt x="17082" y="19"/>
                </a:lnTo>
                <a:lnTo>
                  <a:pt x="16443" y="37"/>
                </a:lnTo>
                <a:lnTo>
                  <a:pt x="15804" y="92"/>
                </a:lnTo>
                <a:lnTo>
                  <a:pt x="15146" y="147"/>
                </a:lnTo>
                <a:lnTo>
                  <a:pt x="14506" y="220"/>
                </a:lnTo>
                <a:lnTo>
                  <a:pt x="13867" y="311"/>
                </a:lnTo>
                <a:lnTo>
                  <a:pt x="13246" y="421"/>
                </a:lnTo>
                <a:lnTo>
                  <a:pt x="12606" y="549"/>
                </a:lnTo>
                <a:lnTo>
                  <a:pt x="11985" y="695"/>
                </a:lnTo>
                <a:lnTo>
                  <a:pt x="11364" y="859"/>
                </a:lnTo>
                <a:lnTo>
                  <a:pt x="10743" y="1042"/>
                </a:lnTo>
                <a:lnTo>
                  <a:pt x="10140" y="1243"/>
                </a:lnTo>
                <a:lnTo>
                  <a:pt x="9556" y="1462"/>
                </a:lnTo>
                <a:lnTo>
                  <a:pt x="8971" y="1682"/>
                </a:lnTo>
                <a:lnTo>
                  <a:pt x="8386" y="1937"/>
                </a:lnTo>
                <a:lnTo>
                  <a:pt x="7820" y="2211"/>
                </a:lnTo>
                <a:lnTo>
                  <a:pt x="7272" y="2504"/>
                </a:lnTo>
                <a:lnTo>
                  <a:pt x="6742" y="2814"/>
                </a:lnTo>
                <a:lnTo>
                  <a:pt x="6212" y="3125"/>
                </a:lnTo>
                <a:lnTo>
                  <a:pt x="5701" y="3472"/>
                </a:lnTo>
                <a:lnTo>
                  <a:pt x="5207" y="3837"/>
                </a:lnTo>
                <a:lnTo>
                  <a:pt x="4732" y="4221"/>
                </a:lnTo>
                <a:lnTo>
                  <a:pt x="4276" y="4623"/>
                </a:lnTo>
                <a:lnTo>
                  <a:pt x="3837" y="5043"/>
                </a:lnTo>
                <a:lnTo>
                  <a:pt x="3417" y="5500"/>
                </a:lnTo>
                <a:lnTo>
                  <a:pt x="3015" y="5957"/>
                </a:lnTo>
                <a:lnTo>
                  <a:pt x="2650" y="6432"/>
                </a:lnTo>
                <a:lnTo>
                  <a:pt x="2284" y="6943"/>
                </a:lnTo>
                <a:lnTo>
                  <a:pt x="1955" y="7455"/>
                </a:lnTo>
                <a:lnTo>
                  <a:pt x="1645" y="8003"/>
                </a:lnTo>
                <a:lnTo>
                  <a:pt x="1353" y="8569"/>
                </a:lnTo>
                <a:lnTo>
                  <a:pt x="1097" y="9154"/>
                </a:lnTo>
                <a:lnTo>
                  <a:pt x="1005" y="9409"/>
                </a:lnTo>
                <a:lnTo>
                  <a:pt x="914" y="9684"/>
                </a:lnTo>
                <a:lnTo>
                  <a:pt x="750" y="10286"/>
                </a:lnTo>
                <a:lnTo>
                  <a:pt x="585" y="10944"/>
                </a:lnTo>
                <a:lnTo>
                  <a:pt x="457" y="11675"/>
                </a:lnTo>
                <a:lnTo>
                  <a:pt x="348" y="12460"/>
                </a:lnTo>
                <a:lnTo>
                  <a:pt x="256" y="13301"/>
                </a:lnTo>
                <a:lnTo>
                  <a:pt x="183" y="14178"/>
                </a:lnTo>
                <a:lnTo>
                  <a:pt x="110" y="15091"/>
                </a:lnTo>
                <a:lnTo>
                  <a:pt x="74" y="16041"/>
                </a:lnTo>
                <a:lnTo>
                  <a:pt x="37" y="17028"/>
                </a:lnTo>
                <a:lnTo>
                  <a:pt x="19" y="18014"/>
                </a:lnTo>
                <a:lnTo>
                  <a:pt x="1" y="19019"/>
                </a:lnTo>
                <a:lnTo>
                  <a:pt x="19" y="21065"/>
                </a:lnTo>
                <a:lnTo>
                  <a:pt x="55" y="23075"/>
                </a:lnTo>
                <a:lnTo>
                  <a:pt x="110" y="25048"/>
                </a:lnTo>
                <a:lnTo>
                  <a:pt x="202" y="26893"/>
                </a:lnTo>
                <a:lnTo>
                  <a:pt x="293" y="28592"/>
                </a:lnTo>
                <a:lnTo>
                  <a:pt x="384" y="30090"/>
                </a:lnTo>
                <a:lnTo>
                  <a:pt x="549" y="32264"/>
                </a:lnTo>
                <a:lnTo>
                  <a:pt x="622" y="33086"/>
                </a:lnTo>
                <a:lnTo>
                  <a:pt x="896" y="33580"/>
                </a:lnTo>
                <a:lnTo>
                  <a:pt x="1206" y="34183"/>
                </a:lnTo>
                <a:lnTo>
                  <a:pt x="1627" y="35005"/>
                </a:lnTo>
                <a:lnTo>
                  <a:pt x="2138" y="36028"/>
                </a:lnTo>
                <a:lnTo>
                  <a:pt x="2705" y="37270"/>
                </a:lnTo>
                <a:lnTo>
                  <a:pt x="3326" y="38695"/>
                </a:lnTo>
                <a:lnTo>
                  <a:pt x="3636" y="39481"/>
                </a:lnTo>
                <a:lnTo>
                  <a:pt x="3965" y="40321"/>
                </a:lnTo>
                <a:lnTo>
                  <a:pt x="4312" y="41198"/>
                </a:lnTo>
                <a:lnTo>
                  <a:pt x="4641" y="42111"/>
                </a:lnTo>
                <a:lnTo>
                  <a:pt x="4970" y="43061"/>
                </a:lnTo>
                <a:lnTo>
                  <a:pt x="5317" y="44066"/>
                </a:lnTo>
                <a:lnTo>
                  <a:pt x="5646" y="45089"/>
                </a:lnTo>
                <a:lnTo>
                  <a:pt x="5956" y="46167"/>
                </a:lnTo>
                <a:lnTo>
                  <a:pt x="6285" y="47282"/>
                </a:lnTo>
                <a:lnTo>
                  <a:pt x="6578" y="48433"/>
                </a:lnTo>
                <a:lnTo>
                  <a:pt x="6870" y="49602"/>
                </a:lnTo>
                <a:lnTo>
                  <a:pt x="7162" y="50826"/>
                </a:lnTo>
                <a:lnTo>
                  <a:pt x="7418" y="52068"/>
                </a:lnTo>
                <a:lnTo>
                  <a:pt x="7655" y="53347"/>
                </a:lnTo>
                <a:lnTo>
                  <a:pt x="7893" y="54644"/>
                </a:lnTo>
                <a:lnTo>
                  <a:pt x="8094" y="55978"/>
                </a:lnTo>
                <a:lnTo>
                  <a:pt x="8258" y="57348"/>
                </a:lnTo>
                <a:lnTo>
                  <a:pt x="8405" y="58736"/>
                </a:lnTo>
                <a:lnTo>
                  <a:pt x="8587" y="59029"/>
                </a:lnTo>
                <a:lnTo>
                  <a:pt x="8770" y="59321"/>
                </a:lnTo>
                <a:lnTo>
                  <a:pt x="8971" y="59595"/>
                </a:lnTo>
                <a:lnTo>
                  <a:pt x="9172" y="59869"/>
                </a:lnTo>
                <a:lnTo>
                  <a:pt x="9373" y="60125"/>
                </a:lnTo>
                <a:lnTo>
                  <a:pt x="9574" y="60381"/>
                </a:lnTo>
                <a:lnTo>
                  <a:pt x="9793" y="60618"/>
                </a:lnTo>
                <a:lnTo>
                  <a:pt x="10031" y="60837"/>
                </a:lnTo>
                <a:lnTo>
                  <a:pt x="10487" y="61276"/>
                </a:lnTo>
                <a:lnTo>
                  <a:pt x="10981" y="61660"/>
                </a:lnTo>
                <a:lnTo>
                  <a:pt x="11474" y="62025"/>
                </a:lnTo>
                <a:lnTo>
                  <a:pt x="12004" y="62336"/>
                </a:lnTo>
                <a:lnTo>
                  <a:pt x="12533" y="62610"/>
                </a:lnTo>
                <a:lnTo>
                  <a:pt x="13081" y="62865"/>
                </a:lnTo>
                <a:lnTo>
                  <a:pt x="13630" y="63066"/>
                </a:lnTo>
                <a:lnTo>
                  <a:pt x="14178" y="63212"/>
                </a:lnTo>
                <a:lnTo>
                  <a:pt x="14744" y="63340"/>
                </a:lnTo>
                <a:lnTo>
                  <a:pt x="15310" y="63432"/>
                </a:lnTo>
                <a:lnTo>
                  <a:pt x="15858" y="63486"/>
                </a:lnTo>
                <a:lnTo>
                  <a:pt x="16425" y="63505"/>
                </a:lnTo>
                <a:lnTo>
                  <a:pt x="16973" y="63468"/>
                </a:lnTo>
                <a:lnTo>
                  <a:pt x="17521" y="63413"/>
                </a:lnTo>
                <a:lnTo>
                  <a:pt x="18051" y="63322"/>
                </a:lnTo>
                <a:lnTo>
                  <a:pt x="18581" y="63176"/>
                </a:lnTo>
                <a:lnTo>
                  <a:pt x="19074" y="63011"/>
                </a:lnTo>
                <a:lnTo>
                  <a:pt x="19567" y="62792"/>
                </a:lnTo>
                <a:lnTo>
                  <a:pt x="20042" y="62555"/>
                </a:lnTo>
                <a:lnTo>
                  <a:pt x="20481" y="62281"/>
                </a:lnTo>
                <a:lnTo>
                  <a:pt x="20700" y="62116"/>
                </a:lnTo>
                <a:lnTo>
                  <a:pt x="20901" y="61952"/>
                </a:lnTo>
                <a:lnTo>
                  <a:pt x="21102" y="61787"/>
                </a:lnTo>
                <a:lnTo>
                  <a:pt x="21303" y="61605"/>
                </a:lnTo>
                <a:lnTo>
                  <a:pt x="21485" y="61404"/>
                </a:lnTo>
                <a:lnTo>
                  <a:pt x="21668" y="61221"/>
                </a:lnTo>
                <a:lnTo>
                  <a:pt x="21832" y="61002"/>
                </a:lnTo>
                <a:lnTo>
                  <a:pt x="21997" y="60783"/>
                </a:lnTo>
                <a:lnTo>
                  <a:pt x="22143" y="60563"/>
                </a:lnTo>
                <a:lnTo>
                  <a:pt x="22289" y="60326"/>
                </a:lnTo>
                <a:lnTo>
                  <a:pt x="22435" y="60088"/>
                </a:lnTo>
                <a:lnTo>
                  <a:pt x="22563" y="59833"/>
                </a:lnTo>
                <a:lnTo>
                  <a:pt x="22673" y="59559"/>
                </a:lnTo>
                <a:lnTo>
                  <a:pt x="22782" y="59303"/>
                </a:lnTo>
                <a:lnTo>
                  <a:pt x="22874" y="59011"/>
                </a:lnTo>
                <a:lnTo>
                  <a:pt x="22965" y="58736"/>
                </a:lnTo>
                <a:lnTo>
                  <a:pt x="22856" y="57695"/>
                </a:lnTo>
                <a:lnTo>
                  <a:pt x="22782" y="56727"/>
                </a:lnTo>
                <a:lnTo>
                  <a:pt x="22728" y="55813"/>
                </a:lnTo>
                <a:lnTo>
                  <a:pt x="22709" y="54936"/>
                </a:lnTo>
                <a:lnTo>
                  <a:pt x="22709" y="54114"/>
                </a:lnTo>
                <a:lnTo>
                  <a:pt x="22746" y="53329"/>
                </a:lnTo>
                <a:lnTo>
                  <a:pt x="22801" y="52580"/>
                </a:lnTo>
                <a:lnTo>
                  <a:pt x="22874" y="51867"/>
                </a:lnTo>
                <a:lnTo>
                  <a:pt x="22983" y="51210"/>
                </a:lnTo>
                <a:lnTo>
                  <a:pt x="23111" y="50570"/>
                </a:lnTo>
                <a:lnTo>
                  <a:pt x="23257" y="49967"/>
                </a:lnTo>
                <a:lnTo>
                  <a:pt x="23422" y="49383"/>
                </a:lnTo>
                <a:lnTo>
                  <a:pt x="23623" y="48835"/>
                </a:lnTo>
                <a:lnTo>
                  <a:pt x="23842" y="48323"/>
                </a:lnTo>
                <a:lnTo>
                  <a:pt x="24098" y="47811"/>
                </a:lnTo>
                <a:lnTo>
                  <a:pt x="24372" y="47336"/>
                </a:lnTo>
                <a:lnTo>
                  <a:pt x="24646" y="46861"/>
                </a:lnTo>
                <a:lnTo>
                  <a:pt x="24975" y="46405"/>
                </a:lnTo>
                <a:lnTo>
                  <a:pt x="25304" y="45966"/>
                </a:lnTo>
                <a:lnTo>
                  <a:pt x="25651" y="45528"/>
                </a:lnTo>
                <a:lnTo>
                  <a:pt x="26034" y="45089"/>
                </a:lnTo>
                <a:lnTo>
                  <a:pt x="26436" y="44669"/>
                </a:lnTo>
                <a:lnTo>
                  <a:pt x="26857" y="44249"/>
                </a:lnTo>
                <a:lnTo>
                  <a:pt x="27295" y="43829"/>
                </a:lnTo>
                <a:lnTo>
                  <a:pt x="28245" y="42970"/>
                </a:lnTo>
                <a:lnTo>
                  <a:pt x="29268" y="42057"/>
                </a:lnTo>
                <a:lnTo>
                  <a:pt x="30364" y="41107"/>
                </a:lnTo>
                <a:lnTo>
                  <a:pt x="31533" y="40084"/>
                </a:lnTo>
                <a:lnTo>
                  <a:pt x="32027" y="39627"/>
                </a:lnTo>
                <a:lnTo>
                  <a:pt x="32502" y="39152"/>
                </a:lnTo>
                <a:lnTo>
                  <a:pt x="32940" y="38640"/>
                </a:lnTo>
                <a:lnTo>
                  <a:pt x="33360" y="38110"/>
                </a:lnTo>
                <a:lnTo>
                  <a:pt x="33762" y="37544"/>
                </a:lnTo>
                <a:lnTo>
                  <a:pt x="34128" y="36960"/>
                </a:lnTo>
                <a:lnTo>
                  <a:pt x="34475" y="36320"/>
                </a:lnTo>
                <a:lnTo>
                  <a:pt x="34785" y="35681"/>
                </a:lnTo>
                <a:lnTo>
                  <a:pt x="35078" y="34986"/>
                </a:lnTo>
                <a:lnTo>
                  <a:pt x="35333" y="34256"/>
                </a:lnTo>
                <a:lnTo>
                  <a:pt x="35571" y="33507"/>
                </a:lnTo>
                <a:lnTo>
                  <a:pt x="35772" y="32703"/>
                </a:lnTo>
                <a:lnTo>
                  <a:pt x="35936" y="31881"/>
                </a:lnTo>
                <a:lnTo>
                  <a:pt x="36064" y="31004"/>
                </a:lnTo>
                <a:lnTo>
                  <a:pt x="36174" y="30090"/>
                </a:lnTo>
                <a:lnTo>
                  <a:pt x="36247" y="29140"/>
                </a:lnTo>
                <a:lnTo>
                  <a:pt x="36302" y="28135"/>
                </a:lnTo>
                <a:lnTo>
                  <a:pt x="36302" y="27094"/>
                </a:lnTo>
                <a:lnTo>
                  <a:pt x="36283" y="26016"/>
                </a:lnTo>
                <a:lnTo>
                  <a:pt x="36210" y="24884"/>
                </a:lnTo>
                <a:lnTo>
                  <a:pt x="36119" y="23714"/>
                </a:lnTo>
                <a:lnTo>
                  <a:pt x="35991" y="22490"/>
                </a:lnTo>
                <a:lnTo>
                  <a:pt x="35827" y="21211"/>
                </a:lnTo>
                <a:lnTo>
                  <a:pt x="35608" y="19896"/>
                </a:lnTo>
                <a:lnTo>
                  <a:pt x="35370" y="18526"/>
                </a:lnTo>
                <a:lnTo>
                  <a:pt x="35096" y="17101"/>
                </a:lnTo>
                <a:lnTo>
                  <a:pt x="34767" y="15603"/>
                </a:lnTo>
                <a:lnTo>
                  <a:pt x="34420" y="14068"/>
                </a:lnTo>
                <a:lnTo>
                  <a:pt x="34018" y="12479"/>
                </a:lnTo>
                <a:lnTo>
                  <a:pt x="33580" y="10835"/>
                </a:lnTo>
                <a:lnTo>
                  <a:pt x="33086" y="9117"/>
                </a:lnTo>
                <a:lnTo>
                  <a:pt x="32557" y="7363"/>
                </a:lnTo>
                <a:lnTo>
                  <a:pt x="32410" y="6925"/>
                </a:lnTo>
                <a:lnTo>
                  <a:pt x="32246" y="6505"/>
                </a:lnTo>
                <a:lnTo>
                  <a:pt x="32027" y="6103"/>
                </a:lnTo>
                <a:lnTo>
                  <a:pt x="31808" y="5701"/>
                </a:lnTo>
                <a:lnTo>
                  <a:pt x="31552" y="5317"/>
                </a:lnTo>
                <a:lnTo>
                  <a:pt x="31259" y="4952"/>
                </a:lnTo>
                <a:lnTo>
                  <a:pt x="30949" y="4586"/>
                </a:lnTo>
                <a:lnTo>
                  <a:pt x="30620" y="4239"/>
                </a:lnTo>
                <a:lnTo>
                  <a:pt x="30255" y="3910"/>
                </a:lnTo>
                <a:lnTo>
                  <a:pt x="29871" y="3582"/>
                </a:lnTo>
                <a:lnTo>
                  <a:pt x="29487" y="3271"/>
                </a:lnTo>
                <a:lnTo>
                  <a:pt x="29067" y="2979"/>
                </a:lnTo>
                <a:lnTo>
                  <a:pt x="28610" y="2686"/>
                </a:lnTo>
                <a:lnTo>
                  <a:pt x="28154" y="2431"/>
                </a:lnTo>
                <a:lnTo>
                  <a:pt x="27679" y="2175"/>
                </a:lnTo>
                <a:lnTo>
                  <a:pt x="27185" y="1919"/>
                </a:lnTo>
                <a:lnTo>
                  <a:pt x="26674" y="1700"/>
                </a:lnTo>
                <a:lnTo>
                  <a:pt x="26162" y="1481"/>
                </a:lnTo>
                <a:lnTo>
                  <a:pt x="25614" y="1280"/>
                </a:lnTo>
                <a:lnTo>
                  <a:pt x="25066" y="1097"/>
                </a:lnTo>
                <a:lnTo>
                  <a:pt x="24500" y="914"/>
                </a:lnTo>
                <a:lnTo>
                  <a:pt x="23933" y="750"/>
                </a:lnTo>
                <a:lnTo>
                  <a:pt x="23349" y="622"/>
                </a:lnTo>
                <a:lnTo>
                  <a:pt x="22746" y="494"/>
                </a:lnTo>
                <a:lnTo>
                  <a:pt x="22143" y="366"/>
                </a:lnTo>
                <a:lnTo>
                  <a:pt x="21522" y="275"/>
                </a:lnTo>
                <a:lnTo>
                  <a:pt x="20901" y="184"/>
                </a:lnTo>
                <a:lnTo>
                  <a:pt x="20280" y="129"/>
                </a:lnTo>
                <a:lnTo>
                  <a:pt x="19640" y="74"/>
                </a:lnTo>
                <a:lnTo>
                  <a:pt x="19019" y="37"/>
                </a:lnTo>
                <a:lnTo>
                  <a:pt x="18380" y="1"/>
                </a:lnTo>
                <a:close/>
              </a:path>
            </a:pathLst>
          </a:custGeom>
          <a:solidFill>
            <a:srgbClr val="F4B1A4"/>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41" name="Google Shape;1025;p31">
            <a:extLst>
              <a:ext uri="{FF2B5EF4-FFF2-40B4-BE49-F238E27FC236}">
                <a16:creationId xmlns:a16="http://schemas.microsoft.com/office/drawing/2014/main" id="{F59E853B-B783-985C-E717-99F4E0F1D5CA}"/>
              </a:ext>
            </a:extLst>
          </p:cNvPr>
          <p:cNvSpPr/>
          <p:nvPr/>
        </p:nvSpPr>
        <p:spPr>
          <a:xfrm>
            <a:off x="704172" y="3267604"/>
            <a:ext cx="891765" cy="701297"/>
          </a:xfrm>
          <a:custGeom>
            <a:avLst/>
            <a:gdLst/>
            <a:ahLst/>
            <a:cxnLst/>
            <a:rect l="l" t="t" r="r" b="b"/>
            <a:pathLst>
              <a:path w="37891" h="29798" extrusionOk="0">
                <a:moveTo>
                  <a:pt x="21357" y="1"/>
                </a:moveTo>
                <a:lnTo>
                  <a:pt x="20571" y="19"/>
                </a:lnTo>
                <a:lnTo>
                  <a:pt x="19786" y="74"/>
                </a:lnTo>
                <a:lnTo>
                  <a:pt x="18982" y="129"/>
                </a:lnTo>
                <a:lnTo>
                  <a:pt x="18178" y="202"/>
                </a:lnTo>
                <a:lnTo>
                  <a:pt x="17374" y="293"/>
                </a:lnTo>
                <a:lnTo>
                  <a:pt x="16589" y="403"/>
                </a:lnTo>
                <a:lnTo>
                  <a:pt x="15785" y="531"/>
                </a:lnTo>
                <a:lnTo>
                  <a:pt x="14981" y="677"/>
                </a:lnTo>
                <a:lnTo>
                  <a:pt x="14177" y="841"/>
                </a:lnTo>
                <a:lnTo>
                  <a:pt x="13392" y="1024"/>
                </a:lnTo>
                <a:lnTo>
                  <a:pt x="12606" y="1207"/>
                </a:lnTo>
                <a:lnTo>
                  <a:pt x="11820" y="1426"/>
                </a:lnTo>
                <a:lnTo>
                  <a:pt x="11053" y="1645"/>
                </a:lnTo>
                <a:lnTo>
                  <a:pt x="10304" y="1882"/>
                </a:lnTo>
                <a:lnTo>
                  <a:pt x="9573" y="2120"/>
                </a:lnTo>
                <a:lnTo>
                  <a:pt x="8879" y="2376"/>
                </a:lnTo>
                <a:lnTo>
                  <a:pt x="8221" y="2632"/>
                </a:lnTo>
                <a:lnTo>
                  <a:pt x="7582" y="2906"/>
                </a:lnTo>
                <a:lnTo>
                  <a:pt x="6961" y="3198"/>
                </a:lnTo>
                <a:lnTo>
                  <a:pt x="6376" y="3472"/>
                </a:lnTo>
                <a:lnTo>
                  <a:pt x="5828" y="3782"/>
                </a:lnTo>
                <a:lnTo>
                  <a:pt x="5298" y="4093"/>
                </a:lnTo>
                <a:lnTo>
                  <a:pt x="4787" y="4422"/>
                </a:lnTo>
                <a:lnTo>
                  <a:pt x="4312" y="4751"/>
                </a:lnTo>
                <a:lnTo>
                  <a:pt x="3873" y="5080"/>
                </a:lnTo>
                <a:lnTo>
                  <a:pt x="3453" y="5445"/>
                </a:lnTo>
                <a:lnTo>
                  <a:pt x="3051" y="5792"/>
                </a:lnTo>
                <a:lnTo>
                  <a:pt x="2686" y="6176"/>
                </a:lnTo>
                <a:lnTo>
                  <a:pt x="2339" y="6559"/>
                </a:lnTo>
                <a:lnTo>
                  <a:pt x="2010" y="6943"/>
                </a:lnTo>
                <a:lnTo>
                  <a:pt x="1717" y="7345"/>
                </a:lnTo>
                <a:lnTo>
                  <a:pt x="1443" y="7765"/>
                </a:lnTo>
                <a:lnTo>
                  <a:pt x="1188" y="8185"/>
                </a:lnTo>
                <a:lnTo>
                  <a:pt x="968" y="8624"/>
                </a:lnTo>
                <a:lnTo>
                  <a:pt x="767" y="9062"/>
                </a:lnTo>
                <a:lnTo>
                  <a:pt x="585" y="9519"/>
                </a:lnTo>
                <a:lnTo>
                  <a:pt x="439" y="9994"/>
                </a:lnTo>
                <a:lnTo>
                  <a:pt x="311" y="10469"/>
                </a:lnTo>
                <a:lnTo>
                  <a:pt x="201" y="10962"/>
                </a:lnTo>
                <a:lnTo>
                  <a:pt x="128" y="11456"/>
                </a:lnTo>
                <a:lnTo>
                  <a:pt x="55" y="11967"/>
                </a:lnTo>
                <a:lnTo>
                  <a:pt x="18" y="12497"/>
                </a:lnTo>
                <a:lnTo>
                  <a:pt x="0" y="13027"/>
                </a:lnTo>
                <a:lnTo>
                  <a:pt x="0" y="13575"/>
                </a:lnTo>
                <a:lnTo>
                  <a:pt x="37" y="14141"/>
                </a:lnTo>
                <a:lnTo>
                  <a:pt x="165" y="16443"/>
                </a:lnTo>
                <a:lnTo>
                  <a:pt x="292" y="18782"/>
                </a:lnTo>
                <a:lnTo>
                  <a:pt x="384" y="21065"/>
                </a:lnTo>
                <a:lnTo>
                  <a:pt x="475" y="23166"/>
                </a:lnTo>
                <a:lnTo>
                  <a:pt x="585" y="26418"/>
                </a:lnTo>
                <a:lnTo>
                  <a:pt x="621" y="27679"/>
                </a:lnTo>
                <a:lnTo>
                  <a:pt x="4129" y="29798"/>
                </a:lnTo>
                <a:lnTo>
                  <a:pt x="4348" y="29615"/>
                </a:lnTo>
                <a:lnTo>
                  <a:pt x="4549" y="29414"/>
                </a:lnTo>
                <a:lnTo>
                  <a:pt x="4750" y="29195"/>
                </a:lnTo>
                <a:lnTo>
                  <a:pt x="4933" y="28958"/>
                </a:lnTo>
                <a:lnTo>
                  <a:pt x="5116" y="28720"/>
                </a:lnTo>
                <a:lnTo>
                  <a:pt x="5280" y="28483"/>
                </a:lnTo>
                <a:lnTo>
                  <a:pt x="5444" y="28208"/>
                </a:lnTo>
                <a:lnTo>
                  <a:pt x="5609" y="27953"/>
                </a:lnTo>
                <a:lnTo>
                  <a:pt x="5755" y="27679"/>
                </a:lnTo>
                <a:lnTo>
                  <a:pt x="5883" y="27386"/>
                </a:lnTo>
                <a:lnTo>
                  <a:pt x="6139" y="26783"/>
                </a:lnTo>
                <a:lnTo>
                  <a:pt x="6358" y="26162"/>
                </a:lnTo>
                <a:lnTo>
                  <a:pt x="6559" y="25523"/>
                </a:lnTo>
                <a:lnTo>
                  <a:pt x="6723" y="24847"/>
                </a:lnTo>
                <a:lnTo>
                  <a:pt x="6869" y="24171"/>
                </a:lnTo>
                <a:lnTo>
                  <a:pt x="6979" y="23477"/>
                </a:lnTo>
                <a:lnTo>
                  <a:pt x="7089" y="22764"/>
                </a:lnTo>
                <a:lnTo>
                  <a:pt x="7162" y="22052"/>
                </a:lnTo>
                <a:lnTo>
                  <a:pt x="7217" y="21339"/>
                </a:lnTo>
                <a:lnTo>
                  <a:pt x="7271" y="20645"/>
                </a:lnTo>
                <a:lnTo>
                  <a:pt x="7290" y="19933"/>
                </a:lnTo>
                <a:lnTo>
                  <a:pt x="7308" y="19257"/>
                </a:lnTo>
                <a:lnTo>
                  <a:pt x="7308" y="18581"/>
                </a:lnTo>
                <a:lnTo>
                  <a:pt x="7290" y="17302"/>
                </a:lnTo>
                <a:lnTo>
                  <a:pt x="7235" y="16133"/>
                </a:lnTo>
                <a:lnTo>
                  <a:pt x="7162" y="15091"/>
                </a:lnTo>
                <a:lnTo>
                  <a:pt x="7070" y="14251"/>
                </a:lnTo>
                <a:lnTo>
                  <a:pt x="6997" y="13593"/>
                </a:lnTo>
                <a:lnTo>
                  <a:pt x="6924" y="13027"/>
                </a:lnTo>
                <a:lnTo>
                  <a:pt x="7363" y="13502"/>
                </a:lnTo>
                <a:lnTo>
                  <a:pt x="7819" y="13940"/>
                </a:lnTo>
                <a:lnTo>
                  <a:pt x="8294" y="14324"/>
                </a:lnTo>
                <a:lnTo>
                  <a:pt x="8769" y="14671"/>
                </a:lnTo>
                <a:lnTo>
                  <a:pt x="9263" y="14982"/>
                </a:lnTo>
                <a:lnTo>
                  <a:pt x="9756" y="15274"/>
                </a:lnTo>
                <a:lnTo>
                  <a:pt x="10267" y="15511"/>
                </a:lnTo>
                <a:lnTo>
                  <a:pt x="10779" y="15731"/>
                </a:lnTo>
                <a:lnTo>
                  <a:pt x="11309" y="15913"/>
                </a:lnTo>
                <a:lnTo>
                  <a:pt x="11820" y="16078"/>
                </a:lnTo>
                <a:lnTo>
                  <a:pt x="12332" y="16206"/>
                </a:lnTo>
                <a:lnTo>
                  <a:pt x="12843" y="16315"/>
                </a:lnTo>
                <a:lnTo>
                  <a:pt x="13355" y="16407"/>
                </a:lnTo>
                <a:lnTo>
                  <a:pt x="13848" y="16461"/>
                </a:lnTo>
                <a:lnTo>
                  <a:pt x="14342" y="16516"/>
                </a:lnTo>
                <a:lnTo>
                  <a:pt x="14817" y="16534"/>
                </a:lnTo>
                <a:lnTo>
                  <a:pt x="15292" y="16553"/>
                </a:lnTo>
                <a:lnTo>
                  <a:pt x="15730" y="16553"/>
                </a:lnTo>
                <a:lnTo>
                  <a:pt x="16168" y="16534"/>
                </a:lnTo>
                <a:lnTo>
                  <a:pt x="16589" y="16516"/>
                </a:lnTo>
                <a:lnTo>
                  <a:pt x="17338" y="16461"/>
                </a:lnTo>
                <a:lnTo>
                  <a:pt x="17995" y="16370"/>
                </a:lnTo>
                <a:lnTo>
                  <a:pt x="18543" y="16279"/>
                </a:lnTo>
                <a:lnTo>
                  <a:pt x="18945" y="16187"/>
                </a:lnTo>
                <a:lnTo>
                  <a:pt x="19293" y="16114"/>
                </a:lnTo>
                <a:lnTo>
                  <a:pt x="14268" y="12661"/>
                </a:lnTo>
                <a:lnTo>
                  <a:pt x="14268" y="12661"/>
                </a:lnTo>
                <a:lnTo>
                  <a:pt x="14817" y="12899"/>
                </a:lnTo>
                <a:lnTo>
                  <a:pt x="15456" y="13155"/>
                </a:lnTo>
                <a:lnTo>
                  <a:pt x="16333" y="13465"/>
                </a:lnTo>
                <a:lnTo>
                  <a:pt x="17429" y="13831"/>
                </a:lnTo>
                <a:lnTo>
                  <a:pt x="18690" y="14214"/>
                </a:lnTo>
                <a:lnTo>
                  <a:pt x="19402" y="14397"/>
                </a:lnTo>
                <a:lnTo>
                  <a:pt x="20151" y="14580"/>
                </a:lnTo>
                <a:lnTo>
                  <a:pt x="20918" y="14781"/>
                </a:lnTo>
                <a:lnTo>
                  <a:pt x="21741" y="14945"/>
                </a:lnTo>
                <a:lnTo>
                  <a:pt x="22599" y="15109"/>
                </a:lnTo>
                <a:lnTo>
                  <a:pt x="23476" y="15274"/>
                </a:lnTo>
                <a:lnTo>
                  <a:pt x="24390" y="15402"/>
                </a:lnTo>
                <a:lnTo>
                  <a:pt x="25321" y="15530"/>
                </a:lnTo>
                <a:lnTo>
                  <a:pt x="26290" y="15621"/>
                </a:lnTo>
                <a:lnTo>
                  <a:pt x="27258" y="15694"/>
                </a:lnTo>
                <a:lnTo>
                  <a:pt x="28263" y="15749"/>
                </a:lnTo>
                <a:lnTo>
                  <a:pt x="29286" y="15767"/>
                </a:lnTo>
                <a:lnTo>
                  <a:pt x="30327" y="15749"/>
                </a:lnTo>
                <a:lnTo>
                  <a:pt x="31369" y="15694"/>
                </a:lnTo>
                <a:lnTo>
                  <a:pt x="32428" y="15603"/>
                </a:lnTo>
                <a:lnTo>
                  <a:pt x="33488" y="15475"/>
                </a:lnTo>
                <a:lnTo>
                  <a:pt x="34566" y="15310"/>
                </a:lnTo>
                <a:lnTo>
                  <a:pt x="35095" y="15219"/>
                </a:lnTo>
                <a:lnTo>
                  <a:pt x="35644" y="15109"/>
                </a:lnTo>
                <a:lnTo>
                  <a:pt x="36173" y="14982"/>
                </a:lnTo>
                <a:lnTo>
                  <a:pt x="36721" y="14835"/>
                </a:lnTo>
                <a:lnTo>
                  <a:pt x="37251" y="14689"/>
                </a:lnTo>
                <a:lnTo>
                  <a:pt x="37799" y="14525"/>
                </a:lnTo>
                <a:lnTo>
                  <a:pt x="37836" y="14324"/>
                </a:lnTo>
                <a:lnTo>
                  <a:pt x="37872" y="14068"/>
                </a:lnTo>
                <a:lnTo>
                  <a:pt x="37891" y="13721"/>
                </a:lnTo>
                <a:lnTo>
                  <a:pt x="37891" y="13283"/>
                </a:lnTo>
                <a:lnTo>
                  <a:pt x="37872" y="12771"/>
                </a:lnTo>
                <a:lnTo>
                  <a:pt x="37799" y="12150"/>
                </a:lnTo>
                <a:lnTo>
                  <a:pt x="37726" y="11821"/>
                </a:lnTo>
                <a:lnTo>
                  <a:pt x="37653" y="11456"/>
                </a:lnTo>
                <a:lnTo>
                  <a:pt x="37562" y="11090"/>
                </a:lnTo>
                <a:lnTo>
                  <a:pt x="37452" y="10688"/>
                </a:lnTo>
                <a:lnTo>
                  <a:pt x="37324" y="10286"/>
                </a:lnTo>
                <a:lnTo>
                  <a:pt x="37178" y="9848"/>
                </a:lnTo>
                <a:lnTo>
                  <a:pt x="36995" y="9409"/>
                </a:lnTo>
                <a:lnTo>
                  <a:pt x="36795" y="8953"/>
                </a:lnTo>
                <a:lnTo>
                  <a:pt x="36557" y="8459"/>
                </a:lnTo>
                <a:lnTo>
                  <a:pt x="36301" y="7966"/>
                </a:lnTo>
                <a:lnTo>
                  <a:pt x="36009" y="7455"/>
                </a:lnTo>
                <a:lnTo>
                  <a:pt x="35680" y="6925"/>
                </a:lnTo>
                <a:lnTo>
                  <a:pt x="35333" y="6377"/>
                </a:lnTo>
                <a:lnTo>
                  <a:pt x="34931" y="5829"/>
                </a:lnTo>
                <a:lnTo>
                  <a:pt x="34511" y="5262"/>
                </a:lnTo>
                <a:lnTo>
                  <a:pt x="34054" y="4659"/>
                </a:lnTo>
                <a:lnTo>
                  <a:pt x="33543" y="4075"/>
                </a:lnTo>
                <a:lnTo>
                  <a:pt x="32994" y="3454"/>
                </a:lnTo>
                <a:lnTo>
                  <a:pt x="32611" y="3070"/>
                </a:lnTo>
                <a:lnTo>
                  <a:pt x="32209" y="2723"/>
                </a:lnTo>
                <a:lnTo>
                  <a:pt x="31752" y="2376"/>
                </a:lnTo>
                <a:lnTo>
                  <a:pt x="31277" y="2065"/>
                </a:lnTo>
                <a:lnTo>
                  <a:pt x="30766" y="1773"/>
                </a:lnTo>
                <a:lnTo>
                  <a:pt x="30236" y="1517"/>
                </a:lnTo>
                <a:lnTo>
                  <a:pt x="29669" y="1280"/>
                </a:lnTo>
                <a:lnTo>
                  <a:pt x="29085" y="1060"/>
                </a:lnTo>
                <a:lnTo>
                  <a:pt x="28482" y="859"/>
                </a:lnTo>
                <a:lnTo>
                  <a:pt x="27843" y="677"/>
                </a:lnTo>
                <a:lnTo>
                  <a:pt x="27185" y="512"/>
                </a:lnTo>
                <a:lnTo>
                  <a:pt x="26509" y="384"/>
                </a:lnTo>
                <a:lnTo>
                  <a:pt x="25815" y="275"/>
                </a:lnTo>
                <a:lnTo>
                  <a:pt x="25102" y="183"/>
                </a:lnTo>
                <a:lnTo>
                  <a:pt x="24371" y="110"/>
                </a:lnTo>
                <a:lnTo>
                  <a:pt x="23641" y="56"/>
                </a:lnTo>
                <a:lnTo>
                  <a:pt x="22892" y="19"/>
                </a:lnTo>
                <a:lnTo>
                  <a:pt x="22124" y="1"/>
                </a:lnTo>
                <a:close/>
              </a:path>
            </a:pathLst>
          </a:custGeom>
          <a:solidFill>
            <a:srgbClr val="000000"/>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dirty="0"/>
          </a:p>
        </p:txBody>
      </p:sp>
      <p:sp>
        <p:nvSpPr>
          <p:cNvPr id="42" name="Google Shape;1026;p31">
            <a:extLst>
              <a:ext uri="{FF2B5EF4-FFF2-40B4-BE49-F238E27FC236}">
                <a16:creationId xmlns:a16="http://schemas.microsoft.com/office/drawing/2014/main" id="{9F8F983B-BE23-5C17-A2C8-BEED773A6C6E}"/>
              </a:ext>
            </a:extLst>
          </p:cNvPr>
          <p:cNvSpPr/>
          <p:nvPr/>
        </p:nvSpPr>
        <p:spPr>
          <a:xfrm>
            <a:off x="1180144" y="3877726"/>
            <a:ext cx="70112" cy="69687"/>
          </a:xfrm>
          <a:custGeom>
            <a:avLst/>
            <a:gdLst/>
            <a:ahLst/>
            <a:cxnLst/>
            <a:rect l="l" t="t" r="r" b="b"/>
            <a:pathLst>
              <a:path w="2979" h="2961" extrusionOk="0">
                <a:moveTo>
                  <a:pt x="1334" y="1"/>
                </a:moveTo>
                <a:lnTo>
                  <a:pt x="1169" y="37"/>
                </a:lnTo>
                <a:lnTo>
                  <a:pt x="1042" y="74"/>
                </a:lnTo>
                <a:lnTo>
                  <a:pt x="895" y="129"/>
                </a:lnTo>
                <a:lnTo>
                  <a:pt x="768" y="184"/>
                </a:lnTo>
                <a:lnTo>
                  <a:pt x="640" y="257"/>
                </a:lnTo>
                <a:lnTo>
                  <a:pt x="530" y="348"/>
                </a:lnTo>
                <a:lnTo>
                  <a:pt x="420" y="439"/>
                </a:lnTo>
                <a:lnTo>
                  <a:pt x="329" y="549"/>
                </a:lnTo>
                <a:lnTo>
                  <a:pt x="256" y="677"/>
                </a:lnTo>
                <a:lnTo>
                  <a:pt x="183" y="786"/>
                </a:lnTo>
                <a:lnTo>
                  <a:pt x="110" y="914"/>
                </a:lnTo>
                <a:lnTo>
                  <a:pt x="73" y="1060"/>
                </a:lnTo>
                <a:lnTo>
                  <a:pt x="37" y="1188"/>
                </a:lnTo>
                <a:lnTo>
                  <a:pt x="19" y="1334"/>
                </a:lnTo>
                <a:lnTo>
                  <a:pt x="0" y="1499"/>
                </a:lnTo>
                <a:lnTo>
                  <a:pt x="19" y="1645"/>
                </a:lnTo>
                <a:lnTo>
                  <a:pt x="37" y="1791"/>
                </a:lnTo>
                <a:lnTo>
                  <a:pt x="73" y="1937"/>
                </a:lnTo>
                <a:lnTo>
                  <a:pt x="128" y="2065"/>
                </a:lnTo>
                <a:lnTo>
                  <a:pt x="201" y="2211"/>
                </a:lnTo>
                <a:lnTo>
                  <a:pt x="274" y="2321"/>
                </a:lnTo>
                <a:lnTo>
                  <a:pt x="366" y="2431"/>
                </a:lnTo>
                <a:lnTo>
                  <a:pt x="457" y="2540"/>
                </a:lnTo>
                <a:lnTo>
                  <a:pt x="567" y="2632"/>
                </a:lnTo>
                <a:lnTo>
                  <a:pt x="676" y="2723"/>
                </a:lnTo>
                <a:lnTo>
                  <a:pt x="804" y="2796"/>
                </a:lnTo>
                <a:lnTo>
                  <a:pt x="932" y="2851"/>
                </a:lnTo>
                <a:lnTo>
                  <a:pt x="1060" y="2906"/>
                </a:lnTo>
                <a:lnTo>
                  <a:pt x="1206" y="2942"/>
                </a:lnTo>
                <a:lnTo>
                  <a:pt x="1352" y="2960"/>
                </a:lnTo>
                <a:lnTo>
                  <a:pt x="1644" y="2960"/>
                </a:lnTo>
                <a:lnTo>
                  <a:pt x="1791" y="2924"/>
                </a:lnTo>
                <a:lnTo>
                  <a:pt x="1937" y="2887"/>
                </a:lnTo>
                <a:lnTo>
                  <a:pt x="2083" y="2833"/>
                </a:lnTo>
                <a:lnTo>
                  <a:pt x="2211" y="2778"/>
                </a:lnTo>
                <a:lnTo>
                  <a:pt x="2339" y="2705"/>
                </a:lnTo>
                <a:lnTo>
                  <a:pt x="2448" y="2613"/>
                </a:lnTo>
                <a:lnTo>
                  <a:pt x="2558" y="2522"/>
                </a:lnTo>
                <a:lnTo>
                  <a:pt x="2649" y="2412"/>
                </a:lnTo>
                <a:lnTo>
                  <a:pt x="2722" y="2284"/>
                </a:lnTo>
                <a:lnTo>
                  <a:pt x="2795" y="2175"/>
                </a:lnTo>
                <a:lnTo>
                  <a:pt x="2869" y="2047"/>
                </a:lnTo>
                <a:lnTo>
                  <a:pt x="2905" y="1901"/>
                </a:lnTo>
                <a:lnTo>
                  <a:pt x="2942" y="1773"/>
                </a:lnTo>
                <a:lnTo>
                  <a:pt x="2960" y="1627"/>
                </a:lnTo>
                <a:lnTo>
                  <a:pt x="2978" y="1462"/>
                </a:lnTo>
                <a:lnTo>
                  <a:pt x="2960" y="1316"/>
                </a:lnTo>
                <a:lnTo>
                  <a:pt x="2942" y="1170"/>
                </a:lnTo>
                <a:lnTo>
                  <a:pt x="2905" y="1024"/>
                </a:lnTo>
                <a:lnTo>
                  <a:pt x="2850" y="896"/>
                </a:lnTo>
                <a:lnTo>
                  <a:pt x="2777" y="768"/>
                </a:lnTo>
                <a:lnTo>
                  <a:pt x="2704" y="640"/>
                </a:lnTo>
                <a:lnTo>
                  <a:pt x="2613" y="531"/>
                </a:lnTo>
                <a:lnTo>
                  <a:pt x="2521" y="421"/>
                </a:lnTo>
                <a:lnTo>
                  <a:pt x="2412" y="330"/>
                </a:lnTo>
                <a:lnTo>
                  <a:pt x="2302" y="238"/>
                </a:lnTo>
                <a:lnTo>
                  <a:pt x="2174" y="165"/>
                </a:lnTo>
                <a:lnTo>
                  <a:pt x="2046" y="110"/>
                </a:lnTo>
                <a:lnTo>
                  <a:pt x="1919" y="56"/>
                </a:lnTo>
                <a:lnTo>
                  <a:pt x="1772" y="19"/>
                </a:lnTo>
                <a:lnTo>
                  <a:pt x="1626" y="1"/>
                </a:lnTo>
                <a:close/>
              </a:path>
            </a:pathLst>
          </a:custGeom>
          <a:solidFill>
            <a:srgbClr val="000000"/>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43" name="Google Shape;1027;p31">
            <a:extLst>
              <a:ext uri="{FF2B5EF4-FFF2-40B4-BE49-F238E27FC236}">
                <a16:creationId xmlns:a16="http://schemas.microsoft.com/office/drawing/2014/main" id="{5876A9EA-5460-F817-CA24-016F6B5B1736}"/>
              </a:ext>
            </a:extLst>
          </p:cNvPr>
          <p:cNvSpPr/>
          <p:nvPr/>
        </p:nvSpPr>
        <p:spPr>
          <a:xfrm>
            <a:off x="1214104" y="3888904"/>
            <a:ext cx="25395" cy="25395"/>
          </a:xfrm>
          <a:custGeom>
            <a:avLst/>
            <a:gdLst/>
            <a:ahLst/>
            <a:cxnLst/>
            <a:rect l="l" t="t" r="r" b="b"/>
            <a:pathLst>
              <a:path w="1079" h="1079" extrusionOk="0">
                <a:moveTo>
                  <a:pt x="476" y="1"/>
                </a:moveTo>
                <a:lnTo>
                  <a:pt x="366" y="19"/>
                </a:lnTo>
                <a:lnTo>
                  <a:pt x="275" y="74"/>
                </a:lnTo>
                <a:lnTo>
                  <a:pt x="183" y="129"/>
                </a:lnTo>
                <a:lnTo>
                  <a:pt x="110" y="202"/>
                </a:lnTo>
                <a:lnTo>
                  <a:pt x="55" y="293"/>
                </a:lnTo>
                <a:lnTo>
                  <a:pt x="19" y="384"/>
                </a:lnTo>
                <a:lnTo>
                  <a:pt x="1" y="494"/>
                </a:lnTo>
                <a:lnTo>
                  <a:pt x="1" y="604"/>
                </a:lnTo>
                <a:lnTo>
                  <a:pt x="19" y="713"/>
                </a:lnTo>
                <a:lnTo>
                  <a:pt x="74" y="805"/>
                </a:lnTo>
                <a:lnTo>
                  <a:pt x="128" y="896"/>
                </a:lnTo>
                <a:lnTo>
                  <a:pt x="201" y="969"/>
                </a:lnTo>
                <a:lnTo>
                  <a:pt x="293" y="1024"/>
                </a:lnTo>
                <a:lnTo>
                  <a:pt x="384" y="1060"/>
                </a:lnTo>
                <a:lnTo>
                  <a:pt x="494" y="1079"/>
                </a:lnTo>
                <a:lnTo>
                  <a:pt x="603" y="1079"/>
                </a:lnTo>
                <a:lnTo>
                  <a:pt x="713" y="1060"/>
                </a:lnTo>
                <a:lnTo>
                  <a:pt x="804" y="1024"/>
                </a:lnTo>
                <a:lnTo>
                  <a:pt x="896" y="951"/>
                </a:lnTo>
                <a:lnTo>
                  <a:pt x="969" y="878"/>
                </a:lnTo>
                <a:lnTo>
                  <a:pt x="1024" y="805"/>
                </a:lnTo>
                <a:lnTo>
                  <a:pt x="1060" y="695"/>
                </a:lnTo>
                <a:lnTo>
                  <a:pt x="1078" y="604"/>
                </a:lnTo>
                <a:lnTo>
                  <a:pt x="1078" y="494"/>
                </a:lnTo>
                <a:lnTo>
                  <a:pt x="1060" y="384"/>
                </a:lnTo>
                <a:lnTo>
                  <a:pt x="1024" y="275"/>
                </a:lnTo>
                <a:lnTo>
                  <a:pt x="951" y="202"/>
                </a:lnTo>
                <a:lnTo>
                  <a:pt x="877" y="129"/>
                </a:lnTo>
                <a:lnTo>
                  <a:pt x="786" y="56"/>
                </a:lnTo>
                <a:lnTo>
                  <a:pt x="695" y="19"/>
                </a:lnTo>
                <a:lnTo>
                  <a:pt x="585" y="1"/>
                </a:lnTo>
                <a:close/>
              </a:path>
            </a:pathLst>
          </a:custGeom>
          <a:solidFill>
            <a:srgbClr val="FFFFF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44" name="Google Shape;1028;p31">
            <a:extLst>
              <a:ext uri="{FF2B5EF4-FFF2-40B4-BE49-F238E27FC236}">
                <a16:creationId xmlns:a16="http://schemas.microsoft.com/office/drawing/2014/main" id="{C075FB88-3EA4-657A-71AE-0D734FC06605}"/>
              </a:ext>
            </a:extLst>
          </p:cNvPr>
          <p:cNvSpPr/>
          <p:nvPr/>
        </p:nvSpPr>
        <p:spPr>
          <a:xfrm>
            <a:off x="1448442" y="3848496"/>
            <a:ext cx="69663" cy="69687"/>
          </a:xfrm>
          <a:custGeom>
            <a:avLst/>
            <a:gdLst/>
            <a:ahLst/>
            <a:cxnLst/>
            <a:rect l="l" t="t" r="r" b="b"/>
            <a:pathLst>
              <a:path w="2960" h="2961" extrusionOk="0">
                <a:moveTo>
                  <a:pt x="1316" y="1"/>
                </a:moveTo>
                <a:lnTo>
                  <a:pt x="1170" y="19"/>
                </a:lnTo>
                <a:lnTo>
                  <a:pt x="1023" y="74"/>
                </a:lnTo>
                <a:lnTo>
                  <a:pt x="895" y="110"/>
                </a:lnTo>
                <a:lnTo>
                  <a:pt x="749" y="183"/>
                </a:lnTo>
                <a:lnTo>
                  <a:pt x="640" y="256"/>
                </a:lnTo>
                <a:lnTo>
                  <a:pt x="530" y="348"/>
                </a:lnTo>
                <a:lnTo>
                  <a:pt x="420" y="439"/>
                </a:lnTo>
                <a:lnTo>
                  <a:pt x="329" y="549"/>
                </a:lnTo>
                <a:lnTo>
                  <a:pt x="238" y="658"/>
                </a:lnTo>
                <a:lnTo>
                  <a:pt x="165" y="786"/>
                </a:lnTo>
                <a:lnTo>
                  <a:pt x="110" y="914"/>
                </a:lnTo>
                <a:lnTo>
                  <a:pt x="55" y="1060"/>
                </a:lnTo>
                <a:lnTo>
                  <a:pt x="19" y="1188"/>
                </a:lnTo>
                <a:lnTo>
                  <a:pt x="0" y="1334"/>
                </a:lnTo>
                <a:lnTo>
                  <a:pt x="0" y="1480"/>
                </a:lnTo>
                <a:lnTo>
                  <a:pt x="0" y="1645"/>
                </a:lnTo>
                <a:lnTo>
                  <a:pt x="37" y="1791"/>
                </a:lnTo>
                <a:lnTo>
                  <a:pt x="73" y="1937"/>
                </a:lnTo>
                <a:lnTo>
                  <a:pt x="128" y="2065"/>
                </a:lnTo>
                <a:lnTo>
                  <a:pt x="183" y="2193"/>
                </a:lnTo>
                <a:lnTo>
                  <a:pt x="256" y="2321"/>
                </a:lnTo>
                <a:lnTo>
                  <a:pt x="347" y="2430"/>
                </a:lnTo>
                <a:lnTo>
                  <a:pt x="439" y="2540"/>
                </a:lnTo>
                <a:lnTo>
                  <a:pt x="548" y="2631"/>
                </a:lnTo>
                <a:lnTo>
                  <a:pt x="658" y="2723"/>
                </a:lnTo>
                <a:lnTo>
                  <a:pt x="786" y="2796"/>
                </a:lnTo>
                <a:lnTo>
                  <a:pt x="914" y="2851"/>
                </a:lnTo>
                <a:lnTo>
                  <a:pt x="1060" y="2887"/>
                </a:lnTo>
                <a:lnTo>
                  <a:pt x="1188" y="2924"/>
                </a:lnTo>
                <a:lnTo>
                  <a:pt x="1334" y="2960"/>
                </a:lnTo>
                <a:lnTo>
                  <a:pt x="1480" y="2960"/>
                </a:lnTo>
                <a:lnTo>
                  <a:pt x="1645" y="2942"/>
                </a:lnTo>
                <a:lnTo>
                  <a:pt x="1791" y="2924"/>
                </a:lnTo>
                <a:lnTo>
                  <a:pt x="1937" y="2887"/>
                </a:lnTo>
                <a:lnTo>
                  <a:pt x="2065" y="2832"/>
                </a:lnTo>
                <a:lnTo>
                  <a:pt x="2193" y="2777"/>
                </a:lnTo>
                <a:lnTo>
                  <a:pt x="2321" y="2686"/>
                </a:lnTo>
                <a:lnTo>
                  <a:pt x="2430" y="2613"/>
                </a:lnTo>
                <a:lnTo>
                  <a:pt x="2540" y="2503"/>
                </a:lnTo>
                <a:lnTo>
                  <a:pt x="2631" y="2412"/>
                </a:lnTo>
                <a:lnTo>
                  <a:pt x="2722" y="2284"/>
                </a:lnTo>
                <a:lnTo>
                  <a:pt x="2796" y="2175"/>
                </a:lnTo>
                <a:lnTo>
                  <a:pt x="2850" y="2028"/>
                </a:lnTo>
                <a:lnTo>
                  <a:pt x="2905" y="1901"/>
                </a:lnTo>
                <a:lnTo>
                  <a:pt x="2942" y="1754"/>
                </a:lnTo>
                <a:lnTo>
                  <a:pt x="2960" y="1608"/>
                </a:lnTo>
                <a:lnTo>
                  <a:pt x="2960" y="1462"/>
                </a:lnTo>
                <a:lnTo>
                  <a:pt x="2960" y="1316"/>
                </a:lnTo>
                <a:lnTo>
                  <a:pt x="2923" y="1170"/>
                </a:lnTo>
                <a:lnTo>
                  <a:pt x="2887" y="1024"/>
                </a:lnTo>
                <a:lnTo>
                  <a:pt x="2832" y="877"/>
                </a:lnTo>
                <a:lnTo>
                  <a:pt x="2777" y="750"/>
                </a:lnTo>
                <a:lnTo>
                  <a:pt x="2704" y="640"/>
                </a:lnTo>
                <a:lnTo>
                  <a:pt x="2613" y="512"/>
                </a:lnTo>
                <a:lnTo>
                  <a:pt x="2521" y="421"/>
                </a:lnTo>
                <a:lnTo>
                  <a:pt x="2412" y="329"/>
                </a:lnTo>
                <a:lnTo>
                  <a:pt x="2284" y="238"/>
                </a:lnTo>
                <a:lnTo>
                  <a:pt x="2174" y="165"/>
                </a:lnTo>
                <a:lnTo>
                  <a:pt x="2046" y="110"/>
                </a:lnTo>
                <a:lnTo>
                  <a:pt x="1900" y="55"/>
                </a:lnTo>
                <a:lnTo>
                  <a:pt x="1754" y="19"/>
                </a:lnTo>
                <a:lnTo>
                  <a:pt x="1626" y="1"/>
                </a:lnTo>
                <a:close/>
              </a:path>
            </a:pathLst>
          </a:custGeom>
          <a:solidFill>
            <a:srgbClr val="000000"/>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45" name="Google Shape;1029;p31">
            <a:extLst>
              <a:ext uri="{FF2B5EF4-FFF2-40B4-BE49-F238E27FC236}">
                <a16:creationId xmlns:a16="http://schemas.microsoft.com/office/drawing/2014/main" id="{324BF9B9-6111-40C0-5308-8CA783520479}"/>
              </a:ext>
            </a:extLst>
          </p:cNvPr>
          <p:cNvSpPr/>
          <p:nvPr/>
        </p:nvSpPr>
        <p:spPr>
          <a:xfrm>
            <a:off x="1481980" y="3859674"/>
            <a:ext cx="25818" cy="25395"/>
          </a:xfrm>
          <a:custGeom>
            <a:avLst/>
            <a:gdLst/>
            <a:ahLst/>
            <a:cxnLst/>
            <a:rect l="l" t="t" r="r" b="b"/>
            <a:pathLst>
              <a:path w="1097" h="1079" extrusionOk="0">
                <a:moveTo>
                  <a:pt x="494" y="1"/>
                </a:moveTo>
                <a:lnTo>
                  <a:pt x="384" y="19"/>
                </a:lnTo>
                <a:lnTo>
                  <a:pt x="293" y="74"/>
                </a:lnTo>
                <a:lnTo>
                  <a:pt x="201" y="128"/>
                </a:lnTo>
                <a:lnTo>
                  <a:pt x="128" y="201"/>
                </a:lnTo>
                <a:lnTo>
                  <a:pt x="73" y="293"/>
                </a:lnTo>
                <a:lnTo>
                  <a:pt x="37" y="384"/>
                </a:lnTo>
                <a:lnTo>
                  <a:pt x="0" y="494"/>
                </a:lnTo>
                <a:lnTo>
                  <a:pt x="19" y="603"/>
                </a:lnTo>
                <a:lnTo>
                  <a:pt x="37" y="713"/>
                </a:lnTo>
                <a:lnTo>
                  <a:pt x="73" y="804"/>
                </a:lnTo>
                <a:lnTo>
                  <a:pt x="128" y="896"/>
                </a:lnTo>
                <a:lnTo>
                  <a:pt x="201" y="969"/>
                </a:lnTo>
                <a:lnTo>
                  <a:pt x="293" y="1024"/>
                </a:lnTo>
                <a:lnTo>
                  <a:pt x="402" y="1060"/>
                </a:lnTo>
                <a:lnTo>
                  <a:pt x="494" y="1078"/>
                </a:lnTo>
                <a:lnTo>
                  <a:pt x="603" y="1078"/>
                </a:lnTo>
                <a:lnTo>
                  <a:pt x="713" y="1060"/>
                </a:lnTo>
                <a:lnTo>
                  <a:pt x="822" y="1005"/>
                </a:lnTo>
                <a:lnTo>
                  <a:pt x="896" y="951"/>
                </a:lnTo>
                <a:lnTo>
                  <a:pt x="969" y="877"/>
                </a:lnTo>
                <a:lnTo>
                  <a:pt x="1023" y="786"/>
                </a:lnTo>
                <a:lnTo>
                  <a:pt x="1078" y="695"/>
                </a:lnTo>
                <a:lnTo>
                  <a:pt x="1096" y="585"/>
                </a:lnTo>
                <a:lnTo>
                  <a:pt x="1096" y="476"/>
                </a:lnTo>
                <a:lnTo>
                  <a:pt x="1060" y="366"/>
                </a:lnTo>
                <a:lnTo>
                  <a:pt x="1023" y="275"/>
                </a:lnTo>
                <a:lnTo>
                  <a:pt x="969" y="183"/>
                </a:lnTo>
                <a:lnTo>
                  <a:pt x="896" y="110"/>
                </a:lnTo>
                <a:lnTo>
                  <a:pt x="804" y="55"/>
                </a:lnTo>
                <a:lnTo>
                  <a:pt x="713" y="19"/>
                </a:lnTo>
                <a:lnTo>
                  <a:pt x="603" y="1"/>
                </a:lnTo>
                <a:close/>
              </a:path>
            </a:pathLst>
          </a:custGeom>
          <a:solidFill>
            <a:srgbClr val="FFFFFF"/>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46" name="Google Shape;1030;p31">
            <a:extLst>
              <a:ext uri="{FF2B5EF4-FFF2-40B4-BE49-F238E27FC236}">
                <a16:creationId xmlns:a16="http://schemas.microsoft.com/office/drawing/2014/main" id="{5F769A3F-635B-4C3F-F3FE-DFA7B224AD2D}"/>
              </a:ext>
            </a:extLst>
          </p:cNvPr>
          <p:cNvSpPr/>
          <p:nvPr/>
        </p:nvSpPr>
        <p:spPr>
          <a:xfrm>
            <a:off x="1405450" y="3724657"/>
            <a:ext cx="155661" cy="64533"/>
          </a:xfrm>
          <a:custGeom>
            <a:avLst/>
            <a:gdLst/>
            <a:ahLst/>
            <a:cxnLst/>
            <a:rect l="l" t="t" r="r" b="b"/>
            <a:pathLst>
              <a:path w="6614" h="2742" extrusionOk="0">
                <a:moveTo>
                  <a:pt x="3161" y="1"/>
                </a:moveTo>
                <a:lnTo>
                  <a:pt x="2759" y="56"/>
                </a:lnTo>
                <a:lnTo>
                  <a:pt x="2375" y="129"/>
                </a:lnTo>
                <a:lnTo>
                  <a:pt x="1992" y="238"/>
                </a:lnTo>
                <a:lnTo>
                  <a:pt x="1608" y="366"/>
                </a:lnTo>
                <a:lnTo>
                  <a:pt x="1243" y="549"/>
                </a:lnTo>
                <a:lnTo>
                  <a:pt x="896" y="750"/>
                </a:lnTo>
                <a:lnTo>
                  <a:pt x="548" y="969"/>
                </a:lnTo>
                <a:lnTo>
                  <a:pt x="220" y="1243"/>
                </a:lnTo>
                <a:lnTo>
                  <a:pt x="165" y="1298"/>
                </a:lnTo>
                <a:lnTo>
                  <a:pt x="110" y="1371"/>
                </a:lnTo>
                <a:lnTo>
                  <a:pt x="37" y="1517"/>
                </a:lnTo>
                <a:lnTo>
                  <a:pt x="0" y="1682"/>
                </a:lnTo>
                <a:lnTo>
                  <a:pt x="0" y="1846"/>
                </a:lnTo>
                <a:lnTo>
                  <a:pt x="19" y="2029"/>
                </a:lnTo>
                <a:lnTo>
                  <a:pt x="55" y="2193"/>
                </a:lnTo>
                <a:lnTo>
                  <a:pt x="128" y="2339"/>
                </a:lnTo>
                <a:lnTo>
                  <a:pt x="220" y="2467"/>
                </a:lnTo>
                <a:lnTo>
                  <a:pt x="347" y="2595"/>
                </a:lnTo>
                <a:lnTo>
                  <a:pt x="494" y="2687"/>
                </a:lnTo>
                <a:lnTo>
                  <a:pt x="640" y="2741"/>
                </a:lnTo>
                <a:lnTo>
                  <a:pt x="804" y="2741"/>
                </a:lnTo>
                <a:lnTo>
                  <a:pt x="932" y="2705"/>
                </a:lnTo>
                <a:lnTo>
                  <a:pt x="1078" y="2650"/>
                </a:lnTo>
                <a:lnTo>
                  <a:pt x="1206" y="2577"/>
                </a:lnTo>
                <a:lnTo>
                  <a:pt x="1334" y="2486"/>
                </a:lnTo>
                <a:lnTo>
                  <a:pt x="1590" y="2303"/>
                </a:lnTo>
                <a:lnTo>
                  <a:pt x="1900" y="2120"/>
                </a:lnTo>
                <a:lnTo>
                  <a:pt x="2211" y="1992"/>
                </a:lnTo>
                <a:lnTo>
                  <a:pt x="2522" y="1883"/>
                </a:lnTo>
                <a:lnTo>
                  <a:pt x="2869" y="1791"/>
                </a:lnTo>
                <a:lnTo>
                  <a:pt x="3197" y="1755"/>
                </a:lnTo>
                <a:lnTo>
                  <a:pt x="3526" y="1737"/>
                </a:lnTo>
                <a:lnTo>
                  <a:pt x="3873" y="1755"/>
                </a:lnTo>
                <a:lnTo>
                  <a:pt x="4202" y="1810"/>
                </a:lnTo>
                <a:lnTo>
                  <a:pt x="4531" y="1901"/>
                </a:lnTo>
                <a:lnTo>
                  <a:pt x="4860" y="2011"/>
                </a:lnTo>
                <a:lnTo>
                  <a:pt x="5171" y="2175"/>
                </a:lnTo>
                <a:lnTo>
                  <a:pt x="5463" y="2358"/>
                </a:lnTo>
                <a:lnTo>
                  <a:pt x="5609" y="2431"/>
                </a:lnTo>
                <a:lnTo>
                  <a:pt x="5755" y="2467"/>
                </a:lnTo>
                <a:lnTo>
                  <a:pt x="5901" y="2486"/>
                </a:lnTo>
                <a:lnTo>
                  <a:pt x="6048" y="2467"/>
                </a:lnTo>
                <a:lnTo>
                  <a:pt x="6175" y="2413"/>
                </a:lnTo>
                <a:lnTo>
                  <a:pt x="6303" y="2321"/>
                </a:lnTo>
                <a:lnTo>
                  <a:pt x="6431" y="2212"/>
                </a:lnTo>
                <a:lnTo>
                  <a:pt x="6523" y="2084"/>
                </a:lnTo>
                <a:lnTo>
                  <a:pt x="6577" y="1919"/>
                </a:lnTo>
                <a:lnTo>
                  <a:pt x="6614" y="1755"/>
                </a:lnTo>
                <a:lnTo>
                  <a:pt x="6614" y="1590"/>
                </a:lnTo>
                <a:lnTo>
                  <a:pt x="6596" y="1426"/>
                </a:lnTo>
                <a:lnTo>
                  <a:pt x="6541" y="1262"/>
                </a:lnTo>
                <a:lnTo>
                  <a:pt x="6468" y="1115"/>
                </a:lnTo>
                <a:lnTo>
                  <a:pt x="6376" y="988"/>
                </a:lnTo>
                <a:lnTo>
                  <a:pt x="6248" y="878"/>
                </a:lnTo>
                <a:lnTo>
                  <a:pt x="5883" y="659"/>
                </a:lnTo>
                <a:lnTo>
                  <a:pt x="5499" y="458"/>
                </a:lnTo>
                <a:lnTo>
                  <a:pt x="5134" y="293"/>
                </a:lnTo>
                <a:lnTo>
                  <a:pt x="4732" y="165"/>
                </a:lnTo>
                <a:lnTo>
                  <a:pt x="4348" y="74"/>
                </a:lnTo>
                <a:lnTo>
                  <a:pt x="3947" y="19"/>
                </a:lnTo>
                <a:lnTo>
                  <a:pt x="3545" y="1"/>
                </a:lnTo>
                <a:close/>
              </a:path>
            </a:pathLst>
          </a:custGeom>
          <a:solidFill>
            <a:srgbClr val="000000"/>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47" name="Google Shape;1031;p31">
            <a:extLst>
              <a:ext uri="{FF2B5EF4-FFF2-40B4-BE49-F238E27FC236}">
                <a16:creationId xmlns:a16="http://schemas.microsoft.com/office/drawing/2014/main" id="{658F57A9-5DFE-02DB-D06E-38153858EAB0}"/>
              </a:ext>
            </a:extLst>
          </p:cNvPr>
          <p:cNvSpPr/>
          <p:nvPr/>
        </p:nvSpPr>
        <p:spPr>
          <a:xfrm>
            <a:off x="1108343" y="3754755"/>
            <a:ext cx="176724" cy="73547"/>
          </a:xfrm>
          <a:custGeom>
            <a:avLst/>
            <a:gdLst/>
            <a:ahLst/>
            <a:cxnLst/>
            <a:rect l="l" t="t" r="r" b="b"/>
            <a:pathLst>
              <a:path w="7509" h="3125" extrusionOk="0">
                <a:moveTo>
                  <a:pt x="4421" y="1"/>
                </a:moveTo>
                <a:lnTo>
                  <a:pt x="3965" y="19"/>
                </a:lnTo>
                <a:lnTo>
                  <a:pt x="3526" y="74"/>
                </a:lnTo>
                <a:lnTo>
                  <a:pt x="3070" y="147"/>
                </a:lnTo>
                <a:lnTo>
                  <a:pt x="2631" y="275"/>
                </a:lnTo>
                <a:lnTo>
                  <a:pt x="2193" y="421"/>
                </a:lnTo>
                <a:lnTo>
                  <a:pt x="1791" y="604"/>
                </a:lnTo>
                <a:lnTo>
                  <a:pt x="1370" y="805"/>
                </a:lnTo>
                <a:lnTo>
                  <a:pt x="987" y="1060"/>
                </a:lnTo>
                <a:lnTo>
                  <a:pt x="603" y="1334"/>
                </a:lnTo>
                <a:lnTo>
                  <a:pt x="256" y="1645"/>
                </a:lnTo>
                <a:lnTo>
                  <a:pt x="146" y="1773"/>
                </a:lnTo>
                <a:lnTo>
                  <a:pt x="55" y="1919"/>
                </a:lnTo>
                <a:lnTo>
                  <a:pt x="19" y="2084"/>
                </a:lnTo>
                <a:lnTo>
                  <a:pt x="0" y="2248"/>
                </a:lnTo>
                <a:lnTo>
                  <a:pt x="19" y="2412"/>
                </a:lnTo>
                <a:lnTo>
                  <a:pt x="55" y="2577"/>
                </a:lnTo>
                <a:lnTo>
                  <a:pt x="128" y="2741"/>
                </a:lnTo>
                <a:lnTo>
                  <a:pt x="238" y="2869"/>
                </a:lnTo>
                <a:lnTo>
                  <a:pt x="366" y="2979"/>
                </a:lnTo>
                <a:lnTo>
                  <a:pt x="512" y="3070"/>
                </a:lnTo>
                <a:lnTo>
                  <a:pt x="676" y="3107"/>
                </a:lnTo>
                <a:lnTo>
                  <a:pt x="841" y="3125"/>
                </a:lnTo>
                <a:lnTo>
                  <a:pt x="1023" y="3125"/>
                </a:lnTo>
                <a:lnTo>
                  <a:pt x="1170" y="3070"/>
                </a:lnTo>
                <a:lnTo>
                  <a:pt x="1334" y="2997"/>
                </a:lnTo>
                <a:lnTo>
                  <a:pt x="1462" y="2887"/>
                </a:lnTo>
                <a:lnTo>
                  <a:pt x="1772" y="2650"/>
                </a:lnTo>
                <a:lnTo>
                  <a:pt x="2083" y="2431"/>
                </a:lnTo>
                <a:lnTo>
                  <a:pt x="2412" y="2230"/>
                </a:lnTo>
                <a:lnTo>
                  <a:pt x="2759" y="2084"/>
                </a:lnTo>
                <a:lnTo>
                  <a:pt x="3124" y="1956"/>
                </a:lnTo>
                <a:lnTo>
                  <a:pt x="3508" y="1864"/>
                </a:lnTo>
                <a:lnTo>
                  <a:pt x="3873" y="1791"/>
                </a:lnTo>
                <a:lnTo>
                  <a:pt x="4257" y="1755"/>
                </a:lnTo>
                <a:lnTo>
                  <a:pt x="4659" y="1755"/>
                </a:lnTo>
                <a:lnTo>
                  <a:pt x="5043" y="1791"/>
                </a:lnTo>
                <a:lnTo>
                  <a:pt x="5426" y="1846"/>
                </a:lnTo>
                <a:lnTo>
                  <a:pt x="5810" y="1956"/>
                </a:lnTo>
                <a:lnTo>
                  <a:pt x="6139" y="2065"/>
                </a:lnTo>
                <a:lnTo>
                  <a:pt x="6303" y="2120"/>
                </a:lnTo>
                <a:lnTo>
                  <a:pt x="6468" y="2157"/>
                </a:lnTo>
                <a:lnTo>
                  <a:pt x="6632" y="2193"/>
                </a:lnTo>
                <a:lnTo>
                  <a:pt x="6796" y="2175"/>
                </a:lnTo>
                <a:lnTo>
                  <a:pt x="6961" y="2138"/>
                </a:lnTo>
                <a:lnTo>
                  <a:pt x="7052" y="2102"/>
                </a:lnTo>
                <a:lnTo>
                  <a:pt x="7125" y="2065"/>
                </a:lnTo>
                <a:lnTo>
                  <a:pt x="7217" y="2010"/>
                </a:lnTo>
                <a:lnTo>
                  <a:pt x="7271" y="1937"/>
                </a:lnTo>
                <a:lnTo>
                  <a:pt x="7399" y="1791"/>
                </a:lnTo>
                <a:lnTo>
                  <a:pt x="7454" y="1645"/>
                </a:lnTo>
                <a:lnTo>
                  <a:pt x="7509" y="1481"/>
                </a:lnTo>
                <a:lnTo>
                  <a:pt x="7509" y="1298"/>
                </a:lnTo>
                <a:lnTo>
                  <a:pt x="7491" y="1134"/>
                </a:lnTo>
                <a:lnTo>
                  <a:pt x="7436" y="969"/>
                </a:lnTo>
                <a:lnTo>
                  <a:pt x="7363" y="805"/>
                </a:lnTo>
                <a:lnTo>
                  <a:pt x="7253" y="677"/>
                </a:lnTo>
                <a:lnTo>
                  <a:pt x="7180" y="640"/>
                </a:lnTo>
                <a:lnTo>
                  <a:pt x="7107" y="585"/>
                </a:lnTo>
                <a:lnTo>
                  <a:pt x="6669" y="403"/>
                </a:lnTo>
                <a:lnTo>
                  <a:pt x="6230" y="257"/>
                </a:lnTo>
                <a:lnTo>
                  <a:pt x="5792" y="147"/>
                </a:lnTo>
                <a:lnTo>
                  <a:pt x="5335" y="74"/>
                </a:lnTo>
                <a:lnTo>
                  <a:pt x="4878" y="19"/>
                </a:lnTo>
                <a:lnTo>
                  <a:pt x="4421" y="1"/>
                </a:lnTo>
                <a:close/>
              </a:path>
            </a:pathLst>
          </a:custGeom>
          <a:solidFill>
            <a:srgbClr val="000000"/>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48" name="Google Shape;1032;p31">
            <a:extLst>
              <a:ext uri="{FF2B5EF4-FFF2-40B4-BE49-F238E27FC236}">
                <a16:creationId xmlns:a16="http://schemas.microsoft.com/office/drawing/2014/main" id="{8EC8FE46-122B-FA4A-3EF3-7DD8E9BA123E}"/>
              </a:ext>
            </a:extLst>
          </p:cNvPr>
          <p:cNvSpPr/>
          <p:nvPr/>
        </p:nvSpPr>
        <p:spPr>
          <a:xfrm>
            <a:off x="1274319" y="4028232"/>
            <a:ext cx="174159" cy="66228"/>
          </a:xfrm>
          <a:custGeom>
            <a:avLst/>
            <a:gdLst/>
            <a:ahLst/>
            <a:cxnLst/>
            <a:rect l="l" t="t" r="r" b="b"/>
            <a:pathLst>
              <a:path w="7400" h="2814" extrusionOk="0">
                <a:moveTo>
                  <a:pt x="822" y="0"/>
                </a:moveTo>
                <a:lnTo>
                  <a:pt x="676" y="18"/>
                </a:lnTo>
                <a:lnTo>
                  <a:pt x="530" y="55"/>
                </a:lnTo>
                <a:lnTo>
                  <a:pt x="384" y="110"/>
                </a:lnTo>
                <a:lnTo>
                  <a:pt x="256" y="201"/>
                </a:lnTo>
                <a:lnTo>
                  <a:pt x="146" y="329"/>
                </a:lnTo>
                <a:lnTo>
                  <a:pt x="73" y="457"/>
                </a:lnTo>
                <a:lnTo>
                  <a:pt x="37" y="603"/>
                </a:lnTo>
                <a:lnTo>
                  <a:pt x="0" y="749"/>
                </a:lnTo>
                <a:lnTo>
                  <a:pt x="19" y="895"/>
                </a:lnTo>
                <a:lnTo>
                  <a:pt x="55" y="1041"/>
                </a:lnTo>
                <a:lnTo>
                  <a:pt x="110" y="1169"/>
                </a:lnTo>
                <a:lnTo>
                  <a:pt x="201" y="1297"/>
                </a:lnTo>
                <a:lnTo>
                  <a:pt x="384" y="1480"/>
                </a:lnTo>
                <a:lnTo>
                  <a:pt x="567" y="1644"/>
                </a:lnTo>
                <a:lnTo>
                  <a:pt x="768" y="1790"/>
                </a:lnTo>
                <a:lnTo>
                  <a:pt x="1005" y="1955"/>
                </a:lnTo>
                <a:lnTo>
                  <a:pt x="1243" y="2101"/>
                </a:lnTo>
                <a:lnTo>
                  <a:pt x="1498" y="2229"/>
                </a:lnTo>
                <a:lnTo>
                  <a:pt x="1772" y="2357"/>
                </a:lnTo>
                <a:lnTo>
                  <a:pt x="2065" y="2466"/>
                </a:lnTo>
                <a:lnTo>
                  <a:pt x="2357" y="2558"/>
                </a:lnTo>
                <a:lnTo>
                  <a:pt x="2668" y="2631"/>
                </a:lnTo>
                <a:lnTo>
                  <a:pt x="2996" y="2704"/>
                </a:lnTo>
                <a:lnTo>
                  <a:pt x="3307" y="2759"/>
                </a:lnTo>
                <a:lnTo>
                  <a:pt x="3654" y="2795"/>
                </a:lnTo>
                <a:lnTo>
                  <a:pt x="3983" y="2814"/>
                </a:lnTo>
                <a:lnTo>
                  <a:pt x="4330" y="2795"/>
                </a:lnTo>
                <a:lnTo>
                  <a:pt x="4677" y="2777"/>
                </a:lnTo>
                <a:lnTo>
                  <a:pt x="4969" y="2722"/>
                </a:lnTo>
                <a:lnTo>
                  <a:pt x="5280" y="2667"/>
                </a:lnTo>
                <a:lnTo>
                  <a:pt x="5572" y="2594"/>
                </a:lnTo>
                <a:lnTo>
                  <a:pt x="5883" y="2503"/>
                </a:lnTo>
                <a:lnTo>
                  <a:pt x="6175" y="2375"/>
                </a:lnTo>
                <a:lnTo>
                  <a:pt x="6468" y="2247"/>
                </a:lnTo>
                <a:lnTo>
                  <a:pt x="6760" y="2083"/>
                </a:lnTo>
                <a:lnTo>
                  <a:pt x="7052" y="1900"/>
                </a:lnTo>
                <a:lnTo>
                  <a:pt x="7180" y="1809"/>
                </a:lnTo>
                <a:lnTo>
                  <a:pt x="7271" y="1681"/>
                </a:lnTo>
                <a:lnTo>
                  <a:pt x="7344" y="1553"/>
                </a:lnTo>
                <a:lnTo>
                  <a:pt x="7381" y="1407"/>
                </a:lnTo>
                <a:lnTo>
                  <a:pt x="7399" y="1261"/>
                </a:lnTo>
                <a:lnTo>
                  <a:pt x="7381" y="1114"/>
                </a:lnTo>
                <a:lnTo>
                  <a:pt x="7344" y="968"/>
                </a:lnTo>
                <a:lnTo>
                  <a:pt x="7271" y="822"/>
                </a:lnTo>
                <a:lnTo>
                  <a:pt x="7162" y="713"/>
                </a:lnTo>
                <a:lnTo>
                  <a:pt x="7052" y="621"/>
                </a:lnTo>
                <a:lnTo>
                  <a:pt x="6906" y="548"/>
                </a:lnTo>
                <a:lnTo>
                  <a:pt x="6778" y="512"/>
                </a:lnTo>
                <a:lnTo>
                  <a:pt x="6632" y="493"/>
                </a:lnTo>
                <a:lnTo>
                  <a:pt x="6468" y="512"/>
                </a:lnTo>
                <a:lnTo>
                  <a:pt x="6321" y="548"/>
                </a:lnTo>
                <a:lnTo>
                  <a:pt x="6194" y="621"/>
                </a:lnTo>
                <a:lnTo>
                  <a:pt x="6011" y="731"/>
                </a:lnTo>
                <a:lnTo>
                  <a:pt x="5846" y="822"/>
                </a:lnTo>
                <a:lnTo>
                  <a:pt x="5481" y="987"/>
                </a:lnTo>
                <a:lnTo>
                  <a:pt x="5116" y="1114"/>
                </a:lnTo>
                <a:lnTo>
                  <a:pt x="4769" y="1188"/>
                </a:lnTo>
                <a:lnTo>
                  <a:pt x="4403" y="1242"/>
                </a:lnTo>
                <a:lnTo>
                  <a:pt x="4038" y="1261"/>
                </a:lnTo>
                <a:lnTo>
                  <a:pt x="3691" y="1242"/>
                </a:lnTo>
                <a:lnTo>
                  <a:pt x="3344" y="1206"/>
                </a:lnTo>
                <a:lnTo>
                  <a:pt x="3015" y="1133"/>
                </a:lnTo>
                <a:lnTo>
                  <a:pt x="2704" y="1041"/>
                </a:lnTo>
                <a:lnTo>
                  <a:pt x="2430" y="932"/>
                </a:lnTo>
                <a:lnTo>
                  <a:pt x="2156" y="822"/>
                </a:lnTo>
                <a:lnTo>
                  <a:pt x="1900" y="694"/>
                </a:lnTo>
                <a:lnTo>
                  <a:pt x="1699" y="548"/>
                </a:lnTo>
                <a:lnTo>
                  <a:pt x="1498" y="402"/>
                </a:lnTo>
                <a:lnTo>
                  <a:pt x="1352" y="256"/>
                </a:lnTo>
                <a:lnTo>
                  <a:pt x="1243" y="164"/>
                </a:lnTo>
                <a:lnTo>
                  <a:pt x="1096" y="73"/>
                </a:lnTo>
                <a:lnTo>
                  <a:pt x="969" y="37"/>
                </a:lnTo>
                <a:lnTo>
                  <a:pt x="822" y="0"/>
                </a:lnTo>
                <a:close/>
              </a:path>
            </a:pathLst>
          </a:custGeom>
          <a:solidFill>
            <a:srgbClr val="C16B5B"/>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49" name="Google Shape;1033;p31">
            <a:extLst>
              <a:ext uri="{FF2B5EF4-FFF2-40B4-BE49-F238E27FC236}">
                <a16:creationId xmlns:a16="http://schemas.microsoft.com/office/drawing/2014/main" id="{21DFA2CE-9909-52A3-0263-7F9676DE1D56}"/>
              </a:ext>
            </a:extLst>
          </p:cNvPr>
          <p:cNvSpPr/>
          <p:nvPr/>
        </p:nvSpPr>
        <p:spPr>
          <a:xfrm>
            <a:off x="1366764" y="3940069"/>
            <a:ext cx="54626" cy="45611"/>
          </a:xfrm>
          <a:custGeom>
            <a:avLst/>
            <a:gdLst/>
            <a:ahLst/>
            <a:cxnLst/>
            <a:rect l="l" t="t" r="r" b="b"/>
            <a:pathLst>
              <a:path w="2321" h="1938" extrusionOk="0">
                <a:moveTo>
                  <a:pt x="1224" y="1"/>
                </a:moveTo>
                <a:lnTo>
                  <a:pt x="1041" y="19"/>
                </a:lnTo>
                <a:lnTo>
                  <a:pt x="859" y="74"/>
                </a:lnTo>
                <a:lnTo>
                  <a:pt x="676" y="147"/>
                </a:lnTo>
                <a:lnTo>
                  <a:pt x="475" y="238"/>
                </a:lnTo>
                <a:lnTo>
                  <a:pt x="292" y="366"/>
                </a:lnTo>
                <a:lnTo>
                  <a:pt x="73" y="512"/>
                </a:lnTo>
                <a:lnTo>
                  <a:pt x="37" y="567"/>
                </a:lnTo>
                <a:lnTo>
                  <a:pt x="0" y="640"/>
                </a:lnTo>
                <a:lnTo>
                  <a:pt x="18" y="713"/>
                </a:lnTo>
                <a:lnTo>
                  <a:pt x="55" y="786"/>
                </a:lnTo>
                <a:lnTo>
                  <a:pt x="110" y="841"/>
                </a:lnTo>
                <a:lnTo>
                  <a:pt x="183" y="860"/>
                </a:lnTo>
                <a:lnTo>
                  <a:pt x="256" y="860"/>
                </a:lnTo>
                <a:lnTo>
                  <a:pt x="329" y="823"/>
                </a:lnTo>
                <a:lnTo>
                  <a:pt x="493" y="695"/>
                </a:lnTo>
                <a:lnTo>
                  <a:pt x="640" y="604"/>
                </a:lnTo>
                <a:lnTo>
                  <a:pt x="804" y="512"/>
                </a:lnTo>
                <a:lnTo>
                  <a:pt x="950" y="458"/>
                </a:lnTo>
                <a:lnTo>
                  <a:pt x="1096" y="403"/>
                </a:lnTo>
                <a:lnTo>
                  <a:pt x="1242" y="385"/>
                </a:lnTo>
                <a:lnTo>
                  <a:pt x="1370" y="385"/>
                </a:lnTo>
                <a:lnTo>
                  <a:pt x="1498" y="403"/>
                </a:lnTo>
                <a:lnTo>
                  <a:pt x="1626" y="439"/>
                </a:lnTo>
                <a:lnTo>
                  <a:pt x="1736" y="531"/>
                </a:lnTo>
                <a:lnTo>
                  <a:pt x="1827" y="640"/>
                </a:lnTo>
                <a:lnTo>
                  <a:pt x="1882" y="786"/>
                </a:lnTo>
                <a:lnTo>
                  <a:pt x="1918" y="969"/>
                </a:lnTo>
                <a:lnTo>
                  <a:pt x="1937" y="1188"/>
                </a:lnTo>
                <a:lnTo>
                  <a:pt x="1918" y="1426"/>
                </a:lnTo>
                <a:lnTo>
                  <a:pt x="1882" y="1718"/>
                </a:lnTo>
                <a:lnTo>
                  <a:pt x="1882" y="1791"/>
                </a:lnTo>
                <a:lnTo>
                  <a:pt x="1900" y="1864"/>
                </a:lnTo>
                <a:lnTo>
                  <a:pt x="1955" y="1919"/>
                </a:lnTo>
                <a:lnTo>
                  <a:pt x="2028" y="1937"/>
                </a:lnTo>
                <a:lnTo>
                  <a:pt x="2083" y="1937"/>
                </a:lnTo>
                <a:lnTo>
                  <a:pt x="2138" y="1919"/>
                </a:lnTo>
                <a:lnTo>
                  <a:pt x="2192" y="1883"/>
                </a:lnTo>
                <a:lnTo>
                  <a:pt x="2229" y="1846"/>
                </a:lnTo>
                <a:lnTo>
                  <a:pt x="2247" y="1773"/>
                </a:lnTo>
                <a:lnTo>
                  <a:pt x="2284" y="1554"/>
                </a:lnTo>
                <a:lnTo>
                  <a:pt x="2302" y="1335"/>
                </a:lnTo>
                <a:lnTo>
                  <a:pt x="2320" y="1152"/>
                </a:lnTo>
                <a:lnTo>
                  <a:pt x="2302" y="969"/>
                </a:lnTo>
                <a:lnTo>
                  <a:pt x="2284" y="823"/>
                </a:lnTo>
                <a:lnTo>
                  <a:pt x="2247" y="677"/>
                </a:lnTo>
                <a:lnTo>
                  <a:pt x="2211" y="549"/>
                </a:lnTo>
                <a:lnTo>
                  <a:pt x="2156" y="439"/>
                </a:lnTo>
                <a:lnTo>
                  <a:pt x="2101" y="348"/>
                </a:lnTo>
                <a:lnTo>
                  <a:pt x="2046" y="275"/>
                </a:lnTo>
                <a:lnTo>
                  <a:pt x="1973" y="202"/>
                </a:lnTo>
                <a:lnTo>
                  <a:pt x="1900" y="147"/>
                </a:lnTo>
                <a:lnTo>
                  <a:pt x="1736" y="56"/>
                </a:lnTo>
                <a:lnTo>
                  <a:pt x="1571" y="19"/>
                </a:lnTo>
                <a:lnTo>
                  <a:pt x="1407" y="1"/>
                </a:lnTo>
                <a:close/>
              </a:path>
            </a:pathLst>
          </a:custGeom>
          <a:solidFill>
            <a:srgbClr val="C16B5B"/>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50" name="Google Shape;1034;p31">
            <a:extLst>
              <a:ext uri="{FF2B5EF4-FFF2-40B4-BE49-F238E27FC236}">
                <a16:creationId xmlns:a16="http://schemas.microsoft.com/office/drawing/2014/main" id="{C1061EFF-0AA3-0FD3-DA19-98513A49B4A1}"/>
              </a:ext>
            </a:extLst>
          </p:cNvPr>
          <p:cNvSpPr/>
          <p:nvPr/>
        </p:nvSpPr>
        <p:spPr>
          <a:xfrm>
            <a:off x="626775" y="3911262"/>
            <a:ext cx="238221" cy="236078"/>
          </a:xfrm>
          <a:custGeom>
            <a:avLst/>
            <a:gdLst/>
            <a:ahLst/>
            <a:cxnLst/>
            <a:rect l="l" t="t" r="r" b="b"/>
            <a:pathLst>
              <a:path w="10122" h="10031" extrusionOk="0">
                <a:moveTo>
                  <a:pt x="3910" y="1"/>
                </a:moveTo>
                <a:lnTo>
                  <a:pt x="3673" y="19"/>
                </a:lnTo>
                <a:lnTo>
                  <a:pt x="3435" y="19"/>
                </a:lnTo>
                <a:lnTo>
                  <a:pt x="3216" y="56"/>
                </a:lnTo>
                <a:lnTo>
                  <a:pt x="2979" y="92"/>
                </a:lnTo>
                <a:lnTo>
                  <a:pt x="2759" y="147"/>
                </a:lnTo>
                <a:lnTo>
                  <a:pt x="2540" y="220"/>
                </a:lnTo>
                <a:lnTo>
                  <a:pt x="2339" y="293"/>
                </a:lnTo>
                <a:lnTo>
                  <a:pt x="2120" y="384"/>
                </a:lnTo>
                <a:lnTo>
                  <a:pt x="1937" y="476"/>
                </a:lnTo>
                <a:lnTo>
                  <a:pt x="1736" y="585"/>
                </a:lnTo>
                <a:lnTo>
                  <a:pt x="1554" y="713"/>
                </a:lnTo>
                <a:lnTo>
                  <a:pt x="1371" y="841"/>
                </a:lnTo>
                <a:lnTo>
                  <a:pt x="1206" y="1006"/>
                </a:lnTo>
                <a:lnTo>
                  <a:pt x="1042" y="1152"/>
                </a:lnTo>
                <a:lnTo>
                  <a:pt x="878" y="1334"/>
                </a:lnTo>
                <a:lnTo>
                  <a:pt x="750" y="1499"/>
                </a:lnTo>
                <a:lnTo>
                  <a:pt x="622" y="1682"/>
                </a:lnTo>
                <a:lnTo>
                  <a:pt x="494" y="1883"/>
                </a:lnTo>
                <a:lnTo>
                  <a:pt x="403" y="2084"/>
                </a:lnTo>
                <a:lnTo>
                  <a:pt x="311" y="2284"/>
                </a:lnTo>
                <a:lnTo>
                  <a:pt x="220" y="2485"/>
                </a:lnTo>
                <a:lnTo>
                  <a:pt x="165" y="2705"/>
                </a:lnTo>
                <a:lnTo>
                  <a:pt x="110" y="2924"/>
                </a:lnTo>
                <a:lnTo>
                  <a:pt x="55" y="3143"/>
                </a:lnTo>
                <a:lnTo>
                  <a:pt x="37" y="3381"/>
                </a:lnTo>
                <a:lnTo>
                  <a:pt x="19" y="3600"/>
                </a:lnTo>
                <a:lnTo>
                  <a:pt x="1" y="3837"/>
                </a:lnTo>
                <a:lnTo>
                  <a:pt x="1" y="4075"/>
                </a:lnTo>
                <a:lnTo>
                  <a:pt x="19" y="4312"/>
                </a:lnTo>
                <a:lnTo>
                  <a:pt x="55" y="4550"/>
                </a:lnTo>
                <a:lnTo>
                  <a:pt x="92" y="4787"/>
                </a:lnTo>
                <a:lnTo>
                  <a:pt x="129" y="5025"/>
                </a:lnTo>
                <a:lnTo>
                  <a:pt x="202" y="5281"/>
                </a:lnTo>
                <a:lnTo>
                  <a:pt x="275" y="5518"/>
                </a:lnTo>
                <a:lnTo>
                  <a:pt x="457" y="5993"/>
                </a:lnTo>
                <a:lnTo>
                  <a:pt x="677" y="6468"/>
                </a:lnTo>
                <a:lnTo>
                  <a:pt x="805" y="6687"/>
                </a:lnTo>
                <a:lnTo>
                  <a:pt x="932" y="6925"/>
                </a:lnTo>
                <a:lnTo>
                  <a:pt x="1097" y="7144"/>
                </a:lnTo>
                <a:lnTo>
                  <a:pt x="1243" y="7382"/>
                </a:lnTo>
                <a:lnTo>
                  <a:pt x="1426" y="7601"/>
                </a:lnTo>
                <a:lnTo>
                  <a:pt x="1608" y="7802"/>
                </a:lnTo>
                <a:lnTo>
                  <a:pt x="1791" y="8021"/>
                </a:lnTo>
                <a:lnTo>
                  <a:pt x="2010" y="8222"/>
                </a:lnTo>
                <a:lnTo>
                  <a:pt x="2211" y="8405"/>
                </a:lnTo>
                <a:lnTo>
                  <a:pt x="2430" y="8587"/>
                </a:lnTo>
                <a:lnTo>
                  <a:pt x="2650" y="8770"/>
                </a:lnTo>
                <a:lnTo>
                  <a:pt x="2869" y="8934"/>
                </a:lnTo>
                <a:lnTo>
                  <a:pt x="3106" y="9081"/>
                </a:lnTo>
                <a:lnTo>
                  <a:pt x="3344" y="9227"/>
                </a:lnTo>
                <a:lnTo>
                  <a:pt x="3581" y="9355"/>
                </a:lnTo>
                <a:lnTo>
                  <a:pt x="3819" y="9464"/>
                </a:lnTo>
                <a:lnTo>
                  <a:pt x="4294" y="9665"/>
                </a:lnTo>
                <a:lnTo>
                  <a:pt x="4769" y="9830"/>
                </a:lnTo>
                <a:lnTo>
                  <a:pt x="5025" y="9884"/>
                </a:lnTo>
                <a:lnTo>
                  <a:pt x="5262" y="9939"/>
                </a:lnTo>
                <a:lnTo>
                  <a:pt x="5500" y="9976"/>
                </a:lnTo>
                <a:lnTo>
                  <a:pt x="5756" y="10012"/>
                </a:lnTo>
                <a:lnTo>
                  <a:pt x="5993" y="10031"/>
                </a:lnTo>
                <a:lnTo>
                  <a:pt x="6468" y="10031"/>
                </a:lnTo>
                <a:lnTo>
                  <a:pt x="6687" y="10012"/>
                </a:lnTo>
                <a:lnTo>
                  <a:pt x="6925" y="9976"/>
                </a:lnTo>
                <a:lnTo>
                  <a:pt x="7144" y="9939"/>
                </a:lnTo>
                <a:lnTo>
                  <a:pt x="7363" y="9884"/>
                </a:lnTo>
                <a:lnTo>
                  <a:pt x="7582" y="9830"/>
                </a:lnTo>
                <a:lnTo>
                  <a:pt x="7802" y="9738"/>
                </a:lnTo>
                <a:lnTo>
                  <a:pt x="8003" y="9665"/>
                </a:lnTo>
                <a:lnTo>
                  <a:pt x="8204" y="9556"/>
                </a:lnTo>
                <a:lnTo>
                  <a:pt x="8405" y="9446"/>
                </a:lnTo>
                <a:lnTo>
                  <a:pt x="8587" y="9318"/>
                </a:lnTo>
                <a:lnTo>
                  <a:pt x="8770" y="9190"/>
                </a:lnTo>
                <a:lnTo>
                  <a:pt x="8934" y="9044"/>
                </a:lnTo>
                <a:lnTo>
                  <a:pt x="9099" y="8880"/>
                </a:lnTo>
                <a:lnTo>
                  <a:pt x="9245" y="8715"/>
                </a:lnTo>
                <a:lnTo>
                  <a:pt x="9391" y="8533"/>
                </a:lnTo>
                <a:lnTo>
                  <a:pt x="9519" y="8350"/>
                </a:lnTo>
                <a:lnTo>
                  <a:pt x="9629" y="8149"/>
                </a:lnTo>
                <a:lnTo>
                  <a:pt x="9738" y="7966"/>
                </a:lnTo>
                <a:lnTo>
                  <a:pt x="9830" y="7747"/>
                </a:lnTo>
                <a:lnTo>
                  <a:pt x="9903" y="7546"/>
                </a:lnTo>
                <a:lnTo>
                  <a:pt x="9976" y="7327"/>
                </a:lnTo>
                <a:lnTo>
                  <a:pt x="10031" y="7108"/>
                </a:lnTo>
                <a:lnTo>
                  <a:pt x="10067" y="6888"/>
                </a:lnTo>
                <a:lnTo>
                  <a:pt x="10104" y="6669"/>
                </a:lnTo>
                <a:lnTo>
                  <a:pt x="10122" y="6432"/>
                </a:lnTo>
                <a:lnTo>
                  <a:pt x="10122" y="6194"/>
                </a:lnTo>
                <a:lnTo>
                  <a:pt x="10122" y="5957"/>
                </a:lnTo>
                <a:lnTo>
                  <a:pt x="10104" y="5719"/>
                </a:lnTo>
                <a:lnTo>
                  <a:pt x="10085" y="5482"/>
                </a:lnTo>
                <a:lnTo>
                  <a:pt x="10049" y="5244"/>
                </a:lnTo>
                <a:lnTo>
                  <a:pt x="9994" y="5007"/>
                </a:lnTo>
                <a:lnTo>
                  <a:pt x="9939" y="4769"/>
                </a:lnTo>
                <a:lnTo>
                  <a:pt x="9866" y="4532"/>
                </a:lnTo>
                <a:lnTo>
                  <a:pt x="9683" y="4038"/>
                </a:lnTo>
                <a:lnTo>
                  <a:pt x="9464" y="3582"/>
                </a:lnTo>
                <a:lnTo>
                  <a:pt x="9336" y="3344"/>
                </a:lnTo>
                <a:lnTo>
                  <a:pt x="9190" y="3107"/>
                </a:lnTo>
                <a:lnTo>
                  <a:pt x="9044" y="2887"/>
                </a:lnTo>
                <a:lnTo>
                  <a:pt x="8880" y="2668"/>
                </a:lnTo>
                <a:lnTo>
                  <a:pt x="8715" y="2449"/>
                </a:lnTo>
                <a:lnTo>
                  <a:pt x="8532" y="2230"/>
                </a:lnTo>
                <a:lnTo>
                  <a:pt x="8331" y="2029"/>
                </a:lnTo>
                <a:lnTo>
                  <a:pt x="8131" y="1828"/>
                </a:lnTo>
                <a:lnTo>
                  <a:pt x="7911" y="1627"/>
                </a:lnTo>
                <a:lnTo>
                  <a:pt x="7710" y="1444"/>
                </a:lnTo>
                <a:lnTo>
                  <a:pt x="7473" y="1261"/>
                </a:lnTo>
                <a:lnTo>
                  <a:pt x="7254" y="1097"/>
                </a:lnTo>
                <a:lnTo>
                  <a:pt x="7034" y="951"/>
                </a:lnTo>
                <a:lnTo>
                  <a:pt x="6797" y="823"/>
                </a:lnTo>
                <a:lnTo>
                  <a:pt x="6559" y="677"/>
                </a:lnTo>
                <a:lnTo>
                  <a:pt x="6322" y="567"/>
                </a:lnTo>
                <a:lnTo>
                  <a:pt x="5847" y="366"/>
                </a:lnTo>
                <a:lnTo>
                  <a:pt x="5354" y="202"/>
                </a:lnTo>
                <a:lnTo>
                  <a:pt x="5116" y="147"/>
                </a:lnTo>
                <a:lnTo>
                  <a:pt x="4860" y="92"/>
                </a:lnTo>
                <a:lnTo>
                  <a:pt x="4623" y="56"/>
                </a:lnTo>
                <a:lnTo>
                  <a:pt x="4385" y="19"/>
                </a:lnTo>
                <a:lnTo>
                  <a:pt x="4148" y="1"/>
                </a:lnTo>
                <a:close/>
              </a:path>
            </a:pathLst>
          </a:custGeom>
          <a:solidFill>
            <a:srgbClr val="F4B1A4"/>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51" name="Google Shape;1035;p31">
            <a:extLst>
              <a:ext uri="{FF2B5EF4-FFF2-40B4-BE49-F238E27FC236}">
                <a16:creationId xmlns:a16="http://schemas.microsoft.com/office/drawing/2014/main" id="{CC25510F-9F75-A161-358D-2163C907B15F}"/>
              </a:ext>
            </a:extLst>
          </p:cNvPr>
          <p:cNvSpPr/>
          <p:nvPr/>
        </p:nvSpPr>
        <p:spPr>
          <a:xfrm>
            <a:off x="659889" y="3950831"/>
            <a:ext cx="148365" cy="145352"/>
          </a:xfrm>
          <a:custGeom>
            <a:avLst/>
            <a:gdLst/>
            <a:ahLst/>
            <a:cxnLst/>
            <a:rect l="l" t="t" r="r" b="b"/>
            <a:pathLst>
              <a:path w="6304" h="6176" extrusionOk="0">
                <a:moveTo>
                  <a:pt x="2814" y="1"/>
                </a:moveTo>
                <a:lnTo>
                  <a:pt x="2430" y="19"/>
                </a:lnTo>
                <a:lnTo>
                  <a:pt x="2229" y="37"/>
                </a:lnTo>
                <a:lnTo>
                  <a:pt x="2047" y="74"/>
                </a:lnTo>
                <a:lnTo>
                  <a:pt x="1864" y="110"/>
                </a:lnTo>
                <a:lnTo>
                  <a:pt x="1681" y="165"/>
                </a:lnTo>
                <a:lnTo>
                  <a:pt x="1517" y="238"/>
                </a:lnTo>
                <a:lnTo>
                  <a:pt x="1352" y="311"/>
                </a:lnTo>
                <a:lnTo>
                  <a:pt x="1188" y="384"/>
                </a:lnTo>
                <a:lnTo>
                  <a:pt x="1042" y="476"/>
                </a:lnTo>
                <a:lnTo>
                  <a:pt x="859" y="622"/>
                </a:lnTo>
                <a:lnTo>
                  <a:pt x="695" y="768"/>
                </a:lnTo>
                <a:lnTo>
                  <a:pt x="548" y="914"/>
                </a:lnTo>
                <a:lnTo>
                  <a:pt x="421" y="1097"/>
                </a:lnTo>
                <a:lnTo>
                  <a:pt x="311" y="1279"/>
                </a:lnTo>
                <a:lnTo>
                  <a:pt x="220" y="1462"/>
                </a:lnTo>
                <a:lnTo>
                  <a:pt x="128" y="1645"/>
                </a:lnTo>
                <a:lnTo>
                  <a:pt x="73" y="1846"/>
                </a:lnTo>
                <a:lnTo>
                  <a:pt x="37" y="2047"/>
                </a:lnTo>
                <a:lnTo>
                  <a:pt x="0" y="2248"/>
                </a:lnTo>
                <a:lnTo>
                  <a:pt x="0" y="2467"/>
                </a:lnTo>
                <a:lnTo>
                  <a:pt x="19" y="2668"/>
                </a:lnTo>
                <a:lnTo>
                  <a:pt x="37" y="2851"/>
                </a:lnTo>
                <a:lnTo>
                  <a:pt x="92" y="3052"/>
                </a:lnTo>
                <a:lnTo>
                  <a:pt x="165" y="3234"/>
                </a:lnTo>
                <a:lnTo>
                  <a:pt x="256" y="3417"/>
                </a:lnTo>
                <a:lnTo>
                  <a:pt x="311" y="3472"/>
                </a:lnTo>
                <a:lnTo>
                  <a:pt x="366" y="3527"/>
                </a:lnTo>
                <a:lnTo>
                  <a:pt x="439" y="3563"/>
                </a:lnTo>
                <a:lnTo>
                  <a:pt x="494" y="3600"/>
                </a:lnTo>
                <a:lnTo>
                  <a:pt x="640" y="3600"/>
                </a:lnTo>
                <a:lnTo>
                  <a:pt x="731" y="3581"/>
                </a:lnTo>
                <a:lnTo>
                  <a:pt x="786" y="3545"/>
                </a:lnTo>
                <a:lnTo>
                  <a:pt x="859" y="3508"/>
                </a:lnTo>
                <a:lnTo>
                  <a:pt x="914" y="3435"/>
                </a:lnTo>
                <a:lnTo>
                  <a:pt x="950" y="3380"/>
                </a:lnTo>
                <a:lnTo>
                  <a:pt x="969" y="3307"/>
                </a:lnTo>
                <a:lnTo>
                  <a:pt x="987" y="3234"/>
                </a:lnTo>
                <a:lnTo>
                  <a:pt x="969" y="3161"/>
                </a:lnTo>
                <a:lnTo>
                  <a:pt x="950" y="3088"/>
                </a:lnTo>
                <a:lnTo>
                  <a:pt x="932" y="3015"/>
                </a:lnTo>
                <a:lnTo>
                  <a:pt x="859" y="2887"/>
                </a:lnTo>
                <a:lnTo>
                  <a:pt x="823" y="2759"/>
                </a:lnTo>
                <a:lnTo>
                  <a:pt x="786" y="2631"/>
                </a:lnTo>
                <a:lnTo>
                  <a:pt x="768" y="2503"/>
                </a:lnTo>
                <a:lnTo>
                  <a:pt x="768" y="2376"/>
                </a:lnTo>
                <a:lnTo>
                  <a:pt x="786" y="2248"/>
                </a:lnTo>
                <a:lnTo>
                  <a:pt x="804" y="2102"/>
                </a:lnTo>
                <a:lnTo>
                  <a:pt x="841" y="1974"/>
                </a:lnTo>
                <a:lnTo>
                  <a:pt x="896" y="1846"/>
                </a:lnTo>
                <a:lnTo>
                  <a:pt x="950" y="1718"/>
                </a:lnTo>
                <a:lnTo>
                  <a:pt x="1097" y="1499"/>
                </a:lnTo>
                <a:lnTo>
                  <a:pt x="1279" y="1298"/>
                </a:lnTo>
                <a:lnTo>
                  <a:pt x="1371" y="1206"/>
                </a:lnTo>
                <a:lnTo>
                  <a:pt x="1480" y="1133"/>
                </a:lnTo>
                <a:lnTo>
                  <a:pt x="1645" y="1024"/>
                </a:lnTo>
                <a:lnTo>
                  <a:pt x="1846" y="932"/>
                </a:lnTo>
                <a:lnTo>
                  <a:pt x="2047" y="859"/>
                </a:lnTo>
                <a:lnTo>
                  <a:pt x="2266" y="823"/>
                </a:lnTo>
                <a:lnTo>
                  <a:pt x="2503" y="786"/>
                </a:lnTo>
                <a:lnTo>
                  <a:pt x="2723" y="768"/>
                </a:lnTo>
                <a:lnTo>
                  <a:pt x="2960" y="786"/>
                </a:lnTo>
                <a:lnTo>
                  <a:pt x="3216" y="823"/>
                </a:lnTo>
                <a:lnTo>
                  <a:pt x="3070" y="914"/>
                </a:lnTo>
                <a:lnTo>
                  <a:pt x="2924" y="1024"/>
                </a:lnTo>
                <a:lnTo>
                  <a:pt x="2796" y="1133"/>
                </a:lnTo>
                <a:lnTo>
                  <a:pt x="2686" y="1279"/>
                </a:lnTo>
                <a:lnTo>
                  <a:pt x="2540" y="1480"/>
                </a:lnTo>
                <a:lnTo>
                  <a:pt x="2449" y="1681"/>
                </a:lnTo>
                <a:lnTo>
                  <a:pt x="2357" y="1919"/>
                </a:lnTo>
                <a:lnTo>
                  <a:pt x="2302" y="2156"/>
                </a:lnTo>
                <a:lnTo>
                  <a:pt x="2284" y="2394"/>
                </a:lnTo>
                <a:lnTo>
                  <a:pt x="2266" y="2631"/>
                </a:lnTo>
                <a:lnTo>
                  <a:pt x="2302" y="2869"/>
                </a:lnTo>
                <a:lnTo>
                  <a:pt x="2339" y="3106"/>
                </a:lnTo>
                <a:lnTo>
                  <a:pt x="2375" y="3161"/>
                </a:lnTo>
                <a:lnTo>
                  <a:pt x="2412" y="3216"/>
                </a:lnTo>
                <a:lnTo>
                  <a:pt x="2449" y="3271"/>
                </a:lnTo>
                <a:lnTo>
                  <a:pt x="2503" y="3326"/>
                </a:lnTo>
                <a:lnTo>
                  <a:pt x="2558" y="3344"/>
                </a:lnTo>
                <a:lnTo>
                  <a:pt x="2631" y="3362"/>
                </a:lnTo>
                <a:lnTo>
                  <a:pt x="2686" y="3380"/>
                </a:lnTo>
                <a:lnTo>
                  <a:pt x="2759" y="3380"/>
                </a:lnTo>
                <a:lnTo>
                  <a:pt x="2832" y="3362"/>
                </a:lnTo>
                <a:lnTo>
                  <a:pt x="2905" y="3344"/>
                </a:lnTo>
                <a:lnTo>
                  <a:pt x="2960" y="3307"/>
                </a:lnTo>
                <a:lnTo>
                  <a:pt x="3015" y="3253"/>
                </a:lnTo>
                <a:lnTo>
                  <a:pt x="3051" y="3179"/>
                </a:lnTo>
                <a:lnTo>
                  <a:pt x="3088" y="3125"/>
                </a:lnTo>
                <a:lnTo>
                  <a:pt x="3106" y="3052"/>
                </a:lnTo>
                <a:lnTo>
                  <a:pt x="3106" y="2960"/>
                </a:lnTo>
                <a:lnTo>
                  <a:pt x="3088" y="2887"/>
                </a:lnTo>
                <a:lnTo>
                  <a:pt x="3070" y="2741"/>
                </a:lnTo>
                <a:lnTo>
                  <a:pt x="3051" y="2595"/>
                </a:lnTo>
                <a:lnTo>
                  <a:pt x="3051" y="2430"/>
                </a:lnTo>
                <a:lnTo>
                  <a:pt x="3070" y="2284"/>
                </a:lnTo>
                <a:lnTo>
                  <a:pt x="3106" y="2138"/>
                </a:lnTo>
                <a:lnTo>
                  <a:pt x="3161" y="1992"/>
                </a:lnTo>
                <a:lnTo>
                  <a:pt x="3216" y="1864"/>
                </a:lnTo>
                <a:lnTo>
                  <a:pt x="3307" y="1736"/>
                </a:lnTo>
                <a:lnTo>
                  <a:pt x="3399" y="1627"/>
                </a:lnTo>
                <a:lnTo>
                  <a:pt x="3508" y="1535"/>
                </a:lnTo>
                <a:lnTo>
                  <a:pt x="3636" y="1444"/>
                </a:lnTo>
                <a:lnTo>
                  <a:pt x="3764" y="1389"/>
                </a:lnTo>
                <a:lnTo>
                  <a:pt x="3910" y="1334"/>
                </a:lnTo>
                <a:lnTo>
                  <a:pt x="4074" y="1279"/>
                </a:lnTo>
                <a:lnTo>
                  <a:pt x="4221" y="1243"/>
                </a:lnTo>
                <a:lnTo>
                  <a:pt x="4367" y="1225"/>
                </a:lnTo>
                <a:lnTo>
                  <a:pt x="4549" y="1353"/>
                </a:lnTo>
                <a:lnTo>
                  <a:pt x="4696" y="1499"/>
                </a:lnTo>
                <a:lnTo>
                  <a:pt x="4769" y="1590"/>
                </a:lnTo>
                <a:lnTo>
                  <a:pt x="4824" y="1681"/>
                </a:lnTo>
                <a:lnTo>
                  <a:pt x="4878" y="1791"/>
                </a:lnTo>
                <a:lnTo>
                  <a:pt x="4915" y="1901"/>
                </a:lnTo>
                <a:lnTo>
                  <a:pt x="4951" y="2010"/>
                </a:lnTo>
                <a:lnTo>
                  <a:pt x="4951" y="2102"/>
                </a:lnTo>
                <a:lnTo>
                  <a:pt x="4951" y="2211"/>
                </a:lnTo>
                <a:lnTo>
                  <a:pt x="4933" y="2303"/>
                </a:lnTo>
                <a:lnTo>
                  <a:pt x="4897" y="2412"/>
                </a:lnTo>
                <a:lnTo>
                  <a:pt x="4860" y="2503"/>
                </a:lnTo>
                <a:lnTo>
                  <a:pt x="4732" y="2668"/>
                </a:lnTo>
                <a:lnTo>
                  <a:pt x="4586" y="2851"/>
                </a:lnTo>
                <a:lnTo>
                  <a:pt x="4422" y="3015"/>
                </a:lnTo>
                <a:lnTo>
                  <a:pt x="4239" y="3198"/>
                </a:lnTo>
                <a:lnTo>
                  <a:pt x="4074" y="3399"/>
                </a:lnTo>
                <a:lnTo>
                  <a:pt x="3910" y="3618"/>
                </a:lnTo>
                <a:lnTo>
                  <a:pt x="3837" y="3746"/>
                </a:lnTo>
                <a:lnTo>
                  <a:pt x="3764" y="3855"/>
                </a:lnTo>
                <a:lnTo>
                  <a:pt x="3727" y="3983"/>
                </a:lnTo>
                <a:lnTo>
                  <a:pt x="3691" y="4111"/>
                </a:lnTo>
                <a:lnTo>
                  <a:pt x="3636" y="4367"/>
                </a:lnTo>
                <a:lnTo>
                  <a:pt x="3636" y="4623"/>
                </a:lnTo>
                <a:lnTo>
                  <a:pt x="3673" y="4878"/>
                </a:lnTo>
                <a:lnTo>
                  <a:pt x="3746" y="5134"/>
                </a:lnTo>
                <a:lnTo>
                  <a:pt x="3855" y="5372"/>
                </a:lnTo>
                <a:lnTo>
                  <a:pt x="4001" y="5573"/>
                </a:lnTo>
                <a:lnTo>
                  <a:pt x="4093" y="5682"/>
                </a:lnTo>
                <a:lnTo>
                  <a:pt x="4184" y="5774"/>
                </a:lnTo>
                <a:lnTo>
                  <a:pt x="4330" y="5865"/>
                </a:lnTo>
                <a:lnTo>
                  <a:pt x="4476" y="5956"/>
                </a:lnTo>
                <a:lnTo>
                  <a:pt x="4623" y="6048"/>
                </a:lnTo>
                <a:lnTo>
                  <a:pt x="4787" y="6103"/>
                </a:lnTo>
                <a:lnTo>
                  <a:pt x="4951" y="6139"/>
                </a:lnTo>
                <a:lnTo>
                  <a:pt x="5116" y="6157"/>
                </a:lnTo>
                <a:lnTo>
                  <a:pt x="5299" y="6176"/>
                </a:lnTo>
                <a:lnTo>
                  <a:pt x="5463" y="6157"/>
                </a:lnTo>
                <a:lnTo>
                  <a:pt x="5646" y="6139"/>
                </a:lnTo>
                <a:lnTo>
                  <a:pt x="5810" y="6084"/>
                </a:lnTo>
                <a:lnTo>
                  <a:pt x="5974" y="6029"/>
                </a:lnTo>
                <a:lnTo>
                  <a:pt x="6121" y="5938"/>
                </a:lnTo>
                <a:lnTo>
                  <a:pt x="6194" y="5902"/>
                </a:lnTo>
                <a:lnTo>
                  <a:pt x="6230" y="5847"/>
                </a:lnTo>
                <a:lnTo>
                  <a:pt x="6267" y="5774"/>
                </a:lnTo>
                <a:lnTo>
                  <a:pt x="6303" y="5701"/>
                </a:lnTo>
                <a:lnTo>
                  <a:pt x="6303" y="5628"/>
                </a:lnTo>
                <a:lnTo>
                  <a:pt x="6303" y="5554"/>
                </a:lnTo>
                <a:lnTo>
                  <a:pt x="6285" y="5481"/>
                </a:lnTo>
                <a:lnTo>
                  <a:pt x="6249" y="5408"/>
                </a:lnTo>
                <a:lnTo>
                  <a:pt x="6212" y="5353"/>
                </a:lnTo>
                <a:lnTo>
                  <a:pt x="6157" y="5299"/>
                </a:lnTo>
                <a:lnTo>
                  <a:pt x="6084" y="5262"/>
                </a:lnTo>
                <a:lnTo>
                  <a:pt x="6011" y="5244"/>
                </a:lnTo>
                <a:lnTo>
                  <a:pt x="5938" y="5226"/>
                </a:lnTo>
                <a:lnTo>
                  <a:pt x="5865" y="5226"/>
                </a:lnTo>
                <a:lnTo>
                  <a:pt x="5792" y="5244"/>
                </a:lnTo>
                <a:lnTo>
                  <a:pt x="5719" y="5280"/>
                </a:lnTo>
                <a:lnTo>
                  <a:pt x="5609" y="5335"/>
                </a:lnTo>
                <a:lnTo>
                  <a:pt x="5463" y="5372"/>
                </a:lnTo>
                <a:lnTo>
                  <a:pt x="5335" y="5390"/>
                </a:lnTo>
                <a:lnTo>
                  <a:pt x="5189" y="5390"/>
                </a:lnTo>
                <a:lnTo>
                  <a:pt x="5061" y="5372"/>
                </a:lnTo>
                <a:lnTo>
                  <a:pt x="4933" y="5335"/>
                </a:lnTo>
                <a:lnTo>
                  <a:pt x="4805" y="5262"/>
                </a:lnTo>
                <a:lnTo>
                  <a:pt x="4696" y="5189"/>
                </a:lnTo>
                <a:lnTo>
                  <a:pt x="4604" y="5079"/>
                </a:lnTo>
                <a:lnTo>
                  <a:pt x="4531" y="4970"/>
                </a:lnTo>
                <a:lnTo>
                  <a:pt x="4476" y="4842"/>
                </a:lnTo>
                <a:lnTo>
                  <a:pt x="4440" y="4714"/>
                </a:lnTo>
                <a:lnTo>
                  <a:pt x="4403" y="4586"/>
                </a:lnTo>
                <a:lnTo>
                  <a:pt x="4422" y="4440"/>
                </a:lnTo>
                <a:lnTo>
                  <a:pt x="4440" y="4312"/>
                </a:lnTo>
                <a:lnTo>
                  <a:pt x="4476" y="4184"/>
                </a:lnTo>
                <a:lnTo>
                  <a:pt x="4568" y="4020"/>
                </a:lnTo>
                <a:lnTo>
                  <a:pt x="4677" y="3874"/>
                </a:lnTo>
                <a:lnTo>
                  <a:pt x="4970" y="3563"/>
                </a:lnTo>
                <a:lnTo>
                  <a:pt x="5189" y="3344"/>
                </a:lnTo>
                <a:lnTo>
                  <a:pt x="5390" y="3106"/>
                </a:lnTo>
                <a:lnTo>
                  <a:pt x="5481" y="2960"/>
                </a:lnTo>
                <a:lnTo>
                  <a:pt x="5554" y="2832"/>
                </a:lnTo>
                <a:lnTo>
                  <a:pt x="5627" y="2668"/>
                </a:lnTo>
                <a:lnTo>
                  <a:pt x="5682" y="2503"/>
                </a:lnTo>
                <a:lnTo>
                  <a:pt x="5719" y="2321"/>
                </a:lnTo>
                <a:lnTo>
                  <a:pt x="5737" y="2120"/>
                </a:lnTo>
                <a:lnTo>
                  <a:pt x="5719" y="1919"/>
                </a:lnTo>
                <a:lnTo>
                  <a:pt x="5664" y="1718"/>
                </a:lnTo>
                <a:lnTo>
                  <a:pt x="5609" y="1517"/>
                </a:lnTo>
                <a:lnTo>
                  <a:pt x="5518" y="1334"/>
                </a:lnTo>
                <a:lnTo>
                  <a:pt x="5408" y="1152"/>
                </a:lnTo>
                <a:lnTo>
                  <a:pt x="5262" y="987"/>
                </a:lnTo>
                <a:lnTo>
                  <a:pt x="5152" y="859"/>
                </a:lnTo>
                <a:lnTo>
                  <a:pt x="5024" y="750"/>
                </a:lnTo>
                <a:lnTo>
                  <a:pt x="4897" y="640"/>
                </a:lnTo>
                <a:lnTo>
                  <a:pt x="4750" y="549"/>
                </a:lnTo>
                <a:lnTo>
                  <a:pt x="4586" y="457"/>
                </a:lnTo>
                <a:lnTo>
                  <a:pt x="4403" y="366"/>
                </a:lnTo>
                <a:lnTo>
                  <a:pt x="4038" y="220"/>
                </a:lnTo>
                <a:lnTo>
                  <a:pt x="3618" y="92"/>
                </a:lnTo>
                <a:lnTo>
                  <a:pt x="3216" y="19"/>
                </a:lnTo>
                <a:lnTo>
                  <a:pt x="2814" y="1"/>
                </a:lnTo>
                <a:close/>
              </a:path>
            </a:pathLst>
          </a:custGeom>
          <a:solidFill>
            <a:srgbClr val="C16B5B"/>
          </a:solidFill>
          <a:ln>
            <a:noFill/>
          </a:ln>
        </p:spPr>
        <p:txBody>
          <a:bodyPr spcFirstLastPara="1" wrap="square" lIns="137138" tIns="137138" rIns="137138" bIns="137138"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371600">
              <a:defRPr/>
            </a:pPr>
            <a:endParaRPr sz="2100" kern="0"/>
          </a:p>
        </p:txBody>
      </p:sp>
      <p:sp>
        <p:nvSpPr>
          <p:cNvPr id="4" name="TextBox 3"/>
          <p:cNvSpPr txBox="1"/>
          <p:nvPr/>
        </p:nvSpPr>
        <p:spPr>
          <a:xfrm>
            <a:off x="3400023" y="2064998"/>
            <a:ext cx="5512157" cy="646331"/>
          </a:xfrm>
          <a:prstGeom prst="rect">
            <a:avLst/>
          </a:prstGeom>
          <a:noFill/>
        </p:spPr>
        <p:txBody>
          <a:bodyPr wrap="square" rtlCol="0">
            <a:spAutoFit/>
          </a:bodyPr>
          <a:lstStyle/>
          <a:p>
            <a:pPr algn="ctr"/>
            <a:r>
              <a:rPr lang="vi-VN" sz="3600" b="1" dirty="0" smtClean="0">
                <a:solidFill>
                  <a:srgbClr val="FF0000"/>
                </a:solidFill>
              </a:rPr>
              <a:t>TRẢ LỜI NHANH</a:t>
            </a:r>
            <a:endParaRPr lang="en-US" sz="3600" b="1" dirty="0">
              <a:solidFill>
                <a:srgbClr val="FF0000"/>
              </a:solidFill>
            </a:endParaRPr>
          </a:p>
        </p:txBody>
      </p:sp>
      <p:sp>
        <p:nvSpPr>
          <p:cNvPr id="5" name="TextBox 4"/>
          <p:cNvSpPr txBox="1"/>
          <p:nvPr/>
        </p:nvSpPr>
        <p:spPr>
          <a:xfrm>
            <a:off x="2659711" y="2764303"/>
            <a:ext cx="6920542" cy="1938992"/>
          </a:xfrm>
          <a:prstGeom prst="rect">
            <a:avLst/>
          </a:prstGeom>
          <a:noFill/>
        </p:spPr>
        <p:txBody>
          <a:bodyPr wrap="square" rtlCol="0">
            <a:spAutoFit/>
          </a:bodyPr>
          <a:lstStyle/>
          <a:p>
            <a:r>
              <a:rPr lang="vi-VN" sz="2400" dirty="0" smtClean="0"/>
              <a:t>Có 10 câu hỏi liên quan đến chủ đề bài học . Trong thời gian 5 giây sau khi đọc xong câu hỏi bạn phải đưa ra được đáp án đúng. Sai ở câu nào bạn sẽ bị thu hoa và đạt điểm theo thứ tự câu đó.</a:t>
            </a:r>
            <a:endParaRPr lang="en-US" sz="2400" dirty="0"/>
          </a:p>
        </p:txBody>
      </p:sp>
    </p:spTree>
    <p:extLst>
      <p:ext uri="{BB962C8B-B14F-4D97-AF65-F5344CB8AC3E}">
        <p14:creationId xmlns:p14="http://schemas.microsoft.com/office/powerpoint/2010/main" val="370358837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63"/>
                                        </p:tgtEl>
                                        <p:attrNameLst>
                                          <p:attrName>style.visibility</p:attrName>
                                        </p:attrNameLst>
                                      </p:cBhvr>
                                      <p:to>
                                        <p:strVal val="visible"/>
                                      </p:to>
                                    </p:set>
                                    <p:anim calcmode="lin" valueType="num">
                                      <p:cBhvr additive="base">
                                        <p:cTn id="7" dur="500" fill="hold"/>
                                        <p:tgtEl>
                                          <p:spTgt spid="763"/>
                                        </p:tgtEl>
                                        <p:attrNameLst>
                                          <p:attrName>ppt_x</p:attrName>
                                        </p:attrNameLst>
                                      </p:cBhvr>
                                      <p:tavLst>
                                        <p:tav tm="0">
                                          <p:val>
                                            <p:strVal val="#ppt_x"/>
                                          </p:val>
                                        </p:tav>
                                        <p:tav tm="100000">
                                          <p:val>
                                            <p:strVal val="#ppt_x"/>
                                          </p:val>
                                        </p:tav>
                                      </p:tavLst>
                                    </p:anim>
                                    <p:anim calcmode="lin" valueType="num">
                                      <p:cBhvr additive="base">
                                        <p:cTn id="8" dur="500" fill="hold"/>
                                        <p:tgtEl>
                                          <p:spTgt spid="76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ppt_x"/>
                                          </p:val>
                                        </p:tav>
                                        <p:tav tm="100000">
                                          <p:val>
                                            <p:strVal val="#ppt_x"/>
                                          </p:val>
                                        </p:tav>
                                      </p:tavLst>
                                    </p:anim>
                                    <p:anim calcmode="lin" valueType="num">
                                      <p:cBhvr additive="base">
                                        <p:cTn id="52" dur="500" fill="hold"/>
                                        <p:tgtEl>
                                          <p:spTgt spid="17"/>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ppt_x"/>
                                          </p:val>
                                        </p:tav>
                                        <p:tav tm="100000">
                                          <p:val>
                                            <p:strVal val="#ppt_x"/>
                                          </p:val>
                                        </p:tav>
                                      </p:tavLst>
                                    </p:anim>
                                    <p:anim calcmode="lin" valueType="num">
                                      <p:cBhvr additive="base">
                                        <p:cTn id="56" dur="500" fill="hold"/>
                                        <p:tgtEl>
                                          <p:spTgt spid="18"/>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fill="hold"/>
                                        <p:tgtEl>
                                          <p:spTgt spid="19"/>
                                        </p:tgtEl>
                                        <p:attrNameLst>
                                          <p:attrName>ppt_x</p:attrName>
                                        </p:attrNameLst>
                                      </p:cBhvr>
                                      <p:tavLst>
                                        <p:tav tm="0">
                                          <p:val>
                                            <p:strVal val="#ppt_x"/>
                                          </p:val>
                                        </p:tav>
                                        <p:tav tm="100000">
                                          <p:val>
                                            <p:strVal val="#ppt_x"/>
                                          </p:val>
                                        </p:tav>
                                      </p:tavLst>
                                    </p:anim>
                                    <p:anim calcmode="lin" valueType="num">
                                      <p:cBhvr additive="base">
                                        <p:cTn id="60" dur="500" fill="hold"/>
                                        <p:tgtEl>
                                          <p:spTgt spid="19"/>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500" fill="hold"/>
                                        <p:tgtEl>
                                          <p:spTgt spid="20"/>
                                        </p:tgtEl>
                                        <p:attrNameLst>
                                          <p:attrName>ppt_x</p:attrName>
                                        </p:attrNameLst>
                                      </p:cBhvr>
                                      <p:tavLst>
                                        <p:tav tm="0">
                                          <p:val>
                                            <p:strVal val="#ppt_x"/>
                                          </p:val>
                                        </p:tav>
                                        <p:tav tm="100000">
                                          <p:val>
                                            <p:strVal val="#ppt_x"/>
                                          </p:val>
                                        </p:tav>
                                      </p:tavLst>
                                    </p:anim>
                                    <p:anim calcmode="lin" valueType="num">
                                      <p:cBhvr additive="base">
                                        <p:cTn id="64" dur="500" fill="hold"/>
                                        <p:tgtEl>
                                          <p:spTgt spid="20"/>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500" fill="hold"/>
                                        <p:tgtEl>
                                          <p:spTgt spid="21"/>
                                        </p:tgtEl>
                                        <p:attrNameLst>
                                          <p:attrName>ppt_x</p:attrName>
                                        </p:attrNameLst>
                                      </p:cBhvr>
                                      <p:tavLst>
                                        <p:tav tm="0">
                                          <p:val>
                                            <p:strVal val="#ppt_x"/>
                                          </p:val>
                                        </p:tav>
                                        <p:tav tm="100000">
                                          <p:val>
                                            <p:strVal val="#ppt_x"/>
                                          </p:val>
                                        </p:tav>
                                      </p:tavLst>
                                    </p:anim>
                                    <p:anim calcmode="lin" valueType="num">
                                      <p:cBhvr additive="base">
                                        <p:cTn id="68" dur="500" fill="hold"/>
                                        <p:tgtEl>
                                          <p:spTgt spid="21"/>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2"/>
                                        </p:tgtEl>
                                        <p:attrNameLst>
                                          <p:attrName>style.visibility</p:attrName>
                                        </p:attrNameLst>
                                      </p:cBhvr>
                                      <p:to>
                                        <p:strVal val="visible"/>
                                      </p:to>
                                    </p:set>
                                    <p:anim calcmode="lin" valueType="num">
                                      <p:cBhvr additive="base">
                                        <p:cTn id="71" dur="500" fill="hold"/>
                                        <p:tgtEl>
                                          <p:spTgt spid="22"/>
                                        </p:tgtEl>
                                        <p:attrNameLst>
                                          <p:attrName>ppt_x</p:attrName>
                                        </p:attrNameLst>
                                      </p:cBhvr>
                                      <p:tavLst>
                                        <p:tav tm="0">
                                          <p:val>
                                            <p:strVal val="#ppt_x"/>
                                          </p:val>
                                        </p:tav>
                                        <p:tav tm="100000">
                                          <p:val>
                                            <p:strVal val="#ppt_x"/>
                                          </p:val>
                                        </p:tav>
                                      </p:tavLst>
                                    </p:anim>
                                    <p:anim calcmode="lin" valueType="num">
                                      <p:cBhvr additive="base">
                                        <p:cTn id="72" dur="500" fill="hold"/>
                                        <p:tgtEl>
                                          <p:spTgt spid="2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anim calcmode="lin" valueType="num">
                                      <p:cBhvr additive="base">
                                        <p:cTn id="75" dur="500" fill="hold"/>
                                        <p:tgtEl>
                                          <p:spTgt spid="23"/>
                                        </p:tgtEl>
                                        <p:attrNameLst>
                                          <p:attrName>ppt_x</p:attrName>
                                        </p:attrNameLst>
                                      </p:cBhvr>
                                      <p:tavLst>
                                        <p:tav tm="0">
                                          <p:val>
                                            <p:strVal val="#ppt_x"/>
                                          </p:val>
                                        </p:tav>
                                        <p:tav tm="100000">
                                          <p:val>
                                            <p:strVal val="#ppt_x"/>
                                          </p:val>
                                        </p:tav>
                                      </p:tavLst>
                                    </p:anim>
                                    <p:anim calcmode="lin" valueType="num">
                                      <p:cBhvr additive="base">
                                        <p:cTn id="76" dur="500" fill="hold"/>
                                        <p:tgtEl>
                                          <p:spTgt spid="23"/>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4"/>
                                        </p:tgtEl>
                                        <p:attrNameLst>
                                          <p:attrName>style.visibility</p:attrName>
                                        </p:attrNameLst>
                                      </p:cBhvr>
                                      <p:to>
                                        <p:strVal val="visible"/>
                                      </p:to>
                                    </p:set>
                                    <p:anim calcmode="lin" valueType="num">
                                      <p:cBhvr additive="base">
                                        <p:cTn id="79" dur="500" fill="hold"/>
                                        <p:tgtEl>
                                          <p:spTgt spid="24"/>
                                        </p:tgtEl>
                                        <p:attrNameLst>
                                          <p:attrName>ppt_x</p:attrName>
                                        </p:attrNameLst>
                                      </p:cBhvr>
                                      <p:tavLst>
                                        <p:tav tm="0">
                                          <p:val>
                                            <p:strVal val="#ppt_x"/>
                                          </p:val>
                                        </p:tav>
                                        <p:tav tm="100000">
                                          <p:val>
                                            <p:strVal val="#ppt_x"/>
                                          </p:val>
                                        </p:tav>
                                      </p:tavLst>
                                    </p:anim>
                                    <p:anim calcmode="lin" valueType="num">
                                      <p:cBhvr additive="base">
                                        <p:cTn id="80" dur="500" fill="hold"/>
                                        <p:tgtEl>
                                          <p:spTgt spid="24"/>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25"/>
                                        </p:tgtEl>
                                        <p:attrNameLst>
                                          <p:attrName>style.visibility</p:attrName>
                                        </p:attrNameLst>
                                      </p:cBhvr>
                                      <p:to>
                                        <p:strVal val="visible"/>
                                      </p:to>
                                    </p:set>
                                    <p:anim calcmode="lin" valueType="num">
                                      <p:cBhvr additive="base">
                                        <p:cTn id="83" dur="500" fill="hold"/>
                                        <p:tgtEl>
                                          <p:spTgt spid="25"/>
                                        </p:tgtEl>
                                        <p:attrNameLst>
                                          <p:attrName>ppt_x</p:attrName>
                                        </p:attrNameLst>
                                      </p:cBhvr>
                                      <p:tavLst>
                                        <p:tav tm="0">
                                          <p:val>
                                            <p:strVal val="#ppt_x"/>
                                          </p:val>
                                        </p:tav>
                                        <p:tav tm="100000">
                                          <p:val>
                                            <p:strVal val="#ppt_x"/>
                                          </p:val>
                                        </p:tav>
                                      </p:tavLst>
                                    </p:anim>
                                    <p:anim calcmode="lin" valueType="num">
                                      <p:cBhvr additive="base">
                                        <p:cTn id="84" dur="500" fill="hold"/>
                                        <p:tgtEl>
                                          <p:spTgt spid="25"/>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26"/>
                                        </p:tgtEl>
                                        <p:attrNameLst>
                                          <p:attrName>style.visibility</p:attrName>
                                        </p:attrNameLst>
                                      </p:cBhvr>
                                      <p:to>
                                        <p:strVal val="visible"/>
                                      </p:to>
                                    </p:set>
                                    <p:anim calcmode="lin" valueType="num">
                                      <p:cBhvr additive="base">
                                        <p:cTn id="87" dur="500" fill="hold"/>
                                        <p:tgtEl>
                                          <p:spTgt spid="26"/>
                                        </p:tgtEl>
                                        <p:attrNameLst>
                                          <p:attrName>ppt_x</p:attrName>
                                        </p:attrNameLst>
                                      </p:cBhvr>
                                      <p:tavLst>
                                        <p:tav tm="0">
                                          <p:val>
                                            <p:strVal val="#ppt_x"/>
                                          </p:val>
                                        </p:tav>
                                        <p:tav tm="100000">
                                          <p:val>
                                            <p:strVal val="#ppt_x"/>
                                          </p:val>
                                        </p:tav>
                                      </p:tavLst>
                                    </p:anim>
                                    <p:anim calcmode="lin" valueType="num">
                                      <p:cBhvr additive="base">
                                        <p:cTn id="88" dur="500" fill="hold"/>
                                        <p:tgtEl>
                                          <p:spTgt spid="26"/>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anim calcmode="lin" valueType="num">
                                      <p:cBhvr additive="base">
                                        <p:cTn id="91" dur="500" fill="hold"/>
                                        <p:tgtEl>
                                          <p:spTgt spid="27"/>
                                        </p:tgtEl>
                                        <p:attrNameLst>
                                          <p:attrName>ppt_x</p:attrName>
                                        </p:attrNameLst>
                                      </p:cBhvr>
                                      <p:tavLst>
                                        <p:tav tm="0">
                                          <p:val>
                                            <p:strVal val="#ppt_x"/>
                                          </p:val>
                                        </p:tav>
                                        <p:tav tm="100000">
                                          <p:val>
                                            <p:strVal val="#ppt_x"/>
                                          </p:val>
                                        </p:tav>
                                      </p:tavLst>
                                    </p:anim>
                                    <p:anim calcmode="lin" valueType="num">
                                      <p:cBhvr additive="base">
                                        <p:cTn id="92" dur="500" fill="hold"/>
                                        <p:tgtEl>
                                          <p:spTgt spid="27"/>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28"/>
                                        </p:tgtEl>
                                        <p:attrNameLst>
                                          <p:attrName>style.visibility</p:attrName>
                                        </p:attrNameLst>
                                      </p:cBhvr>
                                      <p:to>
                                        <p:strVal val="visible"/>
                                      </p:to>
                                    </p:set>
                                    <p:anim calcmode="lin" valueType="num">
                                      <p:cBhvr additive="base">
                                        <p:cTn id="95" dur="500" fill="hold"/>
                                        <p:tgtEl>
                                          <p:spTgt spid="28"/>
                                        </p:tgtEl>
                                        <p:attrNameLst>
                                          <p:attrName>ppt_x</p:attrName>
                                        </p:attrNameLst>
                                      </p:cBhvr>
                                      <p:tavLst>
                                        <p:tav tm="0">
                                          <p:val>
                                            <p:strVal val="#ppt_x"/>
                                          </p:val>
                                        </p:tav>
                                        <p:tav tm="100000">
                                          <p:val>
                                            <p:strVal val="#ppt_x"/>
                                          </p:val>
                                        </p:tav>
                                      </p:tavLst>
                                    </p:anim>
                                    <p:anim calcmode="lin" valueType="num">
                                      <p:cBhvr additive="base">
                                        <p:cTn id="96" dur="500" fill="hold"/>
                                        <p:tgtEl>
                                          <p:spTgt spid="28"/>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29"/>
                                        </p:tgtEl>
                                        <p:attrNameLst>
                                          <p:attrName>style.visibility</p:attrName>
                                        </p:attrNameLst>
                                      </p:cBhvr>
                                      <p:to>
                                        <p:strVal val="visible"/>
                                      </p:to>
                                    </p:set>
                                    <p:anim calcmode="lin" valueType="num">
                                      <p:cBhvr additive="base">
                                        <p:cTn id="99" dur="500" fill="hold"/>
                                        <p:tgtEl>
                                          <p:spTgt spid="29"/>
                                        </p:tgtEl>
                                        <p:attrNameLst>
                                          <p:attrName>ppt_x</p:attrName>
                                        </p:attrNameLst>
                                      </p:cBhvr>
                                      <p:tavLst>
                                        <p:tav tm="0">
                                          <p:val>
                                            <p:strVal val="#ppt_x"/>
                                          </p:val>
                                        </p:tav>
                                        <p:tav tm="100000">
                                          <p:val>
                                            <p:strVal val="#ppt_x"/>
                                          </p:val>
                                        </p:tav>
                                      </p:tavLst>
                                    </p:anim>
                                    <p:anim calcmode="lin" valueType="num">
                                      <p:cBhvr additive="base">
                                        <p:cTn id="100" dur="500" fill="hold"/>
                                        <p:tgtEl>
                                          <p:spTgt spid="29"/>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30"/>
                                        </p:tgtEl>
                                        <p:attrNameLst>
                                          <p:attrName>style.visibility</p:attrName>
                                        </p:attrNameLst>
                                      </p:cBhvr>
                                      <p:to>
                                        <p:strVal val="visible"/>
                                      </p:to>
                                    </p:set>
                                    <p:anim calcmode="lin" valueType="num">
                                      <p:cBhvr additive="base">
                                        <p:cTn id="103" dur="500" fill="hold"/>
                                        <p:tgtEl>
                                          <p:spTgt spid="30"/>
                                        </p:tgtEl>
                                        <p:attrNameLst>
                                          <p:attrName>ppt_x</p:attrName>
                                        </p:attrNameLst>
                                      </p:cBhvr>
                                      <p:tavLst>
                                        <p:tav tm="0">
                                          <p:val>
                                            <p:strVal val="#ppt_x"/>
                                          </p:val>
                                        </p:tav>
                                        <p:tav tm="100000">
                                          <p:val>
                                            <p:strVal val="#ppt_x"/>
                                          </p:val>
                                        </p:tav>
                                      </p:tavLst>
                                    </p:anim>
                                    <p:anim calcmode="lin" valueType="num">
                                      <p:cBhvr additive="base">
                                        <p:cTn id="104" dur="500" fill="hold"/>
                                        <p:tgtEl>
                                          <p:spTgt spid="30"/>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31"/>
                                        </p:tgtEl>
                                        <p:attrNameLst>
                                          <p:attrName>style.visibility</p:attrName>
                                        </p:attrNameLst>
                                      </p:cBhvr>
                                      <p:to>
                                        <p:strVal val="visible"/>
                                      </p:to>
                                    </p:set>
                                    <p:anim calcmode="lin" valueType="num">
                                      <p:cBhvr additive="base">
                                        <p:cTn id="107" dur="500" fill="hold"/>
                                        <p:tgtEl>
                                          <p:spTgt spid="31"/>
                                        </p:tgtEl>
                                        <p:attrNameLst>
                                          <p:attrName>ppt_x</p:attrName>
                                        </p:attrNameLst>
                                      </p:cBhvr>
                                      <p:tavLst>
                                        <p:tav tm="0">
                                          <p:val>
                                            <p:strVal val="#ppt_x"/>
                                          </p:val>
                                        </p:tav>
                                        <p:tav tm="100000">
                                          <p:val>
                                            <p:strVal val="#ppt_x"/>
                                          </p:val>
                                        </p:tav>
                                      </p:tavLst>
                                    </p:anim>
                                    <p:anim calcmode="lin" valueType="num">
                                      <p:cBhvr additive="base">
                                        <p:cTn id="108" dur="500" fill="hold"/>
                                        <p:tgtEl>
                                          <p:spTgt spid="31"/>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33"/>
                                        </p:tgtEl>
                                        <p:attrNameLst>
                                          <p:attrName>style.visibility</p:attrName>
                                        </p:attrNameLst>
                                      </p:cBhvr>
                                      <p:to>
                                        <p:strVal val="visible"/>
                                      </p:to>
                                    </p:set>
                                    <p:anim calcmode="lin" valueType="num">
                                      <p:cBhvr additive="base">
                                        <p:cTn id="111" dur="500" fill="hold"/>
                                        <p:tgtEl>
                                          <p:spTgt spid="33"/>
                                        </p:tgtEl>
                                        <p:attrNameLst>
                                          <p:attrName>ppt_x</p:attrName>
                                        </p:attrNameLst>
                                      </p:cBhvr>
                                      <p:tavLst>
                                        <p:tav tm="0">
                                          <p:val>
                                            <p:strVal val="#ppt_x"/>
                                          </p:val>
                                        </p:tav>
                                        <p:tav tm="100000">
                                          <p:val>
                                            <p:strVal val="#ppt_x"/>
                                          </p:val>
                                        </p:tav>
                                      </p:tavLst>
                                    </p:anim>
                                    <p:anim calcmode="lin" valueType="num">
                                      <p:cBhvr additive="base">
                                        <p:cTn id="112" dur="500" fill="hold"/>
                                        <p:tgtEl>
                                          <p:spTgt spid="33"/>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34"/>
                                        </p:tgtEl>
                                        <p:attrNameLst>
                                          <p:attrName>style.visibility</p:attrName>
                                        </p:attrNameLst>
                                      </p:cBhvr>
                                      <p:to>
                                        <p:strVal val="visible"/>
                                      </p:to>
                                    </p:set>
                                    <p:anim calcmode="lin" valueType="num">
                                      <p:cBhvr additive="base">
                                        <p:cTn id="115" dur="500" fill="hold"/>
                                        <p:tgtEl>
                                          <p:spTgt spid="34"/>
                                        </p:tgtEl>
                                        <p:attrNameLst>
                                          <p:attrName>ppt_x</p:attrName>
                                        </p:attrNameLst>
                                      </p:cBhvr>
                                      <p:tavLst>
                                        <p:tav tm="0">
                                          <p:val>
                                            <p:strVal val="#ppt_x"/>
                                          </p:val>
                                        </p:tav>
                                        <p:tav tm="100000">
                                          <p:val>
                                            <p:strVal val="#ppt_x"/>
                                          </p:val>
                                        </p:tav>
                                      </p:tavLst>
                                    </p:anim>
                                    <p:anim calcmode="lin" valueType="num">
                                      <p:cBhvr additive="base">
                                        <p:cTn id="116" dur="500" fill="hold"/>
                                        <p:tgtEl>
                                          <p:spTgt spid="34"/>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35"/>
                                        </p:tgtEl>
                                        <p:attrNameLst>
                                          <p:attrName>style.visibility</p:attrName>
                                        </p:attrNameLst>
                                      </p:cBhvr>
                                      <p:to>
                                        <p:strVal val="visible"/>
                                      </p:to>
                                    </p:set>
                                    <p:anim calcmode="lin" valueType="num">
                                      <p:cBhvr additive="base">
                                        <p:cTn id="119" dur="500" fill="hold"/>
                                        <p:tgtEl>
                                          <p:spTgt spid="35"/>
                                        </p:tgtEl>
                                        <p:attrNameLst>
                                          <p:attrName>ppt_x</p:attrName>
                                        </p:attrNameLst>
                                      </p:cBhvr>
                                      <p:tavLst>
                                        <p:tav tm="0">
                                          <p:val>
                                            <p:strVal val="#ppt_x"/>
                                          </p:val>
                                        </p:tav>
                                        <p:tav tm="100000">
                                          <p:val>
                                            <p:strVal val="#ppt_x"/>
                                          </p:val>
                                        </p:tav>
                                      </p:tavLst>
                                    </p:anim>
                                    <p:anim calcmode="lin" valueType="num">
                                      <p:cBhvr additive="base">
                                        <p:cTn id="120" dur="500" fill="hold"/>
                                        <p:tgtEl>
                                          <p:spTgt spid="35"/>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0"/>
                                  </p:stCondLst>
                                  <p:childTnLst>
                                    <p:set>
                                      <p:cBhvr>
                                        <p:cTn id="122" dur="1" fill="hold">
                                          <p:stCondLst>
                                            <p:cond delay="0"/>
                                          </p:stCondLst>
                                        </p:cTn>
                                        <p:tgtEl>
                                          <p:spTgt spid="36"/>
                                        </p:tgtEl>
                                        <p:attrNameLst>
                                          <p:attrName>style.visibility</p:attrName>
                                        </p:attrNameLst>
                                      </p:cBhvr>
                                      <p:to>
                                        <p:strVal val="visible"/>
                                      </p:to>
                                    </p:set>
                                    <p:anim calcmode="lin" valueType="num">
                                      <p:cBhvr additive="base">
                                        <p:cTn id="123" dur="500" fill="hold"/>
                                        <p:tgtEl>
                                          <p:spTgt spid="36"/>
                                        </p:tgtEl>
                                        <p:attrNameLst>
                                          <p:attrName>ppt_x</p:attrName>
                                        </p:attrNameLst>
                                      </p:cBhvr>
                                      <p:tavLst>
                                        <p:tav tm="0">
                                          <p:val>
                                            <p:strVal val="#ppt_x"/>
                                          </p:val>
                                        </p:tav>
                                        <p:tav tm="100000">
                                          <p:val>
                                            <p:strVal val="#ppt_x"/>
                                          </p:val>
                                        </p:tav>
                                      </p:tavLst>
                                    </p:anim>
                                    <p:anim calcmode="lin" valueType="num">
                                      <p:cBhvr additive="base">
                                        <p:cTn id="124" dur="500" fill="hold"/>
                                        <p:tgtEl>
                                          <p:spTgt spid="36"/>
                                        </p:tgtEl>
                                        <p:attrNameLst>
                                          <p:attrName>ppt_y</p:attrName>
                                        </p:attrNameLst>
                                      </p:cBhvr>
                                      <p:tavLst>
                                        <p:tav tm="0">
                                          <p:val>
                                            <p:strVal val="1+#ppt_h/2"/>
                                          </p:val>
                                        </p:tav>
                                        <p:tav tm="100000">
                                          <p:val>
                                            <p:strVal val="#ppt_y"/>
                                          </p:val>
                                        </p:tav>
                                      </p:tavLst>
                                    </p:anim>
                                  </p:childTnLst>
                                </p:cTn>
                              </p:par>
                              <p:par>
                                <p:cTn id="125" presetID="2" presetClass="entr" presetSubtype="4" fill="hold" grpId="0" nodeType="withEffect">
                                  <p:stCondLst>
                                    <p:cond delay="0"/>
                                  </p:stCondLst>
                                  <p:childTnLst>
                                    <p:set>
                                      <p:cBhvr>
                                        <p:cTn id="126" dur="1" fill="hold">
                                          <p:stCondLst>
                                            <p:cond delay="0"/>
                                          </p:stCondLst>
                                        </p:cTn>
                                        <p:tgtEl>
                                          <p:spTgt spid="37"/>
                                        </p:tgtEl>
                                        <p:attrNameLst>
                                          <p:attrName>style.visibility</p:attrName>
                                        </p:attrNameLst>
                                      </p:cBhvr>
                                      <p:to>
                                        <p:strVal val="visible"/>
                                      </p:to>
                                    </p:set>
                                    <p:anim calcmode="lin" valueType="num">
                                      <p:cBhvr additive="base">
                                        <p:cTn id="127" dur="500" fill="hold"/>
                                        <p:tgtEl>
                                          <p:spTgt spid="37"/>
                                        </p:tgtEl>
                                        <p:attrNameLst>
                                          <p:attrName>ppt_x</p:attrName>
                                        </p:attrNameLst>
                                      </p:cBhvr>
                                      <p:tavLst>
                                        <p:tav tm="0">
                                          <p:val>
                                            <p:strVal val="#ppt_x"/>
                                          </p:val>
                                        </p:tav>
                                        <p:tav tm="100000">
                                          <p:val>
                                            <p:strVal val="#ppt_x"/>
                                          </p:val>
                                        </p:tav>
                                      </p:tavLst>
                                    </p:anim>
                                    <p:anim calcmode="lin" valueType="num">
                                      <p:cBhvr additive="base">
                                        <p:cTn id="128" dur="500" fill="hold"/>
                                        <p:tgtEl>
                                          <p:spTgt spid="37"/>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38"/>
                                        </p:tgtEl>
                                        <p:attrNameLst>
                                          <p:attrName>style.visibility</p:attrName>
                                        </p:attrNameLst>
                                      </p:cBhvr>
                                      <p:to>
                                        <p:strVal val="visible"/>
                                      </p:to>
                                    </p:set>
                                    <p:anim calcmode="lin" valueType="num">
                                      <p:cBhvr additive="base">
                                        <p:cTn id="131" dur="500" fill="hold"/>
                                        <p:tgtEl>
                                          <p:spTgt spid="38"/>
                                        </p:tgtEl>
                                        <p:attrNameLst>
                                          <p:attrName>ppt_x</p:attrName>
                                        </p:attrNameLst>
                                      </p:cBhvr>
                                      <p:tavLst>
                                        <p:tav tm="0">
                                          <p:val>
                                            <p:strVal val="#ppt_x"/>
                                          </p:val>
                                        </p:tav>
                                        <p:tav tm="100000">
                                          <p:val>
                                            <p:strVal val="#ppt_x"/>
                                          </p:val>
                                        </p:tav>
                                      </p:tavLst>
                                    </p:anim>
                                    <p:anim calcmode="lin" valueType="num">
                                      <p:cBhvr additive="base">
                                        <p:cTn id="132" dur="500" fill="hold"/>
                                        <p:tgtEl>
                                          <p:spTgt spid="38"/>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0"/>
                                  </p:stCondLst>
                                  <p:childTnLst>
                                    <p:set>
                                      <p:cBhvr>
                                        <p:cTn id="134" dur="1" fill="hold">
                                          <p:stCondLst>
                                            <p:cond delay="0"/>
                                          </p:stCondLst>
                                        </p:cTn>
                                        <p:tgtEl>
                                          <p:spTgt spid="39"/>
                                        </p:tgtEl>
                                        <p:attrNameLst>
                                          <p:attrName>style.visibility</p:attrName>
                                        </p:attrNameLst>
                                      </p:cBhvr>
                                      <p:to>
                                        <p:strVal val="visible"/>
                                      </p:to>
                                    </p:set>
                                    <p:anim calcmode="lin" valueType="num">
                                      <p:cBhvr additive="base">
                                        <p:cTn id="135" dur="500" fill="hold"/>
                                        <p:tgtEl>
                                          <p:spTgt spid="39"/>
                                        </p:tgtEl>
                                        <p:attrNameLst>
                                          <p:attrName>ppt_x</p:attrName>
                                        </p:attrNameLst>
                                      </p:cBhvr>
                                      <p:tavLst>
                                        <p:tav tm="0">
                                          <p:val>
                                            <p:strVal val="#ppt_x"/>
                                          </p:val>
                                        </p:tav>
                                        <p:tav tm="100000">
                                          <p:val>
                                            <p:strVal val="#ppt_x"/>
                                          </p:val>
                                        </p:tav>
                                      </p:tavLst>
                                    </p:anim>
                                    <p:anim calcmode="lin" valueType="num">
                                      <p:cBhvr additive="base">
                                        <p:cTn id="136" dur="500" fill="hold"/>
                                        <p:tgtEl>
                                          <p:spTgt spid="39"/>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0"/>
                                  </p:stCondLst>
                                  <p:childTnLst>
                                    <p:set>
                                      <p:cBhvr>
                                        <p:cTn id="138" dur="1" fill="hold">
                                          <p:stCondLst>
                                            <p:cond delay="0"/>
                                          </p:stCondLst>
                                        </p:cTn>
                                        <p:tgtEl>
                                          <p:spTgt spid="40"/>
                                        </p:tgtEl>
                                        <p:attrNameLst>
                                          <p:attrName>style.visibility</p:attrName>
                                        </p:attrNameLst>
                                      </p:cBhvr>
                                      <p:to>
                                        <p:strVal val="visible"/>
                                      </p:to>
                                    </p:set>
                                    <p:anim calcmode="lin" valueType="num">
                                      <p:cBhvr additive="base">
                                        <p:cTn id="139" dur="500" fill="hold"/>
                                        <p:tgtEl>
                                          <p:spTgt spid="40"/>
                                        </p:tgtEl>
                                        <p:attrNameLst>
                                          <p:attrName>ppt_x</p:attrName>
                                        </p:attrNameLst>
                                      </p:cBhvr>
                                      <p:tavLst>
                                        <p:tav tm="0">
                                          <p:val>
                                            <p:strVal val="#ppt_x"/>
                                          </p:val>
                                        </p:tav>
                                        <p:tav tm="100000">
                                          <p:val>
                                            <p:strVal val="#ppt_x"/>
                                          </p:val>
                                        </p:tav>
                                      </p:tavLst>
                                    </p:anim>
                                    <p:anim calcmode="lin" valueType="num">
                                      <p:cBhvr additive="base">
                                        <p:cTn id="140" dur="500" fill="hold"/>
                                        <p:tgtEl>
                                          <p:spTgt spid="40"/>
                                        </p:tgtEl>
                                        <p:attrNameLst>
                                          <p:attrName>ppt_y</p:attrName>
                                        </p:attrNameLst>
                                      </p:cBhvr>
                                      <p:tavLst>
                                        <p:tav tm="0">
                                          <p:val>
                                            <p:strVal val="1+#ppt_h/2"/>
                                          </p:val>
                                        </p:tav>
                                        <p:tav tm="100000">
                                          <p:val>
                                            <p:strVal val="#ppt_y"/>
                                          </p:val>
                                        </p:tav>
                                      </p:tavLst>
                                    </p:anim>
                                  </p:childTnLst>
                                </p:cTn>
                              </p:par>
                              <p:par>
                                <p:cTn id="141" presetID="2" presetClass="entr" presetSubtype="4" fill="hold" grpId="0" nodeType="withEffect">
                                  <p:stCondLst>
                                    <p:cond delay="0"/>
                                  </p:stCondLst>
                                  <p:childTnLst>
                                    <p:set>
                                      <p:cBhvr>
                                        <p:cTn id="142" dur="1" fill="hold">
                                          <p:stCondLst>
                                            <p:cond delay="0"/>
                                          </p:stCondLst>
                                        </p:cTn>
                                        <p:tgtEl>
                                          <p:spTgt spid="41"/>
                                        </p:tgtEl>
                                        <p:attrNameLst>
                                          <p:attrName>style.visibility</p:attrName>
                                        </p:attrNameLst>
                                      </p:cBhvr>
                                      <p:to>
                                        <p:strVal val="visible"/>
                                      </p:to>
                                    </p:set>
                                    <p:anim calcmode="lin" valueType="num">
                                      <p:cBhvr additive="base">
                                        <p:cTn id="143" dur="500" fill="hold"/>
                                        <p:tgtEl>
                                          <p:spTgt spid="41"/>
                                        </p:tgtEl>
                                        <p:attrNameLst>
                                          <p:attrName>ppt_x</p:attrName>
                                        </p:attrNameLst>
                                      </p:cBhvr>
                                      <p:tavLst>
                                        <p:tav tm="0">
                                          <p:val>
                                            <p:strVal val="#ppt_x"/>
                                          </p:val>
                                        </p:tav>
                                        <p:tav tm="100000">
                                          <p:val>
                                            <p:strVal val="#ppt_x"/>
                                          </p:val>
                                        </p:tav>
                                      </p:tavLst>
                                    </p:anim>
                                    <p:anim calcmode="lin" valueType="num">
                                      <p:cBhvr additive="base">
                                        <p:cTn id="144" dur="500" fill="hold"/>
                                        <p:tgtEl>
                                          <p:spTgt spid="41"/>
                                        </p:tgtEl>
                                        <p:attrNameLst>
                                          <p:attrName>ppt_y</p:attrName>
                                        </p:attrNameLst>
                                      </p:cBhvr>
                                      <p:tavLst>
                                        <p:tav tm="0">
                                          <p:val>
                                            <p:strVal val="1+#ppt_h/2"/>
                                          </p:val>
                                        </p:tav>
                                        <p:tav tm="100000">
                                          <p:val>
                                            <p:strVal val="#ppt_y"/>
                                          </p:val>
                                        </p:tav>
                                      </p:tavLst>
                                    </p:anim>
                                  </p:childTnLst>
                                </p:cTn>
                              </p:par>
                              <p:par>
                                <p:cTn id="145" presetID="2" presetClass="entr" presetSubtype="4" fill="hold" grpId="0" nodeType="withEffect">
                                  <p:stCondLst>
                                    <p:cond delay="0"/>
                                  </p:stCondLst>
                                  <p:childTnLst>
                                    <p:set>
                                      <p:cBhvr>
                                        <p:cTn id="146" dur="1" fill="hold">
                                          <p:stCondLst>
                                            <p:cond delay="0"/>
                                          </p:stCondLst>
                                        </p:cTn>
                                        <p:tgtEl>
                                          <p:spTgt spid="42"/>
                                        </p:tgtEl>
                                        <p:attrNameLst>
                                          <p:attrName>style.visibility</p:attrName>
                                        </p:attrNameLst>
                                      </p:cBhvr>
                                      <p:to>
                                        <p:strVal val="visible"/>
                                      </p:to>
                                    </p:set>
                                    <p:anim calcmode="lin" valueType="num">
                                      <p:cBhvr additive="base">
                                        <p:cTn id="147" dur="500" fill="hold"/>
                                        <p:tgtEl>
                                          <p:spTgt spid="42"/>
                                        </p:tgtEl>
                                        <p:attrNameLst>
                                          <p:attrName>ppt_x</p:attrName>
                                        </p:attrNameLst>
                                      </p:cBhvr>
                                      <p:tavLst>
                                        <p:tav tm="0">
                                          <p:val>
                                            <p:strVal val="#ppt_x"/>
                                          </p:val>
                                        </p:tav>
                                        <p:tav tm="100000">
                                          <p:val>
                                            <p:strVal val="#ppt_x"/>
                                          </p:val>
                                        </p:tav>
                                      </p:tavLst>
                                    </p:anim>
                                    <p:anim calcmode="lin" valueType="num">
                                      <p:cBhvr additive="base">
                                        <p:cTn id="148" dur="500" fill="hold"/>
                                        <p:tgtEl>
                                          <p:spTgt spid="42"/>
                                        </p:tgtEl>
                                        <p:attrNameLst>
                                          <p:attrName>ppt_y</p:attrName>
                                        </p:attrNameLst>
                                      </p:cBhvr>
                                      <p:tavLst>
                                        <p:tav tm="0">
                                          <p:val>
                                            <p:strVal val="1+#ppt_h/2"/>
                                          </p:val>
                                        </p:tav>
                                        <p:tav tm="100000">
                                          <p:val>
                                            <p:strVal val="#ppt_y"/>
                                          </p:val>
                                        </p:tav>
                                      </p:tavLst>
                                    </p:anim>
                                  </p:childTnLst>
                                </p:cTn>
                              </p:par>
                              <p:par>
                                <p:cTn id="149" presetID="2" presetClass="entr" presetSubtype="4" fill="hold" grpId="0" nodeType="withEffect">
                                  <p:stCondLst>
                                    <p:cond delay="0"/>
                                  </p:stCondLst>
                                  <p:childTnLst>
                                    <p:set>
                                      <p:cBhvr>
                                        <p:cTn id="150" dur="1" fill="hold">
                                          <p:stCondLst>
                                            <p:cond delay="0"/>
                                          </p:stCondLst>
                                        </p:cTn>
                                        <p:tgtEl>
                                          <p:spTgt spid="43"/>
                                        </p:tgtEl>
                                        <p:attrNameLst>
                                          <p:attrName>style.visibility</p:attrName>
                                        </p:attrNameLst>
                                      </p:cBhvr>
                                      <p:to>
                                        <p:strVal val="visible"/>
                                      </p:to>
                                    </p:set>
                                    <p:anim calcmode="lin" valueType="num">
                                      <p:cBhvr additive="base">
                                        <p:cTn id="151" dur="500" fill="hold"/>
                                        <p:tgtEl>
                                          <p:spTgt spid="43"/>
                                        </p:tgtEl>
                                        <p:attrNameLst>
                                          <p:attrName>ppt_x</p:attrName>
                                        </p:attrNameLst>
                                      </p:cBhvr>
                                      <p:tavLst>
                                        <p:tav tm="0">
                                          <p:val>
                                            <p:strVal val="#ppt_x"/>
                                          </p:val>
                                        </p:tav>
                                        <p:tav tm="100000">
                                          <p:val>
                                            <p:strVal val="#ppt_x"/>
                                          </p:val>
                                        </p:tav>
                                      </p:tavLst>
                                    </p:anim>
                                    <p:anim calcmode="lin" valueType="num">
                                      <p:cBhvr additive="base">
                                        <p:cTn id="152" dur="500" fill="hold"/>
                                        <p:tgtEl>
                                          <p:spTgt spid="43"/>
                                        </p:tgtEl>
                                        <p:attrNameLst>
                                          <p:attrName>ppt_y</p:attrName>
                                        </p:attrNameLst>
                                      </p:cBhvr>
                                      <p:tavLst>
                                        <p:tav tm="0">
                                          <p:val>
                                            <p:strVal val="1+#ppt_h/2"/>
                                          </p:val>
                                        </p:tav>
                                        <p:tav tm="100000">
                                          <p:val>
                                            <p:strVal val="#ppt_y"/>
                                          </p:val>
                                        </p:tav>
                                      </p:tavLst>
                                    </p:anim>
                                  </p:childTnLst>
                                </p:cTn>
                              </p:par>
                              <p:par>
                                <p:cTn id="153" presetID="2" presetClass="entr" presetSubtype="4" fill="hold" grpId="0" nodeType="withEffect">
                                  <p:stCondLst>
                                    <p:cond delay="0"/>
                                  </p:stCondLst>
                                  <p:childTnLst>
                                    <p:set>
                                      <p:cBhvr>
                                        <p:cTn id="154" dur="1" fill="hold">
                                          <p:stCondLst>
                                            <p:cond delay="0"/>
                                          </p:stCondLst>
                                        </p:cTn>
                                        <p:tgtEl>
                                          <p:spTgt spid="44"/>
                                        </p:tgtEl>
                                        <p:attrNameLst>
                                          <p:attrName>style.visibility</p:attrName>
                                        </p:attrNameLst>
                                      </p:cBhvr>
                                      <p:to>
                                        <p:strVal val="visible"/>
                                      </p:to>
                                    </p:set>
                                    <p:anim calcmode="lin" valueType="num">
                                      <p:cBhvr additive="base">
                                        <p:cTn id="155" dur="500" fill="hold"/>
                                        <p:tgtEl>
                                          <p:spTgt spid="44"/>
                                        </p:tgtEl>
                                        <p:attrNameLst>
                                          <p:attrName>ppt_x</p:attrName>
                                        </p:attrNameLst>
                                      </p:cBhvr>
                                      <p:tavLst>
                                        <p:tav tm="0">
                                          <p:val>
                                            <p:strVal val="#ppt_x"/>
                                          </p:val>
                                        </p:tav>
                                        <p:tav tm="100000">
                                          <p:val>
                                            <p:strVal val="#ppt_x"/>
                                          </p:val>
                                        </p:tav>
                                      </p:tavLst>
                                    </p:anim>
                                    <p:anim calcmode="lin" valueType="num">
                                      <p:cBhvr additive="base">
                                        <p:cTn id="156" dur="500" fill="hold"/>
                                        <p:tgtEl>
                                          <p:spTgt spid="44"/>
                                        </p:tgtEl>
                                        <p:attrNameLst>
                                          <p:attrName>ppt_y</p:attrName>
                                        </p:attrNameLst>
                                      </p:cBhvr>
                                      <p:tavLst>
                                        <p:tav tm="0">
                                          <p:val>
                                            <p:strVal val="1+#ppt_h/2"/>
                                          </p:val>
                                        </p:tav>
                                        <p:tav tm="100000">
                                          <p:val>
                                            <p:strVal val="#ppt_y"/>
                                          </p:val>
                                        </p:tav>
                                      </p:tavLst>
                                    </p:anim>
                                  </p:childTnLst>
                                </p:cTn>
                              </p:par>
                              <p:par>
                                <p:cTn id="157" presetID="2" presetClass="entr" presetSubtype="4" fill="hold" grpId="0" nodeType="withEffect">
                                  <p:stCondLst>
                                    <p:cond delay="0"/>
                                  </p:stCondLst>
                                  <p:childTnLst>
                                    <p:set>
                                      <p:cBhvr>
                                        <p:cTn id="158" dur="1" fill="hold">
                                          <p:stCondLst>
                                            <p:cond delay="0"/>
                                          </p:stCondLst>
                                        </p:cTn>
                                        <p:tgtEl>
                                          <p:spTgt spid="45"/>
                                        </p:tgtEl>
                                        <p:attrNameLst>
                                          <p:attrName>style.visibility</p:attrName>
                                        </p:attrNameLst>
                                      </p:cBhvr>
                                      <p:to>
                                        <p:strVal val="visible"/>
                                      </p:to>
                                    </p:set>
                                    <p:anim calcmode="lin" valueType="num">
                                      <p:cBhvr additive="base">
                                        <p:cTn id="159" dur="500" fill="hold"/>
                                        <p:tgtEl>
                                          <p:spTgt spid="45"/>
                                        </p:tgtEl>
                                        <p:attrNameLst>
                                          <p:attrName>ppt_x</p:attrName>
                                        </p:attrNameLst>
                                      </p:cBhvr>
                                      <p:tavLst>
                                        <p:tav tm="0">
                                          <p:val>
                                            <p:strVal val="#ppt_x"/>
                                          </p:val>
                                        </p:tav>
                                        <p:tav tm="100000">
                                          <p:val>
                                            <p:strVal val="#ppt_x"/>
                                          </p:val>
                                        </p:tav>
                                      </p:tavLst>
                                    </p:anim>
                                    <p:anim calcmode="lin" valueType="num">
                                      <p:cBhvr additive="base">
                                        <p:cTn id="160" dur="500" fill="hold"/>
                                        <p:tgtEl>
                                          <p:spTgt spid="45"/>
                                        </p:tgtEl>
                                        <p:attrNameLst>
                                          <p:attrName>ppt_y</p:attrName>
                                        </p:attrNameLst>
                                      </p:cBhvr>
                                      <p:tavLst>
                                        <p:tav tm="0">
                                          <p:val>
                                            <p:strVal val="1+#ppt_h/2"/>
                                          </p:val>
                                        </p:tav>
                                        <p:tav tm="100000">
                                          <p:val>
                                            <p:strVal val="#ppt_y"/>
                                          </p:val>
                                        </p:tav>
                                      </p:tavLst>
                                    </p:anim>
                                  </p:childTnLst>
                                </p:cTn>
                              </p:par>
                              <p:par>
                                <p:cTn id="161" presetID="2" presetClass="entr" presetSubtype="4" fill="hold" grpId="0" nodeType="withEffect">
                                  <p:stCondLst>
                                    <p:cond delay="0"/>
                                  </p:stCondLst>
                                  <p:childTnLst>
                                    <p:set>
                                      <p:cBhvr>
                                        <p:cTn id="162" dur="1" fill="hold">
                                          <p:stCondLst>
                                            <p:cond delay="0"/>
                                          </p:stCondLst>
                                        </p:cTn>
                                        <p:tgtEl>
                                          <p:spTgt spid="46"/>
                                        </p:tgtEl>
                                        <p:attrNameLst>
                                          <p:attrName>style.visibility</p:attrName>
                                        </p:attrNameLst>
                                      </p:cBhvr>
                                      <p:to>
                                        <p:strVal val="visible"/>
                                      </p:to>
                                    </p:set>
                                    <p:anim calcmode="lin" valueType="num">
                                      <p:cBhvr additive="base">
                                        <p:cTn id="163" dur="500" fill="hold"/>
                                        <p:tgtEl>
                                          <p:spTgt spid="46"/>
                                        </p:tgtEl>
                                        <p:attrNameLst>
                                          <p:attrName>ppt_x</p:attrName>
                                        </p:attrNameLst>
                                      </p:cBhvr>
                                      <p:tavLst>
                                        <p:tav tm="0">
                                          <p:val>
                                            <p:strVal val="#ppt_x"/>
                                          </p:val>
                                        </p:tav>
                                        <p:tav tm="100000">
                                          <p:val>
                                            <p:strVal val="#ppt_x"/>
                                          </p:val>
                                        </p:tav>
                                      </p:tavLst>
                                    </p:anim>
                                    <p:anim calcmode="lin" valueType="num">
                                      <p:cBhvr additive="base">
                                        <p:cTn id="164" dur="500" fill="hold"/>
                                        <p:tgtEl>
                                          <p:spTgt spid="46"/>
                                        </p:tgtEl>
                                        <p:attrNameLst>
                                          <p:attrName>ppt_y</p:attrName>
                                        </p:attrNameLst>
                                      </p:cBhvr>
                                      <p:tavLst>
                                        <p:tav tm="0">
                                          <p:val>
                                            <p:strVal val="1+#ppt_h/2"/>
                                          </p:val>
                                        </p:tav>
                                        <p:tav tm="100000">
                                          <p:val>
                                            <p:strVal val="#ppt_y"/>
                                          </p:val>
                                        </p:tav>
                                      </p:tavLst>
                                    </p:anim>
                                  </p:childTnLst>
                                </p:cTn>
                              </p:par>
                              <p:par>
                                <p:cTn id="165" presetID="2" presetClass="entr" presetSubtype="4" fill="hold" grpId="0" nodeType="withEffect">
                                  <p:stCondLst>
                                    <p:cond delay="0"/>
                                  </p:stCondLst>
                                  <p:childTnLst>
                                    <p:set>
                                      <p:cBhvr>
                                        <p:cTn id="166" dur="1" fill="hold">
                                          <p:stCondLst>
                                            <p:cond delay="0"/>
                                          </p:stCondLst>
                                        </p:cTn>
                                        <p:tgtEl>
                                          <p:spTgt spid="47"/>
                                        </p:tgtEl>
                                        <p:attrNameLst>
                                          <p:attrName>style.visibility</p:attrName>
                                        </p:attrNameLst>
                                      </p:cBhvr>
                                      <p:to>
                                        <p:strVal val="visible"/>
                                      </p:to>
                                    </p:set>
                                    <p:anim calcmode="lin" valueType="num">
                                      <p:cBhvr additive="base">
                                        <p:cTn id="167" dur="500" fill="hold"/>
                                        <p:tgtEl>
                                          <p:spTgt spid="47"/>
                                        </p:tgtEl>
                                        <p:attrNameLst>
                                          <p:attrName>ppt_x</p:attrName>
                                        </p:attrNameLst>
                                      </p:cBhvr>
                                      <p:tavLst>
                                        <p:tav tm="0">
                                          <p:val>
                                            <p:strVal val="#ppt_x"/>
                                          </p:val>
                                        </p:tav>
                                        <p:tav tm="100000">
                                          <p:val>
                                            <p:strVal val="#ppt_x"/>
                                          </p:val>
                                        </p:tav>
                                      </p:tavLst>
                                    </p:anim>
                                    <p:anim calcmode="lin" valueType="num">
                                      <p:cBhvr additive="base">
                                        <p:cTn id="168" dur="500" fill="hold"/>
                                        <p:tgtEl>
                                          <p:spTgt spid="47"/>
                                        </p:tgtEl>
                                        <p:attrNameLst>
                                          <p:attrName>ppt_y</p:attrName>
                                        </p:attrNameLst>
                                      </p:cBhvr>
                                      <p:tavLst>
                                        <p:tav tm="0">
                                          <p:val>
                                            <p:strVal val="1+#ppt_h/2"/>
                                          </p:val>
                                        </p:tav>
                                        <p:tav tm="100000">
                                          <p:val>
                                            <p:strVal val="#ppt_y"/>
                                          </p:val>
                                        </p:tav>
                                      </p:tavLst>
                                    </p:anim>
                                  </p:childTnLst>
                                </p:cTn>
                              </p:par>
                              <p:par>
                                <p:cTn id="169" presetID="2" presetClass="entr" presetSubtype="4" fill="hold" grpId="0" nodeType="withEffect">
                                  <p:stCondLst>
                                    <p:cond delay="0"/>
                                  </p:stCondLst>
                                  <p:childTnLst>
                                    <p:set>
                                      <p:cBhvr>
                                        <p:cTn id="170" dur="1" fill="hold">
                                          <p:stCondLst>
                                            <p:cond delay="0"/>
                                          </p:stCondLst>
                                        </p:cTn>
                                        <p:tgtEl>
                                          <p:spTgt spid="48"/>
                                        </p:tgtEl>
                                        <p:attrNameLst>
                                          <p:attrName>style.visibility</p:attrName>
                                        </p:attrNameLst>
                                      </p:cBhvr>
                                      <p:to>
                                        <p:strVal val="visible"/>
                                      </p:to>
                                    </p:set>
                                    <p:anim calcmode="lin" valueType="num">
                                      <p:cBhvr additive="base">
                                        <p:cTn id="171" dur="500" fill="hold"/>
                                        <p:tgtEl>
                                          <p:spTgt spid="48"/>
                                        </p:tgtEl>
                                        <p:attrNameLst>
                                          <p:attrName>ppt_x</p:attrName>
                                        </p:attrNameLst>
                                      </p:cBhvr>
                                      <p:tavLst>
                                        <p:tav tm="0">
                                          <p:val>
                                            <p:strVal val="#ppt_x"/>
                                          </p:val>
                                        </p:tav>
                                        <p:tav tm="100000">
                                          <p:val>
                                            <p:strVal val="#ppt_x"/>
                                          </p:val>
                                        </p:tav>
                                      </p:tavLst>
                                    </p:anim>
                                    <p:anim calcmode="lin" valueType="num">
                                      <p:cBhvr additive="base">
                                        <p:cTn id="172" dur="500" fill="hold"/>
                                        <p:tgtEl>
                                          <p:spTgt spid="48"/>
                                        </p:tgtEl>
                                        <p:attrNameLst>
                                          <p:attrName>ppt_y</p:attrName>
                                        </p:attrNameLst>
                                      </p:cBhvr>
                                      <p:tavLst>
                                        <p:tav tm="0">
                                          <p:val>
                                            <p:strVal val="1+#ppt_h/2"/>
                                          </p:val>
                                        </p:tav>
                                        <p:tav tm="100000">
                                          <p:val>
                                            <p:strVal val="#ppt_y"/>
                                          </p:val>
                                        </p:tav>
                                      </p:tavLst>
                                    </p:anim>
                                  </p:childTnLst>
                                </p:cTn>
                              </p:par>
                              <p:par>
                                <p:cTn id="173" presetID="2" presetClass="entr" presetSubtype="4" fill="hold" grpId="0" nodeType="withEffect">
                                  <p:stCondLst>
                                    <p:cond delay="0"/>
                                  </p:stCondLst>
                                  <p:childTnLst>
                                    <p:set>
                                      <p:cBhvr>
                                        <p:cTn id="174" dur="1" fill="hold">
                                          <p:stCondLst>
                                            <p:cond delay="0"/>
                                          </p:stCondLst>
                                        </p:cTn>
                                        <p:tgtEl>
                                          <p:spTgt spid="49"/>
                                        </p:tgtEl>
                                        <p:attrNameLst>
                                          <p:attrName>style.visibility</p:attrName>
                                        </p:attrNameLst>
                                      </p:cBhvr>
                                      <p:to>
                                        <p:strVal val="visible"/>
                                      </p:to>
                                    </p:set>
                                    <p:anim calcmode="lin" valueType="num">
                                      <p:cBhvr additive="base">
                                        <p:cTn id="175" dur="500" fill="hold"/>
                                        <p:tgtEl>
                                          <p:spTgt spid="49"/>
                                        </p:tgtEl>
                                        <p:attrNameLst>
                                          <p:attrName>ppt_x</p:attrName>
                                        </p:attrNameLst>
                                      </p:cBhvr>
                                      <p:tavLst>
                                        <p:tav tm="0">
                                          <p:val>
                                            <p:strVal val="#ppt_x"/>
                                          </p:val>
                                        </p:tav>
                                        <p:tav tm="100000">
                                          <p:val>
                                            <p:strVal val="#ppt_x"/>
                                          </p:val>
                                        </p:tav>
                                      </p:tavLst>
                                    </p:anim>
                                    <p:anim calcmode="lin" valueType="num">
                                      <p:cBhvr additive="base">
                                        <p:cTn id="176" dur="500" fill="hold"/>
                                        <p:tgtEl>
                                          <p:spTgt spid="49"/>
                                        </p:tgtEl>
                                        <p:attrNameLst>
                                          <p:attrName>ppt_y</p:attrName>
                                        </p:attrNameLst>
                                      </p:cBhvr>
                                      <p:tavLst>
                                        <p:tav tm="0">
                                          <p:val>
                                            <p:strVal val="1+#ppt_h/2"/>
                                          </p:val>
                                        </p:tav>
                                        <p:tav tm="100000">
                                          <p:val>
                                            <p:strVal val="#ppt_y"/>
                                          </p:val>
                                        </p:tav>
                                      </p:tavLst>
                                    </p:anim>
                                  </p:childTnLst>
                                </p:cTn>
                              </p:par>
                              <p:par>
                                <p:cTn id="177" presetID="2" presetClass="entr" presetSubtype="4" fill="hold" grpId="0" nodeType="withEffect">
                                  <p:stCondLst>
                                    <p:cond delay="0"/>
                                  </p:stCondLst>
                                  <p:childTnLst>
                                    <p:set>
                                      <p:cBhvr>
                                        <p:cTn id="178" dur="1" fill="hold">
                                          <p:stCondLst>
                                            <p:cond delay="0"/>
                                          </p:stCondLst>
                                        </p:cTn>
                                        <p:tgtEl>
                                          <p:spTgt spid="50"/>
                                        </p:tgtEl>
                                        <p:attrNameLst>
                                          <p:attrName>style.visibility</p:attrName>
                                        </p:attrNameLst>
                                      </p:cBhvr>
                                      <p:to>
                                        <p:strVal val="visible"/>
                                      </p:to>
                                    </p:set>
                                    <p:anim calcmode="lin" valueType="num">
                                      <p:cBhvr additive="base">
                                        <p:cTn id="179" dur="500" fill="hold"/>
                                        <p:tgtEl>
                                          <p:spTgt spid="50"/>
                                        </p:tgtEl>
                                        <p:attrNameLst>
                                          <p:attrName>ppt_x</p:attrName>
                                        </p:attrNameLst>
                                      </p:cBhvr>
                                      <p:tavLst>
                                        <p:tav tm="0">
                                          <p:val>
                                            <p:strVal val="#ppt_x"/>
                                          </p:val>
                                        </p:tav>
                                        <p:tav tm="100000">
                                          <p:val>
                                            <p:strVal val="#ppt_x"/>
                                          </p:val>
                                        </p:tav>
                                      </p:tavLst>
                                    </p:anim>
                                    <p:anim calcmode="lin" valueType="num">
                                      <p:cBhvr additive="base">
                                        <p:cTn id="180" dur="500" fill="hold"/>
                                        <p:tgtEl>
                                          <p:spTgt spid="50"/>
                                        </p:tgtEl>
                                        <p:attrNameLst>
                                          <p:attrName>ppt_y</p:attrName>
                                        </p:attrNameLst>
                                      </p:cBhvr>
                                      <p:tavLst>
                                        <p:tav tm="0">
                                          <p:val>
                                            <p:strVal val="1+#ppt_h/2"/>
                                          </p:val>
                                        </p:tav>
                                        <p:tav tm="100000">
                                          <p:val>
                                            <p:strVal val="#ppt_y"/>
                                          </p:val>
                                        </p:tav>
                                      </p:tavLst>
                                    </p:anim>
                                  </p:childTnLst>
                                </p:cTn>
                              </p:par>
                              <p:par>
                                <p:cTn id="181" presetID="2" presetClass="entr" presetSubtype="4" fill="hold" grpId="0" nodeType="withEffect">
                                  <p:stCondLst>
                                    <p:cond delay="0"/>
                                  </p:stCondLst>
                                  <p:childTnLst>
                                    <p:set>
                                      <p:cBhvr>
                                        <p:cTn id="182" dur="1" fill="hold">
                                          <p:stCondLst>
                                            <p:cond delay="0"/>
                                          </p:stCondLst>
                                        </p:cTn>
                                        <p:tgtEl>
                                          <p:spTgt spid="51"/>
                                        </p:tgtEl>
                                        <p:attrNameLst>
                                          <p:attrName>style.visibility</p:attrName>
                                        </p:attrNameLst>
                                      </p:cBhvr>
                                      <p:to>
                                        <p:strVal val="visible"/>
                                      </p:to>
                                    </p:set>
                                    <p:anim calcmode="lin" valueType="num">
                                      <p:cBhvr additive="base">
                                        <p:cTn id="183" dur="500" fill="hold"/>
                                        <p:tgtEl>
                                          <p:spTgt spid="51"/>
                                        </p:tgtEl>
                                        <p:attrNameLst>
                                          <p:attrName>ppt_x</p:attrName>
                                        </p:attrNameLst>
                                      </p:cBhvr>
                                      <p:tavLst>
                                        <p:tav tm="0">
                                          <p:val>
                                            <p:strVal val="#ppt_x"/>
                                          </p:val>
                                        </p:tav>
                                        <p:tav tm="100000">
                                          <p:val>
                                            <p:strVal val="#ppt_x"/>
                                          </p:val>
                                        </p:tav>
                                      </p:tavLst>
                                    </p:anim>
                                    <p:anim calcmode="lin" valueType="num">
                                      <p:cBhvr additive="base">
                                        <p:cTn id="184"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3"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nip Diagonal Corner Rectangle 3"/>
          <p:cNvSpPr/>
          <p:nvPr/>
        </p:nvSpPr>
        <p:spPr>
          <a:xfrm>
            <a:off x="1104004" y="209679"/>
            <a:ext cx="9983992" cy="1221391"/>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vi-VN" sz="3600" b="1" dirty="0">
                <a:solidFill>
                  <a:srgbClr val="FF0000"/>
                </a:solidFill>
                <a:latin typeface="+mj-lt"/>
                <a:cs typeface="Times New Roman" panose="02020603050405020304" pitchFamily="18" charset="0"/>
              </a:rPr>
              <a:t>Câu 1: </a:t>
            </a:r>
            <a:r>
              <a:rPr lang="en-US" sz="3600" b="1" dirty="0" err="1">
                <a:solidFill>
                  <a:srgbClr val="FF0000"/>
                </a:solidFill>
                <a:latin typeface="+mj-lt"/>
              </a:rPr>
              <a:t>Đế</a:t>
            </a:r>
            <a:r>
              <a:rPr lang="en-US" sz="3600" b="1" dirty="0">
                <a:solidFill>
                  <a:srgbClr val="FF0000"/>
                </a:solidFill>
                <a:latin typeface="+mj-lt"/>
              </a:rPr>
              <a:t> </a:t>
            </a:r>
            <a:r>
              <a:rPr lang="en-US" sz="3600" b="1" dirty="0" err="1">
                <a:solidFill>
                  <a:srgbClr val="FF0000"/>
                </a:solidFill>
                <a:latin typeface="+mj-lt"/>
              </a:rPr>
              <a:t>quốc</a:t>
            </a:r>
            <a:r>
              <a:rPr lang="en-US" sz="3600" b="1" dirty="0">
                <a:solidFill>
                  <a:srgbClr val="FF0000"/>
                </a:solidFill>
                <a:latin typeface="+mj-lt"/>
              </a:rPr>
              <a:t> </a:t>
            </a:r>
            <a:r>
              <a:rPr lang="en-US" sz="3600" b="1" dirty="0" err="1">
                <a:solidFill>
                  <a:srgbClr val="FF0000"/>
                </a:solidFill>
                <a:latin typeface="+mj-lt"/>
              </a:rPr>
              <a:t>Mĩ</a:t>
            </a:r>
            <a:r>
              <a:rPr lang="en-US" sz="3600" b="1" dirty="0">
                <a:solidFill>
                  <a:srgbClr val="FF0000"/>
                </a:solidFill>
                <a:latin typeface="+mj-lt"/>
              </a:rPr>
              <a:t> </a:t>
            </a:r>
            <a:r>
              <a:rPr lang="en-US" sz="3600" b="1" dirty="0" err="1">
                <a:solidFill>
                  <a:srgbClr val="FF0000"/>
                </a:solidFill>
                <a:latin typeface="+mj-lt"/>
              </a:rPr>
              <a:t>tiến</a:t>
            </a:r>
            <a:r>
              <a:rPr lang="en-US" sz="3600" b="1" dirty="0">
                <a:solidFill>
                  <a:srgbClr val="FF0000"/>
                </a:solidFill>
                <a:latin typeface="+mj-lt"/>
              </a:rPr>
              <a:t> </a:t>
            </a:r>
            <a:r>
              <a:rPr lang="en-US" sz="3600" b="1" dirty="0" err="1">
                <a:solidFill>
                  <a:srgbClr val="FF0000"/>
                </a:solidFill>
                <a:latin typeface="+mj-lt"/>
              </a:rPr>
              <a:t>hành</a:t>
            </a:r>
            <a:r>
              <a:rPr lang="en-US" sz="3600" b="1" dirty="0">
                <a:solidFill>
                  <a:srgbClr val="FF0000"/>
                </a:solidFill>
                <a:latin typeface="+mj-lt"/>
              </a:rPr>
              <a:t> </a:t>
            </a:r>
            <a:r>
              <a:rPr lang="en-US" sz="3600" b="1" dirty="0" err="1">
                <a:solidFill>
                  <a:srgbClr val="FF0000"/>
                </a:solidFill>
                <a:latin typeface="+mj-lt"/>
              </a:rPr>
              <a:t>hai</a:t>
            </a:r>
            <a:r>
              <a:rPr lang="en-US" sz="3600" b="1" dirty="0">
                <a:solidFill>
                  <a:srgbClr val="FF0000"/>
                </a:solidFill>
                <a:latin typeface="+mj-lt"/>
              </a:rPr>
              <a:t> </a:t>
            </a:r>
            <a:r>
              <a:rPr lang="en-US" sz="3600" b="1" dirty="0" err="1">
                <a:solidFill>
                  <a:srgbClr val="FF0000"/>
                </a:solidFill>
                <a:latin typeface="+mj-lt"/>
              </a:rPr>
              <a:t>cuộc</a:t>
            </a:r>
            <a:r>
              <a:rPr lang="en-US" sz="3600" b="1" dirty="0">
                <a:solidFill>
                  <a:srgbClr val="FF0000"/>
                </a:solidFill>
                <a:latin typeface="+mj-lt"/>
              </a:rPr>
              <a:t> </a:t>
            </a:r>
            <a:r>
              <a:rPr lang="en-US" sz="3600" b="1" dirty="0" err="1">
                <a:solidFill>
                  <a:srgbClr val="FF0000"/>
                </a:solidFill>
                <a:latin typeface="+mj-lt"/>
              </a:rPr>
              <a:t>chiến</a:t>
            </a:r>
            <a:r>
              <a:rPr lang="en-US" sz="3600" b="1" dirty="0">
                <a:solidFill>
                  <a:srgbClr val="FF0000"/>
                </a:solidFill>
                <a:latin typeface="+mj-lt"/>
              </a:rPr>
              <a:t> </a:t>
            </a:r>
            <a:r>
              <a:rPr lang="en-US" sz="3600" b="1" dirty="0" err="1">
                <a:solidFill>
                  <a:srgbClr val="FF0000"/>
                </a:solidFill>
                <a:latin typeface="+mj-lt"/>
              </a:rPr>
              <a:t>tranh</a:t>
            </a:r>
            <a:r>
              <a:rPr lang="en-US" sz="3600" b="1" dirty="0">
                <a:solidFill>
                  <a:srgbClr val="FF0000"/>
                </a:solidFill>
                <a:latin typeface="+mj-lt"/>
              </a:rPr>
              <a:t> </a:t>
            </a:r>
            <a:r>
              <a:rPr lang="en-US" sz="3600" b="1" dirty="0" err="1">
                <a:solidFill>
                  <a:srgbClr val="FF0000"/>
                </a:solidFill>
                <a:latin typeface="+mj-lt"/>
              </a:rPr>
              <a:t>phá</a:t>
            </a:r>
            <a:r>
              <a:rPr lang="en-US" sz="3600" b="1" dirty="0">
                <a:solidFill>
                  <a:srgbClr val="FF0000"/>
                </a:solidFill>
                <a:latin typeface="+mj-lt"/>
              </a:rPr>
              <a:t> </a:t>
            </a:r>
            <a:r>
              <a:rPr lang="en-US" sz="3600" b="1" dirty="0" err="1">
                <a:solidFill>
                  <a:srgbClr val="FF0000"/>
                </a:solidFill>
                <a:latin typeface="+mj-lt"/>
              </a:rPr>
              <a:t>hoại</a:t>
            </a:r>
            <a:r>
              <a:rPr lang="en-US" sz="3600" b="1" dirty="0">
                <a:solidFill>
                  <a:srgbClr val="FF0000"/>
                </a:solidFill>
                <a:latin typeface="+mj-lt"/>
              </a:rPr>
              <a:t> </a:t>
            </a:r>
            <a:r>
              <a:rPr lang="en-US" sz="3600" b="1" dirty="0" err="1">
                <a:solidFill>
                  <a:srgbClr val="FF0000"/>
                </a:solidFill>
                <a:latin typeface="+mj-lt"/>
              </a:rPr>
              <a:t>miền</a:t>
            </a:r>
            <a:r>
              <a:rPr lang="en-US" sz="3600" b="1" dirty="0">
                <a:solidFill>
                  <a:srgbClr val="FF0000"/>
                </a:solidFill>
                <a:latin typeface="+mj-lt"/>
              </a:rPr>
              <a:t> </a:t>
            </a:r>
            <a:r>
              <a:rPr lang="en-US" sz="3600" b="1" dirty="0" err="1">
                <a:solidFill>
                  <a:srgbClr val="FF0000"/>
                </a:solidFill>
                <a:latin typeface="+mj-lt"/>
              </a:rPr>
              <a:t>Bắc</a:t>
            </a:r>
            <a:r>
              <a:rPr lang="en-US" sz="3600" b="1" dirty="0">
                <a:solidFill>
                  <a:srgbClr val="FF0000"/>
                </a:solidFill>
                <a:latin typeface="+mj-lt"/>
              </a:rPr>
              <a:t> </a:t>
            </a:r>
            <a:r>
              <a:rPr lang="en-US" sz="3600" b="1" dirty="0" err="1">
                <a:solidFill>
                  <a:srgbClr val="FF0000"/>
                </a:solidFill>
                <a:latin typeface="+mj-lt"/>
              </a:rPr>
              <a:t>vào</a:t>
            </a:r>
            <a:r>
              <a:rPr lang="en-US" sz="3600" b="1" dirty="0">
                <a:solidFill>
                  <a:srgbClr val="FF0000"/>
                </a:solidFill>
                <a:latin typeface="+mj-lt"/>
              </a:rPr>
              <a:t> </a:t>
            </a:r>
            <a:r>
              <a:rPr lang="en-US" sz="3600" b="1" dirty="0" err="1">
                <a:solidFill>
                  <a:srgbClr val="FF0000"/>
                </a:solidFill>
                <a:latin typeface="+mj-lt"/>
              </a:rPr>
              <a:t>các</a:t>
            </a:r>
            <a:r>
              <a:rPr lang="en-US" sz="3600" b="1" dirty="0">
                <a:solidFill>
                  <a:srgbClr val="FF0000"/>
                </a:solidFill>
                <a:latin typeface="+mj-lt"/>
              </a:rPr>
              <a:t> </a:t>
            </a:r>
            <a:r>
              <a:rPr lang="en-US" sz="3600" b="1" dirty="0" err="1">
                <a:solidFill>
                  <a:srgbClr val="FF0000"/>
                </a:solidFill>
                <a:latin typeface="+mj-lt"/>
              </a:rPr>
              <a:t>năm</a:t>
            </a:r>
            <a:r>
              <a:rPr lang="en-US" sz="3600" b="1" dirty="0">
                <a:solidFill>
                  <a:srgbClr val="FF0000"/>
                </a:solidFill>
                <a:latin typeface="+mj-lt"/>
              </a:rPr>
              <a:t> </a:t>
            </a:r>
            <a:r>
              <a:rPr lang="en-US" sz="3600" b="1" dirty="0" err="1">
                <a:solidFill>
                  <a:srgbClr val="FF0000"/>
                </a:solidFill>
                <a:latin typeface="+mj-lt"/>
              </a:rPr>
              <a:t>nào</a:t>
            </a:r>
            <a:r>
              <a:rPr lang="en-US" sz="3600" b="1" dirty="0" smtClean="0">
                <a:solidFill>
                  <a:srgbClr val="FF0000"/>
                </a:solidFill>
                <a:latin typeface="+mj-lt"/>
              </a:rPr>
              <a:t>?</a:t>
            </a:r>
            <a:endParaRPr lang="en-SG" sz="3600" b="1" dirty="0">
              <a:solidFill>
                <a:srgbClr val="FF0000"/>
              </a:solidFill>
              <a:latin typeface="+mj-lt"/>
              <a:cs typeface="Times New Roman" panose="02020603050405020304" pitchFamily="18" charset="0"/>
            </a:endParaRPr>
          </a:p>
        </p:txBody>
      </p:sp>
      <p:sp>
        <p:nvSpPr>
          <p:cNvPr id="3" name="Rectangle 2"/>
          <p:cNvSpPr/>
          <p:nvPr/>
        </p:nvSpPr>
        <p:spPr>
          <a:xfrm>
            <a:off x="2893453" y="1905277"/>
            <a:ext cx="6096000" cy="2357568"/>
          </a:xfrm>
          <a:prstGeom prst="rect">
            <a:avLst/>
          </a:prstGeom>
        </p:spPr>
        <p:txBody>
          <a:bodyPr>
            <a:spAutoFit/>
          </a:bodyPr>
          <a:lstStyle/>
          <a:p>
            <a:pPr marL="742950" lvl="1" indent="-285750">
              <a:lnSpc>
                <a:spcPct val="115000"/>
              </a:lnSpc>
              <a:spcAft>
                <a:spcPts val="0"/>
              </a:spcAft>
              <a:buSzPts val="1000"/>
              <a:buFont typeface="Courier New" panose="02070309020205020404" pitchFamily="49" charset="0"/>
              <a:buChar char="o"/>
              <a:tabLst>
                <a:tab pos="914400" algn="l"/>
              </a:tabLst>
            </a:pPr>
            <a:r>
              <a:rPr lang="en-US" sz="3200" dirty="0">
                <a:latin typeface="Times New Roman" panose="02020603050405020304" pitchFamily="18" charset="0"/>
                <a:ea typeface="Times New Roman" panose="02020603050405020304" pitchFamily="18" charset="0"/>
                <a:cs typeface="Times New Roman" panose="02020603050405020304" pitchFamily="18" charset="0"/>
              </a:rPr>
              <a:t>A) 1965-1968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1972</a:t>
            </a:r>
            <a:endParaRPr lang="en-US" sz="2800" dirty="0">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15000"/>
              </a:lnSpc>
              <a:spcAft>
                <a:spcPts val="0"/>
              </a:spcAft>
              <a:buSzPts val="1000"/>
              <a:buFont typeface="Courier New" panose="02070309020205020404" pitchFamily="49" charset="0"/>
              <a:buChar char="o"/>
              <a:tabLst>
                <a:tab pos="914400" algn="l"/>
              </a:tabLst>
            </a:pPr>
            <a:r>
              <a:rPr lang="en-US" sz="3200" dirty="0">
                <a:latin typeface="Times New Roman" panose="02020603050405020304" pitchFamily="18" charset="0"/>
                <a:ea typeface="Times New Roman" panose="02020603050405020304" pitchFamily="18" charset="0"/>
                <a:cs typeface="Times New Roman" panose="02020603050405020304" pitchFamily="18" charset="0"/>
              </a:rPr>
              <a:t>B) 1965-1967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1971</a:t>
            </a:r>
            <a:endParaRPr lang="en-US" sz="2800" dirty="0">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15000"/>
              </a:lnSpc>
              <a:spcAft>
                <a:spcPts val="0"/>
              </a:spcAft>
              <a:buSzPts val="1000"/>
              <a:buFont typeface="Courier New" panose="02070309020205020404" pitchFamily="49" charset="0"/>
              <a:buChar char="o"/>
              <a:tabLst>
                <a:tab pos="914400" algn="l"/>
              </a:tabLst>
            </a:pPr>
            <a:r>
              <a:rPr lang="en-US" sz="3200" dirty="0">
                <a:latin typeface="Times New Roman" panose="02020603050405020304" pitchFamily="18" charset="0"/>
                <a:ea typeface="Times New Roman" panose="02020603050405020304" pitchFamily="18" charset="0"/>
                <a:cs typeface="Times New Roman" panose="02020603050405020304" pitchFamily="18" charset="0"/>
              </a:rPr>
              <a:t>C) 1966-1969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1973</a:t>
            </a:r>
            <a:endParaRPr lang="en-US" sz="2800" dirty="0">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15000"/>
              </a:lnSpc>
              <a:spcAft>
                <a:spcPts val="0"/>
              </a:spcAft>
              <a:buSzPts val="1000"/>
              <a:buFont typeface="Courier New" panose="02070309020205020404" pitchFamily="49" charset="0"/>
              <a:buChar char="o"/>
              <a:tabLst>
                <a:tab pos="914400" algn="l"/>
              </a:tabLst>
            </a:pPr>
            <a:r>
              <a:rPr lang="en-US" sz="3200" dirty="0">
                <a:latin typeface="Times New Roman" panose="02020603050405020304" pitchFamily="18" charset="0"/>
                <a:ea typeface="Times New Roman" panose="02020603050405020304" pitchFamily="18" charset="0"/>
                <a:cs typeface="Times New Roman" panose="02020603050405020304" pitchFamily="18" charset="0"/>
              </a:rPr>
              <a:t>D) 1967-1968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1970</a:t>
            </a:r>
            <a:endParaRPr lang="en-US" sz="2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6" name="Rectangle 5"/>
          <p:cNvSpPr/>
          <p:nvPr/>
        </p:nvSpPr>
        <p:spPr>
          <a:xfrm>
            <a:off x="2311431" y="5052359"/>
            <a:ext cx="6507102" cy="677750"/>
          </a:xfrm>
          <a:prstGeom prst="rect">
            <a:avLst/>
          </a:prstGeom>
        </p:spPr>
        <p:txBody>
          <a:bodyPr wrap="none">
            <a:spAutoFit/>
          </a:bodyPr>
          <a:lstStyle/>
          <a:p>
            <a:pPr marL="457200">
              <a:lnSpc>
                <a:spcPct val="115000"/>
              </a:lnSpc>
              <a:spcAft>
                <a:spcPts val="0"/>
              </a:spcAft>
            </a:pPr>
            <a:r>
              <a:rPr lang="en-US" sz="36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Đáp</a:t>
            </a:r>
            <a:r>
              <a:rPr lang="en-US" sz="36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án</a:t>
            </a:r>
            <a:r>
              <a:rPr lang="en-US" sz="36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3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 1965-1968 </a:t>
            </a:r>
            <a:r>
              <a:rPr lang="en-US" sz="3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3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1972</a:t>
            </a:r>
            <a:endParaRPr lang="en-US" sz="2800" dirty="0">
              <a:solidFill>
                <a:srgbClr val="0070C0"/>
              </a:solidFill>
              <a:effectLst/>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4446292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nip Diagonal Corner Rectangle 3"/>
          <p:cNvSpPr/>
          <p:nvPr/>
        </p:nvSpPr>
        <p:spPr>
          <a:xfrm>
            <a:off x="1075375" y="357531"/>
            <a:ext cx="10199215" cy="1437716"/>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3600" b="1" dirty="0">
                <a:solidFill>
                  <a:srgbClr val="FF0000"/>
                </a:solidFill>
                <a:latin typeface="Times New Roman" panose="02020603050405020304" pitchFamily="18" charset="0"/>
                <a:cs typeface="Times New Roman" panose="02020603050405020304" pitchFamily="18" charset="0"/>
              </a:rPr>
              <a:t>Câu 2: </a:t>
            </a:r>
            <a:r>
              <a:rPr lang="en-US" sz="3600" dirty="0" err="1">
                <a:solidFill>
                  <a:srgbClr val="FF0000"/>
                </a:solidFill>
              </a:rPr>
              <a:t>Hải</a:t>
            </a:r>
            <a:r>
              <a:rPr lang="en-US" sz="3600" dirty="0">
                <a:solidFill>
                  <a:srgbClr val="FF0000"/>
                </a:solidFill>
              </a:rPr>
              <a:t> </a:t>
            </a:r>
            <a:r>
              <a:rPr lang="en-US" sz="3600" dirty="0" err="1">
                <a:solidFill>
                  <a:srgbClr val="FF0000"/>
                </a:solidFill>
              </a:rPr>
              <a:t>Phòng</a:t>
            </a:r>
            <a:r>
              <a:rPr lang="en-US" sz="3600" dirty="0">
                <a:solidFill>
                  <a:srgbClr val="FF0000"/>
                </a:solidFill>
              </a:rPr>
              <a:t> </a:t>
            </a:r>
            <a:r>
              <a:rPr lang="en-US" sz="3600" dirty="0" err="1">
                <a:solidFill>
                  <a:srgbClr val="FF0000"/>
                </a:solidFill>
              </a:rPr>
              <a:t>đã</a:t>
            </a:r>
            <a:r>
              <a:rPr lang="en-US" sz="3600" dirty="0">
                <a:solidFill>
                  <a:srgbClr val="FF0000"/>
                </a:solidFill>
              </a:rPr>
              <a:t> </a:t>
            </a:r>
            <a:r>
              <a:rPr lang="en-US" sz="3600" dirty="0" err="1">
                <a:solidFill>
                  <a:srgbClr val="FF0000"/>
                </a:solidFill>
              </a:rPr>
              <a:t>bắn</a:t>
            </a:r>
            <a:r>
              <a:rPr lang="en-US" sz="3600" dirty="0">
                <a:solidFill>
                  <a:srgbClr val="FF0000"/>
                </a:solidFill>
              </a:rPr>
              <a:t> </a:t>
            </a:r>
            <a:r>
              <a:rPr lang="en-US" sz="3600" dirty="0" err="1">
                <a:solidFill>
                  <a:srgbClr val="FF0000"/>
                </a:solidFill>
              </a:rPr>
              <a:t>rơi</a:t>
            </a:r>
            <a:r>
              <a:rPr lang="en-US" sz="3600" dirty="0">
                <a:solidFill>
                  <a:srgbClr val="FF0000"/>
                </a:solidFill>
              </a:rPr>
              <a:t> </a:t>
            </a:r>
            <a:r>
              <a:rPr lang="en-US" sz="3600" dirty="0" err="1">
                <a:solidFill>
                  <a:srgbClr val="FF0000"/>
                </a:solidFill>
              </a:rPr>
              <a:t>bao</a:t>
            </a:r>
            <a:r>
              <a:rPr lang="en-US" sz="3600" dirty="0">
                <a:solidFill>
                  <a:srgbClr val="FF0000"/>
                </a:solidFill>
              </a:rPr>
              <a:t> </a:t>
            </a:r>
            <a:r>
              <a:rPr lang="en-US" sz="3600" dirty="0" err="1">
                <a:solidFill>
                  <a:srgbClr val="FF0000"/>
                </a:solidFill>
              </a:rPr>
              <a:t>nhiêu</a:t>
            </a:r>
            <a:r>
              <a:rPr lang="en-US" sz="3600" dirty="0">
                <a:solidFill>
                  <a:srgbClr val="FF0000"/>
                </a:solidFill>
              </a:rPr>
              <a:t> </a:t>
            </a:r>
            <a:r>
              <a:rPr lang="en-US" sz="3600" dirty="0" err="1">
                <a:solidFill>
                  <a:srgbClr val="FF0000"/>
                </a:solidFill>
              </a:rPr>
              <a:t>máy</a:t>
            </a:r>
            <a:r>
              <a:rPr lang="en-US" sz="3600" dirty="0">
                <a:solidFill>
                  <a:srgbClr val="FF0000"/>
                </a:solidFill>
              </a:rPr>
              <a:t> bay </a:t>
            </a:r>
            <a:r>
              <a:rPr lang="en-US" sz="3600" dirty="0" err="1">
                <a:solidFill>
                  <a:srgbClr val="FF0000"/>
                </a:solidFill>
              </a:rPr>
              <a:t>Mĩ</a:t>
            </a:r>
            <a:r>
              <a:rPr lang="en-US" sz="3600" dirty="0">
                <a:solidFill>
                  <a:srgbClr val="FF0000"/>
                </a:solidFill>
              </a:rPr>
              <a:t> </a:t>
            </a:r>
            <a:r>
              <a:rPr lang="en-US" sz="3600" dirty="0" err="1">
                <a:solidFill>
                  <a:srgbClr val="FF0000"/>
                </a:solidFill>
              </a:rPr>
              <a:t>trong</a:t>
            </a:r>
            <a:r>
              <a:rPr lang="en-US" sz="3600" dirty="0">
                <a:solidFill>
                  <a:srgbClr val="FF0000"/>
                </a:solidFill>
              </a:rPr>
              <a:t> </a:t>
            </a:r>
            <a:r>
              <a:rPr lang="en-US" sz="3600" dirty="0" err="1">
                <a:solidFill>
                  <a:srgbClr val="FF0000"/>
                </a:solidFill>
              </a:rPr>
              <a:t>chiến</a:t>
            </a:r>
            <a:r>
              <a:rPr lang="en-US" sz="3600" dirty="0">
                <a:solidFill>
                  <a:srgbClr val="FF0000"/>
                </a:solidFill>
              </a:rPr>
              <a:t> </a:t>
            </a:r>
            <a:r>
              <a:rPr lang="en-US" sz="3600" dirty="0" err="1">
                <a:solidFill>
                  <a:srgbClr val="FF0000"/>
                </a:solidFill>
              </a:rPr>
              <a:t>tranh</a:t>
            </a:r>
            <a:r>
              <a:rPr lang="en-US" sz="3600" dirty="0">
                <a:solidFill>
                  <a:srgbClr val="FF0000"/>
                </a:solidFill>
              </a:rPr>
              <a:t> </a:t>
            </a:r>
            <a:r>
              <a:rPr lang="en-US" sz="3600" dirty="0" err="1">
                <a:solidFill>
                  <a:srgbClr val="FF0000"/>
                </a:solidFill>
              </a:rPr>
              <a:t>phá</a:t>
            </a:r>
            <a:r>
              <a:rPr lang="en-US" sz="3600" dirty="0">
                <a:solidFill>
                  <a:srgbClr val="FF0000"/>
                </a:solidFill>
              </a:rPr>
              <a:t> </a:t>
            </a:r>
            <a:r>
              <a:rPr lang="en-US" sz="3600" dirty="0" err="1">
                <a:solidFill>
                  <a:srgbClr val="FF0000"/>
                </a:solidFill>
              </a:rPr>
              <a:t>hoại</a:t>
            </a:r>
            <a:r>
              <a:rPr lang="en-US" sz="3600" dirty="0">
                <a:solidFill>
                  <a:srgbClr val="FF0000"/>
                </a:solidFill>
              </a:rPr>
              <a:t> </a:t>
            </a:r>
            <a:r>
              <a:rPr lang="en-US" sz="3600" dirty="0" err="1">
                <a:solidFill>
                  <a:srgbClr val="FF0000"/>
                </a:solidFill>
              </a:rPr>
              <a:t>lần</a:t>
            </a:r>
            <a:r>
              <a:rPr lang="en-US" sz="3600" dirty="0">
                <a:solidFill>
                  <a:srgbClr val="FF0000"/>
                </a:solidFill>
              </a:rPr>
              <a:t> </a:t>
            </a:r>
            <a:r>
              <a:rPr lang="en-US" sz="3600" dirty="0" err="1">
                <a:solidFill>
                  <a:srgbClr val="FF0000"/>
                </a:solidFill>
              </a:rPr>
              <a:t>thứ</a:t>
            </a:r>
            <a:r>
              <a:rPr lang="en-US" sz="3600" dirty="0">
                <a:solidFill>
                  <a:srgbClr val="FF0000"/>
                </a:solidFill>
              </a:rPr>
              <a:t> </a:t>
            </a:r>
            <a:r>
              <a:rPr lang="en-US" sz="3600" dirty="0" err="1">
                <a:solidFill>
                  <a:srgbClr val="FF0000"/>
                </a:solidFill>
              </a:rPr>
              <a:t>nhất</a:t>
            </a:r>
            <a:r>
              <a:rPr lang="en-US" sz="3600" dirty="0">
                <a:solidFill>
                  <a:srgbClr val="FF0000"/>
                </a:solidFill>
              </a:rPr>
              <a:t>?</a:t>
            </a:r>
            <a:endParaRPr lang="en-SG" sz="3600" b="1" dirty="0">
              <a:solidFill>
                <a:srgbClr val="FF0000"/>
              </a:solidFill>
              <a:latin typeface="Times New Roman" panose="02020603050405020304" pitchFamily="18" charset="0"/>
              <a:cs typeface="Times New Roman" panose="02020603050405020304" pitchFamily="18" charset="0"/>
            </a:endParaRPr>
          </a:p>
        </p:txBody>
      </p:sp>
      <p:sp>
        <p:nvSpPr>
          <p:cNvPr id="2" name="Rectangle 1"/>
          <p:cNvSpPr/>
          <p:nvPr/>
        </p:nvSpPr>
        <p:spPr>
          <a:xfrm>
            <a:off x="3035121" y="2047822"/>
            <a:ext cx="6096000" cy="2357568"/>
          </a:xfrm>
          <a:prstGeom prst="rect">
            <a:avLst/>
          </a:prstGeom>
        </p:spPr>
        <p:txBody>
          <a:bodyPr>
            <a:spAutoFit/>
          </a:bodyPr>
          <a:lstStyle/>
          <a:p>
            <a:pPr marL="742950" lvl="1" indent="-285750">
              <a:lnSpc>
                <a:spcPct val="115000"/>
              </a:lnSpc>
              <a:spcAft>
                <a:spcPts val="0"/>
              </a:spcAft>
              <a:buSzPts val="1000"/>
              <a:buFont typeface="Courier New" panose="02070309020205020404" pitchFamily="49" charset="0"/>
              <a:buChar char="o"/>
              <a:tabLst>
                <a:tab pos="914400" algn="l"/>
              </a:tabLst>
            </a:pPr>
            <a:r>
              <a:rPr lang="en-US" sz="3200" b="1" dirty="0">
                <a:latin typeface="Times New Roman" panose="02020603050405020304" pitchFamily="18" charset="0"/>
                <a:ea typeface="Times New Roman" panose="02020603050405020304" pitchFamily="18" charset="0"/>
                <a:cs typeface="Times New Roman" panose="02020603050405020304" pitchFamily="18" charset="0"/>
              </a:rPr>
              <a:t>A) 217</a:t>
            </a:r>
            <a:endParaRPr lang="en-US" sz="2800" b="1" dirty="0">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15000"/>
              </a:lnSpc>
              <a:spcAft>
                <a:spcPts val="0"/>
              </a:spcAft>
              <a:buSzPts val="1000"/>
              <a:buFont typeface="Courier New" panose="02070309020205020404" pitchFamily="49" charset="0"/>
              <a:buChar char="o"/>
              <a:tabLst>
                <a:tab pos="914400" algn="l"/>
              </a:tabLst>
            </a:pPr>
            <a:r>
              <a:rPr lang="en-US" sz="3200" b="1" dirty="0">
                <a:latin typeface="Times New Roman" panose="02020603050405020304" pitchFamily="18" charset="0"/>
                <a:ea typeface="Times New Roman" panose="02020603050405020304" pitchFamily="18" charset="0"/>
                <a:cs typeface="Times New Roman" panose="02020603050405020304" pitchFamily="18" charset="0"/>
              </a:rPr>
              <a:t>B) 38</a:t>
            </a:r>
            <a:endParaRPr lang="en-US" sz="2800" b="1" dirty="0">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15000"/>
              </a:lnSpc>
              <a:spcAft>
                <a:spcPts val="0"/>
              </a:spcAft>
              <a:buSzPts val="1000"/>
              <a:buFont typeface="Courier New" panose="02070309020205020404" pitchFamily="49" charset="0"/>
              <a:buChar char="o"/>
              <a:tabLst>
                <a:tab pos="914400" algn="l"/>
              </a:tabLst>
            </a:pPr>
            <a:r>
              <a:rPr lang="en-US" sz="3200" b="1" dirty="0">
                <a:latin typeface="Times New Roman" panose="02020603050405020304" pitchFamily="18" charset="0"/>
                <a:ea typeface="Times New Roman" panose="02020603050405020304" pitchFamily="18" charset="0"/>
                <a:cs typeface="Times New Roman" panose="02020603050405020304" pitchFamily="18" charset="0"/>
              </a:rPr>
              <a:t>C) 17</a:t>
            </a:r>
            <a:endParaRPr lang="en-US" sz="2800" b="1" dirty="0">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15000"/>
              </a:lnSpc>
              <a:spcAft>
                <a:spcPts val="0"/>
              </a:spcAft>
              <a:buSzPts val="1000"/>
              <a:buFont typeface="Courier New" panose="02070309020205020404" pitchFamily="49" charset="0"/>
              <a:buChar char="o"/>
              <a:tabLst>
                <a:tab pos="914400" algn="l"/>
              </a:tabLst>
            </a:pPr>
            <a:r>
              <a:rPr lang="en-US" sz="3200" b="1" dirty="0">
                <a:latin typeface="Times New Roman" panose="02020603050405020304" pitchFamily="18" charset="0"/>
                <a:ea typeface="Times New Roman" panose="02020603050405020304" pitchFamily="18" charset="0"/>
                <a:cs typeface="Times New Roman" panose="02020603050405020304" pitchFamily="18" charset="0"/>
              </a:rPr>
              <a:t>D) </a:t>
            </a:r>
            <a:r>
              <a:rPr lang="en-US" sz="3200" b="1" dirty="0" smtClean="0">
                <a:latin typeface="Times New Roman" panose="02020603050405020304" pitchFamily="18" charset="0"/>
                <a:ea typeface="Times New Roman" panose="02020603050405020304" pitchFamily="18" charset="0"/>
                <a:cs typeface="Times New Roman" panose="02020603050405020304" pitchFamily="18" charset="0"/>
              </a:rPr>
              <a:t>7</a:t>
            </a:r>
            <a:endParaRPr lang="en-US" sz="2800" b="1" dirty="0">
              <a:latin typeface="Arial" panose="020B0604020202020204" pitchFamily="34" charset="0"/>
              <a:ea typeface="Arial" panose="020B0604020202020204" pitchFamily="34" charset="0"/>
              <a:cs typeface="Times New Roman" panose="02020603050405020304" pitchFamily="18" charset="0"/>
            </a:endParaRPr>
          </a:p>
        </p:txBody>
      </p:sp>
      <p:sp>
        <p:nvSpPr>
          <p:cNvPr id="3" name="Rectangle 2"/>
          <p:cNvSpPr/>
          <p:nvPr/>
        </p:nvSpPr>
        <p:spPr>
          <a:xfrm>
            <a:off x="3035121" y="5168268"/>
            <a:ext cx="4266809" cy="807850"/>
          </a:xfrm>
          <a:prstGeom prst="rect">
            <a:avLst/>
          </a:prstGeom>
        </p:spPr>
        <p:txBody>
          <a:bodyPr wrap="none">
            <a:spAutoFit/>
          </a:bodyPr>
          <a:lstStyle/>
          <a:p>
            <a:pPr marL="457200">
              <a:lnSpc>
                <a:spcPct val="115000"/>
              </a:lnSpc>
              <a:spcAft>
                <a:spcPts val="0"/>
              </a:spcAft>
            </a:pPr>
            <a:r>
              <a:rPr lang="en-US" sz="44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Đáp</a:t>
            </a:r>
            <a:r>
              <a:rPr lang="en-US" sz="4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4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án</a:t>
            </a:r>
            <a:r>
              <a:rPr lang="en-US" sz="4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44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 217</a:t>
            </a:r>
            <a:endParaRPr lang="en-US" sz="3600" dirty="0">
              <a:solidFill>
                <a:srgbClr val="0070C0"/>
              </a:solidFill>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0613813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nip Diagonal Corner Rectangle 3"/>
          <p:cNvSpPr/>
          <p:nvPr/>
        </p:nvSpPr>
        <p:spPr>
          <a:xfrm>
            <a:off x="562179" y="225625"/>
            <a:ext cx="10809865" cy="1744841"/>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3600" b="1" dirty="0">
                <a:solidFill>
                  <a:srgbClr val="FF0000"/>
                </a:solidFill>
                <a:latin typeface="Times New Roman" panose="02020603050405020304" pitchFamily="18" charset="0"/>
                <a:cs typeface="Times New Roman" panose="02020603050405020304" pitchFamily="18" charset="0"/>
              </a:rPr>
              <a:t>Câu 3: </a:t>
            </a:r>
            <a:r>
              <a:rPr lang="en-US" sz="3600" dirty="0" err="1">
                <a:solidFill>
                  <a:srgbClr val="FF0000"/>
                </a:solidFill>
              </a:rPr>
              <a:t>Hải</a:t>
            </a:r>
            <a:r>
              <a:rPr lang="en-US" sz="3600" dirty="0">
                <a:solidFill>
                  <a:srgbClr val="FF0000"/>
                </a:solidFill>
              </a:rPr>
              <a:t> </a:t>
            </a:r>
            <a:r>
              <a:rPr lang="en-US" sz="3600" dirty="0" err="1">
                <a:solidFill>
                  <a:srgbClr val="FF0000"/>
                </a:solidFill>
              </a:rPr>
              <a:t>Phòng</a:t>
            </a:r>
            <a:r>
              <a:rPr lang="en-US" sz="3600" dirty="0">
                <a:solidFill>
                  <a:srgbClr val="FF0000"/>
                </a:solidFill>
              </a:rPr>
              <a:t> </a:t>
            </a:r>
            <a:r>
              <a:rPr lang="en-US" sz="3600" dirty="0" err="1">
                <a:solidFill>
                  <a:srgbClr val="FF0000"/>
                </a:solidFill>
              </a:rPr>
              <a:t>bắn</a:t>
            </a:r>
            <a:r>
              <a:rPr lang="en-US" sz="3600" dirty="0">
                <a:solidFill>
                  <a:srgbClr val="FF0000"/>
                </a:solidFill>
              </a:rPr>
              <a:t> </a:t>
            </a:r>
            <a:r>
              <a:rPr lang="en-US" sz="3600" dirty="0" err="1">
                <a:solidFill>
                  <a:srgbClr val="FF0000"/>
                </a:solidFill>
              </a:rPr>
              <a:t>cháy</a:t>
            </a:r>
            <a:r>
              <a:rPr lang="en-US" sz="3600" dirty="0">
                <a:solidFill>
                  <a:srgbClr val="FF0000"/>
                </a:solidFill>
              </a:rPr>
              <a:t> </a:t>
            </a:r>
            <a:r>
              <a:rPr lang="en-US" sz="3600" dirty="0" err="1">
                <a:solidFill>
                  <a:srgbClr val="FF0000"/>
                </a:solidFill>
              </a:rPr>
              <a:t>bao</a:t>
            </a:r>
            <a:r>
              <a:rPr lang="en-US" sz="3600" dirty="0">
                <a:solidFill>
                  <a:srgbClr val="FF0000"/>
                </a:solidFill>
              </a:rPr>
              <a:t> </a:t>
            </a:r>
            <a:r>
              <a:rPr lang="en-US" sz="3600" dirty="0" err="1">
                <a:solidFill>
                  <a:srgbClr val="FF0000"/>
                </a:solidFill>
              </a:rPr>
              <a:t>nhiêu</a:t>
            </a:r>
            <a:r>
              <a:rPr lang="en-US" sz="3600" dirty="0">
                <a:solidFill>
                  <a:srgbClr val="FF0000"/>
                </a:solidFill>
              </a:rPr>
              <a:t> </a:t>
            </a:r>
            <a:r>
              <a:rPr lang="en-US" sz="3600" dirty="0" err="1">
                <a:solidFill>
                  <a:srgbClr val="FF0000"/>
                </a:solidFill>
              </a:rPr>
              <a:t>tàu</a:t>
            </a:r>
            <a:r>
              <a:rPr lang="en-US" sz="3600" dirty="0">
                <a:solidFill>
                  <a:srgbClr val="FF0000"/>
                </a:solidFill>
              </a:rPr>
              <a:t> </a:t>
            </a:r>
            <a:r>
              <a:rPr lang="en-US" sz="3600" dirty="0" err="1">
                <a:solidFill>
                  <a:srgbClr val="FF0000"/>
                </a:solidFill>
              </a:rPr>
              <a:t>chiến</a:t>
            </a:r>
            <a:r>
              <a:rPr lang="en-US" sz="3600" dirty="0">
                <a:solidFill>
                  <a:srgbClr val="FF0000"/>
                </a:solidFill>
              </a:rPr>
              <a:t> </a:t>
            </a:r>
            <a:r>
              <a:rPr lang="en-US" sz="3600" dirty="0" err="1">
                <a:solidFill>
                  <a:srgbClr val="FF0000"/>
                </a:solidFill>
              </a:rPr>
              <a:t>Mĩ</a:t>
            </a:r>
            <a:r>
              <a:rPr lang="en-US" sz="3600" dirty="0">
                <a:solidFill>
                  <a:srgbClr val="FF0000"/>
                </a:solidFill>
              </a:rPr>
              <a:t> </a:t>
            </a:r>
            <a:r>
              <a:rPr lang="en-US" sz="3600" dirty="0" err="1">
                <a:solidFill>
                  <a:srgbClr val="FF0000"/>
                </a:solidFill>
              </a:rPr>
              <a:t>trong</a:t>
            </a:r>
            <a:r>
              <a:rPr lang="en-US" sz="3600" dirty="0">
                <a:solidFill>
                  <a:srgbClr val="FF0000"/>
                </a:solidFill>
              </a:rPr>
              <a:t> </a:t>
            </a:r>
            <a:r>
              <a:rPr lang="en-US" sz="3600" dirty="0" err="1">
                <a:solidFill>
                  <a:srgbClr val="FF0000"/>
                </a:solidFill>
              </a:rPr>
              <a:t>chiến</a:t>
            </a:r>
            <a:r>
              <a:rPr lang="en-US" sz="3600" dirty="0">
                <a:solidFill>
                  <a:srgbClr val="FF0000"/>
                </a:solidFill>
              </a:rPr>
              <a:t> </a:t>
            </a:r>
            <a:r>
              <a:rPr lang="en-US" sz="3600" dirty="0" err="1">
                <a:solidFill>
                  <a:srgbClr val="FF0000"/>
                </a:solidFill>
              </a:rPr>
              <a:t>tranh</a:t>
            </a:r>
            <a:r>
              <a:rPr lang="en-US" sz="3600" dirty="0">
                <a:solidFill>
                  <a:srgbClr val="FF0000"/>
                </a:solidFill>
              </a:rPr>
              <a:t> </a:t>
            </a:r>
            <a:r>
              <a:rPr lang="en-US" sz="3600" dirty="0" err="1">
                <a:solidFill>
                  <a:srgbClr val="FF0000"/>
                </a:solidFill>
              </a:rPr>
              <a:t>phá</a:t>
            </a:r>
            <a:r>
              <a:rPr lang="en-US" sz="3600" dirty="0">
                <a:solidFill>
                  <a:srgbClr val="FF0000"/>
                </a:solidFill>
              </a:rPr>
              <a:t> </a:t>
            </a:r>
            <a:r>
              <a:rPr lang="en-US" sz="3600" dirty="0" err="1">
                <a:solidFill>
                  <a:srgbClr val="FF0000"/>
                </a:solidFill>
              </a:rPr>
              <a:t>hoại</a:t>
            </a:r>
            <a:r>
              <a:rPr lang="en-US" sz="3600" dirty="0">
                <a:solidFill>
                  <a:srgbClr val="FF0000"/>
                </a:solidFill>
              </a:rPr>
              <a:t> </a:t>
            </a:r>
            <a:r>
              <a:rPr lang="en-US" sz="3600" dirty="0" err="1">
                <a:solidFill>
                  <a:srgbClr val="FF0000"/>
                </a:solidFill>
              </a:rPr>
              <a:t>lần</a:t>
            </a:r>
            <a:r>
              <a:rPr lang="en-US" sz="3600" dirty="0">
                <a:solidFill>
                  <a:srgbClr val="FF0000"/>
                </a:solidFill>
              </a:rPr>
              <a:t> </a:t>
            </a:r>
            <a:r>
              <a:rPr lang="en-US" sz="3600" dirty="0" err="1">
                <a:solidFill>
                  <a:srgbClr val="FF0000"/>
                </a:solidFill>
              </a:rPr>
              <a:t>thứ</a:t>
            </a:r>
            <a:r>
              <a:rPr lang="en-US" sz="3600" dirty="0">
                <a:solidFill>
                  <a:srgbClr val="FF0000"/>
                </a:solidFill>
              </a:rPr>
              <a:t> </a:t>
            </a:r>
            <a:r>
              <a:rPr lang="en-US" sz="3600" dirty="0" err="1">
                <a:solidFill>
                  <a:srgbClr val="FF0000"/>
                </a:solidFill>
              </a:rPr>
              <a:t>hai</a:t>
            </a:r>
            <a:r>
              <a:rPr lang="en-US" sz="3600" dirty="0">
                <a:solidFill>
                  <a:srgbClr val="FF0000"/>
                </a:solidFill>
              </a:rPr>
              <a:t> </a:t>
            </a:r>
            <a:r>
              <a:rPr lang="en-US" sz="3600" dirty="0" err="1">
                <a:solidFill>
                  <a:srgbClr val="FF0000"/>
                </a:solidFill>
              </a:rPr>
              <a:t>từ</a:t>
            </a:r>
            <a:r>
              <a:rPr lang="en-US" sz="3600" dirty="0">
                <a:solidFill>
                  <a:srgbClr val="FF0000"/>
                </a:solidFill>
              </a:rPr>
              <a:t> </a:t>
            </a:r>
            <a:r>
              <a:rPr lang="en-US" sz="3600" dirty="0" err="1">
                <a:solidFill>
                  <a:srgbClr val="FF0000"/>
                </a:solidFill>
              </a:rPr>
              <a:t>ngày</a:t>
            </a:r>
            <a:r>
              <a:rPr lang="en-US" sz="3600" dirty="0">
                <a:solidFill>
                  <a:srgbClr val="FF0000"/>
                </a:solidFill>
              </a:rPr>
              <a:t> 16-4 </a:t>
            </a:r>
            <a:r>
              <a:rPr lang="en-US" sz="3600" dirty="0" err="1">
                <a:solidFill>
                  <a:srgbClr val="FF0000"/>
                </a:solidFill>
              </a:rPr>
              <a:t>đến</a:t>
            </a:r>
            <a:r>
              <a:rPr lang="en-US" sz="3600" dirty="0">
                <a:solidFill>
                  <a:srgbClr val="FF0000"/>
                </a:solidFill>
              </a:rPr>
              <a:t> 22-10-1972?</a:t>
            </a:r>
            <a:endParaRPr lang="en-SG" sz="3600" b="1" dirty="0">
              <a:solidFill>
                <a:srgbClr val="FF0000"/>
              </a:solidFill>
              <a:latin typeface="Times New Roman" panose="02020603050405020304" pitchFamily="18" charset="0"/>
              <a:cs typeface="Times New Roman" panose="02020603050405020304" pitchFamily="18" charset="0"/>
            </a:endParaRPr>
          </a:p>
        </p:txBody>
      </p:sp>
      <p:sp>
        <p:nvSpPr>
          <p:cNvPr id="2" name="Rectangle 1"/>
          <p:cNvSpPr/>
          <p:nvPr/>
        </p:nvSpPr>
        <p:spPr>
          <a:xfrm>
            <a:off x="3073757" y="2241006"/>
            <a:ext cx="6096000" cy="2640723"/>
          </a:xfrm>
          <a:prstGeom prst="rect">
            <a:avLst/>
          </a:prstGeom>
        </p:spPr>
        <p:txBody>
          <a:bodyPr>
            <a:spAutoFit/>
          </a:bodyPr>
          <a:lstStyle/>
          <a:p>
            <a:pPr marL="742950" lvl="1" indent="-285750">
              <a:lnSpc>
                <a:spcPct val="115000"/>
              </a:lnSpc>
              <a:spcAft>
                <a:spcPts val="0"/>
              </a:spcAft>
              <a:buSzPts val="1000"/>
              <a:buFont typeface="Courier New" panose="02070309020205020404" pitchFamily="49" charset="0"/>
              <a:buChar char="o"/>
              <a:tabLst>
                <a:tab pos="914400" algn="l"/>
              </a:tabLst>
            </a:pPr>
            <a:r>
              <a:rPr lang="en-US" sz="3600" b="1" dirty="0">
                <a:latin typeface="Times New Roman" panose="02020603050405020304" pitchFamily="18" charset="0"/>
                <a:ea typeface="Times New Roman" panose="02020603050405020304" pitchFamily="18" charset="0"/>
                <a:cs typeface="Times New Roman" panose="02020603050405020304" pitchFamily="18" charset="0"/>
              </a:rPr>
              <a:t>A) 7</a:t>
            </a:r>
            <a:endParaRPr lang="en-US" sz="3200" b="1" dirty="0">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15000"/>
              </a:lnSpc>
              <a:spcAft>
                <a:spcPts val="0"/>
              </a:spcAft>
              <a:buSzPts val="1000"/>
              <a:buFont typeface="Courier New" panose="02070309020205020404" pitchFamily="49" charset="0"/>
              <a:buChar char="o"/>
              <a:tabLst>
                <a:tab pos="914400" algn="l"/>
              </a:tabLst>
            </a:pPr>
            <a:r>
              <a:rPr lang="en-US" sz="3600" b="1" dirty="0">
                <a:latin typeface="Times New Roman" panose="02020603050405020304" pitchFamily="18" charset="0"/>
                <a:ea typeface="Times New Roman" panose="02020603050405020304" pitchFamily="18" charset="0"/>
                <a:cs typeface="Times New Roman" panose="02020603050405020304" pitchFamily="18" charset="0"/>
              </a:rPr>
              <a:t>B) 38</a:t>
            </a:r>
            <a:endParaRPr lang="en-US" sz="3200" b="1" dirty="0">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15000"/>
              </a:lnSpc>
              <a:spcAft>
                <a:spcPts val="0"/>
              </a:spcAft>
              <a:buSzPts val="1000"/>
              <a:buFont typeface="Courier New" panose="02070309020205020404" pitchFamily="49" charset="0"/>
              <a:buChar char="o"/>
              <a:tabLst>
                <a:tab pos="914400" algn="l"/>
              </a:tabLst>
            </a:pPr>
            <a:r>
              <a:rPr lang="en-US" sz="3600" b="1" dirty="0">
                <a:latin typeface="Times New Roman" panose="02020603050405020304" pitchFamily="18" charset="0"/>
                <a:ea typeface="Times New Roman" panose="02020603050405020304" pitchFamily="18" charset="0"/>
                <a:cs typeface="Times New Roman" panose="02020603050405020304" pitchFamily="18" charset="0"/>
              </a:rPr>
              <a:t>C) 217</a:t>
            </a:r>
            <a:endParaRPr lang="en-US" sz="3200" b="1" dirty="0">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15000"/>
              </a:lnSpc>
              <a:spcAft>
                <a:spcPts val="0"/>
              </a:spcAft>
              <a:buSzPts val="1000"/>
              <a:buFont typeface="Courier New" panose="02070309020205020404" pitchFamily="49" charset="0"/>
              <a:buChar char="o"/>
              <a:tabLst>
                <a:tab pos="914400" algn="l"/>
              </a:tabLst>
            </a:pPr>
            <a:r>
              <a:rPr lang="en-US" sz="3600" b="1" dirty="0">
                <a:latin typeface="Times New Roman" panose="02020603050405020304" pitchFamily="18" charset="0"/>
                <a:ea typeface="Times New Roman" panose="02020603050405020304" pitchFamily="18" charset="0"/>
                <a:cs typeface="Times New Roman" panose="02020603050405020304" pitchFamily="18" charset="0"/>
              </a:rPr>
              <a:t>D) </a:t>
            </a:r>
            <a:r>
              <a:rPr lang="en-US" sz="3600" b="1" dirty="0" smtClean="0">
                <a:latin typeface="Times New Roman" panose="02020603050405020304" pitchFamily="18" charset="0"/>
                <a:ea typeface="Times New Roman" panose="02020603050405020304" pitchFamily="18" charset="0"/>
                <a:cs typeface="Times New Roman" panose="02020603050405020304" pitchFamily="18" charset="0"/>
              </a:rPr>
              <a:t>4</a:t>
            </a:r>
            <a:endParaRPr lang="en-US" sz="3200" b="1" dirty="0">
              <a:latin typeface="Arial" panose="020B0604020202020204" pitchFamily="34" charset="0"/>
              <a:ea typeface="Arial" panose="020B0604020202020204" pitchFamily="34" charset="0"/>
              <a:cs typeface="Times New Roman" panose="02020603050405020304" pitchFamily="18" charset="0"/>
            </a:endParaRPr>
          </a:p>
        </p:txBody>
      </p:sp>
      <p:sp>
        <p:nvSpPr>
          <p:cNvPr id="3" name="Rectangle 2"/>
          <p:cNvSpPr/>
          <p:nvPr/>
        </p:nvSpPr>
        <p:spPr>
          <a:xfrm>
            <a:off x="4323383" y="5374331"/>
            <a:ext cx="3981859" cy="872868"/>
          </a:xfrm>
          <a:prstGeom prst="rect">
            <a:avLst/>
          </a:prstGeom>
        </p:spPr>
        <p:txBody>
          <a:bodyPr wrap="none">
            <a:spAutoFit/>
          </a:bodyPr>
          <a:lstStyle/>
          <a:p>
            <a:pPr marL="457200">
              <a:lnSpc>
                <a:spcPct val="115000"/>
              </a:lnSpc>
              <a:spcAft>
                <a:spcPts val="0"/>
              </a:spcAft>
            </a:pPr>
            <a:r>
              <a:rPr lang="en-US" sz="4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Đáp</a:t>
            </a:r>
            <a:r>
              <a:rPr lang="en-US" sz="4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án</a:t>
            </a:r>
            <a:r>
              <a:rPr lang="en-US" sz="4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48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 7</a:t>
            </a:r>
            <a:endParaRPr lang="en-US" sz="4000" dirty="0">
              <a:solidFill>
                <a:srgbClr val="0070C0"/>
              </a:solidFill>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4087817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nip Diagonal Corner Rectangle 3"/>
          <p:cNvSpPr/>
          <p:nvPr/>
        </p:nvSpPr>
        <p:spPr>
          <a:xfrm>
            <a:off x="832636" y="199869"/>
            <a:ext cx="10526728" cy="1408363"/>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vi-VN" sz="3200" b="1" dirty="0">
                <a:solidFill>
                  <a:srgbClr val="FF0000"/>
                </a:solidFill>
                <a:latin typeface="Times New Roman" panose="02020603050405020304" pitchFamily="18" charset="0"/>
                <a:cs typeface="Times New Roman" panose="02020603050405020304" pitchFamily="18" charset="0"/>
              </a:rPr>
              <a:t>Câu 4: </a:t>
            </a:r>
            <a:r>
              <a:rPr lang="en-US" sz="3200" dirty="0" err="1">
                <a:solidFill>
                  <a:srgbClr val="FF0000"/>
                </a:solidFill>
              </a:rPr>
              <a:t>Hải</a:t>
            </a:r>
            <a:r>
              <a:rPr lang="en-US" sz="3200" dirty="0">
                <a:solidFill>
                  <a:srgbClr val="FF0000"/>
                </a:solidFill>
              </a:rPr>
              <a:t> </a:t>
            </a:r>
            <a:r>
              <a:rPr lang="en-US" sz="3200" dirty="0" err="1">
                <a:solidFill>
                  <a:srgbClr val="FF0000"/>
                </a:solidFill>
              </a:rPr>
              <a:t>Phòng</a:t>
            </a:r>
            <a:r>
              <a:rPr lang="en-US" sz="3200" dirty="0">
                <a:solidFill>
                  <a:srgbClr val="FF0000"/>
                </a:solidFill>
              </a:rPr>
              <a:t> </a:t>
            </a:r>
            <a:r>
              <a:rPr lang="en-US" sz="3200" dirty="0" err="1">
                <a:solidFill>
                  <a:srgbClr val="FF0000"/>
                </a:solidFill>
              </a:rPr>
              <a:t>là</a:t>
            </a:r>
            <a:r>
              <a:rPr lang="en-US" sz="3200" dirty="0">
                <a:solidFill>
                  <a:srgbClr val="FF0000"/>
                </a:solidFill>
              </a:rPr>
              <a:t> </a:t>
            </a:r>
            <a:r>
              <a:rPr lang="en-US" sz="3200" dirty="0" err="1">
                <a:solidFill>
                  <a:srgbClr val="FF0000"/>
                </a:solidFill>
              </a:rPr>
              <a:t>một</a:t>
            </a:r>
            <a:r>
              <a:rPr lang="en-US" sz="3200" dirty="0">
                <a:solidFill>
                  <a:srgbClr val="FF0000"/>
                </a:solidFill>
              </a:rPr>
              <a:t> </a:t>
            </a:r>
            <a:r>
              <a:rPr lang="en-US" sz="3200" dirty="0" err="1">
                <a:solidFill>
                  <a:srgbClr val="FF0000"/>
                </a:solidFill>
              </a:rPr>
              <a:t>trong</a:t>
            </a:r>
            <a:r>
              <a:rPr lang="en-US" sz="3200" dirty="0">
                <a:solidFill>
                  <a:srgbClr val="FF0000"/>
                </a:solidFill>
              </a:rPr>
              <a:t> </a:t>
            </a:r>
            <a:r>
              <a:rPr lang="en-US" sz="3200" dirty="0" err="1">
                <a:solidFill>
                  <a:srgbClr val="FF0000"/>
                </a:solidFill>
              </a:rPr>
              <a:t>những</a:t>
            </a:r>
            <a:r>
              <a:rPr lang="en-US" sz="3200" dirty="0">
                <a:solidFill>
                  <a:srgbClr val="FF0000"/>
                </a:solidFill>
              </a:rPr>
              <a:t> </a:t>
            </a:r>
            <a:r>
              <a:rPr lang="en-US" sz="3200" dirty="0" err="1">
                <a:solidFill>
                  <a:srgbClr val="FF0000"/>
                </a:solidFill>
              </a:rPr>
              <a:t>trọng</a:t>
            </a:r>
            <a:r>
              <a:rPr lang="en-US" sz="3200" dirty="0">
                <a:solidFill>
                  <a:srgbClr val="FF0000"/>
                </a:solidFill>
              </a:rPr>
              <a:t> </a:t>
            </a:r>
            <a:r>
              <a:rPr lang="en-US" sz="3200" dirty="0" err="1">
                <a:solidFill>
                  <a:srgbClr val="FF0000"/>
                </a:solidFill>
              </a:rPr>
              <a:t>điểm</a:t>
            </a:r>
            <a:r>
              <a:rPr lang="en-US" sz="3200" dirty="0">
                <a:solidFill>
                  <a:srgbClr val="FF0000"/>
                </a:solidFill>
              </a:rPr>
              <a:t> </a:t>
            </a:r>
            <a:r>
              <a:rPr lang="en-US" sz="3200" dirty="0" err="1">
                <a:solidFill>
                  <a:srgbClr val="FF0000"/>
                </a:solidFill>
              </a:rPr>
              <a:t>bắn</a:t>
            </a:r>
            <a:r>
              <a:rPr lang="en-US" sz="3200" dirty="0">
                <a:solidFill>
                  <a:srgbClr val="FF0000"/>
                </a:solidFill>
              </a:rPr>
              <a:t> </a:t>
            </a:r>
            <a:r>
              <a:rPr lang="en-US" sz="3200" dirty="0" err="1">
                <a:solidFill>
                  <a:srgbClr val="FF0000"/>
                </a:solidFill>
              </a:rPr>
              <a:t>phá</a:t>
            </a:r>
            <a:r>
              <a:rPr lang="en-US" sz="3200" dirty="0">
                <a:solidFill>
                  <a:srgbClr val="FF0000"/>
                </a:solidFill>
              </a:rPr>
              <a:t> </a:t>
            </a:r>
            <a:r>
              <a:rPr lang="en-US" sz="3200" dirty="0" err="1">
                <a:solidFill>
                  <a:srgbClr val="FF0000"/>
                </a:solidFill>
              </a:rPr>
              <a:t>của</a:t>
            </a:r>
            <a:r>
              <a:rPr lang="en-US" sz="3200" dirty="0">
                <a:solidFill>
                  <a:srgbClr val="FF0000"/>
                </a:solidFill>
              </a:rPr>
              <a:t> </a:t>
            </a:r>
            <a:r>
              <a:rPr lang="en-US" sz="3200" dirty="0" err="1">
                <a:solidFill>
                  <a:srgbClr val="FF0000"/>
                </a:solidFill>
              </a:rPr>
              <a:t>đế</a:t>
            </a:r>
            <a:r>
              <a:rPr lang="en-US" sz="3200" dirty="0">
                <a:solidFill>
                  <a:srgbClr val="FF0000"/>
                </a:solidFill>
              </a:rPr>
              <a:t> </a:t>
            </a:r>
            <a:r>
              <a:rPr lang="en-US" sz="3200" dirty="0" err="1">
                <a:solidFill>
                  <a:srgbClr val="FF0000"/>
                </a:solidFill>
              </a:rPr>
              <a:t>quốc</a:t>
            </a:r>
            <a:r>
              <a:rPr lang="en-US" sz="3200" dirty="0">
                <a:solidFill>
                  <a:srgbClr val="FF0000"/>
                </a:solidFill>
              </a:rPr>
              <a:t> </a:t>
            </a:r>
            <a:r>
              <a:rPr lang="en-US" sz="3200" dirty="0" err="1">
                <a:solidFill>
                  <a:srgbClr val="FF0000"/>
                </a:solidFill>
              </a:rPr>
              <a:t>Mĩ</a:t>
            </a:r>
            <a:r>
              <a:rPr lang="en-US" sz="3200" dirty="0">
                <a:solidFill>
                  <a:srgbClr val="FF0000"/>
                </a:solidFill>
              </a:rPr>
              <a:t> </a:t>
            </a:r>
            <a:r>
              <a:rPr lang="en-US" sz="3200" dirty="0" err="1">
                <a:solidFill>
                  <a:srgbClr val="FF0000"/>
                </a:solidFill>
              </a:rPr>
              <a:t>nhằm</a:t>
            </a:r>
            <a:r>
              <a:rPr lang="en-US" sz="3200" dirty="0">
                <a:solidFill>
                  <a:srgbClr val="FF0000"/>
                </a:solidFill>
              </a:rPr>
              <a:t> </a:t>
            </a:r>
            <a:r>
              <a:rPr lang="en-US" sz="3200" dirty="0" err="1">
                <a:solidFill>
                  <a:srgbClr val="FF0000"/>
                </a:solidFill>
              </a:rPr>
              <a:t>mục</a:t>
            </a:r>
            <a:r>
              <a:rPr lang="en-US" sz="3200" dirty="0">
                <a:solidFill>
                  <a:srgbClr val="FF0000"/>
                </a:solidFill>
              </a:rPr>
              <a:t> </a:t>
            </a:r>
            <a:r>
              <a:rPr lang="en-US" sz="3200" dirty="0" err="1">
                <a:solidFill>
                  <a:srgbClr val="FF0000"/>
                </a:solidFill>
              </a:rPr>
              <a:t>đích</a:t>
            </a:r>
            <a:r>
              <a:rPr lang="en-US" sz="3200" dirty="0">
                <a:solidFill>
                  <a:srgbClr val="FF0000"/>
                </a:solidFill>
              </a:rPr>
              <a:t> </a:t>
            </a:r>
            <a:r>
              <a:rPr lang="en-US" sz="3200" dirty="0" err="1">
                <a:solidFill>
                  <a:srgbClr val="FF0000"/>
                </a:solidFill>
              </a:rPr>
              <a:t>gì</a:t>
            </a:r>
            <a:r>
              <a:rPr lang="en-US" sz="3200" dirty="0" smtClean="0">
                <a:solidFill>
                  <a:srgbClr val="FF0000"/>
                </a:solidFill>
              </a:rPr>
              <a:t>?</a:t>
            </a:r>
            <a:endParaRPr lang="en-US" sz="3200" dirty="0">
              <a:solidFill>
                <a:srgbClr val="FF0000"/>
              </a:solidFill>
            </a:endParaRPr>
          </a:p>
        </p:txBody>
      </p:sp>
      <p:sp>
        <p:nvSpPr>
          <p:cNvPr id="2" name="Rectangle 1"/>
          <p:cNvSpPr/>
          <p:nvPr/>
        </p:nvSpPr>
        <p:spPr>
          <a:xfrm>
            <a:off x="1682839" y="1919033"/>
            <a:ext cx="8311364" cy="2569934"/>
          </a:xfrm>
          <a:prstGeom prst="rect">
            <a:avLst/>
          </a:prstGeom>
        </p:spPr>
        <p:txBody>
          <a:bodyPr wrap="square">
            <a:spAutoFit/>
          </a:bodyPr>
          <a:lstStyle/>
          <a:p>
            <a:pPr marL="742950" lvl="1" indent="-285750">
              <a:lnSpc>
                <a:spcPct val="115000"/>
              </a:lnSpc>
              <a:spcAft>
                <a:spcPts val="0"/>
              </a:spcAft>
              <a:buSzPts val="1000"/>
              <a:buFont typeface="Courier New" panose="02070309020205020404" pitchFamily="49" charset="0"/>
              <a:buChar char="o"/>
              <a:tabLst>
                <a:tab pos="914400" algn="l"/>
              </a:tabLs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A)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ngăn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chặn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sự</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chi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viện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miền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Bắc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miền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Nam</a:t>
            </a:r>
            <a:endParaRPr lang="en-US" sz="2400" dirty="0">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15000"/>
              </a:lnSpc>
              <a:spcAft>
                <a:spcPts val="0"/>
              </a:spcAft>
              <a:buSzPts val="1000"/>
              <a:buFont typeface="Courier New" panose="02070309020205020404" pitchFamily="49" charset="0"/>
              <a:buChar char="o"/>
              <a:tabLst>
                <a:tab pos="914400" algn="l"/>
              </a:tabLs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B)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chiếm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lĩnh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toàn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bộ</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miền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Bắc</a:t>
            </a:r>
            <a:endParaRPr lang="en-US" sz="2400" dirty="0">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15000"/>
              </a:lnSpc>
              <a:spcAft>
                <a:spcPts val="0"/>
              </a:spcAft>
              <a:buSzPts val="1000"/>
              <a:buFont typeface="Courier New" panose="02070309020205020404" pitchFamily="49" charset="0"/>
              <a:buChar char="o"/>
              <a:tabLst>
                <a:tab pos="914400" algn="l"/>
              </a:tabLs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C)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kiểm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soát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toàn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bộ</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biên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giới</a:t>
            </a:r>
            <a:endParaRPr lang="en-US" sz="2400" dirty="0">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15000"/>
              </a:lnSpc>
              <a:spcAft>
                <a:spcPts val="0"/>
              </a:spcAft>
              <a:buSzPts val="1000"/>
              <a:buFont typeface="Courier New" panose="02070309020205020404" pitchFamily="49" charset="0"/>
              <a:buChar char="o"/>
              <a:tabLst>
                <a:tab pos="914400" algn="l"/>
              </a:tabLs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D)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khai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thác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tài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ea typeface="Times New Roman" panose="02020603050405020304" pitchFamily="18" charset="0"/>
                <a:cs typeface="Times New Roman" panose="02020603050405020304" pitchFamily="18" charset="0"/>
              </a:rPr>
              <a:t>nguyên</a:t>
            </a:r>
            <a:endParaRPr lang="en-US" sz="2400" dirty="0">
              <a:latin typeface="Arial" panose="020B0604020202020204" pitchFamily="34" charset="0"/>
              <a:ea typeface="Arial" panose="020B0604020202020204" pitchFamily="34" charset="0"/>
              <a:cs typeface="Times New Roman" panose="02020603050405020304" pitchFamily="18" charset="0"/>
            </a:endParaRPr>
          </a:p>
        </p:txBody>
      </p:sp>
      <p:sp>
        <p:nvSpPr>
          <p:cNvPr id="3" name="Rectangle 2"/>
          <p:cNvSpPr/>
          <p:nvPr/>
        </p:nvSpPr>
        <p:spPr>
          <a:xfrm>
            <a:off x="1682839" y="4799768"/>
            <a:ext cx="8311364" cy="1508105"/>
          </a:xfrm>
          <a:prstGeom prst="rect">
            <a:avLst/>
          </a:prstGeom>
        </p:spPr>
        <p:txBody>
          <a:bodyPr wrap="square">
            <a:spAutoFit/>
          </a:bodyPr>
          <a:lstStyle/>
          <a:p>
            <a:pPr marL="457200">
              <a:lnSpc>
                <a:spcPct val="115000"/>
              </a:lnSpc>
              <a:spcAft>
                <a:spcPts val="0"/>
              </a:spcAft>
            </a:pPr>
            <a:r>
              <a:rPr lang="en-US" sz="4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Đáp</a:t>
            </a:r>
            <a:r>
              <a:rPr lang="en-US" sz="4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án</a:t>
            </a:r>
            <a:r>
              <a:rPr lang="en-US" sz="4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4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 </a:t>
            </a:r>
            <a:r>
              <a:rPr lang="en-US" sz="4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Để</a:t>
            </a:r>
            <a:r>
              <a:rPr lang="en-US" sz="4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ngăn</a:t>
            </a:r>
            <a:r>
              <a:rPr lang="en-US" sz="4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chặn</a:t>
            </a:r>
            <a:r>
              <a:rPr lang="en-US" sz="4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sự</a:t>
            </a:r>
            <a:r>
              <a:rPr lang="en-US" sz="4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chi </a:t>
            </a:r>
            <a:r>
              <a:rPr lang="en-US" sz="4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viện</a:t>
            </a:r>
            <a:r>
              <a:rPr lang="en-US" sz="4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4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miền</a:t>
            </a:r>
            <a:r>
              <a:rPr lang="en-US" sz="4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Bắc</a:t>
            </a:r>
            <a:r>
              <a:rPr lang="en-US" sz="4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4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miền</a:t>
            </a:r>
            <a:r>
              <a:rPr lang="en-US" sz="4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Nam</a:t>
            </a:r>
            <a:endParaRPr lang="en-US" sz="3200" dirty="0">
              <a:solidFill>
                <a:srgbClr val="0070C0"/>
              </a:solidFill>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2058640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nip Diagonal Corner Rectangle 3"/>
          <p:cNvSpPr/>
          <p:nvPr/>
        </p:nvSpPr>
        <p:spPr>
          <a:xfrm>
            <a:off x="832636" y="199872"/>
            <a:ext cx="10526728" cy="1283963"/>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vi-VN" sz="3200" b="1" dirty="0">
                <a:solidFill>
                  <a:srgbClr val="FF0000"/>
                </a:solidFill>
                <a:latin typeface="Times New Roman" panose="02020603050405020304" pitchFamily="18" charset="0"/>
                <a:cs typeface="Times New Roman" panose="02020603050405020304" pitchFamily="18" charset="0"/>
              </a:rPr>
              <a:t>Câu 5: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Sau</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khi</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Hiệp</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định</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Pari</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kí</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kết</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Hải</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Phòng</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trung</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vào</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việc</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gì</a:t>
            </a:r>
            <a:r>
              <a:rPr lang="en-US" sz="3200"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solidFill>
                <a:srgbClr val="FF0000"/>
              </a:solidFill>
              <a:latin typeface="Arial" panose="020B0604020202020204" pitchFamily="34" charset="0"/>
              <a:ea typeface="Arial" panose="020B0604020202020204" pitchFamily="34" charset="0"/>
              <a:cs typeface="Times New Roman" panose="02020603050405020304" pitchFamily="18" charset="0"/>
            </a:endParaRPr>
          </a:p>
        </p:txBody>
      </p:sp>
      <p:sp>
        <p:nvSpPr>
          <p:cNvPr id="40" name="Cloud 39"/>
          <p:cNvSpPr/>
          <p:nvPr/>
        </p:nvSpPr>
        <p:spPr>
          <a:xfrm>
            <a:off x="-683346" y="4902197"/>
            <a:ext cx="567115" cy="349211"/>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32"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2" name="Rectangle 1"/>
          <p:cNvSpPr/>
          <p:nvPr/>
        </p:nvSpPr>
        <p:spPr>
          <a:xfrm>
            <a:off x="1708597" y="1731613"/>
            <a:ext cx="8195256" cy="2569934"/>
          </a:xfrm>
          <a:prstGeom prst="rect">
            <a:avLst/>
          </a:prstGeom>
        </p:spPr>
        <p:txBody>
          <a:bodyPr wrap="square">
            <a:spAutoFit/>
          </a:bodyPr>
          <a:lstStyle/>
          <a:p>
            <a:pPr marL="742950" lvl="1" indent="-285750">
              <a:lnSpc>
                <a:spcPct val="115000"/>
              </a:lnSpc>
              <a:spcAft>
                <a:spcPts val="0"/>
              </a:spcAft>
              <a:buSzPts val="1000"/>
              <a:buFont typeface="Courier New" panose="02070309020205020404" pitchFamily="49" charset="0"/>
              <a:buChar char="o"/>
              <a:tabLst>
                <a:tab pos="914400" algn="l"/>
              </a:tabLst>
            </a:pPr>
            <a:r>
              <a:rPr lang="en-US" sz="2800" dirty="0" smtClean="0">
                <a:latin typeface="Times New Roman" panose="02020603050405020304" pitchFamily="18" charset="0"/>
                <a:ea typeface="Times New Roman" panose="02020603050405020304" pitchFamily="18" charset="0"/>
                <a:cs typeface="Times New Roman" panose="02020603050405020304" pitchFamily="18" charset="0"/>
              </a:rPr>
              <a:t>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Khôi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phục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kinh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tế</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ổn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đời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sống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chi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viện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miền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Nam</a:t>
            </a:r>
            <a:endParaRPr lang="en-US" sz="2400" dirty="0">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15000"/>
              </a:lnSpc>
              <a:spcAft>
                <a:spcPts val="0"/>
              </a:spcAft>
              <a:buSzPts val="1000"/>
              <a:buFont typeface="Courier New" panose="02070309020205020404" pitchFamily="49" charset="0"/>
              <a:buChar char="o"/>
              <a:tabLst>
                <a:tab pos="914400" algn="l"/>
              </a:tabLs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B)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Tiếp</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tục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chiến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đấu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chống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lại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đế</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quốc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Mĩ</a:t>
            </a:r>
            <a:endParaRPr lang="en-US" sz="2400" dirty="0">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15000"/>
              </a:lnSpc>
              <a:spcAft>
                <a:spcPts val="0"/>
              </a:spcAft>
              <a:buSzPts val="1000"/>
              <a:buFont typeface="Courier New" panose="02070309020205020404" pitchFamily="49" charset="0"/>
              <a:buChar char="o"/>
              <a:tabLst>
                <a:tab pos="914400" algn="l"/>
              </a:tabLs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C)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Đầu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tư</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vào</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ngành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công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nghiệp</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nặng</a:t>
            </a:r>
            <a:endParaRPr lang="en-US" sz="2400" dirty="0">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15000"/>
              </a:lnSpc>
              <a:spcAft>
                <a:spcPts val="0"/>
              </a:spcAft>
              <a:buSzPts val="1000"/>
              <a:buFont typeface="Courier New" panose="02070309020205020404" pitchFamily="49" charset="0"/>
              <a:buChar char="o"/>
              <a:tabLst>
                <a:tab pos="914400" algn="l"/>
              </a:tabLs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D)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Xây</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dựng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cơ</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sở</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hạ</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ea typeface="Times New Roman" panose="02020603050405020304" pitchFamily="18" charset="0"/>
                <a:cs typeface="Times New Roman" panose="02020603050405020304" pitchFamily="18" charset="0"/>
              </a:rPr>
              <a:t>tầng</a:t>
            </a:r>
            <a:endParaRPr lang="en-US" sz="2400" dirty="0">
              <a:latin typeface="Arial" panose="020B0604020202020204" pitchFamily="34" charset="0"/>
              <a:ea typeface="Arial" panose="020B0604020202020204" pitchFamily="34" charset="0"/>
              <a:cs typeface="Times New Roman" panose="02020603050405020304" pitchFamily="18" charset="0"/>
            </a:endParaRPr>
          </a:p>
        </p:txBody>
      </p:sp>
      <p:sp>
        <p:nvSpPr>
          <p:cNvPr id="3" name="Rectangle 2"/>
          <p:cNvSpPr/>
          <p:nvPr/>
        </p:nvSpPr>
        <p:spPr>
          <a:xfrm>
            <a:off x="1612005" y="4549325"/>
            <a:ext cx="8967989" cy="1508105"/>
          </a:xfrm>
          <a:prstGeom prst="rect">
            <a:avLst/>
          </a:prstGeom>
        </p:spPr>
        <p:txBody>
          <a:bodyPr wrap="square">
            <a:spAutoFit/>
          </a:bodyPr>
          <a:lstStyle/>
          <a:p>
            <a:pPr marL="457200">
              <a:lnSpc>
                <a:spcPct val="115000"/>
              </a:lnSpc>
              <a:spcAft>
                <a:spcPts val="0"/>
              </a:spcAft>
            </a:pPr>
            <a:r>
              <a:rPr lang="en-US" sz="4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Đáp</a:t>
            </a:r>
            <a:r>
              <a:rPr lang="en-US" sz="4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án</a:t>
            </a:r>
            <a:r>
              <a:rPr lang="en-US" sz="4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4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 </a:t>
            </a:r>
            <a:r>
              <a:rPr lang="en-US" sz="4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Khôi</a:t>
            </a:r>
            <a:r>
              <a:rPr lang="en-US" sz="4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phục</a:t>
            </a:r>
            <a:r>
              <a:rPr lang="en-US" sz="4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kinh</a:t>
            </a:r>
            <a:r>
              <a:rPr lang="en-US" sz="4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tế</a:t>
            </a:r>
            <a:r>
              <a:rPr lang="en-US" sz="4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ổn</a:t>
            </a:r>
            <a:r>
              <a:rPr lang="en-US" sz="4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định</a:t>
            </a:r>
            <a:r>
              <a:rPr lang="en-US" sz="4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đời</a:t>
            </a:r>
            <a:r>
              <a:rPr lang="en-US" sz="4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sống</a:t>
            </a:r>
            <a:r>
              <a:rPr lang="en-US" sz="4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4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chi </a:t>
            </a:r>
            <a:r>
              <a:rPr lang="en-US" sz="4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viện</a:t>
            </a:r>
            <a:r>
              <a:rPr lang="en-US" sz="4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4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miền</a:t>
            </a:r>
            <a:r>
              <a:rPr lang="en-US" sz="4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Nam</a:t>
            </a:r>
            <a:endParaRPr lang="en-US" sz="3200" dirty="0">
              <a:solidFill>
                <a:srgbClr val="0070C0"/>
              </a:solidFill>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9199736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2" presetClass="entr" presetSubtype="2" repeatCount="indefinite" fill="hold" grpId="0" nodeType="withEffect">
                                  <p:stCondLst>
                                    <p:cond delay="50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20000" fill="hold"/>
                                        <p:tgtEl>
                                          <p:spTgt spid="40"/>
                                        </p:tgtEl>
                                        <p:attrNameLst>
                                          <p:attrName>ppt_x</p:attrName>
                                        </p:attrNameLst>
                                      </p:cBhvr>
                                      <p:tavLst>
                                        <p:tav tm="0">
                                          <p:val>
                                            <p:strVal val="1+#ppt_w/2"/>
                                          </p:val>
                                        </p:tav>
                                        <p:tav tm="100000">
                                          <p:val>
                                            <p:strVal val="#ppt_x"/>
                                          </p:val>
                                        </p:tav>
                                      </p:tavLst>
                                    </p:anim>
                                    <p:anim calcmode="lin" valueType="num">
                                      <p:cBhvr additive="base">
                                        <p:cTn id="13" dur="200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0"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nip Diagonal Corner Rectangle 3"/>
          <p:cNvSpPr/>
          <p:nvPr/>
        </p:nvSpPr>
        <p:spPr>
          <a:xfrm>
            <a:off x="1110224" y="231750"/>
            <a:ext cx="10398761" cy="2009173"/>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15000"/>
              </a:lnSpc>
              <a:spcAft>
                <a:spcPts val="0"/>
              </a:spcAft>
              <a:tabLst>
                <a:tab pos="457200" algn="l"/>
              </a:tabLst>
            </a:pPr>
            <a:r>
              <a:rPr lang="vi-VN" sz="3600" b="1" dirty="0">
                <a:solidFill>
                  <a:srgbClr val="FF0000"/>
                </a:solidFill>
                <a:latin typeface="Times New Roman" panose="02020603050405020304" pitchFamily="18" charset="0"/>
                <a:cs typeface="Times New Roman" panose="02020603050405020304" pitchFamily="18" charset="0"/>
              </a:rPr>
              <a:t>Câu 6: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Tại</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sao</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Hải</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Phòng</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lại</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đóng</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vai</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trò</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quan</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trọng</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cả</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hai</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cuộc</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chiến</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tranh</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phá</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hoại</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đế</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quốc</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Mĩ</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solidFill>
                <a:srgbClr val="FF0000"/>
              </a:solidFill>
              <a:latin typeface="Arial" panose="020B0604020202020204" pitchFamily="34" charset="0"/>
              <a:ea typeface="Arial" panose="020B0604020202020204" pitchFamily="34" charset="0"/>
              <a:cs typeface="Times New Roman" panose="02020603050405020304" pitchFamily="18" charset="0"/>
            </a:endParaRPr>
          </a:p>
        </p:txBody>
      </p:sp>
      <p:sp>
        <p:nvSpPr>
          <p:cNvPr id="2" name="Rectangle 1"/>
          <p:cNvSpPr/>
          <p:nvPr/>
        </p:nvSpPr>
        <p:spPr>
          <a:xfrm>
            <a:off x="1541171" y="2404386"/>
            <a:ext cx="9109657" cy="2569934"/>
          </a:xfrm>
          <a:prstGeom prst="rect">
            <a:avLst/>
          </a:prstGeom>
        </p:spPr>
        <p:txBody>
          <a:bodyPr wrap="square">
            <a:spAutoFit/>
          </a:bodyPr>
          <a:lstStyle/>
          <a:p>
            <a:pPr marL="742950" lvl="1" indent="-285750">
              <a:lnSpc>
                <a:spcPct val="115000"/>
              </a:lnSpc>
              <a:spcAft>
                <a:spcPts val="0"/>
              </a:spcAft>
              <a:buSzPts val="1000"/>
              <a:buFont typeface="Courier New" panose="02070309020205020404" pitchFamily="49" charset="0"/>
              <a:buChar char="o"/>
              <a:tabLst>
                <a:tab pos="914400" algn="l"/>
              </a:tabLst>
            </a:pPr>
            <a:r>
              <a:rPr lang="en-US" sz="2800" dirty="0" smtClean="0">
                <a:latin typeface="Times New Roman" panose="02020603050405020304" pitchFamily="18" charset="0"/>
                <a:ea typeface="Times New Roman" panose="02020603050405020304" pitchFamily="18" charset="0"/>
                <a:cs typeface="Times New Roman" panose="02020603050405020304" pitchFamily="18" charset="0"/>
              </a:rPr>
              <a:t>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Vì</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thành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phố</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lớn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nhiều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cơ</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sở</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công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nghiệp</a:t>
            </a:r>
            <a:endParaRPr lang="en-US" sz="2400" dirty="0">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15000"/>
              </a:lnSpc>
              <a:spcAft>
                <a:spcPts val="0"/>
              </a:spcAft>
              <a:buSzPts val="1000"/>
              <a:buFont typeface="Courier New" panose="02070309020205020404" pitchFamily="49" charset="0"/>
              <a:buChar char="o"/>
              <a:tabLst>
                <a:tab pos="914400" algn="l"/>
              </a:tabLs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B)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Vì</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vị</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trí</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chiến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lược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cảng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Hải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Phòng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tuyến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vận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chuyển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quan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trọng</a:t>
            </a:r>
            <a:endParaRPr lang="en-US" sz="2400" dirty="0">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15000"/>
              </a:lnSpc>
              <a:spcAft>
                <a:spcPts val="0"/>
              </a:spcAft>
              <a:buSzPts val="1000"/>
              <a:buFont typeface="Courier New" panose="02070309020205020404" pitchFamily="49" charset="0"/>
              <a:buChar char="o"/>
              <a:tabLst>
                <a:tab pos="914400" algn="l"/>
              </a:tabLs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C)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Vì</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trung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tâm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hóa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miền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Bắc</a:t>
            </a:r>
            <a:endParaRPr lang="en-US" sz="2400" dirty="0">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15000"/>
              </a:lnSpc>
              <a:spcAft>
                <a:spcPts val="0"/>
              </a:spcAft>
              <a:buSzPts val="1000"/>
              <a:buFont typeface="Courier New" panose="02070309020205020404" pitchFamily="49" charset="0"/>
              <a:buChar char="o"/>
              <a:tabLst>
                <a:tab pos="914400" algn="l"/>
              </a:tabLs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D)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Vì</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nhiều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cơ</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sở</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giáo</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dục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quan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ea typeface="Times New Roman" panose="02020603050405020304" pitchFamily="18" charset="0"/>
                <a:cs typeface="Times New Roman" panose="02020603050405020304" pitchFamily="18" charset="0"/>
              </a:rPr>
              <a:t>trọng</a:t>
            </a:r>
            <a:endParaRPr lang="en-US" sz="2400" dirty="0">
              <a:latin typeface="Arial" panose="020B0604020202020204" pitchFamily="34" charset="0"/>
              <a:ea typeface="Arial" panose="020B0604020202020204" pitchFamily="34" charset="0"/>
              <a:cs typeface="Times New Roman" panose="02020603050405020304" pitchFamily="18" charset="0"/>
            </a:endParaRPr>
          </a:p>
        </p:txBody>
      </p:sp>
      <p:sp>
        <p:nvSpPr>
          <p:cNvPr id="3" name="Rectangle 2"/>
          <p:cNvSpPr/>
          <p:nvPr/>
        </p:nvSpPr>
        <p:spPr>
          <a:xfrm>
            <a:off x="1669960" y="5137783"/>
            <a:ext cx="8460985" cy="1224951"/>
          </a:xfrm>
          <a:prstGeom prst="rect">
            <a:avLst/>
          </a:prstGeom>
        </p:spPr>
        <p:txBody>
          <a:bodyPr wrap="square">
            <a:spAutoFit/>
          </a:bodyPr>
          <a:lstStyle/>
          <a:p>
            <a:pPr marL="457200">
              <a:lnSpc>
                <a:spcPct val="115000"/>
              </a:lnSpc>
              <a:spcAft>
                <a:spcPts val="0"/>
              </a:spcAft>
            </a:pP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Đáp</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án</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B)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Vì</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vị</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trí</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chiến</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lược</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cảng</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Hải</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Phòng</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tuyến</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đường</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vận</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chuyển</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quan</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trọng</a:t>
            </a:r>
            <a:endParaRPr lang="en-US" sz="2400" dirty="0">
              <a:solidFill>
                <a:srgbClr val="0070C0"/>
              </a:solidFill>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2676467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nip Diagonal Corner Rectangle 3"/>
          <p:cNvSpPr/>
          <p:nvPr/>
        </p:nvSpPr>
        <p:spPr>
          <a:xfrm>
            <a:off x="1097346" y="0"/>
            <a:ext cx="10398761" cy="2756149"/>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vi-VN" sz="3600" b="1" dirty="0">
                <a:solidFill>
                  <a:srgbClr val="FF0000"/>
                </a:solidFill>
                <a:latin typeface="Times New Roman" panose="02020603050405020304" pitchFamily="18" charset="0"/>
                <a:cs typeface="Times New Roman" panose="02020603050405020304" pitchFamily="18" charset="0"/>
              </a:rPr>
              <a:t>Câu 7: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Sự</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kiên</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cường</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dân</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Hải</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Phòng</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chiến</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đấu</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sản</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xuất</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đã</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đóng</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góp</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như</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thế</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nào</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cuộc</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kháng</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chiến</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chống</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chiến</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tranh</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phá</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hoại</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lần</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thứ</a:t>
            </a:r>
            <a:r>
              <a:rPr lang="en-US" sz="3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nhất</a:t>
            </a:r>
            <a:r>
              <a:rPr lang="en-US" sz="3600"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solidFill>
                <a:srgbClr val="FF0000"/>
              </a:solidFill>
              <a:latin typeface="Arial" panose="020B0604020202020204" pitchFamily="34" charset="0"/>
              <a:ea typeface="Arial" panose="020B0604020202020204" pitchFamily="34" charset="0"/>
              <a:cs typeface="Times New Roman" panose="02020603050405020304" pitchFamily="18" charset="0"/>
            </a:endParaRPr>
          </a:p>
        </p:txBody>
      </p:sp>
      <p:sp>
        <p:nvSpPr>
          <p:cNvPr id="2" name="Rectangle 1"/>
          <p:cNvSpPr/>
          <p:nvPr/>
        </p:nvSpPr>
        <p:spPr>
          <a:xfrm>
            <a:off x="1495604" y="2756149"/>
            <a:ext cx="9602244" cy="2215991"/>
          </a:xfrm>
          <a:prstGeom prst="rect">
            <a:avLst/>
          </a:prstGeom>
        </p:spPr>
        <p:txBody>
          <a:bodyPr wrap="square">
            <a:spAutoFit/>
          </a:bodyPr>
          <a:lstStyle/>
          <a:p>
            <a:pPr marL="742950" lvl="1" indent="-285750">
              <a:lnSpc>
                <a:spcPct val="115000"/>
              </a:lnSpc>
              <a:spcAft>
                <a:spcPts val="0"/>
              </a:spcAft>
              <a:buSzPts val="1000"/>
              <a:buFont typeface="Courier New" panose="02070309020205020404" pitchFamily="49" charset="0"/>
              <a:buChar char="o"/>
              <a:tabLst>
                <a:tab pos="914400" algn="l"/>
              </a:tabLst>
            </a:pPr>
            <a:r>
              <a:rPr lang="en-US" sz="2400" b="1" dirty="0" smtClean="0">
                <a:latin typeface="Times New Roman" panose="02020603050405020304" pitchFamily="18" charset="0"/>
                <a:ea typeface="Times New Roman" panose="02020603050405020304" pitchFamily="18" charset="0"/>
                <a:cs typeface="Times New Roman" panose="02020603050405020304" pitchFamily="18" charset="0"/>
              </a:rPr>
              <a:t>A</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Giúp</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duy</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trì</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sản</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xuất</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giao</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thông</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đồng</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thời</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góp</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phần</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làm</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giảm</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áp</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lực</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chiến</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tranh</a:t>
            </a:r>
            <a:endParaRPr lang="en-US" sz="2000" b="1" dirty="0">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15000"/>
              </a:lnSpc>
              <a:spcAft>
                <a:spcPts val="0"/>
              </a:spcAft>
              <a:buSzPts val="1000"/>
              <a:buFont typeface="Courier New" panose="02070309020205020404" pitchFamily="49" charset="0"/>
              <a:buChar char="o"/>
              <a:tabLst>
                <a:tab pos="914400" algn="l"/>
              </a:tabLst>
            </a:pP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B)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Chỉ</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tập</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trung</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vào</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sản</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xuất</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mà</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chú</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trọng</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đến</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chiến</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đấu</a:t>
            </a:r>
            <a:endParaRPr lang="en-US" sz="2000" b="1" dirty="0">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15000"/>
              </a:lnSpc>
              <a:spcAft>
                <a:spcPts val="0"/>
              </a:spcAft>
              <a:buSzPts val="1000"/>
              <a:buFont typeface="Courier New" panose="02070309020205020404" pitchFamily="49" charset="0"/>
              <a:buChar char="o"/>
              <a:tabLst>
                <a:tab pos="914400" algn="l"/>
              </a:tabLst>
            </a:pP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C)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Tạo</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điều</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kiện</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cho</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đế</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quốc</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Mĩ</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dễ</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dàng</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tấn</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công</a:t>
            </a:r>
            <a:endParaRPr lang="en-US" sz="2000" b="1" dirty="0">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15000"/>
              </a:lnSpc>
              <a:spcAft>
                <a:spcPts val="0"/>
              </a:spcAft>
              <a:buSzPts val="1000"/>
              <a:buFont typeface="Courier New" panose="02070309020205020404" pitchFamily="49" charset="0"/>
              <a:buChar char="o"/>
              <a:tabLst>
                <a:tab pos="914400" algn="l"/>
              </a:tabLst>
            </a:pP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D)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Chỉ</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tập</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trung</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vào</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chiến</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đấu</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mà</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duy</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trì</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sản</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ea typeface="Times New Roman" panose="02020603050405020304" pitchFamily="18" charset="0"/>
                <a:cs typeface="Times New Roman" panose="02020603050405020304" pitchFamily="18" charset="0"/>
              </a:rPr>
              <a:t>xuất</a:t>
            </a:r>
            <a:endParaRPr lang="en-US" sz="2000" b="1" dirty="0">
              <a:latin typeface="Arial" panose="020B0604020202020204" pitchFamily="34" charset="0"/>
              <a:ea typeface="Arial" panose="020B0604020202020204" pitchFamily="34" charset="0"/>
              <a:cs typeface="Times New Roman" panose="02020603050405020304" pitchFamily="18" charset="0"/>
            </a:endParaRPr>
          </a:p>
        </p:txBody>
      </p:sp>
      <p:sp>
        <p:nvSpPr>
          <p:cNvPr id="3" name="Rectangle 2"/>
          <p:cNvSpPr/>
          <p:nvPr/>
        </p:nvSpPr>
        <p:spPr>
          <a:xfrm>
            <a:off x="1996226" y="5185773"/>
            <a:ext cx="9182637" cy="1224951"/>
          </a:xfrm>
          <a:prstGeom prst="rect">
            <a:avLst/>
          </a:prstGeom>
        </p:spPr>
        <p:txBody>
          <a:bodyPr wrap="square">
            <a:spAutoFit/>
          </a:bodyPr>
          <a:lstStyle/>
          <a:p>
            <a:pPr marL="457200">
              <a:lnSpc>
                <a:spcPct val="115000"/>
              </a:lnSpc>
              <a:spcAft>
                <a:spcPts val="0"/>
              </a:spcAft>
            </a:pP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Đáp</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án</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Giúp</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duy</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trì</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sản</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xuất</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giao</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thông</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đồng</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thời</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góp</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phần</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làm</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giảm</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áp</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lực</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chiến</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tranh</a:t>
            </a:r>
            <a:endParaRPr lang="en-US" sz="2400" dirty="0">
              <a:solidFill>
                <a:srgbClr val="0070C0"/>
              </a:solidFill>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40939366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nip Diagonal Corner Rectangle 3"/>
          <p:cNvSpPr/>
          <p:nvPr/>
        </p:nvSpPr>
        <p:spPr>
          <a:xfrm>
            <a:off x="1110224" y="108331"/>
            <a:ext cx="10398761" cy="1357800"/>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15000"/>
              </a:lnSpc>
              <a:spcAft>
                <a:spcPts val="0"/>
              </a:spcAft>
              <a:tabLst>
                <a:tab pos="457200" algn="l"/>
              </a:tabLst>
            </a:pPr>
            <a:r>
              <a:rPr lang="vi-VN" sz="3200" b="1" dirty="0">
                <a:solidFill>
                  <a:srgbClr val="FF0000"/>
                </a:solidFill>
                <a:latin typeface="+mj-lt"/>
              </a:rPr>
              <a:t>Câu 8: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Trận</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Điện</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Biên</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Phủ</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trên</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không</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ý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nghĩa</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gì</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đối</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cuộc</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chiến</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tranh</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Việt</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Nam?</a:t>
            </a:r>
            <a:endParaRPr lang="en-US" sz="2400" dirty="0">
              <a:solidFill>
                <a:srgbClr val="FF0000"/>
              </a:solidFill>
              <a:latin typeface="Arial" panose="020B0604020202020204" pitchFamily="34" charset="0"/>
              <a:ea typeface="Arial" panose="020B0604020202020204" pitchFamily="34" charset="0"/>
              <a:cs typeface="Times New Roman" panose="02020603050405020304" pitchFamily="18" charset="0"/>
            </a:endParaRPr>
          </a:p>
        </p:txBody>
      </p:sp>
      <p:sp>
        <p:nvSpPr>
          <p:cNvPr id="2" name="Rectangle 1"/>
          <p:cNvSpPr/>
          <p:nvPr/>
        </p:nvSpPr>
        <p:spPr>
          <a:xfrm>
            <a:off x="1438142" y="1714336"/>
            <a:ext cx="9144000" cy="2569934"/>
          </a:xfrm>
          <a:prstGeom prst="rect">
            <a:avLst/>
          </a:prstGeom>
        </p:spPr>
        <p:txBody>
          <a:bodyPr wrap="square">
            <a:spAutoFit/>
          </a:bodyPr>
          <a:lstStyle/>
          <a:p>
            <a:pPr marL="742950" lvl="1" indent="-285750">
              <a:lnSpc>
                <a:spcPct val="115000"/>
              </a:lnSpc>
              <a:spcAft>
                <a:spcPts val="0"/>
              </a:spcAft>
              <a:buSzPts val="1000"/>
              <a:buFont typeface="Courier New" panose="02070309020205020404" pitchFamily="49" charset="0"/>
              <a:buChar char="o"/>
              <a:tabLst>
                <a:tab pos="914400" algn="l"/>
              </a:tabLst>
            </a:pPr>
            <a:r>
              <a:rPr lang="en-US" sz="2800" dirty="0" smtClean="0">
                <a:latin typeface="Times New Roman" panose="02020603050405020304" pitchFamily="18" charset="0"/>
                <a:ea typeface="Times New Roman" panose="02020603050405020304" pitchFamily="18" charset="0"/>
                <a:cs typeface="Times New Roman" panose="02020603050405020304" pitchFamily="18" charset="0"/>
              </a:rPr>
              <a:t>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Đánh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dấu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sự</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thất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bại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đế</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quốc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Mĩ</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chiến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dịch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quân</a:t>
            </a:r>
            <a:endParaRPr lang="en-US" sz="2400" dirty="0">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15000"/>
              </a:lnSpc>
              <a:spcAft>
                <a:spcPts val="0"/>
              </a:spcAft>
              <a:buSzPts val="1000"/>
              <a:buFont typeface="Courier New" panose="02070309020205020404" pitchFamily="49" charset="0"/>
              <a:buChar char="o"/>
              <a:tabLst>
                <a:tab pos="914400" algn="l"/>
              </a:tabLs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B)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Mở</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đầu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cuộc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tấn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công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lớn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quân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đội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Mĩ</a:t>
            </a:r>
            <a:endParaRPr lang="en-US" sz="2400" dirty="0">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15000"/>
              </a:lnSpc>
              <a:spcAft>
                <a:spcPts val="0"/>
              </a:spcAft>
              <a:buSzPts val="1000"/>
              <a:buFont typeface="Courier New" panose="02070309020205020404" pitchFamily="49" charset="0"/>
              <a:buChar char="o"/>
              <a:tabLst>
                <a:tab pos="914400" algn="l"/>
              </a:tabLs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C)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Dẫn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đến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việc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Mĩ</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tăng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cường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cuộc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tấn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công</a:t>
            </a:r>
            <a:endParaRPr lang="en-US" sz="2400" dirty="0">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15000"/>
              </a:lnSpc>
              <a:spcAft>
                <a:spcPts val="0"/>
              </a:spcAft>
              <a:buSzPts val="1000"/>
              <a:buFont typeface="Courier New" panose="02070309020205020404" pitchFamily="49" charset="0"/>
              <a:buChar char="o"/>
              <a:tabLst>
                <a:tab pos="914400" algn="l"/>
              </a:tabLs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D)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cuộc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tấn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công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quan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ea typeface="Times New Roman" panose="02020603050405020304" pitchFamily="18" charset="0"/>
                <a:cs typeface="Times New Roman" panose="02020603050405020304" pitchFamily="18" charset="0"/>
              </a:rPr>
              <a:t>trọng</a:t>
            </a:r>
            <a:endParaRPr lang="en-US" sz="2400" dirty="0">
              <a:latin typeface="Arial" panose="020B0604020202020204" pitchFamily="34" charset="0"/>
              <a:ea typeface="Arial" panose="020B0604020202020204" pitchFamily="34" charset="0"/>
              <a:cs typeface="Times New Roman" panose="02020603050405020304" pitchFamily="18" charset="0"/>
            </a:endParaRPr>
          </a:p>
        </p:txBody>
      </p:sp>
      <p:sp>
        <p:nvSpPr>
          <p:cNvPr id="3" name="Rectangle 2"/>
          <p:cNvSpPr/>
          <p:nvPr/>
        </p:nvSpPr>
        <p:spPr>
          <a:xfrm>
            <a:off x="1579810" y="4854447"/>
            <a:ext cx="9144000" cy="1366528"/>
          </a:xfrm>
          <a:prstGeom prst="rect">
            <a:avLst/>
          </a:prstGeom>
        </p:spPr>
        <p:txBody>
          <a:bodyPr wrap="square">
            <a:spAutoFit/>
          </a:bodyPr>
          <a:lstStyle/>
          <a:p>
            <a:pPr marL="457200">
              <a:lnSpc>
                <a:spcPct val="115000"/>
              </a:lnSpc>
              <a:spcAft>
                <a:spcPts val="0"/>
              </a:spcAft>
            </a:pPr>
            <a:r>
              <a:rPr lang="en-US" sz="36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Đáp</a:t>
            </a:r>
            <a:r>
              <a:rPr lang="en-US" sz="36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án</a:t>
            </a:r>
            <a:r>
              <a:rPr lang="en-US" sz="36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3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 </a:t>
            </a:r>
            <a:r>
              <a:rPr lang="en-US" sz="3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Đánh</a:t>
            </a:r>
            <a:r>
              <a:rPr lang="en-US" sz="3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dấu</a:t>
            </a:r>
            <a:r>
              <a:rPr lang="en-US" sz="3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sự</a:t>
            </a:r>
            <a:r>
              <a:rPr lang="en-US" sz="3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thất</a:t>
            </a:r>
            <a:r>
              <a:rPr lang="en-US" sz="3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bại</a:t>
            </a:r>
            <a:r>
              <a:rPr lang="en-US" sz="3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3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đế</a:t>
            </a:r>
            <a:r>
              <a:rPr lang="en-US" sz="3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quốc</a:t>
            </a:r>
            <a:r>
              <a:rPr lang="en-US" sz="3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Mĩ</a:t>
            </a:r>
            <a:r>
              <a:rPr lang="en-US" sz="3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3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chiến</a:t>
            </a:r>
            <a:r>
              <a:rPr lang="en-US" sz="3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dịch</a:t>
            </a:r>
            <a:r>
              <a:rPr lang="en-US" sz="3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không</a:t>
            </a:r>
            <a:r>
              <a:rPr lang="en-US" sz="3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quân</a:t>
            </a:r>
            <a:endParaRPr lang="en-US" sz="2800" dirty="0">
              <a:solidFill>
                <a:srgbClr val="0070C0"/>
              </a:solidFill>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049258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nip Diagonal Corner Rectangle 3"/>
          <p:cNvSpPr/>
          <p:nvPr/>
        </p:nvSpPr>
        <p:spPr>
          <a:xfrm>
            <a:off x="806878" y="122600"/>
            <a:ext cx="10526728" cy="2002414"/>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15000"/>
              </a:lnSpc>
              <a:spcAft>
                <a:spcPts val="0"/>
              </a:spcAft>
              <a:tabLst>
                <a:tab pos="457200" algn="l"/>
              </a:tabLst>
            </a:pPr>
            <a:r>
              <a:rPr lang="vi-VN" sz="3200" b="1" dirty="0">
                <a:solidFill>
                  <a:srgbClr val="FF0000"/>
                </a:solidFill>
                <a:latin typeface="Times New Roman" panose="02020603050405020304" pitchFamily="18" charset="0"/>
                <a:cs typeface="Times New Roman" panose="02020603050405020304" pitchFamily="18" charset="0"/>
              </a:rPr>
              <a:t>Câu </a:t>
            </a:r>
            <a:r>
              <a:rPr lang="vi-VN" sz="3200" b="1" dirty="0" smtClean="0">
                <a:solidFill>
                  <a:srgbClr val="FF0000"/>
                </a:solidFill>
                <a:latin typeface="Times New Roman" panose="02020603050405020304" pitchFamily="18" charset="0"/>
                <a:cs typeface="Times New Roman" panose="02020603050405020304" pitchFamily="18" charset="0"/>
              </a:rPr>
              <a:t>9:</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Tinh</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thần</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sản</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xuất</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giỏi</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chiến</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đấu</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giỏi</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dân</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Hải</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Phòng</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tác</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động</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như</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thế</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nào</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thời</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kỳ</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chiến</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tranh</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phá</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hoại</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solidFill>
                <a:srgbClr val="FF0000"/>
              </a:solidFill>
              <a:latin typeface="Arial" panose="020B0604020202020204" pitchFamily="34" charset="0"/>
              <a:ea typeface="Arial" panose="020B0604020202020204" pitchFamily="34" charset="0"/>
              <a:cs typeface="Times New Roman" panose="02020603050405020304" pitchFamily="18" charset="0"/>
            </a:endParaRPr>
          </a:p>
        </p:txBody>
      </p:sp>
      <p:sp>
        <p:nvSpPr>
          <p:cNvPr id="40" name="Cloud 39"/>
          <p:cNvSpPr/>
          <p:nvPr/>
        </p:nvSpPr>
        <p:spPr>
          <a:xfrm>
            <a:off x="-683346" y="4902197"/>
            <a:ext cx="567115" cy="349211"/>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32"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2" name="Rectangle 1"/>
          <p:cNvSpPr/>
          <p:nvPr/>
        </p:nvSpPr>
        <p:spPr>
          <a:xfrm>
            <a:off x="1592687" y="2397858"/>
            <a:ext cx="8890715" cy="2215991"/>
          </a:xfrm>
          <a:prstGeom prst="rect">
            <a:avLst/>
          </a:prstGeom>
        </p:spPr>
        <p:txBody>
          <a:bodyPr wrap="square">
            <a:spAutoFit/>
          </a:bodyPr>
          <a:lstStyle/>
          <a:p>
            <a:pPr marL="742950" lvl="1" indent="-285750">
              <a:lnSpc>
                <a:spcPct val="115000"/>
              </a:lnSpc>
              <a:spcAft>
                <a:spcPts val="0"/>
              </a:spcAft>
              <a:buSzPts val="1000"/>
              <a:buFont typeface="Courier New" panose="02070309020205020404" pitchFamily="49" charset="0"/>
              <a:buChar char="o"/>
              <a:tabLst>
                <a:tab pos="914400" algn="l"/>
              </a:tabLst>
            </a:pPr>
            <a:r>
              <a:rPr lang="en-US" sz="2400" dirty="0" smtClean="0">
                <a:latin typeface="Times New Roman" panose="02020603050405020304" pitchFamily="18" charset="0"/>
                <a:ea typeface="Times New Roman" panose="02020603050405020304" pitchFamily="18" charset="0"/>
                <a:cs typeface="Times New Roman" panose="02020603050405020304" pitchFamily="18" charset="0"/>
              </a:rPr>
              <a:t>A</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Giúp</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duy</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trì</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sự</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ổn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sản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xuất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chiến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đấu</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hỗ</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trợ</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hiệu</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quả</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miền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Nam</a:t>
            </a:r>
            <a:endParaRPr lang="en-US" sz="2000" dirty="0">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15000"/>
              </a:lnSpc>
              <a:spcAft>
                <a:spcPts val="0"/>
              </a:spcAft>
              <a:buSzPts val="1000"/>
              <a:buFont typeface="Courier New" panose="02070309020205020404" pitchFamily="49" charset="0"/>
              <a:buChar char="o"/>
              <a:tabLst>
                <a:tab pos="914400" algn="l"/>
              </a:tabLst>
            </a:pPr>
            <a:r>
              <a:rPr lang="en-US" sz="2400" dirty="0">
                <a:latin typeface="Times New Roman" panose="02020603050405020304" pitchFamily="18" charset="0"/>
                <a:ea typeface="Times New Roman" panose="02020603050405020304" pitchFamily="18" charset="0"/>
                <a:cs typeface="Times New Roman" panose="02020603050405020304" pitchFamily="18" charset="0"/>
              </a:rPr>
              <a:t>B)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Gây</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ra</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sự</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phân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tâm</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giữa</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sản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xuất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chiến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đấu</a:t>
            </a:r>
            <a:endParaRPr lang="en-US" sz="2000" dirty="0">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15000"/>
              </a:lnSpc>
              <a:spcAft>
                <a:spcPts val="0"/>
              </a:spcAft>
              <a:buSzPts val="1000"/>
              <a:buFont typeface="Courier New" panose="02070309020205020404" pitchFamily="49" charset="0"/>
              <a:buChar char="o"/>
              <a:tabLst>
                <a:tab pos="914400" algn="l"/>
              </a:tabLst>
            </a:pPr>
            <a:r>
              <a:rPr lang="en-US" sz="2400" dirty="0">
                <a:latin typeface="Times New Roman" panose="02020603050405020304" pitchFamily="18" charset="0"/>
                <a:ea typeface="Times New Roman" panose="02020603050405020304" pitchFamily="18" charset="0"/>
                <a:cs typeface="Times New Roman" panose="02020603050405020304" pitchFamily="18" charset="0"/>
              </a:rPr>
              <a:t>C)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ảnh</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hưởng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lớn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đến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chiến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tranh</a:t>
            </a:r>
            <a:endParaRPr lang="en-US" sz="2000" dirty="0">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15000"/>
              </a:lnSpc>
              <a:spcAft>
                <a:spcPts val="0"/>
              </a:spcAft>
              <a:buSzPts val="1000"/>
              <a:buFont typeface="Courier New" panose="02070309020205020404" pitchFamily="49" charset="0"/>
              <a:buChar char="o"/>
              <a:tabLst>
                <a:tab pos="914400" algn="l"/>
              </a:tabLst>
            </a:pPr>
            <a:r>
              <a:rPr lang="en-US" sz="2400" dirty="0">
                <a:latin typeface="Times New Roman" panose="02020603050405020304" pitchFamily="18" charset="0"/>
                <a:ea typeface="Times New Roman" panose="02020603050405020304" pitchFamily="18" charset="0"/>
                <a:cs typeface="Times New Roman" panose="02020603050405020304" pitchFamily="18" charset="0"/>
              </a:rPr>
              <a:t>D)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Chỉ</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cải</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thiện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điều</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kiện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sản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xuất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mà</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hỗ</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trợ</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chiến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ea typeface="Times New Roman" panose="02020603050405020304" pitchFamily="18" charset="0"/>
                <a:cs typeface="Times New Roman" panose="02020603050405020304" pitchFamily="18" charset="0"/>
              </a:rPr>
              <a:t>đấu</a:t>
            </a:r>
            <a:endParaRPr lang="en-US" sz="2000" dirty="0">
              <a:latin typeface="Arial" panose="020B0604020202020204" pitchFamily="34" charset="0"/>
              <a:ea typeface="Arial" panose="020B0604020202020204" pitchFamily="34" charset="0"/>
              <a:cs typeface="Times New Roman" panose="02020603050405020304" pitchFamily="18" charset="0"/>
            </a:endParaRPr>
          </a:p>
        </p:txBody>
      </p:sp>
      <p:sp>
        <p:nvSpPr>
          <p:cNvPr id="3" name="Rectangle 2"/>
          <p:cNvSpPr/>
          <p:nvPr/>
        </p:nvSpPr>
        <p:spPr>
          <a:xfrm>
            <a:off x="1592687" y="5076802"/>
            <a:ext cx="9071021" cy="1224951"/>
          </a:xfrm>
          <a:prstGeom prst="rect">
            <a:avLst/>
          </a:prstGeom>
        </p:spPr>
        <p:txBody>
          <a:bodyPr wrap="square">
            <a:spAutoFit/>
          </a:bodyPr>
          <a:lstStyle/>
          <a:p>
            <a:pPr marL="457200">
              <a:lnSpc>
                <a:spcPct val="115000"/>
              </a:lnSpc>
              <a:spcAft>
                <a:spcPts val="0"/>
              </a:spcAft>
            </a:pP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Đáp</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án</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Giúp</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duy</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trì</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sự</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ổn</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định</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sản</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xuất</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chiến</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đấu</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hỗ</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trợ</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hiệu</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quả</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miền</a:t>
            </a:r>
            <a:r>
              <a:rPr lang="en-US" sz="32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Nam</a:t>
            </a:r>
            <a:endParaRPr lang="en-US" sz="2400" dirty="0">
              <a:solidFill>
                <a:srgbClr val="0070C0"/>
              </a:solidFill>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4897435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2" presetClass="entr" presetSubtype="2" repeatCount="indefinite" fill="hold" grpId="0" nodeType="withEffect">
                                  <p:stCondLst>
                                    <p:cond delay="50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20000" fill="hold"/>
                                        <p:tgtEl>
                                          <p:spTgt spid="40"/>
                                        </p:tgtEl>
                                        <p:attrNameLst>
                                          <p:attrName>ppt_x</p:attrName>
                                        </p:attrNameLst>
                                      </p:cBhvr>
                                      <p:tavLst>
                                        <p:tav tm="0">
                                          <p:val>
                                            <p:strVal val="1+#ppt_w/2"/>
                                          </p:val>
                                        </p:tav>
                                        <p:tav tm="100000">
                                          <p:val>
                                            <p:strVal val="#ppt_x"/>
                                          </p:val>
                                        </p:tav>
                                      </p:tavLst>
                                    </p:anim>
                                    <p:anim calcmode="lin" valueType="num">
                                      <p:cBhvr additive="base">
                                        <p:cTn id="13" dur="200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01090" y="534988"/>
            <a:ext cx="8506691" cy="1224951"/>
          </a:xfrm>
          <a:prstGeom prst="rect">
            <a:avLst/>
          </a:prstGeom>
        </p:spPr>
        <p:txBody>
          <a:bodyPr wrap="square">
            <a:spAutoFit/>
          </a:bodyPr>
          <a:lstStyle/>
          <a:p>
            <a:pPr algn="ctr">
              <a:lnSpc>
                <a:spcPct val="115000"/>
              </a:lnSpc>
              <a:spcAft>
                <a:spcPts val="0"/>
              </a:spcAft>
            </a:pP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I</a:t>
            </a:r>
            <a:r>
              <a:rPr lang="vi-VN"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HẢI PHÒNG TỪ SAU CÁCH  MẠNG  THÁNG TÁM  NĂM 1945 ĐẾN NĂM 1955</a:t>
            </a:r>
            <a:endParaRPr lang="en-US" sz="24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p:txBody>
      </p:sp>
      <p:sp>
        <p:nvSpPr>
          <p:cNvPr id="5" name="Rectangle 4"/>
          <p:cNvSpPr/>
          <p:nvPr/>
        </p:nvSpPr>
        <p:spPr>
          <a:xfrm>
            <a:off x="1302326" y="1983630"/>
            <a:ext cx="10529456" cy="1224951"/>
          </a:xfrm>
          <a:prstGeom prst="rect">
            <a:avLst/>
          </a:prstGeom>
        </p:spPr>
        <p:txBody>
          <a:bodyPr wrap="square">
            <a:spAutoFit/>
          </a:bodyPr>
          <a:lstStyle/>
          <a:p>
            <a:pPr algn="just">
              <a:lnSpc>
                <a:spcPct val="115000"/>
              </a:lnSpc>
              <a:spcAft>
                <a:spcPts val="50"/>
              </a:spcAft>
            </a:pP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1</a:t>
            </a:r>
            <a:r>
              <a:rPr lang="vi-VN"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Hải Phòng trong hơn một năm đầu sau Cách mạng tháng Tám năm 1945 (từ tháng 8- 1945 đến tháng 11-1946) </a:t>
            </a:r>
            <a:endParaRPr lang="en-US" sz="24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6082692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nip Diagonal Corner Rectangle 3"/>
          <p:cNvSpPr/>
          <p:nvPr/>
        </p:nvSpPr>
        <p:spPr>
          <a:xfrm>
            <a:off x="832636" y="199872"/>
            <a:ext cx="10526728" cy="1283963"/>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15000"/>
              </a:lnSpc>
              <a:spcAft>
                <a:spcPts val="0"/>
              </a:spcAft>
              <a:tabLst>
                <a:tab pos="408940" algn="l"/>
              </a:tabLst>
            </a:pPr>
            <a:r>
              <a:rPr lang="vi-VN" sz="2800" b="1" dirty="0">
                <a:solidFill>
                  <a:srgbClr val="FF0000"/>
                </a:solidFill>
                <a:latin typeface="Times New Roman" panose="02020603050405020304" pitchFamily="18" charset="0"/>
                <a:cs typeface="Times New Roman" panose="02020603050405020304" pitchFamily="18" charset="0"/>
              </a:rPr>
              <a:t>Câu 10: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Câu</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hỏi</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Tại</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sao</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việc</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duy</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trì</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hoạt</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động</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nhà</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máy</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xí</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nghiệp</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nông</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nghiệp</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chiến</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tranh</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phá</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hoại</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lại</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quan</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trọng</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000" dirty="0">
              <a:solidFill>
                <a:srgbClr val="FF0000"/>
              </a:solidFill>
              <a:latin typeface="Arial" panose="020B0604020202020204" pitchFamily="34" charset="0"/>
              <a:ea typeface="Arial" panose="020B0604020202020204" pitchFamily="34" charset="0"/>
              <a:cs typeface="Times New Roman" panose="02020603050405020304" pitchFamily="18" charset="0"/>
            </a:endParaRPr>
          </a:p>
        </p:txBody>
      </p:sp>
      <p:sp>
        <p:nvSpPr>
          <p:cNvPr id="40" name="Cloud 39"/>
          <p:cNvSpPr/>
          <p:nvPr/>
        </p:nvSpPr>
        <p:spPr>
          <a:xfrm>
            <a:off x="-683346" y="4902197"/>
            <a:ext cx="567115" cy="349211"/>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32"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2" name="Rectangle 1"/>
          <p:cNvSpPr/>
          <p:nvPr/>
        </p:nvSpPr>
        <p:spPr>
          <a:xfrm>
            <a:off x="922985" y="1843518"/>
            <a:ext cx="9895270" cy="3065455"/>
          </a:xfrm>
          <a:prstGeom prst="rect">
            <a:avLst/>
          </a:prstGeom>
        </p:spPr>
        <p:txBody>
          <a:bodyPr wrap="square">
            <a:spAutoFit/>
          </a:bodyPr>
          <a:lstStyle/>
          <a:p>
            <a:pPr marL="742950" lvl="1" indent="-285750">
              <a:lnSpc>
                <a:spcPct val="115000"/>
              </a:lnSpc>
              <a:spcAft>
                <a:spcPts val="0"/>
              </a:spcAft>
              <a:buSzPts val="1000"/>
              <a:buFont typeface="Courier New" panose="02070309020205020404" pitchFamily="49" charset="0"/>
              <a:buChar char="o"/>
              <a:tabLst>
                <a:tab pos="914400" algn="l"/>
              </a:tabLst>
            </a:pPr>
            <a:r>
              <a:rPr lang="en-US" sz="2800" dirty="0" smtClean="0">
                <a:latin typeface="Times New Roman" panose="02020603050405020304" pitchFamily="18" charset="0"/>
                <a:ea typeface="Times New Roman" panose="02020603050405020304" pitchFamily="18" charset="0"/>
                <a:cs typeface="Times New Roman" panose="02020603050405020304" pitchFamily="18" charset="0"/>
              </a:rPr>
              <a:t>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ea typeface="Times New Roman" panose="02020603050405020304" pitchFamily="18" charset="0"/>
                <a:cs typeface="Times New Roman" panose="02020603050405020304" pitchFamily="18" charset="0"/>
              </a:rPr>
              <a:t>cung</a:t>
            </a:r>
            <a:r>
              <a:rPr lang="en-US"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cấp</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đủ</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lương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thực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hàng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hóa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quân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đội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nhân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dân</a:t>
            </a:r>
            <a:endParaRPr lang="en-US" sz="2400" dirty="0">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15000"/>
              </a:lnSpc>
              <a:spcAft>
                <a:spcPts val="0"/>
              </a:spcAft>
              <a:buSzPts val="1000"/>
              <a:buFont typeface="Courier New" panose="02070309020205020404" pitchFamily="49" charset="0"/>
              <a:buChar char="o"/>
              <a:tabLst>
                <a:tab pos="914400" algn="l"/>
              </a:tabLs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B)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tập</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trung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vào</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sản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xuất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quan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tâm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đến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chiến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đấu</a:t>
            </a:r>
            <a:endParaRPr lang="en-US" sz="2400" dirty="0">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15000"/>
              </a:lnSpc>
              <a:spcAft>
                <a:spcPts val="0"/>
              </a:spcAft>
              <a:buSzPts val="1000"/>
              <a:buFont typeface="Courier New" panose="02070309020205020404" pitchFamily="49" charset="0"/>
              <a:buChar char="o"/>
              <a:tabLst>
                <a:tab pos="914400" algn="l"/>
              </a:tabLs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C)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thay</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thế</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cơ</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sở</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sản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xuất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bị</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phá</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ea typeface="Times New Roman" panose="02020603050405020304" pitchFamily="18" charset="0"/>
                <a:cs typeface="Times New Roman" panose="02020603050405020304" pitchFamily="18" charset="0"/>
              </a:rPr>
              <a:t>hủy</a:t>
            </a:r>
            <a:r>
              <a:rPr lang="vi-VN" sz="2800" dirty="0" smtClean="0">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15000"/>
              </a:lnSpc>
              <a:spcAft>
                <a:spcPts val="0"/>
              </a:spcAft>
              <a:buSzPts val="1000"/>
              <a:buFont typeface="Courier New" panose="02070309020205020404" pitchFamily="49" charset="0"/>
              <a:buChar char="o"/>
              <a:tabLst>
                <a:tab pos="914400" algn="l"/>
              </a:tabLs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D)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tăng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cường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sản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ea typeface="Times New Roman" panose="02020603050405020304" pitchFamily="18" charset="0"/>
                <a:cs typeface="Times New Roman" panose="02020603050405020304" pitchFamily="18" charset="0"/>
              </a:rPr>
              <a:t>xuất</a:t>
            </a:r>
            <a:r>
              <a:rPr lang="vi-VN" sz="2800" dirty="0" smtClean="0">
                <a:latin typeface="Times New Roman" panose="02020603050405020304" pitchFamily="18" charset="0"/>
                <a:ea typeface="Times New Roman" panose="02020603050405020304" pitchFamily="18" charset="0"/>
                <a:cs typeface="Times New Roman" panose="02020603050405020304" pitchFamily="18" charset="0"/>
              </a:rPr>
              <a:t> làm giàu cho người dân.</a:t>
            </a:r>
            <a:endParaRPr lang="en-US" sz="24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3" name="Rectangle 2"/>
          <p:cNvSpPr/>
          <p:nvPr/>
        </p:nvSpPr>
        <p:spPr>
          <a:xfrm>
            <a:off x="1380087" y="5291241"/>
            <a:ext cx="8981065" cy="1179041"/>
          </a:xfrm>
          <a:prstGeom prst="rect">
            <a:avLst/>
          </a:prstGeom>
        </p:spPr>
        <p:txBody>
          <a:bodyPr wrap="square">
            <a:spAutoFit/>
          </a:bodyPr>
          <a:lstStyle/>
          <a:p>
            <a:pPr lvl="1">
              <a:lnSpc>
                <a:spcPct val="115000"/>
              </a:lnSpc>
              <a:spcAft>
                <a:spcPts val="0"/>
              </a:spcAft>
              <a:buSzPts val="1000"/>
              <a:tabLst>
                <a:tab pos="914400" algn="l"/>
              </a:tabLst>
            </a:pPr>
            <a:r>
              <a:rPr lang="vi-VN" sz="3200" b="1"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Đáp án: </a:t>
            </a:r>
            <a:r>
              <a:rPr lang="en-US" sz="3200" b="1"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Để</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cung</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cấp</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đủ</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lương</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thực</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hàng</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hóa</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quân</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đội</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dân</a:t>
            </a:r>
            <a:endParaRPr lang="en-US" sz="2800" b="1" dirty="0">
              <a:solidFill>
                <a:srgbClr val="0070C0"/>
              </a:solidFill>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4596406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2" presetClass="entr" presetSubtype="2" repeatCount="indefinite" fill="hold" grpId="0" nodeType="withEffect">
                                  <p:stCondLst>
                                    <p:cond delay="50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20000" fill="hold"/>
                                        <p:tgtEl>
                                          <p:spTgt spid="40"/>
                                        </p:tgtEl>
                                        <p:attrNameLst>
                                          <p:attrName>ppt_x</p:attrName>
                                        </p:attrNameLst>
                                      </p:cBhvr>
                                      <p:tavLst>
                                        <p:tav tm="0">
                                          <p:val>
                                            <p:strVal val="1+#ppt_w/2"/>
                                          </p:val>
                                        </p:tav>
                                        <p:tav tm="100000">
                                          <p:val>
                                            <p:strVal val="#ppt_x"/>
                                          </p:val>
                                        </p:tav>
                                      </p:tavLst>
                                    </p:anim>
                                    <p:anim calcmode="lin" valueType="num">
                                      <p:cBhvr additive="base">
                                        <p:cTn id="13" dur="200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0"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742"/>
        <p:cNvGrpSpPr/>
        <p:nvPr/>
      </p:nvGrpSpPr>
      <p:grpSpPr>
        <a:xfrm>
          <a:off x="0" y="0"/>
          <a:ext cx="0" cy="0"/>
          <a:chOff x="0" y="0"/>
          <a:chExt cx="0" cy="0"/>
        </a:xfrm>
      </p:grpSpPr>
      <p:sp>
        <p:nvSpPr>
          <p:cNvPr id="2" name="圆角矩形 7">
            <a:extLst>
              <a:ext uri="{FF2B5EF4-FFF2-40B4-BE49-F238E27FC236}">
                <a16:creationId xmlns:a16="http://schemas.microsoft.com/office/drawing/2014/main" id="{EC123CFD-F0E5-F51F-05EB-70807A4FCBCA}"/>
              </a:ext>
            </a:extLst>
          </p:cNvPr>
          <p:cNvSpPr/>
          <p:nvPr/>
        </p:nvSpPr>
        <p:spPr>
          <a:xfrm>
            <a:off x="5330125" y="924951"/>
            <a:ext cx="1508326" cy="1180337"/>
          </a:xfrm>
          <a:prstGeom prst="roundRect">
            <a:avLst>
              <a:gd name="adj" fmla="val 50000"/>
            </a:avLst>
          </a:prstGeom>
          <a:solidFill>
            <a:srgbClr val="FED86E"/>
          </a:solidFill>
          <a:ln w="508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1" i="0" u="none" strike="noStrike" kern="1200" cap="none" spc="0" normalizeH="0" baseline="0" noProof="0" dirty="0">
                <a:ln>
                  <a:noFill/>
                </a:ln>
                <a:solidFill>
                  <a:srgbClr val="E7E6E6">
                    <a:lumMod val="10000"/>
                  </a:srgbClr>
                </a:solidFill>
                <a:effectLst/>
                <a:uLnTx/>
                <a:uFillTx/>
                <a:latin typeface="Times New Roman" panose="02020603050405020304" pitchFamily="18" charset="0"/>
                <a:ea typeface="字魂189号-星岩乐黑体" panose="00000500000000000000" charset="-122"/>
                <a:cs typeface="Times New Roman" panose="02020603050405020304" pitchFamily="18" charset="0"/>
                <a:sym typeface="+mn-lt"/>
              </a:rPr>
              <a:t>I</a:t>
            </a:r>
            <a:endParaRPr kumimoji="0" lang="zh-CN" altLang="en-US" sz="7200" b="1" i="0" u="none" strike="noStrike" kern="1200" cap="none" spc="0" normalizeH="0" baseline="0" noProof="0" dirty="0">
              <a:ln>
                <a:noFill/>
              </a:ln>
              <a:solidFill>
                <a:srgbClr val="E7E6E6">
                  <a:lumMod val="10000"/>
                </a:srgbClr>
              </a:solidFill>
              <a:effectLst/>
              <a:uLnTx/>
              <a:uFillTx/>
              <a:latin typeface="Times New Roman" panose="02020603050405020304" pitchFamily="18" charset="0"/>
              <a:ea typeface="字魂189号-星岩乐黑体" panose="00000500000000000000" charset="-122"/>
              <a:cs typeface="Times New Roman" panose="02020603050405020304" pitchFamily="18" charset="0"/>
              <a:sym typeface="+mn-lt"/>
            </a:endParaRPr>
          </a:p>
        </p:txBody>
      </p:sp>
      <p:sp>
        <p:nvSpPr>
          <p:cNvPr id="3" name="TextBox 2">
            <a:extLst>
              <a:ext uri="{FF2B5EF4-FFF2-40B4-BE49-F238E27FC236}">
                <a16:creationId xmlns:a16="http://schemas.microsoft.com/office/drawing/2014/main" id="{D5A66663-31D9-53BD-D440-D086E03F08FE}"/>
              </a:ext>
            </a:extLst>
          </p:cNvPr>
          <p:cNvSpPr txBox="1"/>
          <p:nvPr/>
        </p:nvSpPr>
        <p:spPr>
          <a:xfrm>
            <a:off x="1985677" y="2484855"/>
            <a:ext cx="8406233" cy="2123658"/>
          </a:xfrm>
          <a:prstGeom prst="rect">
            <a:avLst/>
          </a:prstGeom>
          <a:noFill/>
        </p:spPr>
        <p:txBody>
          <a:bodyPr wrap="square">
            <a:spAutoFit/>
          </a:bodyPr>
          <a:lstStyle/>
          <a:p>
            <a:pPr algn="ctr"/>
            <a:r>
              <a:rPr lang="vi-VN" sz="6600" b="1" dirty="0" smtClean="0">
                <a:latin typeface="Times New Roman" panose="02020603050405020304" pitchFamily="18" charset="0"/>
                <a:cs typeface="Times New Roman" panose="02020603050405020304" pitchFamily="18" charset="0"/>
              </a:rPr>
              <a:t>HOẠT ĐỘNG</a:t>
            </a:r>
          </a:p>
          <a:p>
            <a:pPr algn="ctr"/>
            <a:r>
              <a:rPr lang="vi-VN" sz="6600" b="1" dirty="0" smtClean="0">
                <a:latin typeface="Times New Roman" panose="02020603050405020304" pitchFamily="18" charset="0"/>
                <a:cs typeface="Times New Roman" panose="02020603050405020304" pitchFamily="18" charset="0"/>
              </a:rPr>
              <a:t>VẬN DỤNG</a:t>
            </a:r>
            <a:endParaRPr lang="en-SG" sz="6600" b="1" dirty="0">
              <a:latin typeface="Times New Roman" panose="02020603050405020304" pitchFamily="18" charset="0"/>
              <a:cs typeface="Times New Roman" panose="02020603050405020304" pitchFamily="18" charset="0"/>
            </a:endParaRPr>
          </a:p>
        </p:txBody>
      </p:sp>
      <p:sp>
        <p:nvSpPr>
          <p:cNvPr id="5" name="Rectangle 4"/>
          <p:cNvSpPr/>
          <p:nvPr/>
        </p:nvSpPr>
        <p:spPr>
          <a:xfrm>
            <a:off x="1784618" y="924951"/>
            <a:ext cx="8808353" cy="4828735"/>
          </a:xfrm>
          <a:prstGeom prst="rect">
            <a:avLst/>
          </a:prstGeom>
          <a:noFill/>
          <a:ln w="88900"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17767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nip Single Corner Rectangle 4"/>
          <p:cNvSpPr/>
          <p:nvPr/>
        </p:nvSpPr>
        <p:spPr>
          <a:xfrm>
            <a:off x="1663441" y="1338890"/>
            <a:ext cx="3649015" cy="4018209"/>
          </a:xfrm>
          <a:prstGeom prst="snip1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nip Single Corner Rectangle 5"/>
          <p:cNvSpPr/>
          <p:nvPr/>
        </p:nvSpPr>
        <p:spPr>
          <a:xfrm>
            <a:off x="6641806" y="1338890"/>
            <a:ext cx="3520227" cy="4018209"/>
          </a:xfrm>
          <a:prstGeom prst="snip1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1856625" y="1878849"/>
            <a:ext cx="3262648" cy="3560975"/>
          </a:xfrm>
          <a:prstGeom prst="rect">
            <a:avLst/>
          </a:prstGeom>
        </p:spPr>
        <p:txBody>
          <a:bodyPr wrap="square">
            <a:spAutoFit/>
          </a:bodyPr>
          <a:lstStyle/>
          <a:p>
            <a:pPr>
              <a:lnSpc>
                <a:spcPct val="115000"/>
              </a:lnSpc>
              <a:spcAft>
                <a:spcPts val="50"/>
              </a:spcAf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1.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Sưu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tầm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tư</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liệu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giới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thiệu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thành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tựu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chiến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công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Hải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Phòng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năm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1945 - 1975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em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ấn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tượng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nhất</a:t>
            </a:r>
            <a:r>
              <a:rPr lang="en-US" sz="2800" dirty="0" smtClean="0">
                <a:latin typeface="Times New Roman" panose="02020603050405020304" pitchFamily="18" charset="0"/>
                <a:ea typeface="Times New Roman" panose="02020603050405020304" pitchFamily="18" charset="0"/>
                <a:cs typeface="Times New Roman" panose="02020603050405020304" pitchFamily="18" charset="0"/>
              </a:rPr>
              <a:t>.</a:t>
            </a:r>
            <a:endParaRPr lang="en-US" sz="2000" dirty="0">
              <a:latin typeface="Arial" panose="020B0604020202020204" pitchFamily="34" charset="0"/>
              <a:ea typeface="Arial" panose="020B0604020202020204" pitchFamily="34" charset="0"/>
              <a:cs typeface="Times New Roman" panose="02020603050405020304" pitchFamily="18" charset="0"/>
            </a:endParaRPr>
          </a:p>
        </p:txBody>
      </p:sp>
      <p:sp>
        <p:nvSpPr>
          <p:cNvPr id="3" name="Rectangle 2"/>
          <p:cNvSpPr/>
          <p:nvPr/>
        </p:nvSpPr>
        <p:spPr>
          <a:xfrm>
            <a:off x="6800647" y="1682744"/>
            <a:ext cx="3149433" cy="3560975"/>
          </a:xfrm>
          <a:prstGeom prst="rect">
            <a:avLst/>
          </a:prstGeom>
        </p:spPr>
        <p:txBody>
          <a:bodyPr wrap="square">
            <a:spAutoFit/>
          </a:bodyPr>
          <a:lstStyle/>
          <a:p>
            <a:pPr>
              <a:lnSpc>
                <a:spcPct val="115000"/>
              </a:lnSpc>
              <a:spcAft>
                <a:spcPts val="50"/>
              </a:spcAf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2.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Đóng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vai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hướng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dẫn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viên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em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hãy</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giới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thiệu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địa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danh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nhà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máy</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xí</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nghiệp</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trường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đề</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cập</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chủ</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đề</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000" dirty="0">
              <a:latin typeface="Arial" panose="020B0604020202020204" pitchFamily="34" charset="0"/>
              <a:ea typeface="Arial" panose="020B0604020202020204" pitchFamily="34" charset="0"/>
              <a:cs typeface="Times New Roman" panose="02020603050405020304" pitchFamily="18" charset="0"/>
            </a:endParaRPr>
          </a:p>
        </p:txBody>
      </p:sp>
      <p:sp>
        <p:nvSpPr>
          <p:cNvPr id="8" name="1">
            <a:hlinkClick r:id="rId2" action="ppaction://hlinksldjump"/>
            <a:extLst>
              <a:ext uri="{FF2B5EF4-FFF2-40B4-BE49-F238E27FC236}">
                <a16:creationId xmlns:a16="http://schemas.microsoft.com/office/drawing/2014/main" id="{C15D9919-4536-465E-7F99-5C7E0649F759}"/>
              </a:ext>
            </a:extLst>
          </p:cNvPr>
          <p:cNvSpPr/>
          <p:nvPr/>
        </p:nvSpPr>
        <p:spPr>
          <a:xfrm>
            <a:off x="2992791" y="1091016"/>
            <a:ext cx="726743" cy="601428"/>
          </a:xfrm>
          <a:prstGeom prst="round2DiagRect">
            <a:avLst>
              <a:gd name="adj1" fmla="val 39988"/>
              <a:gd name="adj2" fmla="val 0"/>
            </a:avLst>
          </a:prstGeom>
          <a:solidFill>
            <a:srgbClr val="E47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prstClr val="white"/>
                </a:solidFill>
                <a:effectLst/>
                <a:uLnTx/>
                <a:uFillTx/>
                <a:latin typeface="Cambria" panose="02040503050406030204" pitchFamily="18" charset="0"/>
                <a:ea typeface="+mn-ea"/>
                <a:cs typeface="+mn-cs"/>
                <a:sym typeface="Arial"/>
              </a:rPr>
              <a:t>1</a:t>
            </a:r>
            <a:endParaRPr kumimoji="0" lang="en-US" sz="3200" b="1" i="0" u="none" strike="noStrike" kern="1200" cap="none" spc="0" normalizeH="0" baseline="0" noProof="0" dirty="0">
              <a:ln>
                <a:noFill/>
              </a:ln>
              <a:solidFill>
                <a:prstClr val="white"/>
              </a:solidFill>
              <a:effectLst/>
              <a:uLnTx/>
              <a:uFillTx/>
              <a:latin typeface="Cambria" panose="02040503050406030204" pitchFamily="18" charset="0"/>
              <a:ea typeface="+mn-ea"/>
              <a:cs typeface="+mn-cs"/>
              <a:sym typeface="Arial"/>
            </a:endParaRPr>
          </a:p>
        </p:txBody>
      </p:sp>
      <p:sp>
        <p:nvSpPr>
          <p:cNvPr id="9" name="1">
            <a:hlinkClick r:id="rId2" action="ppaction://hlinksldjump"/>
            <a:extLst>
              <a:ext uri="{FF2B5EF4-FFF2-40B4-BE49-F238E27FC236}">
                <a16:creationId xmlns:a16="http://schemas.microsoft.com/office/drawing/2014/main" id="{C15D9919-4536-465E-7F99-5C7E0649F759}"/>
              </a:ext>
            </a:extLst>
          </p:cNvPr>
          <p:cNvSpPr/>
          <p:nvPr/>
        </p:nvSpPr>
        <p:spPr>
          <a:xfrm>
            <a:off x="7819395" y="1111575"/>
            <a:ext cx="726743" cy="601428"/>
          </a:xfrm>
          <a:prstGeom prst="round2DiagRect">
            <a:avLst>
              <a:gd name="adj1" fmla="val 39988"/>
              <a:gd name="adj2" fmla="val 0"/>
            </a:avLst>
          </a:prstGeom>
          <a:solidFill>
            <a:srgbClr val="E47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997" rtl="0" eaLnBrk="1" fontAlgn="auto" latinLnBrk="0" hangingPunct="1">
              <a:lnSpc>
                <a:spcPct val="100000"/>
              </a:lnSpc>
              <a:spcBef>
                <a:spcPts val="0"/>
              </a:spcBef>
              <a:spcAft>
                <a:spcPts val="0"/>
              </a:spcAft>
              <a:buClrTx/>
              <a:buSzTx/>
              <a:buFontTx/>
              <a:buNone/>
              <a:tabLst/>
              <a:defRPr/>
            </a:pPr>
            <a:r>
              <a:rPr lang="vi-VN" sz="3200" b="1" dirty="0">
                <a:solidFill>
                  <a:prstClr val="white"/>
                </a:solidFill>
                <a:latin typeface="Cambria" panose="02040503050406030204" pitchFamily="18" charset="0"/>
                <a:sym typeface="Arial"/>
              </a:rPr>
              <a:t>2</a:t>
            </a:r>
            <a:endParaRPr kumimoji="0" lang="en-US" sz="3200" b="1" i="0" u="none" strike="noStrike" kern="1200" cap="none" spc="0" normalizeH="0" baseline="0" noProof="0" dirty="0">
              <a:ln>
                <a:noFill/>
              </a:ln>
              <a:solidFill>
                <a:prstClr val="white"/>
              </a:solidFill>
              <a:effectLst/>
              <a:uLnTx/>
              <a:uFillTx/>
              <a:latin typeface="Cambria" panose="02040503050406030204" pitchFamily="18" charset="0"/>
              <a:ea typeface="+mn-ea"/>
              <a:cs typeface="+mn-cs"/>
              <a:sym typeface="Arial"/>
            </a:endParaRPr>
          </a:p>
        </p:txBody>
      </p:sp>
      <p:sp>
        <p:nvSpPr>
          <p:cNvPr id="11" name="Freeform 21">
            <a:extLst>
              <a:ext uri="{FF2B5EF4-FFF2-40B4-BE49-F238E27FC236}">
                <a16:creationId xmlns:a16="http://schemas.microsoft.com/office/drawing/2014/main" id="{12F34429-C85C-60B5-44C7-2D0230138E2A}"/>
              </a:ext>
            </a:extLst>
          </p:cNvPr>
          <p:cNvSpPr/>
          <p:nvPr/>
        </p:nvSpPr>
        <p:spPr>
          <a:xfrm>
            <a:off x="3344745" y="3438660"/>
            <a:ext cx="3866738" cy="3143221"/>
          </a:xfrm>
          <a:custGeom>
            <a:avLst/>
            <a:gdLst/>
            <a:ahLst/>
            <a:cxnLst/>
            <a:rect l="l" t="t" r="r" b="b"/>
            <a:pathLst>
              <a:path w="1958574" h="1570013">
                <a:moveTo>
                  <a:pt x="0" y="0"/>
                </a:moveTo>
                <a:lnTo>
                  <a:pt x="1958575" y="0"/>
                </a:lnTo>
                <a:lnTo>
                  <a:pt x="1958575" y="1570013"/>
                </a:lnTo>
                <a:lnTo>
                  <a:pt x="0" y="1570013"/>
                </a:lnTo>
                <a:lnTo>
                  <a:pt x="0" y="0"/>
                </a:lnTo>
                <a:close/>
              </a:path>
            </a:pathLst>
          </a:custGeom>
          <a:blipFill>
            <a:blip r:embed="rId3">
              <a:extLst>
                <a:ext uri="{96DAC541-7B7A-43D3-8B79-37D633B846F1}">
                  <asvg:svgBlip xmlns="" xmlns:asvg="http://schemas.microsoft.com/office/drawing/2016/SVG/main" r:embed="rId4"/>
                </a:ext>
              </a:extLst>
            </a:blip>
            <a:stretch>
              <a:fillRect r="-69273" b="-52568"/>
            </a:stretch>
          </a:blipFill>
          <a:ln cap="sq">
            <a:noFill/>
            <a:prstDash val="solid"/>
            <a:miter/>
          </a:ln>
        </p:spPr>
        <p:txBody>
          <a:bodyPr/>
          <a:lstStyle/>
          <a:p>
            <a:pPr defTabSz="914377"/>
            <a:endParaRPr lang="en-SG" dirty="0">
              <a:solidFill>
                <a:prstClr val="black"/>
              </a:solidFill>
              <a:latin typeface="Calibri" panose="020F0502020204030204"/>
              <a:cs typeface="Arial"/>
              <a:sym typeface="Arial"/>
            </a:endParaRPr>
          </a:p>
        </p:txBody>
      </p:sp>
    </p:spTree>
    <p:extLst>
      <p:ext uri="{BB962C8B-B14F-4D97-AF65-F5344CB8AC3E}">
        <p14:creationId xmlns:p14="http://schemas.microsoft.com/office/powerpoint/2010/main" val="32717334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8"/>
                    </p:tgtEl>
                  </p:cond>
                </p:stCondLst>
                <p:endSync evt="end" delay="0">
                  <p:rtn val="all"/>
                </p:endSync>
                <p:childTnLst>
                  <p:par>
                    <p:cTn id="11" fill="hold">
                      <p:stCondLst>
                        <p:cond delay="0"/>
                      </p:stCondLst>
                      <p:childTnLst>
                        <p:par>
                          <p:cTn id="12" fill="hold">
                            <p:stCondLst>
                              <p:cond delay="0"/>
                            </p:stCondLst>
                            <p:childTnLst>
                              <p:par>
                                <p:cTn id="13" presetID="22" presetClass="exit" presetSubtype="1" fill="hold" grpId="0" nodeType="clickEffect">
                                  <p:stCondLst>
                                    <p:cond delay="0"/>
                                  </p:stCondLst>
                                  <p:childTnLst>
                                    <p:animEffect transition="out" filter="wipe(up)">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6" restart="whenNotActive" fill="hold" evtFilter="cancelBubble" nodeType="interactiveSeq">
                <p:stCondLst>
                  <p:cond evt="onClick" delay="0">
                    <p:tgtEl>
                      <p:spTgt spid="9"/>
                    </p:tgtEl>
                  </p:cond>
                </p:stCondLst>
                <p:endSync evt="end" delay="0">
                  <p:rtn val="all"/>
                </p:endSync>
                <p:childTnLst>
                  <p:par>
                    <p:cTn id="17" fill="hold">
                      <p:stCondLst>
                        <p:cond delay="0"/>
                      </p:stCondLst>
                      <p:childTnLst>
                        <p:par>
                          <p:cTn id="18" fill="hold">
                            <p:stCondLst>
                              <p:cond delay="0"/>
                            </p:stCondLst>
                            <p:childTnLst>
                              <p:par>
                                <p:cTn id="19" presetID="22" presetClass="exit" presetSubtype="1" fill="hold" grpId="0" nodeType="clickEffect">
                                  <p:stCondLst>
                                    <p:cond delay="0"/>
                                  </p:stCondLst>
                                  <p:childTnLst>
                                    <p:animEffect transition="out" filter="wipe(up)">
                                      <p:cBhvr>
                                        <p:cTn id="20" dur="500"/>
                                        <p:tgtEl>
                                          <p:spTgt spid="9"/>
                                        </p:tgtEl>
                                      </p:cBhvr>
                                    </p:animEffect>
                                    <p:set>
                                      <p:cBhvr>
                                        <p:cTn id="21"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8" grpId="0" animBg="1"/>
      <p:bldP spid="9" grpId="0" animBg="1"/>
      <p:bldP spid="11"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56835" y="1609859"/>
            <a:ext cx="7534141" cy="3139321"/>
          </a:xfrm>
          <a:prstGeom prst="rect">
            <a:avLst/>
          </a:prstGeom>
          <a:noFill/>
        </p:spPr>
        <p:txBody>
          <a:bodyPr wrap="square" rtlCol="0">
            <a:spAutoFit/>
          </a:bodyPr>
          <a:lstStyle/>
          <a:p>
            <a:pPr algn="ctr"/>
            <a:r>
              <a:rPr lang="vi-VN" sz="6600" b="1" dirty="0" smtClean="0">
                <a:solidFill>
                  <a:srgbClr val="0070C0"/>
                </a:solidFill>
              </a:rPr>
              <a:t>TẠM BIỆT </a:t>
            </a:r>
          </a:p>
          <a:p>
            <a:pPr algn="ctr"/>
            <a:r>
              <a:rPr lang="vi-VN" sz="6600" b="1" dirty="0" smtClean="0">
                <a:solidFill>
                  <a:srgbClr val="0070C0"/>
                </a:solidFill>
              </a:rPr>
              <a:t>CHÚC CÁC BẠN HỌC TỐT</a:t>
            </a:r>
            <a:endParaRPr lang="en-US" sz="6600" b="1" dirty="0">
              <a:solidFill>
                <a:srgbClr val="0070C0"/>
              </a:solidFill>
            </a:endParaRPr>
          </a:p>
        </p:txBody>
      </p:sp>
    </p:spTree>
    <p:extLst>
      <p:ext uri="{BB962C8B-B14F-4D97-AF65-F5344CB8AC3E}">
        <p14:creationId xmlns:p14="http://schemas.microsoft.com/office/powerpoint/2010/main" val="11587704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7425" y="153709"/>
            <a:ext cx="6011261" cy="646331"/>
          </a:xfrm>
          <a:prstGeom prst="rect">
            <a:avLst/>
          </a:prstGeom>
        </p:spPr>
        <p:txBody>
          <a:bodyPr wrap="none">
            <a:spAutoFit/>
          </a:bodyPr>
          <a:lstStyle/>
          <a:p>
            <a:r>
              <a:rPr lang="en-US" sz="3600" b="1" dirty="0" smtClean="0">
                <a:solidFill>
                  <a:srgbClr val="FF0000"/>
                </a:solidFill>
                <a:latin typeface="Times New Roman" panose="02020603050405020304" pitchFamily="18" charset="0"/>
                <a:ea typeface="Arial" panose="020B0604020202020204" pitchFamily="34" charset="0"/>
              </a:rPr>
              <a:t>THẢO LUẬN THEO NHÓM</a:t>
            </a:r>
            <a:endParaRPr lang="en-US" sz="3600" dirty="0">
              <a:solidFill>
                <a:srgbClr val="FF0000"/>
              </a:solidFill>
            </a:endParaRPr>
          </a:p>
        </p:txBody>
      </p:sp>
      <p:sp>
        <p:nvSpPr>
          <p:cNvPr id="5" name="Rounded Rectangle 4"/>
          <p:cNvSpPr/>
          <p:nvPr/>
        </p:nvSpPr>
        <p:spPr>
          <a:xfrm>
            <a:off x="575829" y="1870363"/>
            <a:ext cx="3380509" cy="4585855"/>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4108738" y="1870363"/>
            <a:ext cx="3380509" cy="4585855"/>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7641647" y="1870363"/>
            <a:ext cx="3380509" cy="4585855"/>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57261" y="2496249"/>
            <a:ext cx="2617644" cy="3065455"/>
          </a:xfrm>
          <a:prstGeom prst="rect">
            <a:avLst/>
          </a:prstGeom>
          <a:solidFill>
            <a:schemeClr val="bg2"/>
          </a:solidFill>
        </p:spPr>
        <p:txBody>
          <a:bodyPr wrap="square">
            <a:spAutoFit/>
          </a:bodyPr>
          <a:lstStyle/>
          <a:p>
            <a:pPr algn="just">
              <a:lnSpc>
                <a:spcPct val="115000"/>
              </a:lnSpc>
              <a:spcAft>
                <a:spcPts val="0"/>
              </a:spcAft>
            </a:pPr>
            <a:r>
              <a:rPr lang="en-US" sz="2800" dirty="0" err="1"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Em</a:t>
            </a:r>
            <a:r>
              <a:rPr lang="en-US" sz="2800" dirty="0"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hãy</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cho</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biết</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những</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khó</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kh</a:t>
            </a:r>
            <a:r>
              <a:rPr lang="vi-VN"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ă</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n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mà</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nước</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ta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gặp</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phải</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sau</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cách</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mạng</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Tháng</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tám</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năm</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1945?</a:t>
            </a:r>
            <a:endParaRPr lang="en-US" sz="20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p:txBody>
      </p:sp>
      <p:sp>
        <p:nvSpPr>
          <p:cNvPr id="9" name="Rectangle 8"/>
          <p:cNvSpPr/>
          <p:nvPr/>
        </p:nvSpPr>
        <p:spPr>
          <a:xfrm>
            <a:off x="1343186" y="1537830"/>
            <a:ext cx="1926214" cy="713532"/>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dirty="0" smtClean="0">
                <a:solidFill>
                  <a:srgbClr val="FF0000"/>
                </a:solidFill>
              </a:rPr>
              <a:t>CÂU 1</a:t>
            </a:r>
            <a:endParaRPr lang="en-US" sz="2400" b="1" dirty="0">
              <a:solidFill>
                <a:srgbClr val="FF0000"/>
              </a:solidFill>
            </a:endParaRPr>
          </a:p>
        </p:txBody>
      </p:sp>
      <p:sp>
        <p:nvSpPr>
          <p:cNvPr id="10" name="Rectangle 9"/>
          <p:cNvSpPr/>
          <p:nvPr/>
        </p:nvSpPr>
        <p:spPr>
          <a:xfrm>
            <a:off x="5089949" y="1513597"/>
            <a:ext cx="1926214" cy="713532"/>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dirty="0" smtClean="0">
                <a:solidFill>
                  <a:srgbClr val="FF0000"/>
                </a:solidFill>
              </a:rPr>
              <a:t>CÂU 2</a:t>
            </a:r>
            <a:endParaRPr lang="en-US" sz="2400" b="1" dirty="0">
              <a:solidFill>
                <a:srgbClr val="FF0000"/>
              </a:solidFill>
            </a:endParaRPr>
          </a:p>
        </p:txBody>
      </p:sp>
      <p:sp>
        <p:nvSpPr>
          <p:cNvPr id="11" name="Rectangle 10"/>
          <p:cNvSpPr/>
          <p:nvPr/>
        </p:nvSpPr>
        <p:spPr>
          <a:xfrm>
            <a:off x="8492904" y="1537830"/>
            <a:ext cx="1926214" cy="713532"/>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dirty="0" smtClean="0">
                <a:solidFill>
                  <a:srgbClr val="FF0000"/>
                </a:solidFill>
              </a:rPr>
              <a:t>CÂU 3</a:t>
            </a:r>
            <a:endParaRPr lang="en-US" sz="2400" b="1" dirty="0">
              <a:solidFill>
                <a:srgbClr val="FF0000"/>
              </a:solidFill>
            </a:endParaRPr>
          </a:p>
        </p:txBody>
      </p:sp>
      <p:sp>
        <p:nvSpPr>
          <p:cNvPr id="12" name="Rectangle 11"/>
          <p:cNvSpPr/>
          <p:nvPr/>
        </p:nvSpPr>
        <p:spPr>
          <a:xfrm>
            <a:off x="4412374" y="2492796"/>
            <a:ext cx="3050394" cy="3539430"/>
          </a:xfrm>
          <a:prstGeom prst="rect">
            <a:avLst/>
          </a:prstGeom>
          <a:solidFill>
            <a:schemeClr val="bg2"/>
          </a:solidFill>
        </p:spPr>
        <p:txBody>
          <a:bodyPr wrap="square">
            <a:spAutoFit/>
          </a:bodyPr>
          <a:lstStyle/>
          <a:p>
            <a:r>
              <a:rPr lang="vi-VN" sz="2800" dirty="0" smtClean="0">
                <a:solidFill>
                  <a:schemeClr val="bg1"/>
                </a:solidFill>
                <a:latin typeface="Times New Roman" panose="02020603050405020304" pitchFamily="18" charset="0"/>
                <a:ea typeface="Arial" panose="020B0604020202020204" pitchFamily="34" charset="0"/>
              </a:rPr>
              <a:t>Đảng </a:t>
            </a:r>
            <a:r>
              <a:rPr lang="vi-VN" sz="2800" dirty="0">
                <a:solidFill>
                  <a:schemeClr val="bg1"/>
                </a:solidFill>
                <a:latin typeface="Times New Roman" panose="02020603050405020304" pitchFamily="18" charset="0"/>
                <a:ea typeface="Arial" panose="020B0604020202020204" pitchFamily="34" charset="0"/>
              </a:rPr>
              <a:t>bộ thành phố Hải Phòng và Đảng bộ tỉnh Kiến An đã lãnh đạo quân và dân Hải Phòng - Kiến An thực hiện các nhiệm vụ</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cấp</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bách</a:t>
            </a:r>
            <a:r>
              <a:rPr lang="en-US" sz="2800" dirty="0">
                <a:solidFill>
                  <a:schemeClr val="bg1"/>
                </a:solidFill>
                <a:latin typeface="Times New Roman" panose="02020603050405020304" pitchFamily="18" charset="0"/>
                <a:ea typeface="Arial" panose="020B0604020202020204" pitchFamily="34" charset="0"/>
              </a:rPr>
              <a:t> </a:t>
            </a:r>
            <a:r>
              <a:rPr lang="en-US" sz="2800" dirty="0" err="1">
                <a:solidFill>
                  <a:schemeClr val="bg1"/>
                </a:solidFill>
                <a:latin typeface="Times New Roman" panose="02020603050405020304" pitchFamily="18" charset="0"/>
                <a:ea typeface="Arial" panose="020B0604020202020204" pitchFamily="34" charset="0"/>
              </a:rPr>
              <a:t>nào</a:t>
            </a:r>
            <a:r>
              <a:rPr lang="en-US" sz="2800" dirty="0">
                <a:solidFill>
                  <a:schemeClr val="bg1"/>
                </a:solidFill>
                <a:latin typeface="Times New Roman" panose="02020603050405020304" pitchFamily="18" charset="0"/>
                <a:ea typeface="Arial" panose="020B0604020202020204" pitchFamily="34" charset="0"/>
              </a:rPr>
              <a:t>?</a:t>
            </a:r>
            <a:endParaRPr lang="en-US" sz="2800" dirty="0">
              <a:solidFill>
                <a:schemeClr val="bg1"/>
              </a:solidFill>
            </a:endParaRPr>
          </a:p>
        </p:txBody>
      </p:sp>
      <p:sp>
        <p:nvSpPr>
          <p:cNvPr id="13" name="Rectangle 12"/>
          <p:cNvSpPr/>
          <p:nvPr/>
        </p:nvSpPr>
        <p:spPr>
          <a:xfrm>
            <a:off x="8046110" y="2492796"/>
            <a:ext cx="2571582" cy="2569934"/>
          </a:xfrm>
          <a:prstGeom prst="rect">
            <a:avLst/>
          </a:prstGeom>
          <a:solidFill>
            <a:schemeClr val="bg2"/>
          </a:solidFill>
        </p:spPr>
        <p:txBody>
          <a:bodyPr wrap="square">
            <a:spAutoFit/>
          </a:bodyPr>
          <a:lstStyle/>
          <a:p>
            <a:pPr algn="just">
              <a:lnSpc>
                <a:spcPct val="115000"/>
              </a:lnSpc>
              <a:spcAft>
                <a:spcPts val="0"/>
              </a:spcAft>
            </a:pP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Trình</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bày</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những</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nhiệm</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vụ</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mà</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nhân</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dân</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Hải</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Phòng</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Kiến</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An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đã</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thực</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hiện</a:t>
            </a: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a:t>
            </a:r>
            <a:endParaRPr lang="en-US" sz="20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40843700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38744" y="895206"/>
            <a:ext cx="8963892" cy="5581528"/>
          </a:xfrm>
          <a:prstGeom prst="rect">
            <a:avLst/>
          </a:prstGeom>
        </p:spPr>
        <p:txBody>
          <a:bodyPr wrap="square">
            <a:spAutoFit/>
          </a:bodyPr>
          <a:lstStyle/>
          <a:p>
            <a:pPr algn="just">
              <a:lnSpc>
                <a:spcPct val="115000"/>
              </a:lnSpc>
              <a:spcAft>
                <a:spcPts val="50"/>
              </a:spcAft>
            </a:pP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a.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Hoàn</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cảnh</a:t>
            </a:r>
            <a:r>
              <a:rPr lang="en-US" sz="28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a:t>
            </a:r>
            <a:endParaRPr lang="en-US" sz="2000"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50"/>
              </a:spcAft>
            </a:pP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vi-VN"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Sau Cách mạng tháng Tám năm 1945, nước Việt Nam Dân chủ Cộng hoà phải đối mặt với muôn vàn khó khăn chồng chất: nạn đói, nạn dốt và giặc ngoại xâm.</a:t>
            </a:r>
            <a:endParaRPr lang="en-US" sz="2000"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50"/>
              </a:spcAft>
            </a:pP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vi-VN"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Tình hình ở Hải Phòng - Kiến An cũng có những diễn biến phức tạp và rất nhiều khó khăn. </a:t>
            </a:r>
            <a:endParaRPr lang="en-US" sz="2000"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1000"/>
              </a:spcAft>
            </a:pPr>
            <a:r>
              <a:rPr lang="en-US"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vi-VN" sz="28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Từ cuối tháng 8-1945, dưới danh nghĩa quân Đồng minh vào giải giáp quân Nhật, gần 20 vạn quân Trung Hoa Dân quốc đã tràn vào miền Bắc nước ta với âm mưu thâm độc là tiêu diệt cách mạng Việt Nam, dựng nên chính quyền tay sai của chúng</a:t>
            </a:r>
            <a:r>
              <a:rPr lang="vi-VN" sz="2800" dirty="0"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a:t>
            </a:r>
            <a:endParaRPr lang="en-US" sz="2000"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p:txBody>
      </p:sp>
      <p:sp>
        <p:nvSpPr>
          <p:cNvPr id="5" name="TextBox 4"/>
          <p:cNvSpPr txBox="1"/>
          <p:nvPr/>
        </p:nvSpPr>
        <p:spPr>
          <a:xfrm>
            <a:off x="4412671" y="242600"/>
            <a:ext cx="3616037" cy="584775"/>
          </a:xfrm>
          <a:prstGeom prst="rect">
            <a:avLst/>
          </a:prstGeom>
          <a:noFill/>
        </p:spPr>
        <p:txBody>
          <a:bodyPr wrap="square" rtlCol="0">
            <a:spAutoFit/>
          </a:bodyPr>
          <a:lstStyle/>
          <a:p>
            <a:pPr algn="ctr"/>
            <a:r>
              <a:rPr lang="vi-VN" sz="3200" b="1" dirty="0" smtClean="0">
                <a:solidFill>
                  <a:srgbClr val="FF0000"/>
                </a:solidFill>
                <a:latin typeface="+mj-lt"/>
              </a:rPr>
              <a:t>ĐỌC TÀI LIỆU</a:t>
            </a:r>
            <a:endParaRPr lang="en-US" sz="3200" b="1" dirty="0">
              <a:solidFill>
                <a:srgbClr val="FF0000"/>
              </a:solidFill>
              <a:latin typeface="+mj-lt"/>
            </a:endParaRPr>
          </a:p>
        </p:txBody>
      </p:sp>
    </p:spTree>
    <p:extLst>
      <p:ext uri="{BB962C8B-B14F-4D97-AF65-F5344CB8AC3E}">
        <p14:creationId xmlns:p14="http://schemas.microsoft.com/office/powerpoint/2010/main" val="39866126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71599" y="728951"/>
            <a:ext cx="9462655" cy="5896486"/>
          </a:xfrm>
          <a:prstGeom prst="rect">
            <a:avLst/>
          </a:prstGeom>
        </p:spPr>
        <p:txBody>
          <a:bodyPr wrap="square">
            <a:spAutoFit/>
          </a:bodyPr>
          <a:lstStyle/>
          <a:p>
            <a:pPr algn="just">
              <a:lnSpc>
                <a:spcPct val="115000"/>
              </a:lnSpc>
              <a:spcAft>
                <a:spcPts val="50"/>
              </a:spcAft>
            </a:pP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a.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Hoàn</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cảnh</a:t>
            </a:r>
            <a:r>
              <a:rPr lang="en-US" sz="3200" b="1"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a:t>
            </a:r>
            <a:endParaRPr lang="en-US" sz="2400"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1000"/>
              </a:spcAft>
            </a:pPr>
            <a:r>
              <a:rPr lang="en-US" sz="3200" dirty="0"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vi-VN" sz="3200" dirty="0"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vi-VN" sz="32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Số lượng quân Trung Hoa Dân quố</a:t>
            </a:r>
            <a:r>
              <a:rPr lang="en-US" sz="32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c</a:t>
            </a:r>
            <a:r>
              <a:rPr lang="vi-VN" sz="32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đóng ở Hải Phòng là 2 vạn người (đông thứ hai sau Hà </a:t>
            </a:r>
            <a:r>
              <a:rPr lang="vi-VN" sz="3200" dirty="0"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Nội</a:t>
            </a:r>
            <a:r>
              <a:rPr lang="vi-VN" sz="32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chiếm giữ các vị trí trọng yếu, </a:t>
            </a:r>
            <a:r>
              <a:rPr lang="en-US" sz="32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bắt</a:t>
            </a:r>
            <a:r>
              <a:rPr lang="en-US" sz="32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chemeClr val="bg1"/>
                </a:solidFill>
                <a:latin typeface="Times New Roman" panose="02020603050405020304" pitchFamily="18" charset="0"/>
                <a:ea typeface="Arial" panose="020B0604020202020204" pitchFamily="34" charset="0"/>
                <a:cs typeface="Times New Roman" panose="02020603050405020304" pitchFamily="18" charset="0"/>
              </a:rPr>
              <a:t>bớ</a:t>
            </a:r>
            <a:r>
              <a:rPr lang="vi-VN" sz="32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và khủng bố nhân dân, vơ vét, cướp bóc, gây rối loạn về kinh tế, tài chính. </a:t>
            </a:r>
            <a:endParaRPr lang="en-US" sz="2400" dirty="0">
              <a:solidFill>
                <a:schemeClr val="bg1"/>
              </a:solidFill>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1000"/>
              </a:spcAft>
            </a:pPr>
            <a:r>
              <a:rPr lang="en-US" sz="32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 </a:t>
            </a:r>
            <a:r>
              <a:rPr lang="vi-VN" sz="32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Đặc biệt, nhân dân Hải Phòng - Kiến An cùng nhân dân cả nước phải lo đối phó với cuộc xâm lược trở lại của thực dân Pháp. Ngày 23-9-1945, quân Pháp nổ súng đánh chiếm Sài Gòn, mở đầu cuộc chiến </a:t>
            </a:r>
            <a:r>
              <a:rPr lang="vi-VN" sz="3200" dirty="0" smtClean="0">
                <a:solidFill>
                  <a:schemeClr val="bg1"/>
                </a:solidFill>
                <a:latin typeface="Times New Roman" panose="02020603050405020304" pitchFamily="18" charset="0"/>
                <a:ea typeface="Arial" panose="020B0604020202020204" pitchFamily="34" charset="0"/>
                <a:cs typeface="Times New Roman" panose="02020603050405020304" pitchFamily="18" charset="0"/>
              </a:rPr>
              <a:t>xâm lược </a:t>
            </a:r>
            <a:r>
              <a:rPr lang="vi-VN" sz="3200" dirty="0">
                <a:solidFill>
                  <a:schemeClr val="bg1"/>
                </a:solidFill>
                <a:latin typeface="Times New Roman" panose="02020603050405020304" pitchFamily="18" charset="0"/>
                <a:ea typeface="Arial" panose="020B0604020202020204" pitchFamily="34" charset="0"/>
                <a:cs typeface="Times New Roman" panose="02020603050405020304" pitchFamily="18" charset="0"/>
              </a:rPr>
              <a:t>Việt Nam lần thứ hai.</a:t>
            </a:r>
            <a:endParaRPr lang="en-US" sz="24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p:txBody>
      </p:sp>
      <p:sp>
        <p:nvSpPr>
          <p:cNvPr id="3" name="TextBox 2"/>
          <p:cNvSpPr txBox="1"/>
          <p:nvPr/>
        </p:nvSpPr>
        <p:spPr>
          <a:xfrm>
            <a:off x="4412672" y="0"/>
            <a:ext cx="3616037" cy="584775"/>
          </a:xfrm>
          <a:prstGeom prst="rect">
            <a:avLst/>
          </a:prstGeom>
          <a:noFill/>
        </p:spPr>
        <p:txBody>
          <a:bodyPr wrap="square" rtlCol="0">
            <a:spAutoFit/>
          </a:bodyPr>
          <a:lstStyle/>
          <a:p>
            <a:pPr algn="ctr"/>
            <a:r>
              <a:rPr lang="vi-VN" sz="3200" b="1" dirty="0" smtClean="0">
                <a:solidFill>
                  <a:srgbClr val="FF0000"/>
                </a:solidFill>
                <a:latin typeface="+mj-lt"/>
              </a:rPr>
              <a:t>ĐỌC TÀI LIỆU</a:t>
            </a:r>
            <a:endParaRPr lang="en-US" sz="3200" b="1" dirty="0">
              <a:solidFill>
                <a:srgbClr val="FF0000"/>
              </a:solidFill>
              <a:latin typeface="+mj-lt"/>
            </a:endParaRPr>
          </a:p>
        </p:txBody>
      </p:sp>
    </p:spTree>
    <p:extLst>
      <p:ext uri="{BB962C8B-B14F-4D97-AF65-F5344CB8AC3E}">
        <p14:creationId xmlns:p14="http://schemas.microsoft.com/office/powerpoint/2010/main" val="19077350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heme/theme1.xml><?xml version="1.0" encoding="utf-8"?>
<a:theme xmlns:a="http://schemas.openxmlformats.org/drawingml/2006/main" name="Facts About Bats by Slidesgo">
  <a:themeElements>
    <a:clrScheme name="Simple Light">
      <a:dk1>
        <a:srgbClr val="211E23"/>
      </a:dk1>
      <a:lt1>
        <a:srgbClr val="8E7E78"/>
      </a:lt1>
      <a:dk2>
        <a:srgbClr val="E8E1D8"/>
      </a:dk2>
      <a:lt2>
        <a:srgbClr val="B8A79E"/>
      </a:lt2>
      <a:accent1>
        <a:srgbClr val="635755"/>
      </a:accent1>
      <a:accent2>
        <a:srgbClr val="724747"/>
      </a:accent2>
      <a:accent3>
        <a:srgbClr val="D79E9E"/>
      </a:accent3>
      <a:accent4>
        <a:srgbClr val="53887E"/>
      </a:accent4>
      <a:accent5>
        <a:srgbClr val="395B55"/>
      </a:accent5>
      <a:accent6>
        <a:srgbClr val="FFFFFF"/>
      </a:accent6>
      <a:hlink>
        <a:srgbClr val="211E2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Facts About Bats by Slidesgo">
  <a:themeElements>
    <a:clrScheme name="Simple Light">
      <a:dk1>
        <a:srgbClr val="211E23"/>
      </a:dk1>
      <a:lt1>
        <a:srgbClr val="8E7E78"/>
      </a:lt1>
      <a:dk2>
        <a:srgbClr val="E8E1D8"/>
      </a:dk2>
      <a:lt2>
        <a:srgbClr val="B8A79E"/>
      </a:lt2>
      <a:accent1>
        <a:srgbClr val="635755"/>
      </a:accent1>
      <a:accent2>
        <a:srgbClr val="724747"/>
      </a:accent2>
      <a:accent3>
        <a:srgbClr val="D79E9E"/>
      </a:accent3>
      <a:accent4>
        <a:srgbClr val="53887E"/>
      </a:accent4>
      <a:accent5>
        <a:srgbClr val="395B55"/>
      </a:accent5>
      <a:accent6>
        <a:srgbClr val="FFFFFF"/>
      </a:accent6>
      <a:hlink>
        <a:srgbClr val="211E2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0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1044</TotalTime>
  <Words>4178</Words>
  <Application>Microsoft Office PowerPoint</Application>
  <PresentationFormat>Widescreen</PresentationFormat>
  <Paragraphs>303</Paragraphs>
  <Slides>63</Slides>
  <Notes>13</Notes>
  <HiddenSlides>0</HiddenSlides>
  <MMClips>3</MMClips>
  <ScaleCrop>false</ScaleCrop>
  <HeadingPairs>
    <vt:vector size="6" baseType="variant">
      <vt:variant>
        <vt:lpstr>Fonts Used</vt:lpstr>
      </vt:variant>
      <vt:variant>
        <vt:i4>20</vt:i4>
      </vt:variant>
      <vt:variant>
        <vt:lpstr>Theme</vt:lpstr>
      </vt:variant>
      <vt:variant>
        <vt:i4>4</vt:i4>
      </vt:variant>
      <vt:variant>
        <vt:lpstr>Slide Titles</vt:lpstr>
      </vt:variant>
      <vt:variant>
        <vt:i4>63</vt:i4>
      </vt:variant>
    </vt:vector>
  </HeadingPairs>
  <TitlesOfParts>
    <vt:vector size="87" baseType="lpstr">
      <vt:lpstr>.VnTime</vt:lpstr>
      <vt:lpstr>Aptos</vt:lpstr>
      <vt:lpstr>Arial</vt:lpstr>
      <vt:lpstr>Arimo</vt:lpstr>
      <vt:lpstr>Be Vietnam Pro</vt:lpstr>
      <vt:lpstr>Be Vietnam Pro Medium</vt:lpstr>
      <vt:lpstr>Be Vietnam Pro SemiBold</vt:lpstr>
      <vt:lpstr>Calibri</vt:lpstr>
      <vt:lpstr>Calibri Light</vt:lpstr>
      <vt:lpstr>Cambria</vt:lpstr>
      <vt:lpstr>Courier New</vt:lpstr>
      <vt:lpstr>等线</vt:lpstr>
      <vt:lpstr>Gothic A1</vt:lpstr>
      <vt:lpstr>Londrina Solid</vt:lpstr>
      <vt:lpstr>Londrina Solid Black</vt:lpstr>
      <vt:lpstr>Segoe UI</vt:lpstr>
      <vt:lpstr>Symbol</vt:lpstr>
      <vt:lpstr>Times New Roman</vt:lpstr>
      <vt:lpstr>字魂189号-星岩乐黑体</vt:lpstr>
      <vt:lpstr>字魂86号-杨任东楷书</vt:lpstr>
      <vt:lpstr>Facts About Bats by Slidesgo</vt:lpstr>
      <vt:lpstr>1_Facts About Bats by Slidesgo</vt:lpstr>
      <vt:lpstr>5_Office Theme</vt:lpstr>
      <vt:lpstr>10_Office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Windows 11</cp:lastModifiedBy>
  <cp:revision>81</cp:revision>
  <dcterms:created xsi:type="dcterms:W3CDTF">2024-06-19T04:40:08Z</dcterms:created>
  <dcterms:modified xsi:type="dcterms:W3CDTF">2024-10-30T11:21:02Z</dcterms:modified>
</cp:coreProperties>
</file>