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media/media3.wav" ContentType="audio/wav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0" r:id="rId1"/>
    <p:sldMasterId id="2147483691" r:id="rId2"/>
  </p:sldMasterIdLst>
  <p:notesMasterIdLst>
    <p:notesMasterId r:id="rId41"/>
  </p:notesMasterIdLst>
  <p:sldIdLst>
    <p:sldId id="317" r:id="rId3"/>
    <p:sldId id="335" r:id="rId4"/>
    <p:sldId id="313" r:id="rId5"/>
    <p:sldId id="256" r:id="rId6"/>
    <p:sldId id="263" r:id="rId7"/>
    <p:sldId id="262" r:id="rId8"/>
    <p:sldId id="332" r:id="rId9"/>
    <p:sldId id="259" r:id="rId10"/>
    <p:sldId id="311" r:id="rId11"/>
    <p:sldId id="315" r:id="rId12"/>
    <p:sldId id="312" r:id="rId13"/>
    <p:sldId id="314" r:id="rId14"/>
    <p:sldId id="257" r:id="rId15"/>
    <p:sldId id="266" r:id="rId16"/>
    <p:sldId id="333" r:id="rId17"/>
    <p:sldId id="260" r:id="rId18"/>
    <p:sldId id="265" r:id="rId19"/>
    <p:sldId id="270" r:id="rId20"/>
    <p:sldId id="328" r:id="rId21"/>
    <p:sldId id="272" r:id="rId22"/>
    <p:sldId id="334" r:id="rId23"/>
    <p:sldId id="267" r:id="rId24"/>
    <p:sldId id="330" r:id="rId25"/>
    <p:sldId id="286" r:id="rId26"/>
    <p:sldId id="278" r:id="rId27"/>
    <p:sldId id="331" r:id="rId28"/>
    <p:sldId id="329" r:id="rId29"/>
    <p:sldId id="318" r:id="rId30"/>
    <p:sldId id="321" r:id="rId31"/>
    <p:sldId id="322" r:id="rId32"/>
    <p:sldId id="324" r:id="rId33"/>
    <p:sldId id="323" r:id="rId34"/>
    <p:sldId id="326" r:id="rId35"/>
    <p:sldId id="325" r:id="rId36"/>
    <p:sldId id="327" r:id="rId37"/>
    <p:sldId id="319" r:id="rId38"/>
    <p:sldId id="320" r:id="rId39"/>
    <p:sldId id="316" r:id="rId40"/>
  </p:sldIdLst>
  <p:sldSz cx="9144000" cy="5143500" type="screen16x9"/>
  <p:notesSz cx="6858000" cy="9144000"/>
  <p:embeddedFontLst>
    <p:embeddedFont>
      <p:font typeface="Nunito" charset="0"/>
      <p:regular r:id="rId42"/>
      <p:bold r:id="rId43"/>
      <p:italic r:id="rId44"/>
      <p:boldItalic r:id="rId45"/>
    </p:embeddedFont>
    <p:embeddedFont>
      <p:font typeface="Aref Ruqaa" charset="-78"/>
      <p:regular r:id="rId46"/>
      <p:bold r:id="rId47"/>
    </p:embeddedFont>
    <p:embeddedFont>
      <p:font typeface="Anaheim" charset="0"/>
      <p:regular r:id="rId48"/>
    </p:embeddedFont>
    <p:embeddedFont>
      <p:font typeface="Calibri" pitchFamily="34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B2C385D6-B631-407F-8BC7-2E36BB33AA4E}">
  <a:tblStyle styleId="{B2C385D6-B631-407F-8BC7-2E36BB33AA4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91" d="100"/>
          <a:sy n="91" d="100"/>
        </p:scale>
        <p:origin x="-564" y="-696"/>
      </p:cViewPr>
      <p:guideLst>
        <p:guide orient="horz" pos="1620"/>
        <p:guide pos="2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4.fntdata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0.fntdata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557794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11367cc8b6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11367cc8b6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111ec488bb4_0_5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111ec488bb4_0_5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111ec488bb4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111ec488bb4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9535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111ec488bb4_0_5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Google Shape;652;g111ec488bb4_0_5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111ec488bb4_0_5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0" name="Google Shape;580;g111ec488bb4_0_5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g114d835079e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7" name="Google Shape;927;g114d835079e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115b56d00aa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" name="Google Shape;805;g115b56d00aa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111ec488bb4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111ec488bb4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6113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215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111ec488bb4_0_4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111ec488bb4_0_4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111ec488bb4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111ec488bb4_0_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111ec488bb4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111ec488bb4_0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111ec488bb4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111ec488bb4_0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1461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111ec488bb4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111ec488bb4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111ec488bb4_0_5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3" name="Google Shape;573;g111ec488bb4_0_5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111ec488bb4_0_4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7" name="Google Shape;487;g111ec488bb4_0_4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111ec488bb4_0_5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111ec488bb4_0_5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0" name="Google Shape;10;p2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13225" y="1199375"/>
            <a:ext cx="5253300" cy="22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>
                <a:latin typeface="Aref Ruqaa"/>
                <a:ea typeface="Aref Ruqaa"/>
                <a:cs typeface="Aref Ruqaa"/>
                <a:sym typeface="Aref Ruq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713225" y="3672025"/>
            <a:ext cx="3930000" cy="47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107572" y="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 flipH="1">
            <a:off x="-25675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5905218">
            <a:off x="8379814" y="4287419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7625" y="1133850"/>
            <a:ext cx="4447150" cy="444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_HEADER_3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6"/>
          <p:cNvSpPr txBox="1">
            <a:spLocks noGrp="1"/>
          </p:cNvSpPr>
          <p:nvPr>
            <p:ph type="ctrTitle"/>
          </p:nvPr>
        </p:nvSpPr>
        <p:spPr>
          <a:xfrm>
            <a:off x="553101" y="2334371"/>
            <a:ext cx="39915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16"/>
          <p:cNvSpPr txBox="1">
            <a:spLocks noGrp="1"/>
          </p:cNvSpPr>
          <p:nvPr>
            <p:ph type="title" idx="2" hasCustomPrompt="1"/>
          </p:nvPr>
        </p:nvSpPr>
        <p:spPr>
          <a:xfrm>
            <a:off x="533856" y="1183675"/>
            <a:ext cx="12045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57" name="Google Shape;157;p16"/>
          <p:cNvSpPr txBox="1">
            <a:spLocks noGrp="1"/>
          </p:cNvSpPr>
          <p:nvPr>
            <p:ph type="subTitle" idx="1"/>
          </p:nvPr>
        </p:nvSpPr>
        <p:spPr>
          <a:xfrm>
            <a:off x="553101" y="3229773"/>
            <a:ext cx="39915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grpSp>
        <p:nvGrpSpPr>
          <p:cNvPr id="158" name="Google Shape;158;p16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59" name="Google Shape;159;p16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6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61" name="Google Shape;16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009799" y="135700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6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8820914" y="206099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6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>
            <a:off x="3899639" y="-81526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6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 rot="10800000">
            <a:off x="3899652" y="4293324"/>
            <a:ext cx="1344700" cy="96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3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1723675" y="-457500"/>
            <a:ext cx="5642825" cy="56428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3" name="Google Shape;183;p18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84" name="Google Shape;184;p18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8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6" name="Google Shape;186;p18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 flipH="1">
            <a:off x="-85627" y="-12"/>
            <a:ext cx="1345075" cy="96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8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flipH="1">
            <a:off x="7874927" y="4126425"/>
            <a:ext cx="1344700" cy="9643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8"/>
          <p:cNvSpPr txBox="1">
            <a:spLocks noGrp="1"/>
          </p:cNvSpPr>
          <p:nvPr>
            <p:ph type="title"/>
          </p:nvPr>
        </p:nvSpPr>
        <p:spPr>
          <a:xfrm>
            <a:off x="2310088" y="2927800"/>
            <a:ext cx="4470000" cy="61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9pPr>
          </a:lstStyle>
          <a:p>
            <a:endParaRPr/>
          </a:p>
        </p:txBody>
      </p:sp>
      <p:sp>
        <p:nvSpPr>
          <p:cNvPr id="189" name="Google Shape;189;p18"/>
          <p:cNvSpPr txBox="1">
            <a:spLocks noGrp="1"/>
          </p:cNvSpPr>
          <p:nvPr>
            <p:ph type="subTitle" idx="1"/>
          </p:nvPr>
        </p:nvSpPr>
        <p:spPr>
          <a:xfrm>
            <a:off x="1747138" y="1476400"/>
            <a:ext cx="5595900" cy="130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_ONLY_1_1_2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Google Shape;210;p2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211" name="Google Shape;211;p2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3" name="Google Shape;213;p20"/>
          <p:cNvSpPr txBox="1">
            <a:spLocks noGrp="1"/>
          </p:cNvSpPr>
          <p:nvPr>
            <p:ph type="title"/>
          </p:nvPr>
        </p:nvSpPr>
        <p:spPr>
          <a:xfrm>
            <a:off x="720000" y="2616575"/>
            <a:ext cx="21513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14" name="Google Shape;214;p20"/>
          <p:cNvSpPr txBox="1">
            <a:spLocks noGrp="1"/>
          </p:cNvSpPr>
          <p:nvPr>
            <p:ph type="subTitle" idx="1"/>
          </p:nvPr>
        </p:nvSpPr>
        <p:spPr>
          <a:xfrm>
            <a:off x="711105" y="3446950"/>
            <a:ext cx="2151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20"/>
          <p:cNvSpPr txBox="1">
            <a:spLocks noGrp="1"/>
          </p:cNvSpPr>
          <p:nvPr>
            <p:ph type="title" idx="2"/>
          </p:nvPr>
        </p:nvSpPr>
        <p:spPr>
          <a:xfrm>
            <a:off x="3500762" y="2616575"/>
            <a:ext cx="21474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16" name="Google Shape;216;p20"/>
          <p:cNvSpPr txBox="1">
            <a:spLocks noGrp="1"/>
          </p:cNvSpPr>
          <p:nvPr>
            <p:ph type="subTitle" idx="3"/>
          </p:nvPr>
        </p:nvSpPr>
        <p:spPr>
          <a:xfrm>
            <a:off x="3491878" y="3446900"/>
            <a:ext cx="2147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20"/>
          <p:cNvSpPr txBox="1">
            <a:spLocks noGrp="1"/>
          </p:cNvSpPr>
          <p:nvPr>
            <p:ph type="title" idx="4"/>
          </p:nvPr>
        </p:nvSpPr>
        <p:spPr>
          <a:xfrm>
            <a:off x="6277625" y="2616575"/>
            <a:ext cx="21435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18" name="Google Shape;218;p20"/>
          <p:cNvSpPr txBox="1">
            <a:spLocks noGrp="1"/>
          </p:cNvSpPr>
          <p:nvPr>
            <p:ph type="subTitle" idx="5"/>
          </p:nvPr>
        </p:nvSpPr>
        <p:spPr>
          <a:xfrm>
            <a:off x="6268751" y="3446950"/>
            <a:ext cx="2143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20"/>
          <p:cNvSpPr txBox="1">
            <a:spLocks noGrp="1"/>
          </p:cNvSpPr>
          <p:nvPr>
            <p:ph type="title" idx="6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220" name="Google Shape;220;p2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>
            <a:off x="2" y="4172150"/>
            <a:ext cx="1344700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0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8196139" y="84169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flipH="1">
            <a:off x="7799302" y="4172150"/>
            <a:ext cx="1344700" cy="96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SECTION_TITLE_AND_DESCRIPTION_1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" name="Google Shape;310;p3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11" name="Google Shape;311;p3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3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13" name="Google Shape;313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8614935" flipH="1">
            <a:off x="3704750" y="-498801"/>
            <a:ext cx="5699351" cy="5699351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30"/>
          <p:cNvSpPr txBox="1">
            <a:spLocks noGrp="1"/>
          </p:cNvSpPr>
          <p:nvPr>
            <p:ph type="title"/>
          </p:nvPr>
        </p:nvSpPr>
        <p:spPr>
          <a:xfrm>
            <a:off x="4835875" y="1811650"/>
            <a:ext cx="3594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15" name="Google Shape;315;p30"/>
          <p:cNvSpPr txBox="1">
            <a:spLocks noGrp="1"/>
          </p:cNvSpPr>
          <p:nvPr>
            <p:ph type="subTitle" idx="1"/>
          </p:nvPr>
        </p:nvSpPr>
        <p:spPr>
          <a:xfrm>
            <a:off x="4835875" y="2458550"/>
            <a:ext cx="3594900" cy="8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pic>
        <p:nvPicPr>
          <p:cNvPr id="316" name="Google Shape;316;p30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20439" y="-1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0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>
            <a:off x="7758427" y="4172149"/>
            <a:ext cx="1344700" cy="96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2_1"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" name="Google Shape;349;p34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50" name="Google Shape;350;p3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2" name="Google Shape;352;p34"/>
          <p:cNvSpPr txBox="1">
            <a:spLocks noGrp="1"/>
          </p:cNvSpPr>
          <p:nvPr>
            <p:ph type="subTitle" idx="1"/>
          </p:nvPr>
        </p:nvSpPr>
        <p:spPr>
          <a:xfrm>
            <a:off x="713225" y="2978289"/>
            <a:ext cx="3712800" cy="9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34"/>
          <p:cNvSpPr txBox="1">
            <a:spLocks noGrp="1"/>
          </p:cNvSpPr>
          <p:nvPr>
            <p:ph type="title"/>
          </p:nvPr>
        </p:nvSpPr>
        <p:spPr>
          <a:xfrm>
            <a:off x="713294" y="1825613"/>
            <a:ext cx="37128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  <p:pic>
        <p:nvPicPr>
          <p:cNvPr id="354" name="Google Shape;354;p34"/>
          <p:cNvPicPr preferRelativeResize="0"/>
          <p:nvPr/>
        </p:nvPicPr>
        <p:blipFill rotWithShape="1">
          <a:blip r:embed="rId2">
            <a:alphaModFix/>
          </a:blip>
          <a:srcRect t="670" b="680"/>
          <a:stretch/>
        </p:blipFill>
        <p:spPr>
          <a:xfrm rot="-5905218" flipH="1">
            <a:off x="-173536" y="217349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34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>
            <a:off x="3899652" y="4293324"/>
            <a:ext cx="1344700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4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3899639" y="-81526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4280050" y="0"/>
            <a:ext cx="5037525" cy="503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_AND_TWO_COLUMNS_2_1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6" name="Google Shape;376;p37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77" name="Google Shape;377;p37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7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79" name="Google Shape;379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-831376" y="295700"/>
            <a:ext cx="5642825" cy="5642825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37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1" name="Google Shape;381;p37"/>
          <p:cNvSpPr txBox="1">
            <a:spLocks noGrp="1"/>
          </p:cNvSpPr>
          <p:nvPr>
            <p:ph type="body" idx="1"/>
          </p:nvPr>
        </p:nvSpPr>
        <p:spPr>
          <a:xfrm>
            <a:off x="4161375" y="1201775"/>
            <a:ext cx="4269300" cy="3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527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50"/>
              <a:buFont typeface="Poppins"/>
              <a:buChar char="●"/>
              <a:defRPr sz="14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rabicPeriod"/>
              <a:defRPr sz="12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rabicPeriod"/>
              <a:defRPr sz="12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9pPr>
          </a:lstStyle>
          <a:p>
            <a:endParaRPr/>
          </a:p>
        </p:txBody>
      </p:sp>
      <p:pic>
        <p:nvPicPr>
          <p:cNvPr id="382" name="Google Shape;382;p37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-5905218" flipH="1">
            <a:off x="-295786" y="244984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37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 flipH="1">
            <a:off x="8014627" y="-7605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37"/>
          <p:cNvPicPr preferRelativeResize="0"/>
          <p:nvPr/>
        </p:nvPicPr>
        <p:blipFill rotWithShape="1">
          <a:blip r:embed="rId4">
            <a:alphaModFix/>
          </a:blip>
          <a:srcRect l="347" r="357"/>
          <a:stretch/>
        </p:blipFill>
        <p:spPr>
          <a:xfrm rot="10800000">
            <a:off x="8014627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7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>
            <a:off x="3899639" y="-81526"/>
            <a:ext cx="1344700" cy="96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CUSTOM_1_1_1"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4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 flipH="1">
            <a:off x="2" y="4172149"/>
            <a:ext cx="1344700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4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>
            <a:off x="7799302" y="4172149"/>
            <a:ext cx="1344700" cy="964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9" name="Google Shape;409;p4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410" name="Google Shape;410;p4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4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_1_2"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Google Shape;413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1880649" y="-115125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41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-5905218" flipH="1">
            <a:off x="-295786" y="244984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41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8597314" y="2250956"/>
            <a:ext cx="665172" cy="9106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6" name="Google Shape;416;p41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417" name="Google Shape;417;p41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41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6/11/2022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49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6/11/2022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816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ctrTitle"/>
          </p:nvPr>
        </p:nvSpPr>
        <p:spPr>
          <a:xfrm>
            <a:off x="4439301" y="2334371"/>
            <a:ext cx="39915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4420056" y="1183675"/>
            <a:ext cx="12045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439301" y="3229773"/>
            <a:ext cx="39915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grpSp>
        <p:nvGrpSpPr>
          <p:cNvPr id="22" name="Google Shape;22;p3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23" name="Google Shape;23;p3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6/11/2022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132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6/11/2022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20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6/11/2022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03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713225" y="1112200"/>
            <a:ext cx="7717500" cy="349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200"/>
            </a:lvl9pPr>
          </a:lstStyle>
          <a:p>
            <a:endParaRPr/>
          </a:p>
        </p:txBody>
      </p:sp>
      <p:grpSp>
        <p:nvGrpSpPr>
          <p:cNvPr id="28" name="Google Shape;28;p4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29" name="Google Shape;29;p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1" name="Google Shape;31;p4"/>
          <p:cNvPicPr preferRelativeResize="0"/>
          <p:nvPr/>
        </p:nvPicPr>
        <p:blipFill rotWithShape="1">
          <a:blip r:embed="rId2">
            <a:alphaModFix/>
          </a:blip>
          <a:srcRect t="670" b="670"/>
          <a:stretch/>
        </p:blipFill>
        <p:spPr>
          <a:xfrm rot="-4894761">
            <a:off x="32042" y="4284009"/>
            <a:ext cx="671791" cy="919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 rotWithShape="1">
          <a:blip r:embed="rId2">
            <a:alphaModFix/>
          </a:blip>
          <a:srcRect t="670" b="670"/>
          <a:stretch/>
        </p:blipFill>
        <p:spPr>
          <a:xfrm rot="5905227">
            <a:off x="8309343" y="23960"/>
            <a:ext cx="753114" cy="1031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1673574" y="-499325"/>
            <a:ext cx="5642825" cy="56428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7" name="Google Shape;67;p8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68" name="Google Shape;68;p8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8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" name="Google Shape;70;p8"/>
          <p:cNvSpPr txBox="1">
            <a:spLocks noGrp="1"/>
          </p:cNvSpPr>
          <p:nvPr>
            <p:ph type="title"/>
          </p:nvPr>
        </p:nvSpPr>
        <p:spPr>
          <a:xfrm>
            <a:off x="1398050" y="539500"/>
            <a:ext cx="6367800" cy="406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pic>
        <p:nvPicPr>
          <p:cNvPr id="71" name="Google Shape;71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646129">
            <a:off x="7521385" y="654642"/>
            <a:ext cx="698658" cy="814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6950" y="3152966"/>
            <a:ext cx="729225" cy="769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8875" y="735126"/>
            <a:ext cx="729225" cy="80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65850" y="3715398"/>
            <a:ext cx="468750" cy="89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47711" y="1506447"/>
            <a:ext cx="888975" cy="891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48604" y="1714542"/>
            <a:ext cx="729225" cy="72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flipH="1">
            <a:off x="54672" y="4263825"/>
            <a:ext cx="837854" cy="84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rot="-5400000" flipH="1">
            <a:off x="8398648" y="2641448"/>
            <a:ext cx="660451" cy="90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"/>
          <p:cNvSpPr txBox="1">
            <a:spLocks noGrp="1"/>
          </p:cNvSpPr>
          <p:nvPr>
            <p:ph type="body" idx="1"/>
          </p:nvPr>
        </p:nvSpPr>
        <p:spPr>
          <a:xfrm>
            <a:off x="742825" y="744350"/>
            <a:ext cx="3756900" cy="12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000">
                <a:latin typeface="Aref Ruqaa"/>
                <a:ea typeface="Aref Ruqaa"/>
                <a:cs typeface="Aref Ruqaa"/>
                <a:sym typeface="Aref Ruqaa"/>
              </a:defRPr>
            </a:lvl1pPr>
          </a:lstStyle>
          <a:p>
            <a:endParaRPr/>
          </a:p>
        </p:txBody>
      </p:sp>
      <p:grpSp>
        <p:nvGrpSpPr>
          <p:cNvPr id="91" name="Google Shape;91;p1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92" name="Google Shape;92;p1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1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3"/>
          <p:cNvSpPr txBox="1">
            <a:spLocks noGrp="1"/>
          </p:cNvSpPr>
          <p:nvPr>
            <p:ph type="title"/>
          </p:nvPr>
        </p:nvSpPr>
        <p:spPr>
          <a:xfrm>
            <a:off x="713419" y="177632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subTitle" idx="1"/>
          </p:nvPr>
        </p:nvSpPr>
        <p:spPr>
          <a:xfrm>
            <a:off x="713150" y="2273599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 idx="2"/>
          </p:nvPr>
        </p:nvSpPr>
        <p:spPr>
          <a:xfrm>
            <a:off x="3308988" y="1776300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subTitle" idx="3"/>
          </p:nvPr>
        </p:nvSpPr>
        <p:spPr>
          <a:xfrm>
            <a:off x="3308914" y="2273575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title" idx="4"/>
          </p:nvPr>
        </p:nvSpPr>
        <p:spPr>
          <a:xfrm>
            <a:off x="5904776" y="1776300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5"/>
          </p:nvPr>
        </p:nvSpPr>
        <p:spPr>
          <a:xfrm>
            <a:off x="5905000" y="2273600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13"/>
          <p:cNvSpPr txBox="1">
            <a:spLocks noGrp="1"/>
          </p:cNvSpPr>
          <p:nvPr>
            <p:ph type="title" idx="6"/>
          </p:nvPr>
        </p:nvSpPr>
        <p:spPr>
          <a:xfrm>
            <a:off x="713300" y="349267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subTitle" idx="7"/>
          </p:nvPr>
        </p:nvSpPr>
        <p:spPr>
          <a:xfrm>
            <a:off x="713230" y="3987050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3"/>
          <p:cNvSpPr txBox="1">
            <a:spLocks noGrp="1"/>
          </p:cNvSpPr>
          <p:nvPr>
            <p:ph type="title" idx="8"/>
          </p:nvPr>
        </p:nvSpPr>
        <p:spPr>
          <a:xfrm>
            <a:off x="3308988" y="3492675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subTitle" idx="9"/>
          </p:nvPr>
        </p:nvSpPr>
        <p:spPr>
          <a:xfrm>
            <a:off x="3308839" y="3987025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idx="13"/>
          </p:nvPr>
        </p:nvSpPr>
        <p:spPr>
          <a:xfrm>
            <a:off x="5905001" y="349267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13"/>
          <p:cNvSpPr txBox="1">
            <a:spLocks noGrp="1"/>
          </p:cNvSpPr>
          <p:nvPr>
            <p:ph type="subTitle" idx="14"/>
          </p:nvPr>
        </p:nvSpPr>
        <p:spPr>
          <a:xfrm>
            <a:off x="5904925" y="3987050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15"/>
          </p:nvPr>
        </p:nvSpPr>
        <p:spPr>
          <a:xfrm>
            <a:off x="713150" y="13241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16"/>
          </p:nvPr>
        </p:nvSpPr>
        <p:spPr>
          <a:xfrm>
            <a:off x="3309000" y="13241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title" idx="17"/>
          </p:nvPr>
        </p:nvSpPr>
        <p:spPr>
          <a:xfrm>
            <a:off x="5905000" y="13241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title" idx="18"/>
          </p:nvPr>
        </p:nvSpPr>
        <p:spPr>
          <a:xfrm>
            <a:off x="713150" y="304117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title" idx="19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3"/>
          <p:cNvSpPr txBox="1">
            <a:spLocks noGrp="1"/>
          </p:cNvSpPr>
          <p:nvPr>
            <p:ph type="title" idx="20"/>
          </p:nvPr>
        </p:nvSpPr>
        <p:spPr>
          <a:xfrm>
            <a:off x="3309000" y="304117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title" idx="21"/>
          </p:nvPr>
        </p:nvSpPr>
        <p:spPr>
          <a:xfrm>
            <a:off x="5905000" y="304117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grpSp>
        <p:nvGrpSpPr>
          <p:cNvPr id="124" name="Google Shape;124;p13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25" name="Google Shape;125;p13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13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7" name="Google Shape;127;p13"/>
          <p:cNvPicPr preferRelativeResize="0"/>
          <p:nvPr/>
        </p:nvPicPr>
        <p:blipFill rotWithShape="1">
          <a:blip r:embed="rId2">
            <a:alphaModFix/>
          </a:blip>
          <a:srcRect t="475" b="475"/>
          <a:stretch/>
        </p:blipFill>
        <p:spPr>
          <a:xfrm rot="3188814">
            <a:off x="8274076" y="-112874"/>
            <a:ext cx="481498" cy="15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3"/>
          <p:cNvPicPr preferRelativeResize="0"/>
          <p:nvPr/>
        </p:nvPicPr>
        <p:blipFill rotWithShape="1">
          <a:blip r:embed="rId3">
            <a:alphaModFix/>
          </a:blip>
          <a:srcRect t="670" b="670"/>
          <a:stretch/>
        </p:blipFill>
        <p:spPr>
          <a:xfrm rot="-3500494">
            <a:off x="-117533" y="79608"/>
            <a:ext cx="671792" cy="91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3"/>
          <p:cNvPicPr preferRelativeResize="0"/>
          <p:nvPr/>
        </p:nvPicPr>
        <p:blipFill rotWithShape="1">
          <a:blip r:embed="rId3">
            <a:alphaModFix/>
          </a:blip>
          <a:srcRect t="670" b="670"/>
          <a:stretch/>
        </p:blipFill>
        <p:spPr>
          <a:xfrm rot="7299506">
            <a:off x="8605417" y="4198908"/>
            <a:ext cx="671792" cy="919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oogle Shape;131;p14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32" name="Google Shape;132;p1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4" name="Google Shape;134;p14"/>
          <p:cNvSpPr txBox="1">
            <a:spLocks noGrp="1"/>
          </p:cNvSpPr>
          <p:nvPr>
            <p:ph type="ctrTitle"/>
          </p:nvPr>
        </p:nvSpPr>
        <p:spPr>
          <a:xfrm>
            <a:off x="713225" y="2349300"/>
            <a:ext cx="46461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35" name="Google Shape;135;p14"/>
          <p:cNvSpPr txBox="1">
            <a:spLocks noGrp="1"/>
          </p:cNvSpPr>
          <p:nvPr>
            <p:ph type="title" idx="2" hasCustomPrompt="1"/>
          </p:nvPr>
        </p:nvSpPr>
        <p:spPr>
          <a:xfrm>
            <a:off x="3862775" y="1183683"/>
            <a:ext cx="14964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36" name="Google Shape;136;p14"/>
          <p:cNvSpPr txBox="1">
            <a:spLocks noGrp="1"/>
          </p:cNvSpPr>
          <p:nvPr>
            <p:ph type="subTitle" idx="1"/>
          </p:nvPr>
        </p:nvSpPr>
        <p:spPr>
          <a:xfrm>
            <a:off x="713225" y="3244700"/>
            <a:ext cx="4646100" cy="4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pic>
        <p:nvPicPr>
          <p:cNvPr id="137" name="Google Shape;137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466999" y="-321500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4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25675" y="6825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4672" y="4263825"/>
            <a:ext cx="837854" cy="84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 flipH="1">
            <a:off x="8243773" y="-195202"/>
            <a:ext cx="660451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4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>
            <a:off x="8122778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_HEADER_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15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44" name="Google Shape;144;p15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15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" name="Google Shape;146;p15"/>
          <p:cNvSpPr txBox="1">
            <a:spLocks noGrp="1"/>
          </p:cNvSpPr>
          <p:nvPr>
            <p:ph type="ctrTitle"/>
          </p:nvPr>
        </p:nvSpPr>
        <p:spPr>
          <a:xfrm>
            <a:off x="1310550" y="2331475"/>
            <a:ext cx="42369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15"/>
          <p:cNvSpPr txBox="1">
            <a:spLocks noGrp="1"/>
          </p:cNvSpPr>
          <p:nvPr>
            <p:ph type="title" idx="2" hasCustomPrompt="1"/>
          </p:nvPr>
        </p:nvSpPr>
        <p:spPr>
          <a:xfrm>
            <a:off x="2638500" y="1183683"/>
            <a:ext cx="15810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48" name="Google Shape;148;p15"/>
          <p:cNvSpPr txBox="1">
            <a:spLocks noGrp="1"/>
          </p:cNvSpPr>
          <p:nvPr>
            <p:ph type="subTitle" idx="1"/>
          </p:nvPr>
        </p:nvSpPr>
        <p:spPr>
          <a:xfrm>
            <a:off x="1310525" y="3226875"/>
            <a:ext cx="42369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pic>
        <p:nvPicPr>
          <p:cNvPr id="149" name="Google Shape;14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6727200">
            <a:off x="4789212" y="-494187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5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39125" y="-7605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5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 flipH="1">
            <a:off x="202925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5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4894782" flipH="1">
            <a:off x="8409839" y="-24606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5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5905218">
            <a:off x="8554814" y="4363644"/>
            <a:ext cx="665172" cy="910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20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21.xml"/><Relationship Id="rId9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9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ef Ruqaa"/>
              <a:buNone/>
              <a:defRPr sz="3000">
                <a:solidFill>
                  <a:schemeClr val="dk2"/>
                </a:solidFill>
                <a:latin typeface="Aref Ruqaa"/>
                <a:ea typeface="Aref Ruqaa"/>
                <a:cs typeface="Aref Ruqaa"/>
                <a:sym typeface="Aref Ruqa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4" r:id="rId4"/>
    <p:sldLayoutId id="2147483656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4" r:id="rId11"/>
    <p:sldLayoutId id="2147483666" r:id="rId12"/>
    <p:sldLayoutId id="2147483676" r:id="rId13"/>
    <p:sldLayoutId id="2147483680" r:id="rId14"/>
    <p:sldLayoutId id="2147483683" r:id="rId15"/>
    <p:sldLayoutId id="2147483686" r:id="rId16"/>
    <p:sldLayoutId id="2147483687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xmlns="" id="{189B9457-5561-4B17-B798-D34FCDF00C0E}"/>
              </a:ext>
            </a:extLst>
          </p:cNvPr>
          <p:cNvSpPr txBox="1"/>
          <p:nvPr userDrawn="1"/>
        </p:nvSpPr>
        <p:spPr>
          <a:xfrm>
            <a:off x="3840999" y="-1134249"/>
            <a:ext cx="1462003" cy="27699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FCFCF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6/11/2022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1651575" y="-1668167"/>
            <a:ext cx="12447150" cy="8463242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2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#9Slide02 Noi dung dai" panose="02000000000000000000" pitchFamily="2" charset="0"/>
                <a:ea typeface="#9Slide02 Noi dung dai" panose="02000000000000000000" pitchFamily="2" charset="0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xmlns="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4568571" y="-6686550"/>
            <a:ext cx="6858" cy="685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xmlns="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4568571" y="11823192"/>
            <a:ext cx="6858" cy="685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FD5EAFBF-0754-47F3-8C60-680C48E0850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240" y="5308819"/>
            <a:ext cx="1633520" cy="87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65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11" Type="http://schemas.openxmlformats.org/officeDocument/2006/relationships/image" Target="../media/image62.png"/><Relationship Id="rId5" Type="http://schemas.openxmlformats.org/officeDocument/2006/relationships/image" Target="../media/image57.png"/><Relationship Id="rId10" Type="http://schemas.openxmlformats.org/officeDocument/2006/relationships/image" Target="../media/image61.png"/><Relationship Id="rId4" Type="http://schemas.openxmlformats.org/officeDocument/2006/relationships/audio" Target="../media/audio1.wav"/><Relationship Id="rId9" Type="http://schemas.openxmlformats.org/officeDocument/2006/relationships/image" Target="../media/image60.png"/><Relationship Id="rId14" Type="http://schemas.openxmlformats.org/officeDocument/2006/relationships/audio" Target="NUL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7.png"/><Relationship Id="rId5" Type="http://schemas.openxmlformats.org/officeDocument/2006/relationships/image" Target="../media/image66.emf"/><Relationship Id="rId4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4.png"/><Relationship Id="rId3" Type="http://schemas.microsoft.com/office/2007/relationships/media" Target="../media/media4.mp3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png"/><Relationship Id="rId11" Type="http://schemas.openxmlformats.org/officeDocument/2006/relationships/image" Target="../media/image7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71.png"/><Relationship Id="rId4" Type="http://schemas.openxmlformats.org/officeDocument/2006/relationships/audio" Target="../media/media4.mp3"/><Relationship Id="rId9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4.png"/><Relationship Id="rId3" Type="http://schemas.microsoft.com/office/2007/relationships/media" Target="../media/media4.mp3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png"/><Relationship Id="rId11" Type="http://schemas.openxmlformats.org/officeDocument/2006/relationships/image" Target="../media/image7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71.png"/><Relationship Id="rId4" Type="http://schemas.openxmlformats.org/officeDocument/2006/relationships/audio" Target="../media/media4.mp3"/><Relationship Id="rId9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4.png"/><Relationship Id="rId3" Type="http://schemas.microsoft.com/office/2007/relationships/media" Target="../media/media4.mp3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png"/><Relationship Id="rId11" Type="http://schemas.openxmlformats.org/officeDocument/2006/relationships/image" Target="../media/image7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71.png"/><Relationship Id="rId4" Type="http://schemas.openxmlformats.org/officeDocument/2006/relationships/audio" Target="../media/media4.mp3"/><Relationship Id="rId9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4.png"/><Relationship Id="rId3" Type="http://schemas.microsoft.com/office/2007/relationships/media" Target="../media/media4.mp3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png"/><Relationship Id="rId11" Type="http://schemas.openxmlformats.org/officeDocument/2006/relationships/image" Target="../media/image7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71.png"/><Relationship Id="rId4" Type="http://schemas.openxmlformats.org/officeDocument/2006/relationships/audio" Target="../media/media4.mp3"/><Relationship Id="rId9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microsoft.com/office/2007/relationships/hdphoto" Target="../media/hdphoto1.wdp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7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ADF2235-57E8-47C2-8B10-FE078EED4E70}"/>
              </a:ext>
            </a:extLst>
          </p:cNvPr>
          <p:cNvSpPr/>
          <p:nvPr/>
        </p:nvSpPr>
        <p:spPr>
          <a:xfrm>
            <a:off x="3155922" y="1576984"/>
            <a:ext cx="56989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8">
              <a:defRPr/>
            </a:pPr>
            <a:r>
              <a:rPr lang="en-US" sz="72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350966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-1.11111E-6 L -2.91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95800" cy="46847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684734"/>
            <a:ext cx="4443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70C0"/>
                </a:solidFill>
                <a:latin typeface="+mj-lt"/>
              </a:rPr>
              <a:t>Tượng Phà Ngừm ở Viêng Chăn</a:t>
            </a:r>
            <a:endParaRPr lang="en-US" sz="24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0"/>
            <a:ext cx="4648200" cy="512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1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95800" cy="514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0"/>
            <a:ext cx="4648200" cy="4572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61996" y="4620280"/>
            <a:ext cx="2924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Chum</a:t>
            </a:r>
          </a:p>
        </p:txBody>
      </p:sp>
    </p:spTree>
    <p:extLst>
      <p:ext uri="{BB962C8B-B14F-4D97-AF65-F5344CB8AC3E}">
        <p14:creationId xmlns:p14="http://schemas.microsoft.com/office/powerpoint/2010/main" val="32833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28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2;p51"/>
          <p:cNvSpPr txBox="1">
            <a:spLocks/>
          </p:cNvSpPr>
          <p:nvPr/>
        </p:nvSpPr>
        <p:spPr>
          <a:xfrm>
            <a:off x="0" y="200116"/>
            <a:ext cx="8547551" cy="989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ef Ruqaa"/>
              <a:buNone/>
              <a:defRPr sz="3000" b="0" i="0" u="none" strike="noStrike" cap="none">
                <a:solidFill>
                  <a:schemeClr val="dk1"/>
                </a:solidFill>
                <a:latin typeface="Aref Ruqaa"/>
                <a:ea typeface="Aref Ruqaa"/>
                <a:cs typeface="Aref Ruqaa"/>
                <a:sym typeface="Aref Ruq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3200" b="1" dirty="0" smtClean="0"/>
              <a:t>1. </a:t>
            </a:r>
            <a:r>
              <a:rPr lang="vi-VN" sz="3200" b="1" dirty="0" smtClean="0"/>
              <a:t>Quá trình hình thành và phát triển của Vương quốc</a:t>
            </a:r>
            <a:endParaRPr lang="vi-VN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24425" y="1338676"/>
            <a:ext cx="85427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xưa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Lùm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mường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425" y="2872373"/>
            <a:ext cx="8542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1353,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Ngừm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mường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Lang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674" y="696201"/>
            <a:ext cx="1493649" cy="1341236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99658" y="388307"/>
            <a:ext cx="5072476" cy="4847965"/>
            <a:chOff x="199658" y="388307"/>
            <a:chExt cx="5072476" cy="4847965"/>
          </a:xfrm>
        </p:grpSpPr>
        <p:pic>
          <p:nvPicPr>
            <p:cNvPr id="577" name="Google Shape;577;p5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99658" y="388307"/>
              <a:ext cx="4296142" cy="43961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262666" y="1791222"/>
              <a:ext cx="5009468" cy="3445050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/>
        </p:nvSpPr>
        <p:spPr>
          <a:xfrm>
            <a:off x="5134724" y="2233547"/>
            <a:ext cx="35395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C24445"/>
              </a:buClr>
              <a:buSzPts val="2000"/>
            </a:pPr>
            <a:r>
              <a:rPr lang="vi-VN" sz="3200" b="1" dirty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  <a:sym typeface="Aref Ruqaa"/>
              </a:rPr>
              <a:t>Vương quốc Lào thời </a:t>
            </a:r>
            <a:r>
              <a:rPr lang="vi-VN" sz="32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  <a:sym typeface="Aref Ruqaa"/>
              </a:rPr>
              <a:t>Lan</a:t>
            </a:r>
            <a:r>
              <a:rPr lang="en-US" sz="32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  <a:sym typeface="Aref Ruqaa"/>
              </a:rPr>
              <a:t> </a:t>
            </a:r>
            <a:r>
              <a:rPr lang="vi-VN" sz="32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  <a:sym typeface="Aref Ruqaa"/>
              </a:rPr>
              <a:t>Xang</a:t>
            </a:r>
            <a:endParaRPr lang="vi-VN" sz="3200" b="1" dirty="0">
              <a:solidFill>
                <a:srgbClr val="C24445"/>
              </a:solidFill>
              <a:latin typeface="Times New Roman" pitchFamily="18" charset="0"/>
              <a:cs typeface="Times New Roman" pitchFamily="18" charset="0"/>
              <a:sym typeface="Aref Ruqa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64962" y="168550"/>
            <a:ext cx="48748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4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4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endParaRPr lang="en-US" sz="44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33522" y="1979112"/>
            <a:ext cx="6137754" cy="17035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thịnh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vượng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tế-xã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03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8818" y="174998"/>
            <a:ext cx="49407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8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  <a:sym typeface="Aref Ruqaa"/>
              </a:rPr>
              <a:t>Tổ chức nhà nước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4998"/>
            <a:ext cx="3707704" cy="487742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269293" y="1102290"/>
            <a:ext cx="5486931" cy="3707705"/>
            <a:chOff x="3269293" y="1102290"/>
            <a:chExt cx="5486931" cy="3707705"/>
          </a:xfrm>
        </p:grpSpPr>
        <p:sp>
          <p:nvSpPr>
            <p:cNvPr id="6" name="Rounded Rectangle 5"/>
            <p:cNvSpPr/>
            <p:nvPr/>
          </p:nvSpPr>
          <p:spPr>
            <a:xfrm>
              <a:off x="3269293" y="1102290"/>
              <a:ext cx="5486931" cy="37077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539170" y="1186427"/>
              <a:ext cx="5156702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Vương quốc được chia thành 7 </a:t>
              </a:r>
              <a:r>
                <a:rPr lang="vi-V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mường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tỉnh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vi-V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Đứng </a:t>
              </a:r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 nhà nước là vua dưới vua có một phó tướng và 7 quan đại thần kiêm tổng đốc </a:t>
              </a:r>
              <a:r>
                <a:rPr lang="vi-V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tỉnh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vi-V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Quân </a:t>
              </a:r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đội bao gồm quân thường trực của nhà vua và quân địa phương.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0" name="Google Shape;570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3163" y="3804185"/>
            <a:ext cx="2110837" cy="13393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724982" y="955891"/>
            <a:ext cx="471604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vi-VN" sz="2800" dirty="0">
                <a:latin typeface="+mj-lt"/>
              </a:rPr>
              <a:t>Sản xuất nông nghiệp thủ công nghiệp và chăn nuôi gia súc khá phát </a:t>
            </a:r>
            <a:r>
              <a:rPr lang="vi-VN" sz="2800" dirty="0" smtClean="0">
                <a:latin typeface="+mj-lt"/>
              </a:rPr>
              <a:t>triển</a:t>
            </a:r>
            <a:r>
              <a:rPr lang="en-US" sz="2800" dirty="0" smtClean="0">
                <a:latin typeface="+mj-lt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vi-VN" sz="2800" dirty="0" smtClean="0">
                <a:latin typeface="+mj-lt"/>
              </a:rPr>
              <a:t>Việc </a:t>
            </a:r>
            <a:r>
              <a:rPr lang="vi-VN" sz="2800" dirty="0">
                <a:latin typeface="+mj-lt"/>
              </a:rPr>
              <a:t>khai thác các sản vật quý được chú </a:t>
            </a:r>
            <a:r>
              <a:rPr lang="vi-VN" sz="2800" dirty="0" smtClean="0">
                <a:latin typeface="+mj-lt"/>
              </a:rPr>
              <a:t>trọng</a:t>
            </a:r>
            <a:r>
              <a:rPr lang="en-US" sz="2800" dirty="0" smtClean="0">
                <a:latin typeface="+mj-lt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vi-VN" sz="2800" dirty="0" smtClean="0">
                <a:latin typeface="+mj-lt"/>
              </a:rPr>
              <a:t> </a:t>
            </a:r>
            <a:r>
              <a:rPr lang="en-US" sz="2800" dirty="0" smtClean="0">
                <a:latin typeface="+mj-lt"/>
              </a:rPr>
              <a:t>T</a:t>
            </a:r>
            <a:r>
              <a:rPr lang="vi-VN" sz="2800" dirty="0" smtClean="0">
                <a:latin typeface="+mj-lt"/>
              </a:rPr>
              <a:t>rao </a:t>
            </a:r>
            <a:r>
              <a:rPr lang="vi-VN" sz="2800" dirty="0">
                <a:latin typeface="+mj-lt"/>
              </a:rPr>
              <a:t>đổi buôn bán vượt ra ngoài biên </a:t>
            </a:r>
            <a:r>
              <a:rPr lang="vi-VN" sz="2800" dirty="0" smtClean="0">
                <a:latin typeface="+mj-lt"/>
              </a:rPr>
              <a:t>giới</a:t>
            </a:r>
            <a:r>
              <a:rPr lang="en-US" sz="2800" dirty="0" smtClean="0">
                <a:latin typeface="+mj-lt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vi-VN" sz="2800" dirty="0" smtClean="0">
                <a:latin typeface="+mj-lt"/>
              </a:rPr>
              <a:t> </a:t>
            </a:r>
            <a:r>
              <a:rPr lang="en-US" sz="2800" dirty="0" smtClean="0">
                <a:latin typeface="+mj-lt"/>
              </a:rPr>
              <a:t>C</a:t>
            </a:r>
            <a:r>
              <a:rPr lang="vi-VN" sz="2800" dirty="0" smtClean="0">
                <a:latin typeface="+mj-lt"/>
              </a:rPr>
              <a:t>uộc </a:t>
            </a:r>
            <a:r>
              <a:rPr lang="vi-VN" sz="2800" dirty="0">
                <a:latin typeface="+mj-lt"/>
              </a:rPr>
              <a:t>sống của cư dân thanh bình sung </a:t>
            </a:r>
            <a:r>
              <a:rPr lang="vi-VN" sz="2800" dirty="0" smtClean="0">
                <a:latin typeface="+mj-lt"/>
              </a:rPr>
              <a:t>túc</a:t>
            </a:r>
            <a:r>
              <a:rPr lang="en-US" sz="2800" dirty="0" smtClean="0">
                <a:latin typeface="+mj-lt"/>
              </a:rPr>
              <a:t>.</a:t>
            </a:r>
            <a:endParaRPr lang="en-US" sz="28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14106" y="186450"/>
            <a:ext cx="37753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  <a:sym typeface="Aref Ruqaa"/>
              </a:rPr>
              <a:t>Kinh tế- xã hội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3076" r="12757"/>
          <a:stretch/>
        </p:blipFill>
        <p:spPr>
          <a:xfrm>
            <a:off x="5441031" y="0"/>
            <a:ext cx="3702969" cy="49262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660675" y="1444861"/>
            <a:ext cx="3822625" cy="484600"/>
            <a:chOff x="2660688" y="779563"/>
            <a:chExt cx="3822625" cy="484600"/>
          </a:xfrm>
        </p:grpSpPr>
        <p:pic>
          <p:nvPicPr>
            <p:cNvPr id="631" name="Google Shape;631;p5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443913" y="779563"/>
              <a:ext cx="2039400" cy="4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2" name="Google Shape;632;p5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2660688" y="779563"/>
              <a:ext cx="2039400" cy="4846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Group 4"/>
          <p:cNvGrpSpPr/>
          <p:nvPr/>
        </p:nvGrpSpPr>
        <p:grpSpPr>
          <a:xfrm>
            <a:off x="2660675" y="4032313"/>
            <a:ext cx="3822625" cy="484600"/>
            <a:chOff x="2660675" y="4032313"/>
            <a:chExt cx="3822625" cy="484600"/>
          </a:xfrm>
        </p:grpSpPr>
        <p:pic>
          <p:nvPicPr>
            <p:cNvPr id="633" name="Google Shape;633;p5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 flipH="1">
              <a:off x="4443900" y="4032313"/>
              <a:ext cx="2039400" cy="4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4" name="Google Shape;634;p5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>
              <a:off x="2660675" y="4032313"/>
              <a:ext cx="2039400" cy="484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Rectangle 2"/>
          <p:cNvSpPr/>
          <p:nvPr/>
        </p:nvSpPr>
        <p:spPr>
          <a:xfrm>
            <a:off x="1722011" y="2072946"/>
            <a:ext cx="595612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dirty="0">
                <a:latin typeface="+mj-lt"/>
              </a:rPr>
              <a:t>Giữ quan hệ hòa hiếu với các quốc gia láng giềng (Đại Việt, Cam-pu-chia) nhưng luôn kiên quyết chống quân xâm lược (Miến Điện) để bảo vệ độc lập.</a:t>
            </a:r>
            <a:endParaRPr lang="en-US" sz="28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26916" y="531935"/>
            <a:ext cx="27398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  <a:sym typeface="Aref Ruqaa"/>
              </a:rPr>
              <a:t>Ngoại giao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2;p51"/>
          <p:cNvSpPr txBox="1">
            <a:spLocks/>
          </p:cNvSpPr>
          <p:nvPr/>
        </p:nvSpPr>
        <p:spPr>
          <a:xfrm>
            <a:off x="0" y="200116"/>
            <a:ext cx="8547551" cy="789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ef Ruqaa"/>
              <a:buNone/>
              <a:defRPr sz="3000" b="0" i="0" u="none" strike="noStrike" cap="none">
                <a:solidFill>
                  <a:schemeClr val="dk1"/>
                </a:solidFill>
                <a:latin typeface="Aref Ruqaa"/>
                <a:ea typeface="Aref Ruqaa"/>
                <a:cs typeface="Aref Ruqaa"/>
                <a:sym typeface="Aref Ruq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>
              <a:buClr>
                <a:srgbClr val="C24445"/>
              </a:buClr>
              <a:buSzPts val="2000"/>
            </a:pPr>
            <a:r>
              <a:rPr lang="en-US" sz="36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sz="36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Vương </a:t>
            </a:r>
            <a:r>
              <a:rPr lang="vi-VN" sz="3600" b="1" dirty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quốc Lào thời </a:t>
            </a:r>
            <a:r>
              <a:rPr lang="vi-VN" sz="36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Lan </a:t>
            </a:r>
            <a:r>
              <a:rPr lang="vi-VN" sz="3600" b="1" dirty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Xang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525" y="1186755"/>
            <a:ext cx="85427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Được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thành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lập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từ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giữa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kỉ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XIV,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vương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quốc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Lan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Xang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bước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giai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đoạn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phát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triển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thịnh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vượng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trong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kỉ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XV-XVII.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797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209" y="1"/>
            <a:ext cx="4171583" cy="5143499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4533900" cy="5143499"/>
            <a:chOff x="0" y="1"/>
            <a:chExt cx="4533900" cy="498190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b="7001"/>
            <a:stretch/>
          </p:blipFill>
          <p:spPr>
            <a:xfrm>
              <a:off x="0" y="1"/>
              <a:ext cx="4533900" cy="498190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1797269" y="1030014"/>
              <a:ext cx="861848" cy="357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403834" y="3426373"/>
            <a:ext cx="26170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01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61"/>
          <p:cNvSpPr txBox="1">
            <a:spLocks noGrp="1"/>
          </p:cNvSpPr>
          <p:nvPr>
            <p:ph type="body" idx="1"/>
          </p:nvPr>
        </p:nvSpPr>
        <p:spPr>
          <a:xfrm>
            <a:off x="2195844" y="756876"/>
            <a:ext cx="3756900" cy="12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 smtClean="0">
                <a:solidFill>
                  <a:schemeClr val="dk2"/>
                </a:solidFill>
                <a:latin typeface="Times New Roman" pitchFamily="18" charset="0"/>
                <a:cs typeface="Times New Roman" pitchFamily="18" charset="0"/>
              </a:rPr>
              <a:t>Một số nét tiêu biểu về văn hóa</a:t>
            </a:r>
            <a:endParaRPr sz="32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55" name="Google Shape;655;p61"/>
          <p:cNvGrpSpPr/>
          <p:nvPr/>
        </p:nvGrpSpPr>
        <p:grpSpPr>
          <a:xfrm>
            <a:off x="2195844" y="434689"/>
            <a:ext cx="3756900" cy="402288"/>
            <a:chOff x="742825" y="422163"/>
            <a:chExt cx="3756900" cy="402288"/>
          </a:xfrm>
        </p:grpSpPr>
        <p:pic>
          <p:nvPicPr>
            <p:cNvPr id="656" name="Google Shape;656;p6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 flipH="1">
              <a:off x="742825" y="422163"/>
              <a:ext cx="1692891" cy="402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7" name="Google Shape;657;p6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>
              <a:off x="2806834" y="422175"/>
              <a:ext cx="1692891" cy="4022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58" name="Google Shape;658;p61"/>
          <p:cNvGrpSpPr/>
          <p:nvPr/>
        </p:nvGrpSpPr>
        <p:grpSpPr>
          <a:xfrm>
            <a:off x="2195844" y="1970064"/>
            <a:ext cx="3756900" cy="402288"/>
            <a:chOff x="742825" y="1957538"/>
            <a:chExt cx="3756900" cy="402288"/>
          </a:xfrm>
        </p:grpSpPr>
        <p:pic>
          <p:nvPicPr>
            <p:cNvPr id="659" name="Google Shape;659;p6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42825" y="1957550"/>
              <a:ext cx="1692891" cy="402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0" name="Google Shape;660;p6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2806834" y="1957538"/>
              <a:ext cx="1692891" cy="4022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25" y="635826"/>
            <a:ext cx="1579001" cy="13412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0813" y="281285"/>
            <a:ext cx="56861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HIẾU HỌC TẬP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92730" y="1569345"/>
            <a:ext cx="2644487" cy="2644487"/>
            <a:chOff x="192730" y="1569345"/>
            <a:chExt cx="2644487" cy="2644487"/>
          </a:xfrm>
        </p:grpSpPr>
        <p:pic>
          <p:nvPicPr>
            <p:cNvPr id="1026" name="Picture 2" descr="https://o.remove.bg/downloads/96b0f86b-ecc4-492a-8bfc-592e669366fd/blue-geometric-shape-geometry-rectangle-geometry-box-removebg-preview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53223">
              <a:off x="192730" y="1569345"/>
              <a:ext cx="2644487" cy="2644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907462" y="2476089"/>
              <a:ext cx="12150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endPara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01065" y="1730259"/>
            <a:ext cx="2644487" cy="2644487"/>
            <a:chOff x="3201065" y="1730259"/>
            <a:chExt cx="2644487" cy="2644487"/>
          </a:xfrm>
        </p:grpSpPr>
        <p:pic>
          <p:nvPicPr>
            <p:cNvPr id="4" name="Picture 2" descr="https://o.remove.bg/downloads/96b0f86b-ecc4-492a-8bfc-592e669366fd/blue-geometric-shape-geometry-rectangle-geometry-box-removebg-preview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53223">
              <a:off x="3201065" y="1730259"/>
              <a:ext cx="2644487" cy="2644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757094" y="2637003"/>
              <a:ext cx="15324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Đời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sống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tinh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thần</a:t>
              </a:r>
              <a:endPara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09400" y="1732185"/>
            <a:ext cx="2644487" cy="2644487"/>
            <a:chOff x="6209400" y="1732185"/>
            <a:chExt cx="2644487" cy="2644487"/>
          </a:xfrm>
        </p:grpSpPr>
        <p:pic>
          <p:nvPicPr>
            <p:cNvPr id="5" name="Picture 2" descr="https://o.remove.bg/downloads/96b0f86b-ecc4-492a-8bfc-592e669366fd/blue-geometric-shape-geometry-rectangle-geometry-box-removebg-preview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53223">
              <a:off x="6209400" y="1732185"/>
              <a:ext cx="2644487" cy="2644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6924130" y="2637003"/>
              <a:ext cx="12150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trúc</a:t>
              </a:r>
              <a:endPara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273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2" name="Google Shape;582;p56"/>
          <p:cNvPicPr preferRelativeResize="0"/>
          <p:nvPr/>
        </p:nvPicPr>
        <p:blipFill rotWithShape="1">
          <a:blip r:embed="rId3">
            <a:alphaModFix amt="56000"/>
          </a:blip>
          <a:srcRect l="14508" t="32951" r="10161" b="23799"/>
          <a:stretch/>
        </p:blipFill>
        <p:spPr>
          <a:xfrm>
            <a:off x="363025" y="817099"/>
            <a:ext cx="5355450" cy="80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18475" y="952925"/>
            <a:ext cx="2712299" cy="297415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463151" y="1760775"/>
            <a:ext cx="534892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Người Lào đã sáng tạo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ệ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thống chữ viết riêng được xây dựng trên cơ sở vận dụng các nét chữ cong của Cam-pu-chia và Mi-an-ma.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24524" y="693800"/>
            <a:ext cx="24513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8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  <a:sym typeface="Aref Ruqaa"/>
              </a:rPr>
              <a:t>Chữ viết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62500" cy="46247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8701"/>
          <a:stretch/>
        </p:blipFill>
        <p:spPr>
          <a:xfrm>
            <a:off x="4762500" y="0"/>
            <a:ext cx="43815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938" y="4653294"/>
            <a:ext cx="423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86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2" name="Google Shape;932;p75"/>
          <p:cNvGrpSpPr/>
          <p:nvPr/>
        </p:nvGrpSpPr>
        <p:grpSpPr>
          <a:xfrm rot="5400000">
            <a:off x="9" y="1302712"/>
            <a:ext cx="3858736" cy="2828024"/>
            <a:chOff x="713400" y="1056500"/>
            <a:chExt cx="3858736" cy="2796462"/>
          </a:xfrm>
        </p:grpSpPr>
        <p:sp>
          <p:nvSpPr>
            <p:cNvPr id="933" name="Google Shape;933;p75"/>
            <p:cNvSpPr/>
            <p:nvPr/>
          </p:nvSpPr>
          <p:spPr>
            <a:xfrm>
              <a:off x="713400" y="1056500"/>
              <a:ext cx="3858736" cy="2796462"/>
            </a:xfrm>
            <a:custGeom>
              <a:avLst/>
              <a:gdLst/>
              <a:ahLst/>
              <a:cxnLst/>
              <a:rect l="l" t="t" r="r" b="b"/>
              <a:pathLst>
                <a:path w="116192" h="71870" extrusionOk="0">
                  <a:moveTo>
                    <a:pt x="106602" y="9606"/>
                  </a:moveTo>
                  <a:lnTo>
                    <a:pt x="106602" y="62263"/>
                  </a:lnTo>
                  <a:lnTo>
                    <a:pt x="9607" y="62263"/>
                  </a:lnTo>
                  <a:lnTo>
                    <a:pt x="9607" y="9606"/>
                  </a:lnTo>
                  <a:close/>
                  <a:moveTo>
                    <a:pt x="4796" y="0"/>
                  </a:moveTo>
                  <a:cubicBezTo>
                    <a:pt x="2153" y="0"/>
                    <a:pt x="1" y="2152"/>
                    <a:pt x="1" y="4795"/>
                  </a:cubicBezTo>
                  <a:lnTo>
                    <a:pt x="1" y="67058"/>
                  </a:lnTo>
                  <a:cubicBezTo>
                    <a:pt x="1" y="69718"/>
                    <a:pt x="2153" y="71870"/>
                    <a:pt x="4796" y="71870"/>
                  </a:cubicBezTo>
                  <a:lnTo>
                    <a:pt x="111397" y="71870"/>
                  </a:lnTo>
                  <a:cubicBezTo>
                    <a:pt x="114040" y="71870"/>
                    <a:pt x="116192" y="69718"/>
                    <a:pt x="116192" y="67058"/>
                  </a:cubicBezTo>
                  <a:lnTo>
                    <a:pt x="116192" y="4795"/>
                  </a:lnTo>
                  <a:cubicBezTo>
                    <a:pt x="116192" y="2152"/>
                    <a:pt x="114040" y="0"/>
                    <a:pt x="1113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38761D"/>
                </a:solidFill>
              </a:endParaRPr>
            </a:p>
          </p:txBody>
        </p:sp>
        <p:sp>
          <p:nvSpPr>
            <p:cNvPr id="934" name="Google Shape;934;p75"/>
            <p:cNvSpPr/>
            <p:nvPr/>
          </p:nvSpPr>
          <p:spPr>
            <a:xfrm rot="-5400000">
              <a:off x="686625" y="2426531"/>
              <a:ext cx="387900" cy="56400"/>
            </a:xfrm>
            <a:prstGeom prst="roundRect">
              <a:avLst>
                <a:gd name="adj" fmla="val 50000"/>
              </a:avLst>
            </a:pr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75"/>
            <p:cNvSpPr/>
            <p:nvPr/>
          </p:nvSpPr>
          <p:spPr>
            <a:xfrm>
              <a:off x="4359250" y="2406116"/>
              <a:ext cx="972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Rectangle 3"/>
          <p:cNvSpPr/>
          <p:nvPr/>
        </p:nvSpPr>
        <p:spPr>
          <a:xfrm>
            <a:off x="3858015" y="1858886"/>
            <a:ext cx="46972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latin typeface="+mj-lt"/>
              </a:rPr>
              <a:t>Họ thích ca múa nhạc nên đã sẵn tạo ra những điệu múa vui tươi cởi mở như điệu múa hoa </a:t>
            </a:r>
            <a:r>
              <a:rPr lang="vi-VN" sz="3200" dirty="0" smtClean="0">
                <a:latin typeface="+mj-lt"/>
              </a:rPr>
              <a:t>Chăm-pa</a:t>
            </a:r>
            <a:r>
              <a:rPr lang="en-US" sz="3200" dirty="0" smtClean="0">
                <a:latin typeface="+mj-lt"/>
              </a:rPr>
              <a:t>.</a:t>
            </a:r>
            <a:endParaRPr lang="en-US" sz="3200" dirty="0">
              <a:latin typeface="+mj-lt"/>
            </a:endParaRPr>
          </a:p>
        </p:txBody>
      </p:sp>
      <p:pic>
        <p:nvPicPr>
          <p:cNvPr id="18" name="Google Shape;582;p56"/>
          <p:cNvPicPr preferRelativeResize="0"/>
          <p:nvPr/>
        </p:nvPicPr>
        <p:blipFill rotWithShape="1">
          <a:blip r:embed="rId3">
            <a:alphaModFix amt="56000"/>
          </a:blip>
          <a:srcRect l="14508" t="32951" r="10161" b="23799"/>
          <a:stretch/>
        </p:blipFill>
        <p:spPr>
          <a:xfrm>
            <a:off x="3343389" y="883817"/>
            <a:ext cx="5355450" cy="80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18"/>
          <p:cNvSpPr/>
          <p:nvPr/>
        </p:nvSpPr>
        <p:spPr>
          <a:xfrm>
            <a:off x="3858015" y="933799"/>
            <a:ext cx="42482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0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  <a:sym typeface="Aref Ruqaa"/>
              </a:rPr>
              <a:t>Đời sống tinh thần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118" y="1121707"/>
            <a:ext cx="2170501" cy="33114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7" name="Google Shape;807;p67"/>
          <p:cNvPicPr preferRelativeResize="0"/>
          <p:nvPr/>
        </p:nvPicPr>
        <p:blipFill rotWithShape="1">
          <a:blip r:embed="rId3">
            <a:alphaModFix amt="56000"/>
          </a:blip>
          <a:srcRect l="14508" t="32951" r="10161" b="23799"/>
          <a:stretch/>
        </p:blipFill>
        <p:spPr>
          <a:xfrm>
            <a:off x="-46450" y="851475"/>
            <a:ext cx="4822100" cy="760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/>
          <p:cNvSpPr/>
          <p:nvPr/>
        </p:nvSpPr>
        <p:spPr>
          <a:xfrm>
            <a:off x="977029" y="698834"/>
            <a:ext cx="2279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0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  <a:sym typeface="Aref Ruqaa"/>
              </a:rPr>
              <a:t>Kiến trúc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4466" y="1959411"/>
            <a:ext cx="40271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latin typeface="+mj-lt"/>
              </a:rPr>
              <a:t>Nhiều công trình kiến trúc Phật giáo được xây dựng tiêu biểu là Thạt </a:t>
            </a:r>
            <a:r>
              <a:rPr lang="vi-VN" sz="3200" dirty="0" smtClean="0">
                <a:latin typeface="+mj-lt"/>
              </a:rPr>
              <a:t>Luồng</a:t>
            </a:r>
            <a:r>
              <a:rPr lang="en-US" sz="3200" dirty="0" smtClean="0">
                <a:latin typeface="+mj-lt"/>
              </a:rPr>
              <a:t>.</a:t>
            </a:r>
            <a:endParaRPr lang="en-US" sz="3200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8141" b="16832"/>
          <a:stretch/>
        </p:blipFill>
        <p:spPr>
          <a:xfrm>
            <a:off x="3967724" y="0"/>
            <a:ext cx="5344201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ạt luồ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2;p51"/>
          <p:cNvSpPr txBox="1">
            <a:spLocks/>
          </p:cNvSpPr>
          <p:nvPr/>
        </p:nvSpPr>
        <p:spPr>
          <a:xfrm>
            <a:off x="-1" y="200116"/>
            <a:ext cx="8547551" cy="789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ef Ruqaa"/>
              <a:buNone/>
              <a:defRPr sz="3000" b="0" i="0" u="none" strike="noStrike" cap="none">
                <a:solidFill>
                  <a:schemeClr val="dk1"/>
                </a:solidFill>
                <a:latin typeface="Aref Ruqaa"/>
                <a:ea typeface="Aref Ruqaa"/>
                <a:cs typeface="Aref Ruqaa"/>
                <a:sym typeface="Aref Ruq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>
              <a:buClr>
                <a:srgbClr val="C24445"/>
              </a:buClr>
              <a:buSzPts val="2000"/>
            </a:pPr>
            <a:r>
              <a:rPr lang="en-US" sz="36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600" b="1" dirty="0" err="1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b="1" dirty="0" smtClean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dirty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3600" b="1" dirty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3600" b="1" dirty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600" b="1" dirty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dirty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600" b="1" dirty="0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24445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endParaRPr lang="en-US" sz="3600" b="1" dirty="0">
              <a:solidFill>
                <a:srgbClr val="C2444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525" y="1223446"/>
            <a:ext cx="8542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Lào đã sáng tạo hệ thống chữ viết riêng được xây dựng trên cơ sở vận dụng các nét chữ cong của Cam-pu-chia và Mi-an-ma.</a:t>
            </a:r>
          </a:p>
        </p:txBody>
      </p:sp>
      <p:sp>
        <p:nvSpPr>
          <p:cNvPr id="5" name="Rectangle 4"/>
          <p:cNvSpPr/>
          <p:nvPr/>
        </p:nvSpPr>
        <p:spPr>
          <a:xfrm>
            <a:off x="262525" y="2288333"/>
            <a:ext cx="85427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+mj-lt"/>
              </a:rPr>
              <a:t>- </a:t>
            </a:r>
            <a:r>
              <a:rPr lang="vi-VN" sz="2400" dirty="0" smtClean="0">
                <a:latin typeface="+mj-lt"/>
              </a:rPr>
              <a:t>Họ </a:t>
            </a:r>
            <a:r>
              <a:rPr lang="vi-VN" sz="2400" dirty="0">
                <a:latin typeface="+mj-lt"/>
              </a:rPr>
              <a:t>thích ca múa nhạc nên đã sẵn tạo ra những điệu múa vui tươi cởi mở như điệu múa hoa </a:t>
            </a:r>
            <a:r>
              <a:rPr lang="vi-VN" sz="2400" dirty="0" smtClean="0">
                <a:latin typeface="+mj-lt"/>
              </a:rPr>
              <a:t>Chăm-pa</a:t>
            </a:r>
            <a:r>
              <a:rPr lang="en-US" sz="2400" dirty="0" smtClean="0">
                <a:latin typeface="+mj-lt"/>
              </a:rPr>
              <a:t>.</a:t>
            </a:r>
            <a:endParaRPr lang="en-US" sz="2400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2525" y="3393473"/>
            <a:ext cx="85427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+mj-lt"/>
              </a:rPr>
              <a:t>- </a:t>
            </a:r>
            <a:r>
              <a:rPr lang="vi-VN" sz="2400" dirty="0" smtClean="0">
                <a:latin typeface="+mj-lt"/>
              </a:rPr>
              <a:t>Nhiều </a:t>
            </a:r>
            <a:r>
              <a:rPr lang="vi-VN" sz="2400" dirty="0">
                <a:latin typeface="+mj-lt"/>
              </a:rPr>
              <a:t>công trình kiến trúc Phật giáo được xây dựng tiêu biểu là Thạt </a:t>
            </a:r>
            <a:r>
              <a:rPr lang="vi-VN" sz="2400" dirty="0" smtClean="0">
                <a:latin typeface="+mj-lt"/>
              </a:rPr>
              <a:t>Luồng</a:t>
            </a:r>
            <a:r>
              <a:rPr lang="en-US" sz="2400" dirty="0" smtClean="0">
                <a:latin typeface="+mj-lt"/>
              </a:rPr>
              <a:t>.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588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ADF2235-57E8-47C2-8B10-FE078EED4E70}"/>
              </a:ext>
            </a:extLst>
          </p:cNvPr>
          <p:cNvSpPr/>
          <p:nvPr/>
        </p:nvSpPr>
        <p:spPr>
          <a:xfrm>
            <a:off x="1861051" y="1762655"/>
            <a:ext cx="547714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685800">
              <a:buClrTx/>
              <a:defRPr/>
            </a:pPr>
            <a:r>
              <a:rPr lang="en-US" sz="72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420217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-1.11111E-6 L -2.91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FDD4CA-A9E1-452B-BFCA-22D90E773D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860" y="0"/>
            <a:ext cx="9161860" cy="51435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6EB0ED45-D362-47E6-9B9E-8C079FD46C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87559">
            <a:off x="3698559" y="-331296"/>
            <a:ext cx="6228702" cy="6228702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73CD59DB-4B97-4529-990F-B877A9AC8E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542" y="1282246"/>
            <a:ext cx="4897037" cy="1824386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A950A63E-AF72-41C5-AED0-2D55950409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0583" y="942166"/>
            <a:ext cx="1563760" cy="749873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6DD72B97-8F2B-4723-9F67-FD81B5B68E7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62913" y="965025"/>
            <a:ext cx="1570449" cy="73023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777F623B-A4E0-4946-935C-4F7F0101F12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7580" y="1465141"/>
            <a:ext cx="4544962" cy="1458595"/>
          </a:xfrm>
          <a:prstGeom prst="rect">
            <a:avLst/>
          </a:prstGeom>
        </p:spPr>
      </p:pic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xmlns="" id="{24A388B0-06EB-4CBA-A3CA-75F080F1F933}"/>
              </a:ext>
            </a:extLst>
          </p:cNvPr>
          <p:cNvSpPr/>
          <p:nvPr/>
        </p:nvSpPr>
        <p:spPr>
          <a:xfrm>
            <a:off x="1600200" y="3427663"/>
            <a:ext cx="1842721" cy="628650"/>
          </a:xfrm>
          <a:prstGeom prst="round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#9Slide02 Noi dung dai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EF9E5127-919F-42DC-BDBE-231121A785A3}"/>
              </a:ext>
            </a:extLst>
          </p:cNvPr>
          <p:cNvSpPr txBox="1"/>
          <p:nvPr/>
        </p:nvSpPr>
        <p:spPr>
          <a:xfrm>
            <a:off x="1998980" y="3548651"/>
            <a:ext cx="10451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685800">
              <a:buClrTx/>
            </a:pPr>
            <a:r>
              <a:rPr lang="en-US" sz="2400" kern="1200">
                <a:solidFill>
                  <a:prstClr val="white"/>
                </a:solidFill>
                <a:latin typeface="iCiel Cadena" panose="02000503000000020004" pitchFamily="50" charset="0"/>
                <a:ea typeface="+mn-ea"/>
                <a:cs typeface="+mn-cs"/>
              </a:rPr>
              <a:t>Bắt đầu</a:t>
            </a:r>
          </a:p>
        </p:txBody>
      </p:sp>
      <p:pic>
        <p:nvPicPr>
          <p:cNvPr id="98" name="ChuongCam - 9Slide.vn">
            <a:extLst>
              <a:ext uri="{FF2B5EF4-FFF2-40B4-BE49-F238E27FC236}">
                <a16:creationId xmlns:a16="http://schemas.microsoft.com/office/drawing/2014/main" xmlns="" id="{60FDDF12-4068-4DC9-8EC1-C3DBBF0745B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35372" y="3404766"/>
            <a:ext cx="706928" cy="651547"/>
          </a:xfrm>
          <a:prstGeom prst="rect">
            <a:avLst/>
          </a:prstGeom>
        </p:spPr>
      </p:pic>
      <p:pic>
        <p:nvPicPr>
          <p:cNvPr id="99" name="Nhacnen - 9Slide.vn">
            <a:hlinkClick r:id="" action="ppaction://media"/>
            <a:extLst>
              <a:ext uri="{FF2B5EF4-FFF2-40B4-BE49-F238E27FC236}">
                <a16:creationId xmlns:a16="http://schemas.microsoft.com/office/drawing/2014/main" xmlns="" id="{97A40F43-0AD3-4435-B148-642348AB6ED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400"/>
                  <p14:fade in="200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14401" y="0"/>
            <a:ext cx="365522" cy="36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" presetClass="entr" presetSubtype="4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5" presetID="42" presetClass="path" presetSubtype="0" accel="2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1.48148E-6 L 0.20156 -0.00301 " pathEditMode="relative" rAng="0" ptsTypes="AA" p14:bounceEnd="48000">
                                          <p:cBhvr>
                                            <p:cTn id="4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78" y="-16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2927" numSld="7" showWhenStopped="0">
                    <p:cTn id="5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9"/>
                    </p:tgtEl>
                  </p:cMediaNode>
                </p:audio>
              </p:childTnLst>
            </p:cTn>
          </p:par>
        </p:tnLst>
        <p:bldLst>
          <p:bldP spid="96" grpId="0" animBg="1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5" presetID="42" presetClass="path" presetSubtype="0" accel="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1.48148E-6 L 0.20156 -0.00301 " pathEditMode="relative" rAng="0" ptsTypes="AA">
                                          <p:cBhvr>
                                            <p:cTn id="4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78" y="-16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2927" numSld="7" showWhenStopped="0">
                    <p:cTn id="5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9"/>
                    </p:tgtEl>
                  </p:cMediaNode>
                </p:audio>
              </p:childTnLst>
            </p:cTn>
          </p:par>
        </p:tnLst>
        <p:bldLst>
          <p:bldP spid="96" grpId="0" animBg="1"/>
          <p:bldP spid="9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744376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868" y="1474426"/>
            <a:ext cx="3109195" cy="345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9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8483042-4AAF-4ED4-86F5-27FC9C384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860" y="0"/>
            <a:ext cx="9161860" cy="51435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1C1992F-2DF9-408E-8B2B-246F76CCC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50" y="1108496"/>
            <a:ext cx="5742930" cy="384538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xmlns="" id="{A48A43FB-80EC-4164-A90F-A83D614108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9093" y="228600"/>
            <a:ext cx="3674820" cy="740662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99007BCE-EE95-474D-8D52-57F2F837FC19}"/>
              </a:ext>
            </a:extLst>
          </p:cNvPr>
          <p:cNvSpPr txBox="1"/>
          <p:nvPr/>
        </p:nvSpPr>
        <p:spPr>
          <a:xfrm>
            <a:off x="3591448" y="1436257"/>
            <a:ext cx="3872983" cy="3231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685800">
              <a:buClrTx/>
            </a:pPr>
            <a:r>
              <a:rPr lang="en-US" sz="2100" kern="1200">
                <a:solidFill>
                  <a:srgbClr val="00A0E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Trò chơi gồm 4 câu hỏi trắc nghiệm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7719B177-22AD-4318-A31E-D7DB50EBAF18}"/>
              </a:ext>
            </a:extLst>
          </p:cNvPr>
          <p:cNvSpPr txBox="1"/>
          <p:nvPr/>
        </p:nvSpPr>
        <p:spPr>
          <a:xfrm>
            <a:off x="3493501" y="1898657"/>
            <a:ext cx="4938853" cy="6463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buClrTx/>
            </a:pPr>
            <a:r>
              <a:rPr lang="en-US" sz="2100" kern="1200">
                <a:solidFill>
                  <a:srgbClr val="00A0E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Ở mỗi câu hỏi, các em sẽ có thời gian 10 giây</a:t>
            </a:r>
            <a:br>
              <a:rPr lang="en-US" sz="2100" kern="1200">
                <a:solidFill>
                  <a:srgbClr val="00A0E9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en-US" sz="2100" kern="1200">
                <a:solidFill>
                  <a:srgbClr val="00A0E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để đưa ra đáp án.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654CC343-1D7B-4C04-A590-96E9F84E3720}"/>
              </a:ext>
            </a:extLst>
          </p:cNvPr>
          <p:cNvSpPr txBox="1"/>
          <p:nvPr/>
        </p:nvSpPr>
        <p:spPr>
          <a:xfrm>
            <a:off x="3431934" y="2570263"/>
            <a:ext cx="52493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buClrTx/>
            </a:pPr>
            <a:r>
              <a:rPr lang="en-US" sz="2100" kern="1200">
                <a:solidFill>
                  <a:srgbClr val="00A0E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Để trả lời, em sẽ giơ thẻ màu tương ứng với </a:t>
            </a:r>
          </a:p>
          <a:p>
            <a:pPr defTabSz="685800">
              <a:buClrTx/>
            </a:pPr>
            <a:r>
              <a:rPr lang="en-US" sz="2100" kern="1200">
                <a:solidFill>
                  <a:srgbClr val="00A0E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màu đáp án</a:t>
            </a:r>
            <a:r>
              <a:rPr lang="en-US" sz="2100" kern="1200">
                <a:solidFill>
                  <a:srgbClr val="00A0E9"/>
                </a:solidFill>
                <a:latin typeface="iCiel Cadena" panose="02000503000000020004" pitchFamily="50" charset="0"/>
                <a:ea typeface="+mn-ea"/>
                <a:cs typeface="+mn-cs"/>
              </a:rPr>
              <a:t>: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xmlns="" id="{1874A39E-A77B-48C4-B6D7-719B81AD5380}"/>
              </a:ext>
            </a:extLst>
          </p:cNvPr>
          <p:cNvGrpSpPr/>
          <p:nvPr/>
        </p:nvGrpSpPr>
        <p:grpSpPr>
          <a:xfrm>
            <a:off x="3486151" y="3429001"/>
            <a:ext cx="1164692" cy="715580"/>
            <a:chOff x="4648200" y="4572000"/>
            <a:chExt cx="1552923" cy="954107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xmlns="" id="{0E57AD2F-94ED-4342-BAEB-964A653A9BC4}"/>
                </a:ext>
              </a:extLst>
            </p:cNvPr>
            <p:cNvSpPr/>
            <p:nvPr/>
          </p:nvSpPr>
          <p:spPr>
            <a:xfrm>
              <a:off x="4648200" y="4572000"/>
              <a:ext cx="1552923" cy="954107"/>
            </a:xfrm>
            <a:prstGeom prst="roundRect">
              <a:avLst/>
            </a:prstGeom>
            <a:solidFill>
              <a:srgbClr val="F49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#9Slide02 Noi dung dai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xmlns="" id="{7CED4D03-5600-462A-B55E-D17FE6EDBE60}"/>
                </a:ext>
              </a:extLst>
            </p:cNvPr>
            <p:cNvSpPr txBox="1"/>
            <p:nvPr/>
          </p:nvSpPr>
          <p:spPr>
            <a:xfrm>
              <a:off x="4991849" y="4761479"/>
              <a:ext cx="865623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700" kern="1200">
                  <a:solidFill>
                    <a:prstClr val="white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Cam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xmlns="" id="{F5C7B07A-A340-4FC5-A28D-F348AAFB86F1}"/>
              </a:ext>
            </a:extLst>
          </p:cNvPr>
          <p:cNvGrpSpPr/>
          <p:nvPr/>
        </p:nvGrpSpPr>
        <p:grpSpPr>
          <a:xfrm>
            <a:off x="4773817" y="3429001"/>
            <a:ext cx="1164692" cy="715580"/>
            <a:chOff x="6365089" y="4572000"/>
            <a:chExt cx="1552923" cy="954107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xmlns="" id="{F7350BDF-073A-481A-81FD-ABBBA01D605B}"/>
                </a:ext>
              </a:extLst>
            </p:cNvPr>
            <p:cNvSpPr/>
            <p:nvPr/>
          </p:nvSpPr>
          <p:spPr>
            <a:xfrm>
              <a:off x="6365089" y="4572000"/>
              <a:ext cx="1552923" cy="954107"/>
            </a:xfrm>
            <a:prstGeom prst="roundRect">
              <a:avLst/>
            </a:prstGeom>
            <a:solidFill>
              <a:srgbClr val="337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#9Slide02 Noi dung dai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xmlns="" id="{689B7B8F-0869-4218-BF92-E7123E0AFF47}"/>
                </a:ext>
              </a:extLst>
            </p:cNvPr>
            <p:cNvSpPr txBox="1"/>
            <p:nvPr/>
          </p:nvSpPr>
          <p:spPr>
            <a:xfrm>
              <a:off x="6759714" y="4672044"/>
              <a:ext cx="790815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1800" kern="1200">
                  <a:solidFill>
                    <a:prstClr val="white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Xanh</a:t>
              </a:r>
            </a:p>
            <a:p>
              <a:pPr algn="ctr" defTabSz="685800">
                <a:buClrTx/>
              </a:pPr>
              <a:r>
                <a:rPr lang="en-US" sz="1800" kern="1200">
                  <a:solidFill>
                    <a:prstClr val="white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dương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xmlns="" id="{04A1F501-4ABC-4EFD-9A60-D1C3033105E1}"/>
              </a:ext>
            </a:extLst>
          </p:cNvPr>
          <p:cNvGrpSpPr/>
          <p:nvPr/>
        </p:nvGrpSpPr>
        <p:grpSpPr>
          <a:xfrm>
            <a:off x="6061484" y="3429001"/>
            <a:ext cx="1164692" cy="715580"/>
            <a:chOff x="8081978" y="4572000"/>
            <a:chExt cx="1552923" cy="954107"/>
          </a:xfrm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xmlns="" id="{E1527A35-61C3-49EC-8178-056761ED2D86}"/>
                </a:ext>
              </a:extLst>
            </p:cNvPr>
            <p:cNvSpPr/>
            <p:nvPr/>
          </p:nvSpPr>
          <p:spPr>
            <a:xfrm>
              <a:off x="8081978" y="4572000"/>
              <a:ext cx="1552923" cy="954107"/>
            </a:xfrm>
            <a:prstGeom prst="roundRect">
              <a:avLst/>
            </a:prstGeom>
            <a:solidFill>
              <a:srgbClr val="00CF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#9Slide02 Noi dung dai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xmlns="" id="{9DC425B9-F398-43A8-BD9D-023DD0061CAC}"/>
                </a:ext>
              </a:extLst>
            </p:cNvPr>
            <p:cNvSpPr txBox="1"/>
            <p:nvPr/>
          </p:nvSpPr>
          <p:spPr>
            <a:xfrm>
              <a:off x="8282151" y="4672044"/>
              <a:ext cx="1233212" cy="8207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000" kern="1200">
                  <a:solidFill>
                    <a:prstClr val="white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Xanh</a:t>
              </a:r>
            </a:p>
            <a:p>
              <a:pPr algn="ctr" defTabSz="685800">
                <a:buClrTx/>
              </a:pPr>
              <a:r>
                <a:rPr lang="en-US" sz="2000" kern="1200">
                  <a:solidFill>
                    <a:prstClr val="white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lá</a:t>
              </a: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xmlns="" id="{A9F6D6F4-A214-4F08-B79C-3321773AC747}"/>
              </a:ext>
            </a:extLst>
          </p:cNvPr>
          <p:cNvGrpSpPr/>
          <p:nvPr/>
        </p:nvGrpSpPr>
        <p:grpSpPr>
          <a:xfrm>
            <a:off x="7349151" y="3429001"/>
            <a:ext cx="1164692" cy="715580"/>
            <a:chOff x="9798867" y="4572000"/>
            <a:chExt cx="1552923" cy="954107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xmlns="" id="{4E9F5C83-FEFA-4251-9B94-714B7FC8D493}"/>
                </a:ext>
              </a:extLst>
            </p:cNvPr>
            <p:cNvSpPr/>
            <p:nvPr/>
          </p:nvSpPr>
          <p:spPr>
            <a:xfrm>
              <a:off x="9798867" y="4572000"/>
              <a:ext cx="1552923" cy="954107"/>
            </a:xfrm>
            <a:prstGeom prst="roundRect">
              <a:avLst/>
            </a:prstGeom>
            <a:solidFill>
              <a:srgbClr val="FF4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#9Slide02 Noi dung dai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xmlns="" id="{B2323BC0-2B71-4E70-B542-6EF0A07065A5}"/>
                </a:ext>
              </a:extLst>
            </p:cNvPr>
            <p:cNvSpPr txBox="1"/>
            <p:nvPr/>
          </p:nvSpPr>
          <p:spPr>
            <a:xfrm>
              <a:off x="10321967" y="4772053"/>
              <a:ext cx="56425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700" kern="1200">
                  <a:solidFill>
                    <a:prstClr val="white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Đỏ</a:t>
              </a: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806C6907-6F3F-4076-9E0A-D88C210EB6B2}"/>
              </a:ext>
            </a:extLst>
          </p:cNvPr>
          <p:cNvSpPr txBox="1"/>
          <p:nvPr/>
        </p:nvSpPr>
        <p:spPr>
          <a:xfrm>
            <a:off x="3331779" y="4318397"/>
            <a:ext cx="534948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85800">
              <a:buClrTx/>
            </a:pPr>
            <a:r>
              <a:rPr lang="en-US" sz="1800" kern="1200">
                <a:solidFill>
                  <a:prstClr val="black">
                    <a:lumMod val="50000"/>
                    <a:lumOff val="50000"/>
                  </a:prst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Các em có thời gian 1 phút để chuẩn bị các thẻ màu nhé!</a:t>
            </a:r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xmlns="" id="{E3DFA045-2B35-4790-916E-B005E7C7C5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069" y="176153"/>
            <a:ext cx="2771067" cy="1222682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xmlns="" id="{841A18C3-C6B1-47FF-A8CF-B6D33F8CEB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939" y="1561523"/>
            <a:ext cx="3140728" cy="339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3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click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7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1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1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8" grpId="0"/>
          <p:bldP spid="9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8" grpId="0"/>
          <p:bldP spid="95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2F6135-AF68-4A64-8137-B70201CF8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4"/>
            <a:ext cx="9144000" cy="513323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4D2DA1AF-855F-46C2-8AE1-5718E4DFD783}"/>
              </a:ext>
            </a:extLst>
          </p:cNvPr>
          <p:cNvGrpSpPr/>
          <p:nvPr/>
        </p:nvGrpSpPr>
        <p:grpSpPr>
          <a:xfrm>
            <a:off x="5077979" y="2256830"/>
            <a:ext cx="3829049" cy="1343024"/>
            <a:chOff x="6770639" y="3009107"/>
            <a:chExt cx="5105398" cy="1790698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xmlns="" id="{07151055-1672-4C7E-BA92-63E851A005B3}"/>
                </a:ext>
              </a:extLst>
            </p:cNvPr>
            <p:cNvGrpSpPr/>
            <p:nvPr/>
          </p:nvGrpSpPr>
          <p:grpSpPr>
            <a:xfrm>
              <a:off x="6770639" y="3009107"/>
              <a:ext cx="5105398" cy="1790698"/>
              <a:chOff x="838202" y="2438400"/>
              <a:chExt cx="5105398" cy="2057398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xmlns="" id="{A6421F9E-FF9D-4A7C-9697-7F0260F96688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xmlns="" id="{112AD5E6-6201-4B49-AAE8-FFB92C6AFE43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337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xmlns="" id="{8FEB6CFE-AB0E-4B4E-B91D-88A1DA89A89A}"/>
                </a:ext>
              </a:extLst>
            </p:cNvPr>
            <p:cNvSpPr/>
            <p:nvPr/>
          </p:nvSpPr>
          <p:spPr>
            <a:xfrm>
              <a:off x="722884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Lào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Thơng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8C8C043-95EA-4C88-BCE4-63900E1F20A4}"/>
              </a:ext>
            </a:extLst>
          </p:cNvPr>
          <p:cNvGrpSpPr/>
          <p:nvPr/>
        </p:nvGrpSpPr>
        <p:grpSpPr>
          <a:xfrm>
            <a:off x="5077979" y="3700419"/>
            <a:ext cx="3829049" cy="1343024"/>
            <a:chOff x="6770639" y="4933892"/>
            <a:chExt cx="5105398" cy="179069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7F5B4359-49BD-4F81-87DA-3502A642CC14}"/>
                </a:ext>
              </a:extLst>
            </p:cNvPr>
            <p:cNvGrpSpPr/>
            <p:nvPr/>
          </p:nvGrpSpPr>
          <p:grpSpPr>
            <a:xfrm>
              <a:off x="6770639" y="4933892"/>
              <a:ext cx="5105398" cy="1790698"/>
              <a:chOff x="838202" y="2438400"/>
              <a:chExt cx="5105398" cy="2057398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xmlns="" id="{D1DC5350-0109-4799-B29F-14BD235F834D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xmlns="" id="{532A6D39-BB84-4E99-82BE-0B6CBB01577A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F46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xmlns="" id="{797BC3E3-56FA-4AAA-953C-4E2F5AEBD8E8}"/>
                </a:ext>
              </a:extLst>
            </p:cNvPr>
            <p:cNvSpPr/>
            <p:nvPr/>
          </p:nvSpPr>
          <p:spPr>
            <a:xfrm>
              <a:off x="722884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Mường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cổ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0CE7BFBB-E9FD-4291-9D1E-392C32762D78}"/>
              </a:ext>
            </a:extLst>
          </p:cNvPr>
          <p:cNvGrpSpPr/>
          <p:nvPr/>
        </p:nvGrpSpPr>
        <p:grpSpPr>
          <a:xfrm>
            <a:off x="628651" y="3700419"/>
            <a:ext cx="3829049" cy="1343024"/>
            <a:chOff x="838201" y="4933892"/>
            <a:chExt cx="5105398" cy="179069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08147DBC-1562-4B7B-955E-9A5ECFE3642B}"/>
                </a:ext>
              </a:extLst>
            </p:cNvPr>
            <p:cNvGrpSpPr/>
            <p:nvPr/>
          </p:nvGrpSpPr>
          <p:grpSpPr>
            <a:xfrm>
              <a:off x="838201" y="4933892"/>
              <a:ext cx="5105398" cy="1790698"/>
              <a:chOff x="838202" y="2438400"/>
              <a:chExt cx="5105398" cy="2057398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xmlns="" id="{6C5F18D1-233E-459F-A9A1-3C785C7DC119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xmlns="" id="{C3D90569-2038-4699-AD4F-2466D4AF519B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00CF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xmlns="" id="{6367453D-420B-4D30-B207-A57CC4372B2A}"/>
                </a:ext>
              </a:extLst>
            </p:cNvPr>
            <p:cNvSpPr/>
            <p:nvPr/>
          </p:nvSpPr>
          <p:spPr>
            <a:xfrm>
              <a:off x="131417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Việt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ổ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F3231591-2AE6-4064-9D84-402B76CD1593}"/>
              </a:ext>
            </a:extLst>
          </p:cNvPr>
          <p:cNvGrpSpPr/>
          <p:nvPr/>
        </p:nvGrpSpPr>
        <p:grpSpPr>
          <a:xfrm>
            <a:off x="628651" y="2256830"/>
            <a:ext cx="3829049" cy="1343024"/>
            <a:chOff x="838201" y="3009107"/>
            <a:chExt cx="5105398" cy="179069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E69C64D8-76BA-47C1-B3F5-339643BE0FEB}"/>
                </a:ext>
              </a:extLst>
            </p:cNvPr>
            <p:cNvGrpSpPr/>
            <p:nvPr/>
          </p:nvGrpSpPr>
          <p:grpSpPr>
            <a:xfrm>
              <a:off x="838201" y="3009107"/>
              <a:ext cx="5105398" cy="1790698"/>
              <a:chOff x="838202" y="2438400"/>
              <a:chExt cx="5105398" cy="2057398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xmlns="" id="{DA723B64-8597-4560-BDD4-9C604D2EA64B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xmlns="" id="{924F9C22-7338-4783-9D1F-4F6669251F7D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49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xmlns="" id="{817205D1-8ECF-4ECE-A9DE-175B9F209F00}"/>
                </a:ext>
              </a:extLst>
            </p:cNvPr>
            <p:cNvSpPr/>
            <p:nvPr/>
          </p:nvSpPr>
          <p:spPr>
            <a:xfrm>
              <a:off x="131417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Lào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Lùm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4FC307E2-8C84-4E25-BF45-1D7184DA588B}"/>
              </a:ext>
            </a:extLst>
          </p:cNvPr>
          <p:cNvGrpSpPr/>
          <p:nvPr/>
        </p:nvGrpSpPr>
        <p:grpSpPr>
          <a:xfrm>
            <a:off x="1486934" y="184827"/>
            <a:ext cx="7471295" cy="1915834"/>
            <a:chOff x="1982578" y="246435"/>
            <a:chExt cx="9961727" cy="255444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592879B0-0D95-41F4-AF6C-356C03398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82578" y="246435"/>
              <a:ext cx="9961727" cy="2554445"/>
            </a:xfrm>
            <a:prstGeom prst="rect">
              <a:avLst/>
            </a:prstGeom>
          </p:spPr>
        </p:pic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xmlns="" id="{C514F8ED-55A3-41ED-A6BF-C88625750094}"/>
                </a:ext>
              </a:extLst>
            </p:cNvPr>
            <p:cNvSpPr/>
            <p:nvPr/>
          </p:nvSpPr>
          <p:spPr>
            <a:xfrm>
              <a:off x="2161760" y="419053"/>
              <a:ext cx="9471904" cy="204220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Chủ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nhân</a:t>
              </a:r>
              <a:r>
                <a:rPr lang="en-US" sz="2400" kern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xa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xưa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Vương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quốc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lào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ai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en-US" sz="240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" name="ChuongCam - 9Slide.vn">
            <a:extLst>
              <a:ext uri="{FF2B5EF4-FFF2-40B4-BE49-F238E27FC236}">
                <a16:creationId xmlns:a16="http://schemas.microsoft.com/office/drawing/2014/main" xmlns="" id="{655755B7-2B89-4C82-B7B3-A9A4AA6270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2451965"/>
            <a:ext cx="992210" cy="914480"/>
          </a:xfrm>
          <a:prstGeom prst="rect">
            <a:avLst/>
          </a:prstGeom>
        </p:spPr>
      </p:pic>
      <p:pic>
        <p:nvPicPr>
          <p:cNvPr id="116" name="ChuongLa - 9Slide.vn">
            <a:extLst>
              <a:ext uri="{FF2B5EF4-FFF2-40B4-BE49-F238E27FC236}">
                <a16:creationId xmlns:a16="http://schemas.microsoft.com/office/drawing/2014/main" xmlns="" id="{C86FD277-D7C1-4175-9CE8-89B100B9DF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3914731"/>
            <a:ext cx="992210" cy="914480"/>
          </a:xfrm>
          <a:prstGeom prst="rect">
            <a:avLst/>
          </a:prstGeom>
        </p:spPr>
      </p:pic>
      <p:pic>
        <p:nvPicPr>
          <p:cNvPr id="119" name="ChuongXanh - 9Slide.vn">
            <a:extLst>
              <a:ext uri="{FF2B5EF4-FFF2-40B4-BE49-F238E27FC236}">
                <a16:creationId xmlns:a16="http://schemas.microsoft.com/office/drawing/2014/main" xmlns="" id="{DCAFEAC0-B8B5-42C5-94DB-0577C814E6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2451965"/>
            <a:ext cx="992210" cy="914480"/>
          </a:xfrm>
          <a:prstGeom prst="rect">
            <a:avLst/>
          </a:prstGeom>
        </p:spPr>
      </p:pic>
      <p:pic>
        <p:nvPicPr>
          <p:cNvPr id="120" name="ChuongDo - 9Slide.vn">
            <a:extLst>
              <a:ext uri="{FF2B5EF4-FFF2-40B4-BE49-F238E27FC236}">
                <a16:creationId xmlns:a16="http://schemas.microsoft.com/office/drawing/2014/main" xmlns="" id="{F866C24F-F6FF-4EB3-A1BD-2435DD4370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3914731"/>
            <a:ext cx="992210" cy="91448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D88582B8-A3C9-486C-963D-8CEED620D8EC}"/>
              </a:ext>
            </a:extLst>
          </p:cNvPr>
          <p:cNvGrpSpPr/>
          <p:nvPr/>
        </p:nvGrpSpPr>
        <p:grpSpPr>
          <a:xfrm>
            <a:off x="-3085206" y="114348"/>
            <a:ext cx="3035028" cy="1749231"/>
            <a:chOff x="-4113608" y="152464"/>
            <a:chExt cx="4046704" cy="2332308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D664CCA0-10CD-421D-8230-24CED5AA5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4113608" y="152464"/>
              <a:ext cx="1959439" cy="2332308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xmlns="" id="{37203794-B28C-4CE2-B01C-EED26C9C8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112293" flipV="1">
              <a:off x="-2097738" y="181379"/>
              <a:ext cx="2030834" cy="1467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xmlns="" id="{42F206FF-1C51-414C-8D57-DC6D2EEE0F95}"/>
                </a:ext>
              </a:extLst>
            </p:cNvPr>
            <p:cNvSpPr txBox="1"/>
            <p:nvPr/>
          </p:nvSpPr>
          <p:spPr>
            <a:xfrm>
              <a:off x="-1916107" y="437875"/>
              <a:ext cx="1699185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1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Yeahhh,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Đúng rồi!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Mình thích màu này!</a:t>
              </a:r>
              <a:endParaRPr lang="en-US" sz="675" kern="1200">
                <a:solidFill>
                  <a:prstClr val="black">
                    <a:lumMod val="65000"/>
                    <a:lumOff val="35000"/>
                  </a:prstClr>
                </a:solidFill>
                <a:latin typeface="iCiel Cadena" panose="02000503000000020004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8979E8AD-ADDD-4B2E-9AB0-12017073755C}"/>
              </a:ext>
            </a:extLst>
          </p:cNvPr>
          <p:cNvGrpSpPr/>
          <p:nvPr/>
        </p:nvGrpSpPr>
        <p:grpSpPr>
          <a:xfrm>
            <a:off x="-5045755" y="-226738"/>
            <a:ext cx="2302556" cy="2135218"/>
            <a:chOff x="-6727674" y="-791952"/>
            <a:chExt cx="3598081" cy="3336591"/>
          </a:xfrm>
        </p:grpSpPr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xmlns="" id="{C237501B-EC88-410C-A9A9-AFA955003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-6727674" y="-791952"/>
              <a:ext cx="2646923" cy="3336591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A843FEA3-3211-48AB-8C04-1405C0E2F2F5}"/>
                </a:ext>
              </a:extLst>
            </p:cNvPr>
            <p:cNvGrpSpPr/>
            <p:nvPr/>
          </p:nvGrpSpPr>
          <p:grpSpPr>
            <a:xfrm>
              <a:off x="-5243270" y="201217"/>
              <a:ext cx="2113677" cy="1527201"/>
              <a:chOff x="-6838077" y="4492546"/>
              <a:chExt cx="6547671" cy="4730906"/>
            </a:xfrm>
          </p:grpSpPr>
          <p:pic>
            <p:nvPicPr>
              <p:cNvPr id="170" name="Picture 169">
                <a:extLst>
                  <a:ext uri="{FF2B5EF4-FFF2-40B4-BE49-F238E27FC236}">
                    <a16:creationId xmlns:a16="http://schemas.microsoft.com/office/drawing/2014/main" xmlns="" id="{D9E75FE4-2C7F-446E-905E-B05955C15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21112293" flipV="1">
                <a:off x="-6838077" y="4492546"/>
                <a:ext cx="6547671" cy="4730906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xmlns="" id="{3E46CBDC-2473-4520-BE03-3E0637A23938}"/>
                  </a:ext>
                </a:extLst>
              </p:cNvPr>
              <p:cNvSpPr txBox="1"/>
              <p:nvPr/>
            </p:nvSpPr>
            <p:spPr>
              <a:xfrm>
                <a:off x="-6083938" y="5075963"/>
                <a:ext cx="5361939" cy="2905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800">
                  <a:buClrTx/>
                </a:pPr>
                <a:r>
                  <a:rPr lang="en-US" sz="180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Huhu,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chưa chính xác rồi!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Bạn chọn lại nha.</a:t>
                </a:r>
              </a:p>
            </p:txBody>
          </p:sp>
        </p:grp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1407C153-BFDD-497E-BDAA-AD051BD675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9931" y="235615"/>
            <a:ext cx="1161389" cy="1787807"/>
          </a:xfrm>
          <a:prstGeom prst="rect">
            <a:avLst/>
          </a:prstGeom>
        </p:spPr>
      </p:pic>
      <p:pic>
        <p:nvPicPr>
          <p:cNvPr id="40" name="AmthanhThua">
            <a:hlinkClick r:id="" action="ppaction://media"/>
            <a:extLst>
              <a:ext uri="{FF2B5EF4-FFF2-40B4-BE49-F238E27FC236}">
                <a16:creationId xmlns:a16="http://schemas.microsoft.com/office/drawing/2014/main" xmlns="" id="{E2C0CE17-61E7-4378-8029-5EC1339666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33759" y="3305943"/>
            <a:ext cx="365522" cy="365522"/>
          </a:xfrm>
          <a:prstGeom prst="rect">
            <a:avLst/>
          </a:prstGeom>
        </p:spPr>
      </p:pic>
      <p:pic>
        <p:nvPicPr>
          <p:cNvPr id="41" name="nhacthang">
            <a:hlinkClick r:id="" action="ppaction://media"/>
            <a:extLst>
              <a:ext uri="{FF2B5EF4-FFF2-40B4-BE49-F238E27FC236}">
                <a16:creationId xmlns:a16="http://schemas.microsoft.com/office/drawing/2014/main" xmlns="" id="{48B576CD-4EFF-45FA-9542-BB86C7CDBC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23894" y="2157298"/>
            <a:ext cx="365522" cy="36552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AA723489-6D49-4107-80ED-43DDD32393D2}"/>
              </a:ext>
            </a:extLst>
          </p:cNvPr>
          <p:cNvSpPr/>
          <p:nvPr/>
        </p:nvSpPr>
        <p:spPr>
          <a:xfrm>
            <a:off x="0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Thầy cô nhấp chuột</a:t>
            </a:r>
            <a:b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lần để hiện câu hỏi. Nhấp thêm 1 lần để hiện các đáp án 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439A5C3D-AD3E-49A3-A59D-28CD740F870A}"/>
              </a:ext>
            </a:extLst>
          </p:cNvPr>
          <p:cNvGrpSpPr/>
          <p:nvPr/>
        </p:nvGrpSpPr>
        <p:grpSpPr>
          <a:xfrm>
            <a:off x="3000374" y="5257800"/>
            <a:ext cx="3057526" cy="1485900"/>
            <a:chOff x="4000498" y="7010400"/>
            <a:chExt cx="4076701" cy="198120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xmlns="" id="{585878BB-1CF9-4B96-A852-8F94BB25574D}"/>
                </a:ext>
              </a:extLst>
            </p:cNvPr>
            <p:cNvSpPr/>
            <p:nvPr/>
          </p:nvSpPr>
          <p:spPr>
            <a:xfrm>
              <a:off x="4000498" y="7010400"/>
              <a:ext cx="4076701" cy="1981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Thầy cô nhấp vào chiếc chuông     ở màu mà học sinh chọn để</a:t>
              </a:r>
              <a:b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kiểm tra đáp án</a:t>
              </a:r>
            </a:p>
          </p:txBody>
        </p:sp>
        <p:pic>
          <p:nvPicPr>
            <p:cNvPr id="50" name="ChuongCam - 9Slide.vn">
              <a:extLst>
                <a:ext uri="{FF2B5EF4-FFF2-40B4-BE49-F238E27FC236}">
                  <a16:creationId xmlns:a16="http://schemas.microsoft.com/office/drawing/2014/main" xmlns="" id="{EB22FE30-64B9-4DD6-B774-F0776B9F1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51965" y="7594600"/>
              <a:ext cx="330708" cy="304800"/>
            </a:xfrm>
            <a:prstGeom prst="rect">
              <a:avLst/>
            </a:prstGeom>
          </p:spPr>
        </p:pic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6E54F014-411F-411D-A101-01DCA001A839}"/>
              </a:ext>
            </a:extLst>
          </p:cNvPr>
          <p:cNvSpPr/>
          <p:nvPr/>
        </p:nvSpPr>
        <p:spPr>
          <a:xfrm>
            <a:off x="6172198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 khi HS trả lời xong, thầy cô nhấp chuột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hoặc phím -&gt; để đến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 hỏi tiếp theo</a:t>
            </a:r>
          </a:p>
        </p:txBody>
      </p:sp>
    </p:spTree>
    <p:extLst>
      <p:ext uri="{BB962C8B-B14F-4D97-AF65-F5344CB8AC3E}">
        <p14:creationId xmlns:p14="http://schemas.microsoft.com/office/powerpoint/2010/main" val="235131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 p14:bounceEnd="57000">
                                          <p:cBhvr>
                                            <p:cTn id="5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 p14:bounceEnd="57000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3437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 p14:bounceEnd="65000">
                                          <p:cBhvr>
                                            <p:cTn id="7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 p14:bounceEnd="55000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>
                                          <p:cBhvr>
                                            <p:cTn id="5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3432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>
                                          <p:cBhvr>
                                            <p:cTn id="7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2F6135-AF68-4A64-8137-B70201CF8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4"/>
            <a:ext cx="9144000" cy="513323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4D2DA1AF-855F-46C2-8AE1-5718E4DFD783}"/>
              </a:ext>
            </a:extLst>
          </p:cNvPr>
          <p:cNvGrpSpPr/>
          <p:nvPr/>
        </p:nvGrpSpPr>
        <p:grpSpPr>
          <a:xfrm>
            <a:off x="5077979" y="2256830"/>
            <a:ext cx="3829049" cy="1343024"/>
            <a:chOff x="6770639" y="3009107"/>
            <a:chExt cx="5105398" cy="1790698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xmlns="" id="{07151055-1672-4C7E-BA92-63E851A005B3}"/>
                </a:ext>
              </a:extLst>
            </p:cNvPr>
            <p:cNvGrpSpPr/>
            <p:nvPr/>
          </p:nvGrpSpPr>
          <p:grpSpPr>
            <a:xfrm>
              <a:off x="6770639" y="3009107"/>
              <a:ext cx="5105398" cy="1790698"/>
              <a:chOff x="838202" y="2438400"/>
              <a:chExt cx="5105398" cy="2057398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xmlns="" id="{A6421F9E-FF9D-4A7C-9697-7F0260F96688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xmlns="" id="{112AD5E6-6201-4B49-AAE8-FFB92C6AFE43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337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xmlns="" id="{8FEB6CFE-AB0E-4B4E-B91D-88A1DA89A89A}"/>
                </a:ext>
              </a:extLst>
            </p:cNvPr>
            <p:cNvSpPr/>
            <p:nvPr/>
          </p:nvSpPr>
          <p:spPr>
            <a:xfrm>
              <a:off x="722884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Ngô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Quyền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8C8C043-95EA-4C88-BCE4-63900E1F20A4}"/>
              </a:ext>
            </a:extLst>
          </p:cNvPr>
          <p:cNvGrpSpPr/>
          <p:nvPr/>
        </p:nvGrpSpPr>
        <p:grpSpPr>
          <a:xfrm>
            <a:off x="5077979" y="3700419"/>
            <a:ext cx="3829049" cy="1343024"/>
            <a:chOff x="6770639" y="4933892"/>
            <a:chExt cx="5105398" cy="179069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7F5B4359-49BD-4F81-87DA-3502A642CC14}"/>
                </a:ext>
              </a:extLst>
            </p:cNvPr>
            <p:cNvGrpSpPr/>
            <p:nvPr/>
          </p:nvGrpSpPr>
          <p:grpSpPr>
            <a:xfrm>
              <a:off x="6770639" y="4933892"/>
              <a:ext cx="5105398" cy="1790698"/>
              <a:chOff x="838202" y="2438400"/>
              <a:chExt cx="5105398" cy="2057398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xmlns="" id="{D1DC5350-0109-4799-B29F-14BD235F834D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xmlns="" id="{532A6D39-BB84-4E99-82BE-0B6CBB01577A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F46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xmlns="" id="{797BC3E3-56FA-4AAA-953C-4E2F5AEBD8E8}"/>
                </a:ext>
              </a:extLst>
            </p:cNvPr>
            <p:cNvSpPr/>
            <p:nvPr/>
          </p:nvSpPr>
          <p:spPr>
            <a:xfrm>
              <a:off x="722884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Càn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Long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0CE7BFBB-E9FD-4291-9D1E-392C32762D78}"/>
              </a:ext>
            </a:extLst>
          </p:cNvPr>
          <p:cNvGrpSpPr/>
          <p:nvPr/>
        </p:nvGrpSpPr>
        <p:grpSpPr>
          <a:xfrm>
            <a:off x="628651" y="3700419"/>
            <a:ext cx="3829049" cy="1343024"/>
            <a:chOff x="838201" y="4933892"/>
            <a:chExt cx="5105398" cy="179069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08147DBC-1562-4B7B-955E-9A5ECFE3642B}"/>
                </a:ext>
              </a:extLst>
            </p:cNvPr>
            <p:cNvGrpSpPr/>
            <p:nvPr/>
          </p:nvGrpSpPr>
          <p:grpSpPr>
            <a:xfrm>
              <a:off x="838201" y="4933892"/>
              <a:ext cx="5105398" cy="1790698"/>
              <a:chOff x="838202" y="2438400"/>
              <a:chExt cx="5105398" cy="2057398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xmlns="" id="{6C5F18D1-233E-459F-A9A1-3C785C7DC119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xmlns="" id="{C3D90569-2038-4699-AD4F-2466D4AF519B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00CF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xmlns="" id="{6367453D-420B-4D30-B207-A57CC4372B2A}"/>
                </a:ext>
              </a:extLst>
            </p:cNvPr>
            <p:cNvSpPr/>
            <p:nvPr/>
          </p:nvSpPr>
          <p:spPr>
            <a:xfrm>
              <a:off x="131417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Chế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Bồng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Nga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F3231591-2AE6-4064-9D84-402B76CD1593}"/>
              </a:ext>
            </a:extLst>
          </p:cNvPr>
          <p:cNvGrpSpPr/>
          <p:nvPr/>
        </p:nvGrpSpPr>
        <p:grpSpPr>
          <a:xfrm>
            <a:off x="628651" y="2256830"/>
            <a:ext cx="3829049" cy="1343024"/>
            <a:chOff x="838201" y="3009107"/>
            <a:chExt cx="5105398" cy="179069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E69C64D8-76BA-47C1-B3F5-339643BE0FEB}"/>
                </a:ext>
              </a:extLst>
            </p:cNvPr>
            <p:cNvGrpSpPr/>
            <p:nvPr/>
          </p:nvGrpSpPr>
          <p:grpSpPr>
            <a:xfrm>
              <a:off x="838201" y="3009107"/>
              <a:ext cx="5105398" cy="1790698"/>
              <a:chOff x="838202" y="2438400"/>
              <a:chExt cx="5105398" cy="2057398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xmlns="" id="{DA723B64-8597-4560-BDD4-9C604D2EA64B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xmlns="" id="{924F9C22-7338-4783-9D1F-4F6669251F7D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49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xmlns="" id="{817205D1-8ECF-4ECE-A9DE-175B9F209F00}"/>
                </a:ext>
              </a:extLst>
            </p:cNvPr>
            <p:cNvSpPr/>
            <p:nvPr/>
          </p:nvSpPr>
          <p:spPr>
            <a:xfrm>
              <a:off x="131417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Pha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Ngừm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4FC307E2-8C84-4E25-BF45-1D7184DA588B}"/>
              </a:ext>
            </a:extLst>
          </p:cNvPr>
          <p:cNvGrpSpPr/>
          <p:nvPr/>
        </p:nvGrpSpPr>
        <p:grpSpPr>
          <a:xfrm>
            <a:off x="1486934" y="184827"/>
            <a:ext cx="7471295" cy="1915834"/>
            <a:chOff x="1982578" y="246435"/>
            <a:chExt cx="9961727" cy="255444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592879B0-0D95-41F4-AF6C-356C03398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82578" y="246435"/>
              <a:ext cx="9961727" cy="2554445"/>
            </a:xfrm>
            <a:prstGeom prst="rect">
              <a:avLst/>
            </a:prstGeom>
          </p:spPr>
        </p:pic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xmlns="" id="{C514F8ED-55A3-41ED-A6BF-C88625750094}"/>
                </a:ext>
              </a:extLst>
            </p:cNvPr>
            <p:cNvSpPr/>
            <p:nvPr/>
          </p:nvSpPr>
          <p:spPr>
            <a:xfrm>
              <a:off x="2161760" y="419053"/>
              <a:ext cx="9471904" cy="204220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Ai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ngường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thống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nhất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2400" kern="120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vi-VN" sz="2400" kern="120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ường</a:t>
              </a:r>
              <a:r>
                <a:rPr lang="en-US" sz="2400" kern="120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vào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năm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1353?</a:t>
              </a:r>
              <a:endParaRPr lang="en-US" sz="240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" name="ChuongCam - 9Slide.vn">
            <a:extLst>
              <a:ext uri="{FF2B5EF4-FFF2-40B4-BE49-F238E27FC236}">
                <a16:creationId xmlns:a16="http://schemas.microsoft.com/office/drawing/2014/main" xmlns="" id="{655755B7-2B89-4C82-B7B3-A9A4AA6270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2451965"/>
            <a:ext cx="992210" cy="914480"/>
          </a:xfrm>
          <a:prstGeom prst="rect">
            <a:avLst/>
          </a:prstGeom>
        </p:spPr>
      </p:pic>
      <p:pic>
        <p:nvPicPr>
          <p:cNvPr id="116" name="ChuongLa - 9Slide.vn">
            <a:extLst>
              <a:ext uri="{FF2B5EF4-FFF2-40B4-BE49-F238E27FC236}">
                <a16:creationId xmlns:a16="http://schemas.microsoft.com/office/drawing/2014/main" xmlns="" id="{C86FD277-D7C1-4175-9CE8-89B100B9DF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3914731"/>
            <a:ext cx="992210" cy="914480"/>
          </a:xfrm>
          <a:prstGeom prst="rect">
            <a:avLst/>
          </a:prstGeom>
        </p:spPr>
      </p:pic>
      <p:pic>
        <p:nvPicPr>
          <p:cNvPr id="119" name="ChuongXanh - 9Slide.vn">
            <a:extLst>
              <a:ext uri="{FF2B5EF4-FFF2-40B4-BE49-F238E27FC236}">
                <a16:creationId xmlns:a16="http://schemas.microsoft.com/office/drawing/2014/main" xmlns="" id="{DCAFEAC0-B8B5-42C5-94DB-0577C814E6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2451965"/>
            <a:ext cx="992210" cy="914480"/>
          </a:xfrm>
          <a:prstGeom prst="rect">
            <a:avLst/>
          </a:prstGeom>
        </p:spPr>
      </p:pic>
      <p:pic>
        <p:nvPicPr>
          <p:cNvPr id="120" name="ChuongDo - 9Slide.vn">
            <a:extLst>
              <a:ext uri="{FF2B5EF4-FFF2-40B4-BE49-F238E27FC236}">
                <a16:creationId xmlns:a16="http://schemas.microsoft.com/office/drawing/2014/main" xmlns="" id="{F866C24F-F6FF-4EB3-A1BD-2435DD4370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3914731"/>
            <a:ext cx="992210" cy="91448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D88582B8-A3C9-486C-963D-8CEED620D8EC}"/>
              </a:ext>
            </a:extLst>
          </p:cNvPr>
          <p:cNvGrpSpPr/>
          <p:nvPr/>
        </p:nvGrpSpPr>
        <p:grpSpPr>
          <a:xfrm>
            <a:off x="-3086100" y="114348"/>
            <a:ext cx="3035922" cy="1749231"/>
            <a:chOff x="-4114800" y="152464"/>
            <a:chExt cx="4047896" cy="2332308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D664CCA0-10CD-421D-8230-24CED5AA5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H="1">
              <a:off x="-4114800" y="152464"/>
              <a:ext cx="1961824" cy="2332308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xmlns="" id="{37203794-B28C-4CE2-B01C-EED26C9C8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112293" flipV="1">
              <a:off x="-2097738" y="181379"/>
              <a:ext cx="2030834" cy="1467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xmlns="" id="{42F206FF-1C51-414C-8D57-DC6D2EEE0F95}"/>
                </a:ext>
              </a:extLst>
            </p:cNvPr>
            <p:cNvSpPr txBox="1"/>
            <p:nvPr/>
          </p:nvSpPr>
          <p:spPr>
            <a:xfrm>
              <a:off x="-1916107" y="437875"/>
              <a:ext cx="1699185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1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Yeahhh,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Đúng rồi!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Mình thích màu này!</a:t>
              </a:r>
              <a:endParaRPr lang="en-US" sz="675" kern="1200">
                <a:solidFill>
                  <a:prstClr val="black">
                    <a:lumMod val="65000"/>
                    <a:lumOff val="35000"/>
                  </a:prstClr>
                </a:solidFill>
                <a:latin typeface="iCiel Cadena" panose="02000503000000020004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8979E8AD-ADDD-4B2E-9AB0-12017073755C}"/>
              </a:ext>
            </a:extLst>
          </p:cNvPr>
          <p:cNvGrpSpPr/>
          <p:nvPr/>
        </p:nvGrpSpPr>
        <p:grpSpPr>
          <a:xfrm>
            <a:off x="-5045755" y="-226738"/>
            <a:ext cx="2302556" cy="2135218"/>
            <a:chOff x="-6727674" y="-791952"/>
            <a:chExt cx="3598081" cy="3336591"/>
          </a:xfrm>
        </p:grpSpPr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xmlns="" id="{C237501B-EC88-410C-A9A9-AFA955003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-6727674" y="-791952"/>
              <a:ext cx="2646923" cy="3336591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A843FEA3-3211-48AB-8C04-1405C0E2F2F5}"/>
                </a:ext>
              </a:extLst>
            </p:cNvPr>
            <p:cNvGrpSpPr/>
            <p:nvPr/>
          </p:nvGrpSpPr>
          <p:grpSpPr>
            <a:xfrm>
              <a:off x="-5243270" y="201217"/>
              <a:ext cx="2113677" cy="1527201"/>
              <a:chOff x="-6838077" y="4492546"/>
              <a:chExt cx="6547671" cy="4730906"/>
            </a:xfrm>
          </p:grpSpPr>
          <p:pic>
            <p:nvPicPr>
              <p:cNvPr id="170" name="Picture 169">
                <a:extLst>
                  <a:ext uri="{FF2B5EF4-FFF2-40B4-BE49-F238E27FC236}">
                    <a16:creationId xmlns:a16="http://schemas.microsoft.com/office/drawing/2014/main" xmlns="" id="{D9E75FE4-2C7F-446E-905E-B05955C15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21112293" flipV="1">
                <a:off x="-6838077" y="4492546"/>
                <a:ext cx="6547671" cy="4730906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xmlns="" id="{3E46CBDC-2473-4520-BE03-3E0637A23938}"/>
                  </a:ext>
                </a:extLst>
              </p:cNvPr>
              <p:cNvSpPr txBox="1"/>
              <p:nvPr/>
            </p:nvSpPr>
            <p:spPr>
              <a:xfrm>
                <a:off x="-6083938" y="5075963"/>
                <a:ext cx="5361939" cy="2905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800">
                  <a:buClrTx/>
                </a:pPr>
                <a:r>
                  <a:rPr lang="en-US" sz="180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Huhu,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chưa chính xác rồi!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Bạn chọn lại nha.</a:t>
                </a:r>
              </a:p>
            </p:txBody>
          </p:sp>
        </p:grp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1407C153-BFDD-497E-BDAA-AD051BD675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9931" y="235615"/>
            <a:ext cx="1161389" cy="1787807"/>
          </a:xfrm>
          <a:prstGeom prst="rect">
            <a:avLst/>
          </a:prstGeom>
        </p:spPr>
      </p:pic>
      <p:pic>
        <p:nvPicPr>
          <p:cNvPr id="172" name="AmthanhThua">
            <a:hlinkClick r:id="" action="ppaction://media"/>
            <a:extLst>
              <a:ext uri="{FF2B5EF4-FFF2-40B4-BE49-F238E27FC236}">
                <a16:creationId xmlns:a16="http://schemas.microsoft.com/office/drawing/2014/main" xmlns="" id="{C6E2AE9C-62B9-42F0-91AA-6B1C228D41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33759" y="3305943"/>
            <a:ext cx="365522" cy="365522"/>
          </a:xfrm>
          <a:prstGeom prst="rect">
            <a:avLst/>
          </a:prstGeom>
        </p:spPr>
      </p:pic>
      <p:pic>
        <p:nvPicPr>
          <p:cNvPr id="173" name="nhacthang">
            <a:hlinkClick r:id="" action="ppaction://media"/>
            <a:extLst>
              <a:ext uri="{FF2B5EF4-FFF2-40B4-BE49-F238E27FC236}">
                <a16:creationId xmlns:a16="http://schemas.microsoft.com/office/drawing/2014/main" xmlns="" id="{FC787D35-EA2C-4933-A0FB-01D7CBF464D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23894" y="2157298"/>
            <a:ext cx="365522" cy="36552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C075D5C4-5B7C-423A-B88B-D0A39B352CED}"/>
              </a:ext>
            </a:extLst>
          </p:cNvPr>
          <p:cNvSpPr/>
          <p:nvPr/>
        </p:nvSpPr>
        <p:spPr>
          <a:xfrm>
            <a:off x="0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Thầy cô nhấp chuột</a:t>
            </a:r>
            <a:b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lần để hiện câu hỏi. Nhấp thêm 1 lần để hiện các đáp án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BE42896E-5B83-4EE3-AFE4-4EDCA2A816C1}"/>
              </a:ext>
            </a:extLst>
          </p:cNvPr>
          <p:cNvGrpSpPr/>
          <p:nvPr/>
        </p:nvGrpSpPr>
        <p:grpSpPr>
          <a:xfrm>
            <a:off x="3000374" y="5257800"/>
            <a:ext cx="3057526" cy="1485900"/>
            <a:chOff x="4000498" y="7010400"/>
            <a:chExt cx="4076701" cy="1981200"/>
          </a:xfrm>
        </p:grpSpPr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xmlns="" id="{C0646E8B-7815-46F9-ADAE-EF53EF383CC3}"/>
                </a:ext>
              </a:extLst>
            </p:cNvPr>
            <p:cNvSpPr/>
            <p:nvPr/>
          </p:nvSpPr>
          <p:spPr>
            <a:xfrm>
              <a:off x="4000498" y="7010400"/>
              <a:ext cx="4076701" cy="1981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Thầy cô nhấp vào chiếc chuông     ở màu mà học sinh chọn để</a:t>
              </a:r>
              <a:b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kiểm tra đáp án</a:t>
              </a:r>
            </a:p>
          </p:txBody>
        </p:sp>
        <p:pic>
          <p:nvPicPr>
            <p:cNvPr id="175" name="ChuongCam - 9Slide.vn">
              <a:extLst>
                <a:ext uri="{FF2B5EF4-FFF2-40B4-BE49-F238E27FC236}">
                  <a16:creationId xmlns:a16="http://schemas.microsoft.com/office/drawing/2014/main" xmlns="" id="{6DE531CF-2269-43BD-B97E-A43EAAFB5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51965" y="7594600"/>
              <a:ext cx="330708" cy="304800"/>
            </a:xfrm>
            <a:prstGeom prst="rect">
              <a:avLst/>
            </a:prstGeom>
          </p:spPr>
        </p:pic>
      </p:grpSp>
      <p:sp>
        <p:nvSpPr>
          <p:cNvPr id="176" name="Rectangle 175">
            <a:extLst>
              <a:ext uri="{FF2B5EF4-FFF2-40B4-BE49-F238E27FC236}">
                <a16:creationId xmlns:a16="http://schemas.microsoft.com/office/drawing/2014/main" xmlns="" id="{FEBC9727-642B-4069-9B82-94764A0B5B6F}"/>
              </a:ext>
            </a:extLst>
          </p:cNvPr>
          <p:cNvSpPr/>
          <p:nvPr/>
        </p:nvSpPr>
        <p:spPr>
          <a:xfrm>
            <a:off x="6172198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 khi HS trả lời xong, thầy cô nhấp chuột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hoặc phím -&gt; để đến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 hỏi tiếp theo</a:t>
            </a:r>
          </a:p>
        </p:txBody>
      </p:sp>
    </p:spTree>
    <p:extLst>
      <p:ext uri="{BB962C8B-B14F-4D97-AF65-F5344CB8AC3E}">
        <p14:creationId xmlns:p14="http://schemas.microsoft.com/office/powerpoint/2010/main" val="34285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3437" fill="hold"/>
                                            <p:tgtEl>
                                              <p:spTgt spid="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3.7037E-7 L 0.34882 0.0412 " pathEditMode="relative" rAng="0" ptsTypes="AA" p14:bounceEnd="65000">
                                          <p:cBhvr>
                                            <p:cTn id="5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78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" fill="hold">
                          <p:stCondLst>
                            <p:cond delay="0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 p14:bounceEnd="55000">
                                          <p:cBhvr>
                                            <p:cTn id="8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 p14:bounceEnd="57000">
                                          <p:cBhvr>
                                            <p:cTn id="9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 p14:bounceEnd="57000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2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3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3432" fill="hold"/>
                                            <p:tgtEl>
                                              <p:spTgt spid="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3.7037E-7 L 0.34882 0.0412 " pathEditMode="relative" rAng="0" ptsTypes="AA">
                                          <p:cBhvr>
                                            <p:cTn id="5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78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" fill="hold">
                          <p:stCondLst>
                            <p:cond delay="0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>
                                          <p:cBhvr>
                                            <p:cTn id="8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2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3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2F6135-AF68-4A64-8137-B70201CF8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4"/>
            <a:ext cx="9144000" cy="513323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4D2DA1AF-855F-46C2-8AE1-5718E4DFD783}"/>
              </a:ext>
            </a:extLst>
          </p:cNvPr>
          <p:cNvGrpSpPr/>
          <p:nvPr/>
        </p:nvGrpSpPr>
        <p:grpSpPr>
          <a:xfrm>
            <a:off x="5077979" y="2256830"/>
            <a:ext cx="3829049" cy="1343024"/>
            <a:chOff x="6770639" y="3009107"/>
            <a:chExt cx="5105398" cy="1790698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xmlns="" id="{07151055-1672-4C7E-BA92-63E851A005B3}"/>
                </a:ext>
              </a:extLst>
            </p:cNvPr>
            <p:cNvGrpSpPr/>
            <p:nvPr/>
          </p:nvGrpSpPr>
          <p:grpSpPr>
            <a:xfrm>
              <a:off x="6770639" y="3009107"/>
              <a:ext cx="5105398" cy="1790698"/>
              <a:chOff x="838202" y="2438400"/>
              <a:chExt cx="5105398" cy="2057398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xmlns="" id="{A6421F9E-FF9D-4A7C-9697-7F0260F96688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xmlns="" id="{112AD5E6-6201-4B49-AAE8-FFB92C6AFE43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337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xmlns="" id="{8FEB6CFE-AB0E-4B4E-B91D-88A1DA89A89A}"/>
                </a:ext>
              </a:extLst>
            </p:cNvPr>
            <p:cNvSpPr/>
            <p:nvPr/>
          </p:nvSpPr>
          <p:spPr>
            <a:xfrm>
              <a:off x="722884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XIII-XVI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8C8C043-95EA-4C88-BCE4-63900E1F20A4}"/>
              </a:ext>
            </a:extLst>
          </p:cNvPr>
          <p:cNvGrpSpPr/>
          <p:nvPr/>
        </p:nvGrpSpPr>
        <p:grpSpPr>
          <a:xfrm>
            <a:off x="5077979" y="3700419"/>
            <a:ext cx="3829049" cy="1343024"/>
            <a:chOff x="6770639" y="4933892"/>
            <a:chExt cx="5105398" cy="179069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7F5B4359-49BD-4F81-87DA-3502A642CC14}"/>
                </a:ext>
              </a:extLst>
            </p:cNvPr>
            <p:cNvGrpSpPr/>
            <p:nvPr/>
          </p:nvGrpSpPr>
          <p:grpSpPr>
            <a:xfrm>
              <a:off x="6770639" y="4933892"/>
              <a:ext cx="5105398" cy="1790698"/>
              <a:chOff x="838202" y="2438400"/>
              <a:chExt cx="5105398" cy="2057398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xmlns="" id="{D1DC5350-0109-4799-B29F-14BD235F834D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xmlns="" id="{532A6D39-BB84-4E99-82BE-0B6CBB01577A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F46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xmlns="" id="{797BC3E3-56FA-4AAA-953C-4E2F5AEBD8E8}"/>
                </a:ext>
              </a:extLst>
            </p:cNvPr>
            <p:cNvSpPr/>
            <p:nvPr/>
          </p:nvSpPr>
          <p:spPr>
            <a:xfrm>
              <a:off x="722884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XV-XVII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0CE7BFBB-E9FD-4291-9D1E-392C32762D78}"/>
              </a:ext>
            </a:extLst>
          </p:cNvPr>
          <p:cNvGrpSpPr/>
          <p:nvPr/>
        </p:nvGrpSpPr>
        <p:grpSpPr>
          <a:xfrm>
            <a:off x="628651" y="3700419"/>
            <a:ext cx="3829049" cy="1343024"/>
            <a:chOff x="838201" y="4933892"/>
            <a:chExt cx="5105398" cy="179069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08147DBC-1562-4B7B-955E-9A5ECFE3642B}"/>
                </a:ext>
              </a:extLst>
            </p:cNvPr>
            <p:cNvGrpSpPr/>
            <p:nvPr/>
          </p:nvGrpSpPr>
          <p:grpSpPr>
            <a:xfrm>
              <a:off x="838201" y="4933892"/>
              <a:ext cx="5105398" cy="1790698"/>
              <a:chOff x="838202" y="2438400"/>
              <a:chExt cx="5105398" cy="2057398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xmlns="" id="{6C5F18D1-233E-459F-A9A1-3C785C7DC119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xmlns="" id="{C3D90569-2038-4699-AD4F-2466D4AF519B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00CF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xmlns="" id="{6367453D-420B-4D30-B207-A57CC4372B2A}"/>
                </a:ext>
              </a:extLst>
            </p:cNvPr>
            <p:cNvSpPr/>
            <p:nvPr/>
          </p:nvSpPr>
          <p:spPr>
            <a:xfrm>
              <a:off x="131417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XV-XVI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F3231591-2AE6-4064-9D84-402B76CD1593}"/>
              </a:ext>
            </a:extLst>
          </p:cNvPr>
          <p:cNvGrpSpPr/>
          <p:nvPr/>
        </p:nvGrpSpPr>
        <p:grpSpPr>
          <a:xfrm>
            <a:off x="628651" y="2256830"/>
            <a:ext cx="3829049" cy="1343024"/>
            <a:chOff x="838201" y="3009107"/>
            <a:chExt cx="5105398" cy="179069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E69C64D8-76BA-47C1-B3F5-339643BE0FEB}"/>
                </a:ext>
              </a:extLst>
            </p:cNvPr>
            <p:cNvGrpSpPr/>
            <p:nvPr/>
          </p:nvGrpSpPr>
          <p:grpSpPr>
            <a:xfrm>
              <a:off x="838201" y="3009107"/>
              <a:ext cx="5105398" cy="1790698"/>
              <a:chOff x="838202" y="2438400"/>
              <a:chExt cx="5105398" cy="2057398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xmlns="" id="{DA723B64-8597-4560-BDD4-9C604D2EA64B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xmlns="" id="{924F9C22-7338-4783-9D1F-4F6669251F7D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49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xmlns="" id="{817205D1-8ECF-4ECE-A9DE-175B9F209F00}"/>
                </a:ext>
              </a:extLst>
            </p:cNvPr>
            <p:cNvSpPr/>
            <p:nvPr/>
          </p:nvSpPr>
          <p:spPr>
            <a:xfrm>
              <a:off x="131417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XIII-XV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4FC307E2-8C84-4E25-BF45-1D7184DA588B}"/>
              </a:ext>
            </a:extLst>
          </p:cNvPr>
          <p:cNvGrpSpPr/>
          <p:nvPr/>
        </p:nvGrpSpPr>
        <p:grpSpPr>
          <a:xfrm>
            <a:off x="1486934" y="184827"/>
            <a:ext cx="7471295" cy="1915834"/>
            <a:chOff x="1982578" y="246435"/>
            <a:chExt cx="9961727" cy="255444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592879B0-0D95-41F4-AF6C-356C03398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82578" y="246435"/>
              <a:ext cx="9961727" cy="2554445"/>
            </a:xfrm>
            <a:prstGeom prst="rect">
              <a:avLst/>
            </a:prstGeom>
          </p:spPr>
        </p:pic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xmlns="" id="{C514F8ED-55A3-41ED-A6BF-C88625750094}"/>
                </a:ext>
              </a:extLst>
            </p:cNvPr>
            <p:cNvSpPr/>
            <p:nvPr/>
          </p:nvSpPr>
          <p:spPr>
            <a:xfrm>
              <a:off x="2161760" y="419053"/>
              <a:ext cx="9471904" cy="204220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Vương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quốc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Lào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bước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vào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giai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đoạn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phát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triển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thịnh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vượng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vào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khoảng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thời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gian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nào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en-US" sz="240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" name="ChuongCam - 9Slide.vn">
            <a:extLst>
              <a:ext uri="{FF2B5EF4-FFF2-40B4-BE49-F238E27FC236}">
                <a16:creationId xmlns:a16="http://schemas.microsoft.com/office/drawing/2014/main" xmlns="" id="{655755B7-2B89-4C82-B7B3-A9A4AA6270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2451965"/>
            <a:ext cx="992210" cy="914480"/>
          </a:xfrm>
          <a:prstGeom prst="rect">
            <a:avLst/>
          </a:prstGeom>
        </p:spPr>
      </p:pic>
      <p:pic>
        <p:nvPicPr>
          <p:cNvPr id="116" name="ChuongLa - 9Slide.vn">
            <a:extLst>
              <a:ext uri="{FF2B5EF4-FFF2-40B4-BE49-F238E27FC236}">
                <a16:creationId xmlns:a16="http://schemas.microsoft.com/office/drawing/2014/main" xmlns="" id="{C86FD277-D7C1-4175-9CE8-89B100B9DF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3914731"/>
            <a:ext cx="992210" cy="914480"/>
          </a:xfrm>
          <a:prstGeom prst="rect">
            <a:avLst/>
          </a:prstGeom>
        </p:spPr>
      </p:pic>
      <p:pic>
        <p:nvPicPr>
          <p:cNvPr id="119" name="ChuongXanh - 9Slide.vn">
            <a:extLst>
              <a:ext uri="{FF2B5EF4-FFF2-40B4-BE49-F238E27FC236}">
                <a16:creationId xmlns:a16="http://schemas.microsoft.com/office/drawing/2014/main" xmlns="" id="{DCAFEAC0-B8B5-42C5-94DB-0577C814E6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2451965"/>
            <a:ext cx="992210" cy="914480"/>
          </a:xfrm>
          <a:prstGeom prst="rect">
            <a:avLst/>
          </a:prstGeom>
        </p:spPr>
      </p:pic>
      <p:pic>
        <p:nvPicPr>
          <p:cNvPr id="120" name="ChuongDo - 9Slide.vn">
            <a:extLst>
              <a:ext uri="{FF2B5EF4-FFF2-40B4-BE49-F238E27FC236}">
                <a16:creationId xmlns:a16="http://schemas.microsoft.com/office/drawing/2014/main" xmlns="" id="{F866C24F-F6FF-4EB3-A1BD-2435DD4370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3914731"/>
            <a:ext cx="992210" cy="91448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D88582B8-A3C9-486C-963D-8CEED620D8EC}"/>
              </a:ext>
            </a:extLst>
          </p:cNvPr>
          <p:cNvGrpSpPr/>
          <p:nvPr/>
        </p:nvGrpSpPr>
        <p:grpSpPr>
          <a:xfrm>
            <a:off x="-3085206" y="115464"/>
            <a:ext cx="3035028" cy="1747000"/>
            <a:chOff x="-4113608" y="153951"/>
            <a:chExt cx="4046704" cy="2329333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D664CCA0-10CD-421D-8230-24CED5AA5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-4113608" y="153951"/>
              <a:ext cx="1959439" cy="2329333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xmlns="" id="{37203794-B28C-4CE2-B01C-EED26C9C8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112293" flipV="1">
              <a:off x="-2097738" y="181379"/>
              <a:ext cx="2030834" cy="1467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xmlns="" id="{42F206FF-1C51-414C-8D57-DC6D2EEE0F95}"/>
                </a:ext>
              </a:extLst>
            </p:cNvPr>
            <p:cNvSpPr txBox="1"/>
            <p:nvPr/>
          </p:nvSpPr>
          <p:spPr>
            <a:xfrm>
              <a:off x="-1916107" y="437875"/>
              <a:ext cx="1699185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1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Yeahhh,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Đúng rồi!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Mình thích màu này!</a:t>
              </a:r>
              <a:endParaRPr lang="en-US" sz="675" kern="1200">
                <a:solidFill>
                  <a:prstClr val="black">
                    <a:lumMod val="65000"/>
                    <a:lumOff val="35000"/>
                  </a:prstClr>
                </a:solidFill>
                <a:latin typeface="iCiel Cadena" panose="02000503000000020004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8979E8AD-ADDD-4B2E-9AB0-12017073755C}"/>
              </a:ext>
            </a:extLst>
          </p:cNvPr>
          <p:cNvGrpSpPr/>
          <p:nvPr/>
        </p:nvGrpSpPr>
        <p:grpSpPr>
          <a:xfrm>
            <a:off x="-5045755" y="-226738"/>
            <a:ext cx="2302556" cy="2135218"/>
            <a:chOff x="-6727674" y="-791952"/>
            <a:chExt cx="3598081" cy="3336591"/>
          </a:xfrm>
        </p:grpSpPr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xmlns="" id="{C237501B-EC88-410C-A9A9-AFA955003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-6727674" y="-791952"/>
              <a:ext cx="2646923" cy="3336591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A843FEA3-3211-48AB-8C04-1405C0E2F2F5}"/>
                </a:ext>
              </a:extLst>
            </p:cNvPr>
            <p:cNvGrpSpPr/>
            <p:nvPr/>
          </p:nvGrpSpPr>
          <p:grpSpPr>
            <a:xfrm>
              <a:off x="-5243270" y="201217"/>
              <a:ext cx="2113677" cy="1527201"/>
              <a:chOff x="-6838077" y="4492546"/>
              <a:chExt cx="6547671" cy="4730906"/>
            </a:xfrm>
          </p:grpSpPr>
          <p:pic>
            <p:nvPicPr>
              <p:cNvPr id="170" name="Picture 169">
                <a:extLst>
                  <a:ext uri="{FF2B5EF4-FFF2-40B4-BE49-F238E27FC236}">
                    <a16:creationId xmlns:a16="http://schemas.microsoft.com/office/drawing/2014/main" xmlns="" id="{D9E75FE4-2C7F-446E-905E-B05955C15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21112293" flipV="1">
                <a:off x="-6838077" y="4492546"/>
                <a:ext cx="6547671" cy="4730906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xmlns="" id="{3E46CBDC-2473-4520-BE03-3E0637A23938}"/>
                  </a:ext>
                </a:extLst>
              </p:cNvPr>
              <p:cNvSpPr txBox="1"/>
              <p:nvPr/>
            </p:nvSpPr>
            <p:spPr>
              <a:xfrm>
                <a:off x="-6083938" y="5075963"/>
                <a:ext cx="5361939" cy="2905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800">
                  <a:buClrTx/>
                </a:pPr>
                <a:r>
                  <a:rPr lang="en-US" sz="180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Huhu,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chưa chính xác rồi!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Bạn chọn lại nha.</a:t>
                </a:r>
              </a:p>
            </p:txBody>
          </p:sp>
        </p:grp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1407C153-BFDD-497E-BDAA-AD051BD675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9931" y="235615"/>
            <a:ext cx="1161389" cy="1787807"/>
          </a:xfrm>
          <a:prstGeom prst="rect">
            <a:avLst/>
          </a:prstGeom>
        </p:spPr>
      </p:pic>
      <p:pic>
        <p:nvPicPr>
          <p:cNvPr id="40" name="AmthanhThua">
            <a:hlinkClick r:id="" action="ppaction://media"/>
            <a:extLst>
              <a:ext uri="{FF2B5EF4-FFF2-40B4-BE49-F238E27FC236}">
                <a16:creationId xmlns:a16="http://schemas.microsoft.com/office/drawing/2014/main" xmlns="" id="{EFDA2F55-E708-4EE1-A240-2D67B5AA90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33759" y="3305943"/>
            <a:ext cx="365522" cy="365522"/>
          </a:xfrm>
          <a:prstGeom prst="rect">
            <a:avLst/>
          </a:prstGeom>
        </p:spPr>
      </p:pic>
      <p:pic>
        <p:nvPicPr>
          <p:cNvPr id="41" name="nhacthang">
            <a:hlinkClick r:id="" action="ppaction://media"/>
            <a:extLst>
              <a:ext uri="{FF2B5EF4-FFF2-40B4-BE49-F238E27FC236}">
                <a16:creationId xmlns:a16="http://schemas.microsoft.com/office/drawing/2014/main" xmlns="" id="{AACE03CF-63A4-4F98-9320-28D8E9C8A9F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23894" y="2157298"/>
            <a:ext cx="365522" cy="36552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BB2E395B-C2FA-41C9-A955-F3A089DD4F32}"/>
              </a:ext>
            </a:extLst>
          </p:cNvPr>
          <p:cNvSpPr/>
          <p:nvPr/>
        </p:nvSpPr>
        <p:spPr>
          <a:xfrm>
            <a:off x="0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Thầy cô nhấp chuột</a:t>
            </a:r>
            <a:b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lần để hiện câu hỏi. Nhấp thêm 1 lần để hiện các đáp án 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BC63C546-6DB7-44C9-8EA9-413473C1BE35}"/>
              </a:ext>
            </a:extLst>
          </p:cNvPr>
          <p:cNvGrpSpPr/>
          <p:nvPr/>
        </p:nvGrpSpPr>
        <p:grpSpPr>
          <a:xfrm>
            <a:off x="3000374" y="5257800"/>
            <a:ext cx="3057526" cy="1485900"/>
            <a:chOff x="4000498" y="7010400"/>
            <a:chExt cx="4076701" cy="198120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xmlns="" id="{EB90D678-6311-432E-B99C-B1E3AF7BCC1E}"/>
                </a:ext>
              </a:extLst>
            </p:cNvPr>
            <p:cNvSpPr/>
            <p:nvPr/>
          </p:nvSpPr>
          <p:spPr>
            <a:xfrm>
              <a:off x="4000498" y="7010400"/>
              <a:ext cx="4076701" cy="1981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Thầy cô nhấp vào chiếc chuông     ở màu mà học sinh chọn để</a:t>
              </a:r>
              <a:b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kiểm tra đáp án</a:t>
              </a:r>
            </a:p>
          </p:txBody>
        </p:sp>
        <p:pic>
          <p:nvPicPr>
            <p:cNvPr id="50" name="ChuongCam - 9Slide.vn">
              <a:extLst>
                <a:ext uri="{FF2B5EF4-FFF2-40B4-BE49-F238E27FC236}">
                  <a16:creationId xmlns:a16="http://schemas.microsoft.com/office/drawing/2014/main" xmlns="" id="{4B7EBBD9-A585-4930-860B-F4F228859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51965" y="7594600"/>
              <a:ext cx="330708" cy="304800"/>
            </a:xfrm>
            <a:prstGeom prst="rect">
              <a:avLst/>
            </a:prstGeom>
          </p:spPr>
        </p:pic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8C4260CE-C32C-4DD3-8E61-B08357FC92E8}"/>
              </a:ext>
            </a:extLst>
          </p:cNvPr>
          <p:cNvSpPr/>
          <p:nvPr/>
        </p:nvSpPr>
        <p:spPr>
          <a:xfrm>
            <a:off x="6172198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 khi HS trả lời xong, thầy cô nhấp chuột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hoặc phím -&gt; để đến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 hỏi tiếp theo</a:t>
            </a:r>
          </a:p>
        </p:txBody>
      </p:sp>
    </p:spTree>
    <p:extLst>
      <p:ext uri="{BB962C8B-B14F-4D97-AF65-F5344CB8AC3E}">
        <p14:creationId xmlns:p14="http://schemas.microsoft.com/office/powerpoint/2010/main" val="415162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3437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 p14:bounceEnd="65000">
                                          <p:cBhvr>
                                            <p:cTn id="5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78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" fill="hold">
                          <p:stCondLst>
                            <p:cond delay="0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 p14:bounceEnd="57000">
                                          <p:cBhvr>
                                            <p:cTn id="8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 p14:bounceEnd="55000">
                                          <p:cBhvr>
                                            <p:cTn id="9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 p14:bounceEnd="57000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3432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>
                                          <p:cBhvr>
                                            <p:cTn id="5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78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" fill="hold">
                          <p:stCondLst>
                            <p:cond delay="0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>
                                          <p:cBhvr>
                                            <p:cTn id="8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F2F6135-AF68-4A64-8137-B70201CF8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4"/>
            <a:ext cx="9144000" cy="513323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4D2DA1AF-855F-46C2-8AE1-5718E4DFD783}"/>
              </a:ext>
            </a:extLst>
          </p:cNvPr>
          <p:cNvGrpSpPr/>
          <p:nvPr/>
        </p:nvGrpSpPr>
        <p:grpSpPr>
          <a:xfrm>
            <a:off x="5077979" y="2256830"/>
            <a:ext cx="3829049" cy="1343024"/>
            <a:chOff x="6770639" y="3009107"/>
            <a:chExt cx="5105398" cy="1790698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xmlns="" id="{07151055-1672-4C7E-BA92-63E851A005B3}"/>
                </a:ext>
              </a:extLst>
            </p:cNvPr>
            <p:cNvGrpSpPr/>
            <p:nvPr/>
          </p:nvGrpSpPr>
          <p:grpSpPr>
            <a:xfrm>
              <a:off x="6770639" y="3009107"/>
              <a:ext cx="5105398" cy="1790698"/>
              <a:chOff x="838202" y="2438400"/>
              <a:chExt cx="5105398" cy="2057398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xmlns="" id="{A6421F9E-FF9D-4A7C-9697-7F0260F96688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xmlns="" id="{112AD5E6-6201-4B49-AAE8-FFB92C6AFE43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337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xmlns="" id="{8FEB6CFE-AB0E-4B4E-B91D-88A1DA89A89A}"/>
                </a:ext>
              </a:extLst>
            </p:cNvPr>
            <p:cNvSpPr/>
            <p:nvPr/>
          </p:nvSpPr>
          <p:spPr>
            <a:xfrm>
              <a:off x="722884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Chùa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cột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8C8C043-95EA-4C88-BCE4-63900E1F20A4}"/>
              </a:ext>
            </a:extLst>
          </p:cNvPr>
          <p:cNvGrpSpPr/>
          <p:nvPr/>
        </p:nvGrpSpPr>
        <p:grpSpPr>
          <a:xfrm>
            <a:off x="5077979" y="3700419"/>
            <a:ext cx="3829049" cy="1343024"/>
            <a:chOff x="6770639" y="4933892"/>
            <a:chExt cx="5105398" cy="179069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7F5B4359-49BD-4F81-87DA-3502A642CC14}"/>
                </a:ext>
              </a:extLst>
            </p:cNvPr>
            <p:cNvGrpSpPr/>
            <p:nvPr/>
          </p:nvGrpSpPr>
          <p:grpSpPr>
            <a:xfrm>
              <a:off x="6770639" y="4933892"/>
              <a:ext cx="5105398" cy="1790698"/>
              <a:chOff x="838202" y="2438400"/>
              <a:chExt cx="5105398" cy="2057398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xmlns="" id="{D1DC5350-0109-4799-B29F-14BD235F834D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xmlns="" id="{532A6D39-BB84-4E99-82BE-0B6CBB01577A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F46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xmlns="" id="{797BC3E3-56FA-4AAA-953C-4E2F5AEBD8E8}"/>
                </a:ext>
              </a:extLst>
            </p:cNvPr>
            <p:cNvSpPr/>
            <p:nvPr/>
          </p:nvSpPr>
          <p:spPr>
            <a:xfrm>
              <a:off x="722884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Tượng</a:t>
              </a:r>
              <a:r>
                <a:rPr lang="en-US" sz="2700" kern="120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nữ</a:t>
              </a:r>
              <a:r>
                <a:rPr lang="en-US" sz="2700" kern="120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thần</a:t>
              </a:r>
              <a:r>
                <a:rPr lang="en-US" sz="2700" kern="120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tự</a:t>
              </a:r>
              <a:r>
                <a:rPr lang="en-US" sz="2700" kern="1200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do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0CE7BFBB-E9FD-4291-9D1E-392C32762D78}"/>
              </a:ext>
            </a:extLst>
          </p:cNvPr>
          <p:cNvGrpSpPr/>
          <p:nvPr/>
        </p:nvGrpSpPr>
        <p:grpSpPr>
          <a:xfrm>
            <a:off x="628651" y="3700419"/>
            <a:ext cx="3829049" cy="1343024"/>
            <a:chOff x="838201" y="4933892"/>
            <a:chExt cx="5105398" cy="179069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08147DBC-1562-4B7B-955E-9A5ECFE3642B}"/>
                </a:ext>
              </a:extLst>
            </p:cNvPr>
            <p:cNvGrpSpPr/>
            <p:nvPr/>
          </p:nvGrpSpPr>
          <p:grpSpPr>
            <a:xfrm>
              <a:off x="838201" y="4933892"/>
              <a:ext cx="5105398" cy="1790698"/>
              <a:chOff x="838202" y="2438400"/>
              <a:chExt cx="5105398" cy="2057398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xmlns="" id="{6C5F18D1-233E-459F-A9A1-3C785C7DC119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xmlns="" id="{C3D90569-2038-4699-AD4F-2466D4AF519B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00CF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xmlns="" id="{6367453D-420B-4D30-B207-A57CC4372B2A}"/>
                </a:ext>
              </a:extLst>
            </p:cNvPr>
            <p:cNvSpPr/>
            <p:nvPr/>
          </p:nvSpPr>
          <p:spPr>
            <a:xfrm>
              <a:off x="131417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Thạt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Luồng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F3231591-2AE6-4064-9D84-402B76CD1593}"/>
              </a:ext>
            </a:extLst>
          </p:cNvPr>
          <p:cNvGrpSpPr/>
          <p:nvPr/>
        </p:nvGrpSpPr>
        <p:grpSpPr>
          <a:xfrm>
            <a:off x="628651" y="2256830"/>
            <a:ext cx="3829049" cy="1343024"/>
            <a:chOff x="838201" y="3009107"/>
            <a:chExt cx="5105398" cy="179069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E69C64D8-76BA-47C1-B3F5-339643BE0FEB}"/>
                </a:ext>
              </a:extLst>
            </p:cNvPr>
            <p:cNvGrpSpPr/>
            <p:nvPr/>
          </p:nvGrpSpPr>
          <p:grpSpPr>
            <a:xfrm>
              <a:off x="838201" y="3009107"/>
              <a:ext cx="5105398" cy="1790698"/>
              <a:chOff x="838202" y="2438400"/>
              <a:chExt cx="5105398" cy="2057398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xmlns="" id="{DA723B64-8597-4560-BDD4-9C604D2EA64B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xmlns="" id="{924F9C22-7338-4783-9D1F-4F6669251F7D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49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xmlns="" id="{817205D1-8ECF-4ECE-A9DE-175B9F209F00}"/>
                </a:ext>
              </a:extLst>
            </p:cNvPr>
            <p:cNvSpPr/>
            <p:nvPr/>
          </p:nvSpPr>
          <p:spPr>
            <a:xfrm>
              <a:off x="131417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Cố</a:t>
              </a:r>
              <a:r>
                <a:rPr lang="en-US" sz="2700" kern="12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cung</a:t>
              </a:r>
              <a:endParaRPr lang="en-US" sz="2700" kern="12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4FC307E2-8C84-4E25-BF45-1D7184DA588B}"/>
              </a:ext>
            </a:extLst>
          </p:cNvPr>
          <p:cNvGrpSpPr/>
          <p:nvPr/>
        </p:nvGrpSpPr>
        <p:grpSpPr>
          <a:xfrm>
            <a:off x="1486934" y="184827"/>
            <a:ext cx="7471295" cy="1915834"/>
            <a:chOff x="1982578" y="246435"/>
            <a:chExt cx="9961727" cy="255444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592879B0-0D95-41F4-AF6C-356C03398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82578" y="246435"/>
              <a:ext cx="9961727" cy="2554445"/>
            </a:xfrm>
            <a:prstGeom prst="rect">
              <a:avLst/>
            </a:prstGeom>
          </p:spPr>
        </p:pic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xmlns="" id="{C514F8ED-55A3-41ED-A6BF-C88625750094}"/>
                </a:ext>
              </a:extLst>
            </p:cNvPr>
            <p:cNvSpPr/>
            <p:nvPr/>
          </p:nvSpPr>
          <p:spPr>
            <a:xfrm>
              <a:off x="2161760" y="419053"/>
              <a:ext cx="9471904" cy="204220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Công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trình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kiến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trúc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tiêu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biểu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nhất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ở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Lào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:</a:t>
              </a:r>
              <a:endParaRPr lang="en-US" sz="240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iCiel Cadena" panose="02000503000000020004" pitchFamily="50" charset="0"/>
              </a:endParaRPr>
            </a:p>
          </p:txBody>
        </p:sp>
      </p:grpSp>
      <p:pic>
        <p:nvPicPr>
          <p:cNvPr id="2" name="ChuongCam - 9Slide.vn">
            <a:extLst>
              <a:ext uri="{FF2B5EF4-FFF2-40B4-BE49-F238E27FC236}">
                <a16:creationId xmlns:a16="http://schemas.microsoft.com/office/drawing/2014/main" xmlns="" id="{655755B7-2B89-4C82-B7B3-A9A4AA6270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2451965"/>
            <a:ext cx="992210" cy="914480"/>
          </a:xfrm>
          <a:prstGeom prst="rect">
            <a:avLst/>
          </a:prstGeom>
        </p:spPr>
      </p:pic>
      <p:pic>
        <p:nvPicPr>
          <p:cNvPr id="116" name="ChuongLa - 9Slide.vn">
            <a:extLst>
              <a:ext uri="{FF2B5EF4-FFF2-40B4-BE49-F238E27FC236}">
                <a16:creationId xmlns:a16="http://schemas.microsoft.com/office/drawing/2014/main" xmlns="" id="{C86FD277-D7C1-4175-9CE8-89B100B9DF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3914731"/>
            <a:ext cx="992210" cy="914480"/>
          </a:xfrm>
          <a:prstGeom prst="rect">
            <a:avLst/>
          </a:prstGeom>
        </p:spPr>
      </p:pic>
      <p:pic>
        <p:nvPicPr>
          <p:cNvPr id="119" name="ChuongXanh - 9Slide.vn">
            <a:extLst>
              <a:ext uri="{FF2B5EF4-FFF2-40B4-BE49-F238E27FC236}">
                <a16:creationId xmlns:a16="http://schemas.microsoft.com/office/drawing/2014/main" xmlns="" id="{DCAFEAC0-B8B5-42C5-94DB-0577C814E6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2451965"/>
            <a:ext cx="992210" cy="914480"/>
          </a:xfrm>
          <a:prstGeom prst="rect">
            <a:avLst/>
          </a:prstGeom>
        </p:spPr>
      </p:pic>
      <p:pic>
        <p:nvPicPr>
          <p:cNvPr id="120" name="ChuongDo - 9Slide.vn">
            <a:extLst>
              <a:ext uri="{FF2B5EF4-FFF2-40B4-BE49-F238E27FC236}">
                <a16:creationId xmlns:a16="http://schemas.microsoft.com/office/drawing/2014/main" xmlns="" id="{F866C24F-F6FF-4EB3-A1BD-2435DD4370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3914731"/>
            <a:ext cx="992210" cy="91448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D88582B8-A3C9-486C-963D-8CEED620D8EC}"/>
              </a:ext>
            </a:extLst>
          </p:cNvPr>
          <p:cNvGrpSpPr/>
          <p:nvPr/>
        </p:nvGrpSpPr>
        <p:grpSpPr>
          <a:xfrm>
            <a:off x="-3085206" y="115287"/>
            <a:ext cx="3035028" cy="1747354"/>
            <a:chOff x="-4113608" y="153715"/>
            <a:chExt cx="4046704" cy="232980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D664CCA0-10CD-421D-8230-24CED5AA5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-4113608" y="153715"/>
              <a:ext cx="1959439" cy="2329805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xmlns="" id="{37203794-B28C-4CE2-B01C-EED26C9C8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112293" flipV="1">
              <a:off x="-2097738" y="181379"/>
              <a:ext cx="2030834" cy="1467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xmlns="" id="{42F206FF-1C51-414C-8D57-DC6D2EEE0F95}"/>
                </a:ext>
              </a:extLst>
            </p:cNvPr>
            <p:cNvSpPr txBox="1"/>
            <p:nvPr/>
          </p:nvSpPr>
          <p:spPr>
            <a:xfrm>
              <a:off x="-1916107" y="437875"/>
              <a:ext cx="1699185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1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Yeahhh,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Đúng rồi!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Mình thích màu này!</a:t>
              </a:r>
              <a:endParaRPr lang="en-US" sz="675" kern="1200">
                <a:solidFill>
                  <a:prstClr val="black">
                    <a:lumMod val="65000"/>
                    <a:lumOff val="35000"/>
                  </a:prstClr>
                </a:solidFill>
                <a:latin typeface="iCiel Cadena" panose="02000503000000020004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8979E8AD-ADDD-4B2E-9AB0-12017073755C}"/>
              </a:ext>
            </a:extLst>
          </p:cNvPr>
          <p:cNvGrpSpPr/>
          <p:nvPr/>
        </p:nvGrpSpPr>
        <p:grpSpPr>
          <a:xfrm>
            <a:off x="-5045755" y="-226738"/>
            <a:ext cx="2302556" cy="2135218"/>
            <a:chOff x="-6727674" y="-791952"/>
            <a:chExt cx="3598081" cy="3336591"/>
          </a:xfrm>
        </p:grpSpPr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xmlns="" id="{C237501B-EC88-410C-A9A9-AFA955003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-6727674" y="-791952"/>
              <a:ext cx="2646923" cy="3336591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A843FEA3-3211-48AB-8C04-1405C0E2F2F5}"/>
                </a:ext>
              </a:extLst>
            </p:cNvPr>
            <p:cNvGrpSpPr/>
            <p:nvPr/>
          </p:nvGrpSpPr>
          <p:grpSpPr>
            <a:xfrm>
              <a:off x="-5243270" y="201217"/>
              <a:ext cx="2113677" cy="1527201"/>
              <a:chOff x="-6838077" y="4492546"/>
              <a:chExt cx="6547671" cy="4730906"/>
            </a:xfrm>
          </p:grpSpPr>
          <p:pic>
            <p:nvPicPr>
              <p:cNvPr id="170" name="Picture 169">
                <a:extLst>
                  <a:ext uri="{FF2B5EF4-FFF2-40B4-BE49-F238E27FC236}">
                    <a16:creationId xmlns:a16="http://schemas.microsoft.com/office/drawing/2014/main" xmlns="" id="{D9E75FE4-2C7F-446E-905E-B05955C15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21112293" flipV="1">
                <a:off x="-6838077" y="4492546"/>
                <a:ext cx="6547671" cy="4730906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xmlns="" id="{3E46CBDC-2473-4520-BE03-3E0637A23938}"/>
                  </a:ext>
                </a:extLst>
              </p:cNvPr>
              <p:cNvSpPr txBox="1"/>
              <p:nvPr/>
            </p:nvSpPr>
            <p:spPr>
              <a:xfrm>
                <a:off x="-6083938" y="5075963"/>
                <a:ext cx="5361939" cy="2905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800">
                  <a:buClrTx/>
                </a:pPr>
                <a:r>
                  <a:rPr lang="en-US" sz="180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Huhu,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chưa chính xác rồi!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Bạn chọn lại nha.</a:t>
                </a:r>
              </a:p>
            </p:txBody>
          </p:sp>
        </p:grp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1407C153-BFDD-497E-BDAA-AD051BD675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9931" y="235615"/>
            <a:ext cx="1161389" cy="1787807"/>
          </a:xfrm>
          <a:prstGeom prst="rect">
            <a:avLst/>
          </a:prstGeom>
        </p:spPr>
      </p:pic>
      <p:pic>
        <p:nvPicPr>
          <p:cNvPr id="40" name="AmthanhThua">
            <a:hlinkClick r:id="" action="ppaction://media"/>
            <a:extLst>
              <a:ext uri="{FF2B5EF4-FFF2-40B4-BE49-F238E27FC236}">
                <a16:creationId xmlns:a16="http://schemas.microsoft.com/office/drawing/2014/main" xmlns="" id="{79E4C43B-743A-4F0F-9457-9B15D0352D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33759" y="3305943"/>
            <a:ext cx="365522" cy="365522"/>
          </a:xfrm>
          <a:prstGeom prst="rect">
            <a:avLst/>
          </a:prstGeom>
        </p:spPr>
      </p:pic>
      <p:pic>
        <p:nvPicPr>
          <p:cNvPr id="41" name="nhacthang">
            <a:hlinkClick r:id="" action="ppaction://media"/>
            <a:extLst>
              <a:ext uri="{FF2B5EF4-FFF2-40B4-BE49-F238E27FC236}">
                <a16:creationId xmlns:a16="http://schemas.microsoft.com/office/drawing/2014/main" xmlns="" id="{86A70F6A-9D3B-4ACB-882F-2876B15E069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23894" y="2157298"/>
            <a:ext cx="365522" cy="36552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B652F8BC-97FB-47AB-82B1-333028644943}"/>
              </a:ext>
            </a:extLst>
          </p:cNvPr>
          <p:cNvSpPr/>
          <p:nvPr/>
        </p:nvSpPr>
        <p:spPr>
          <a:xfrm>
            <a:off x="0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Thầy cô nhấp chuột</a:t>
            </a:r>
            <a:b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lần để hiện câu hỏi. Nhấp thêm 1 lần để hiện các đáp án 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6F9F28A6-3370-4926-8D39-EA3FF6C22E23}"/>
              </a:ext>
            </a:extLst>
          </p:cNvPr>
          <p:cNvGrpSpPr/>
          <p:nvPr/>
        </p:nvGrpSpPr>
        <p:grpSpPr>
          <a:xfrm>
            <a:off x="3000374" y="5257800"/>
            <a:ext cx="3057526" cy="1485900"/>
            <a:chOff x="4000498" y="7010400"/>
            <a:chExt cx="4076701" cy="198120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xmlns="" id="{B59A7A73-0A00-4DF2-9B48-616F35BC91FB}"/>
                </a:ext>
              </a:extLst>
            </p:cNvPr>
            <p:cNvSpPr/>
            <p:nvPr/>
          </p:nvSpPr>
          <p:spPr>
            <a:xfrm>
              <a:off x="4000498" y="7010400"/>
              <a:ext cx="4076701" cy="1981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Thầy cô nhấp vào chiếc chuông     ở màu mà học sinh chọn để</a:t>
              </a:r>
              <a:b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kiểm tra đáp án</a:t>
              </a:r>
            </a:p>
          </p:txBody>
        </p:sp>
        <p:pic>
          <p:nvPicPr>
            <p:cNvPr id="50" name="ChuongCam - 9Slide.vn">
              <a:extLst>
                <a:ext uri="{FF2B5EF4-FFF2-40B4-BE49-F238E27FC236}">
                  <a16:creationId xmlns:a16="http://schemas.microsoft.com/office/drawing/2014/main" xmlns="" id="{B4A6999F-B362-4C41-8988-BD1A0E09E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51965" y="7594600"/>
              <a:ext cx="330708" cy="304800"/>
            </a:xfrm>
            <a:prstGeom prst="rect">
              <a:avLst/>
            </a:prstGeom>
          </p:spPr>
        </p:pic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BB23BD5A-2150-42B4-B72D-392E3FB2285F}"/>
              </a:ext>
            </a:extLst>
          </p:cNvPr>
          <p:cNvSpPr/>
          <p:nvPr/>
        </p:nvSpPr>
        <p:spPr>
          <a:xfrm>
            <a:off x="6172198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 khi HS trả lời xong, thầy cô nhấp chuột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hoặc phím -&gt; để đến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 hỏi tiếp theo</a:t>
            </a:r>
          </a:p>
        </p:txBody>
      </p:sp>
    </p:spTree>
    <p:extLst>
      <p:ext uri="{BB962C8B-B14F-4D97-AF65-F5344CB8AC3E}">
        <p14:creationId xmlns:p14="http://schemas.microsoft.com/office/powerpoint/2010/main" val="168813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 p14:bounceEnd="57000">
                                          <p:cBhvr>
                                            <p:cTn id="5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 p14:bounceEnd="57000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 p14:bounceEnd="55000">
                                          <p:cBhvr>
                                            <p:cTn id="7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1" dur="3437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 p14:bounceEnd="65000">
                                          <p:cBhvr>
                                            <p:cTn id="8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>
                                          <p:cBhvr>
                                            <p:cTn id="5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1" dur="3432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>
                                          <p:cBhvr>
                                            <p:cTn id="8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FDD4CA-A9E1-452B-BFCA-22D90E773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860" y="0"/>
            <a:ext cx="9161860" cy="51435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1E6D8704-4E40-4128-8BDA-4D6D4EFB4243}"/>
              </a:ext>
            </a:extLst>
          </p:cNvPr>
          <p:cNvGrpSpPr/>
          <p:nvPr/>
        </p:nvGrpSpPr>
        <p:grpSpPr>
          <a:xfrm>
            <a:off x="4240283" y="156769"/>
            <a:ext cx="3258897" cy="1440417"/>
            <a:chOff x="1034003" y="260315"/>
            <a:chExt cx="4656152" cy="2057997"/>
          </a:xfrm>
        </p:grpSpPr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xmlns="" id="{73CD59DB-4B97-4529-990F-B877A9AC8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4003" y="583667"/>
              <a:ext cx="4656152" cy="1734645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xmlns="" id="{A950A63E-AF72-41C5-AED0-2D55950409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1615" y="260315"/>
              <a:ext cx="1486839" cy="712987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xmlns="" id="{6DD72B97-8F2B-4723-9F67-FD81B5B68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37586" y="282051"/>
              <a:ext cx="1493199" cy="694316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xmlns="" id="{777F623B-A4E0-4946-935C-4F7F0101F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01381" y="757566"/>
              <a:ext cx="4321396" cy="1386847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78237F3-1A79-4E86-B92E-4A05214A53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574" y="171982"/>
            <a:ext cx="4037426" cy="4677562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2E884C81-856F-47B0-B589-654CA907BE79}"/>
              </a:ext>
            </a:extLst>
          </p:cNvPr>
          <p:cNvGrpSpPr/>
          <p:nvPr/>
        </p:nvGrpSpPr>
        <p:grpSpPr>
          <a:xfrm>
            <a:off x="3808343" y="2147179"/>
            <a:ext cx="4710905" cy="2798273"/>
            <a:chOff x="5077790" y="2862904"/>
            <a:chExt cx="6281207" cy="373103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E4B083C1-8CDA-45C3-9563-147B5F287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62600" y="2862904"/>
              <a:ext cx="5170488" cy="373103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69D40F75-95EF-4849-B5FF-3CADEF718F98}"/>
                </a:ext>
              </a:extLst>
            </p:cNvPr>
            <p:cNvSpPr txBox="1"/>
            <p:nvPr/>
          </p:nvSpPr>
          <p:spPr>
            <a:xfrm>
              <a:off x="5077790" y="3805221"/>
              <a:ext cx="6281207" cy="203132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33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Cảm ơn các bạn</a:t>
              </a:r>
            </a:p>
            <a:p>
              <a:pPr algn="ctr" defTabSz="685800">
                <a:buClrTx/>
              </a:pPr>
              <a:r>
                <a:rPr lang="en-US" sz="33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đã chọn vòng cổ</a:t>
              </a:r>
            </a:p>
            <a:p>
              <a:pPr algn="ctr" defTabSz="685800">
                <a:buClrTx/>
              </a:pPr>
              <a:r>
                <a:rPr lang="en-US" sz="33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cho tớ!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877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03D4E51-7AF3-7944-993B-72B0687F988B}"/>
              </a:ext>
            </a:extLst>
          </p:cNvPr>
          <p:cNvSpPr/>
          <p:nvPr/>
        </p:nvSpPr>
        <p:spPr>
          <a:xfrm>
            <a:off x="1357147" y="1862261"/>
            <a:ext cx="623123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>
              <a:buClrTx/>
              <a:buFontTx/>
              <a:buNone/>
              <a:defRPr/>
            </a:pPr>
            <a:r>
              <a:rPr lang="en-US" sz="6600" b="1" kern="120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391151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7914" y="1424763"/>
            <a:ext cx="56990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rong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thành tựu văn hóa tiêu biểu của đất nước Lào em ấn tượng nhất với thành tựu nào? vì sao?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03D4E51-7AF3-7944-993B-72B0687F988B}"/>
              </a:ext>
            </a:extLst>
          </p:cNvPr>
          <p:cNvSpPr/>
          <p:nvPr/>
        </p:nvSpPr>
        <p:spPr>
          <a:xfrm>
            <a:off x="2803782" y="642832"/>
            <a:ext cx="37671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>
              <a:buClrTx/>
              <a:buFontTx/>
              <a:buNone/>
              <a:defRPr/>
            </a:pPr>
            <a:r>
              <a:rPr lang="en-US" sz="4000" b="1" kern="120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313826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482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53" y="336213"/>
            <a:ext cx="6685514" cy="4515673"/>
          </a:xfrm>
          <a:prstGeom prst="rect">
            <a:avLst/>
          </a:prstGeom>
        </p:spPr>
      </p:pic>
      <p:pic>
        <p:nvPicPr>
          <p:cNvPr id="429" name="Google Shape;429;p45"/>
          <p:cNvPicPr preferRelativeResize="0"/>
          <p:nvPr/>
        </p:nvPicPr>
        <p:blipFill rotWithShape="1">
          <a:blip r:embed="rId5">
            <a:alphaModFix amt="56000"/>
          </a:blip>
          <a:srcRect l="14508" t="32951" r="10161" b="23799"/>
          <a:stretch/>
        </p:blipFill>
        <p:spPr>
          <a:xfrm>
            <a:off x="913025" y="2173162"/>
            <a:ext cx="4736350" cy="60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45"/>
          <p:cNvPicPr preferRelativeResize="0"/>
          <p:nvPr/>
        </p:nvPicPr>
        <p:blipFill rotWithShape="1">
          <a:blip r:embed="rId6">
            <a:alphaModFix/>
          </a:blip>
          <a:srcRect t="79" b="79"/>
          <a:stretch/>
        </p:blipFill>
        <p:spPr>
          <a:xfrm>
            <a:off x="6974250" y="3606985"/>
            <a:ext cx="2169750" cy="1279375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p45"/>
          <p:cNvSpPr txBox="1">
            <a:spLocks noGrp="1"/>
          </p:cNvSpPr>
          <p:nvPr>
            <p:ph type="ctrTitle"/>
          </p:nvPr>
        </p:nvSpPr>
        <p:spPr>
          <a:xfrm>
            <a:off x="709880" y="992188"/>
            <a:ext cx="5714002" cy="112766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b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Vương quốc Lào</a:t>
            </a:r>
            <a:endParaRPr sz="5400" b="1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5" name="Google Shape;435;p45"/>
          <p:cNvPicPr preferRelativeResize="0"/>
          <p:nvPr/>
        </p:nvPicPr>
        <p:blipFill rotWithShape="1">
          <a:blip r:embed="rId7">
            <a:alphaModFix/>
          </a:blip>
          <a:srcRect t="475" b="475"/>
          <a:stretch/>
        </p:blipFill>
        <p:spPr>
          <a:xfrm rot="1286753">
            <a:off x="7788519" y="2685326"/>
            <a:ext cx="481498" cy="158764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144886" y="250650"/>
            <a:ext cx="17043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914367" y="336213"/>
            <a:ext cx="1938995" cy="1903956"/>
            <a:chOff x="6559431" y="0"/>
            <a:chExt cx="1938995" cy="1903956"/>
          </a:xfrm>
        </p:grpSpPr>
        <p:pic>
          <p:nvPicPr>
            <p:cNvPr id="430" name="Google Shape;430;p45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559431" y="0"/>
              <a:ext cx="1938995" cy="19039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631649" y="191723"/>
              <a:ext cx="1681134" cy="1423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52"/>
          <p:cNvSpPr txBox="1">
            <a:spLocks noGrp="1"/>
          </p:cNvSpPr>
          <p:nvPr>
            <p:ph type="title"/>
          </p:nvPr>
        </p:nvSpPr>
        <p:spPr>
          <a:xfrm>
            <a:off x="745045" y="2571750"/>
            <a:ext cx="2271348" cy="15420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 Q</a:t>
            </a:r>
            <a:r>
              <a:rPr lang="en" sz="2400" b="1" dirty="0" smtClean="0">
                <a:latin typeface="Times New Roman" pitchFamily="18" charset="0"/>
                <a:cs typeface="Times New Roman" pitchFamily="18" charset="0"/>
              </a:rPr>
              <a:t>uá trình hình thành và phát triển của Vương quốc</a:t>
            </a:r>
            <a:endParaRPr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7" name="Google Shape;537;p52"/>
          <p:cNvSpPr txBox="1">
            <a:spLocks noGrp="1"/>
          </p:cNvSpPr>
          <p:nvPr>
            <p:ph type="title" idx="2"/>
          </p:nvPr>
        </p:nvSpPr>
        <p:spPr>
          <a:xfrm>
            <a:off x="3689321" y="2526950"/>
            <a:ext cx="1860385" cy="15420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smtClean="0">
                <a:latin typeface="Times New Roman" pitchFamily="18" charset="0"/>
                <a:cs typeface="Times New Roman" pitchFamily="18" charset="0"/>
              </a:rPr>
              <a:t>2. Vương quốc Lào thời Lang Xang</a:t>
            </a:r>
            <a:endParaRPr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9" name="Google Shape;539;p52"/>
          <p:cNvSpPr txBox="1">
            <a:spLocks noGrp="1"/>
          </p:cNvSpPr>
          <p:nvPr>
            <p:ph type="title" idx="4"/>
          </p:nvPr>
        </p:nvSpPr>
        <p:spPr>
          <a:xfrm>
            <a:off x="6302670" y="2571750"/>
            <a:ext cx="2143500" cy="15420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 M</a:t>
            </a:r>
            <a:r>
              <a:rPr lang="en" sz="2400" b="1" dirty="0" smtClean="0">
                <a:latin typeface="Times New Roman" pitchFamily="18" charset="0"/>
                <a:cs typeface="Times New Roman" pitchFamily="18" charset="0"/>
              </a:rPr>
              <a:t>ột số nét tiêu biểu về văn hóa</a:t>
            </a:r>
            <a:endParaRPr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1" name="Google Shape;541;p52"/>
          <p:cNvSpPr txBox="1">
            <a:spLocks noGrp="1"/>
          </p:cNvSpPr>
          <p:nvPr>
            <p:ph type="title" idx="6"/>
          </p:nvPr>
        </p:nvSpPr>
        <p:spPr>
          <a:xfrm>
            <a:off x="2787458" y="676813"/>
            <a:ext cx="366411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/>
              <a:t>NỘI  DUNG</a:t>
            </a:r>
            <a:endParaRPr lang="en-US" sz="3600" b="1" dirty="0"/>
          </a:p>
        </p:txBody>
      </p:sp>
      <p:pic>
        <p:nvPicPr>
          <p:cNvPr id="542" name="Google Shape;542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8680" y="1369451"/>
            <a:ext cx="513926" cy="1157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3848" y="1866225"/>
            <a:ext cx="574600" cy="66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82728" y="1535605"/>
            <a:ext cx="574600" cy="991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" grpId="0"/>
      <p:bldP spid="537" grpId="0"/>
      <p:bldP spid="5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Google Shape;519;p51"/>
          <p:cNvPicPr preferRelativeResize="0"/>
          <p:nvPr/>
        </p:nvPicPr>
        <p:blipFill rotWithShape="1">
          <a:blip r:embed="rId3">
            <a:alphaModFix amt="56000"/>
          </a:blip>
          <a:srcRect l="14508" t="32951" r="10161" b="23799"/>
          <a:stretch/>
        </p:blipFill>
        <p:spPr>
          <a:xfrm>
            <a:off x="3913960" y="4097173"/>
            <a:ext cx="4822100" cy="76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 flipH="1">
            <a:off x="-562201" y="135700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32756" y="1033750"/>
            <a:ext cx="1202175" cy="1234200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p51"/>
          <p:cNvSpPr txBox="1">
            <a:spLocks noGrp="1"/>
          </p:cNvSpPr>
          <p:nvPr>
            <p:ph type="ctrTitle"/>
          </p:nvPr>
        </p:nvSpPr>
        <p:spPr>
          <a:xfrm>
            <a:off x="4191419" y="2467326"/>
            <a:ext cx="4497088" cy="137327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Quá trình hình thành và phát triển của Vương quốc</a:t>
            </a:r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3" name="Google Shape;523;p51"/>
          <p:cNvSpPr txBox="1">
            <a:spLocks noGrp="1"/>
          </p:cNvSpPr>
          <p:nvPr>
            <p:ph type="title" idx="2"/>
          </p:nvPr>
        </p:nvSpPr>
        <p:spPr>
          <a:xfrm>
            <a:off x="5731594" y="1120143"/>
            <a:ext cx="1204500" cy="106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01</a:t>
            </a:r>
            <a:endParaRPr/>
          </a:p>
        </p:txBody>
      </p:sp>
      <p:pic>
        <p:nvPicPr>
          <p:cNvPr id="525" name="Google Shape;525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9836" y="1650843"/>
            <a:ext cx="2770349" cy="226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p5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25119" y="831418"/>
            <a:ext cx="949900" cy="163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p5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230472" y="4440350"/>
            <a:ext cx="837854" cy="84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51"/>
          <p:cNvPicPr preferRelativeResize="0"/>
          <p:nvPr/>
        </p:nvPicPr>
        <p:blipFill rotWithShape="1">
          <a:blip r:embed="rId9">
            <a:alphaModFix/>
          </a:blip>
          <a:srcRect l="357" r="347"/>
          <a:stretch/>
        </p:blipFill>
        <p:spPr>
          <a:xfrm rot="10800000">
            <a:off x="7799302" y="34625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5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-124627" y="4036156"/>
            <a:ext cx="837850" cy="1144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p51"/>
          <p:cNvPicPr preferRelativeResize="0"/>
          <p:nvPr/>
        </p:nvPicPr>
        <p:blipFill rotWithShape="1">
          <a:blip r:embed="rId9">
            <a:alphaModFix/>
          </a:blip>
          <a:srcRect l="357" r="347"/>
          <a:stretch/>
        </p:blipFill>
        <p:spPr>
          <a:xfrm rot="10800000" flipH="1">
            <a:off x="2" y="57350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-137257" y="-20059"/>
            <a:ext cx="3505537" cy="49747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39869" y="225468"/>
            <a:ext cx="71398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713" y="1791570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Thơng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33184" y="2844104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Lùm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655" y="3896638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02479" y="2359853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Ngừm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2055" y="3458535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Xang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3397" y="4077745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1353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87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21" y="225467"/>
            <a:ext cx="8567802" cy="47223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35346" y="1202466"/>
            <a:ext cx="3886191" cy="2738568"/>
            <a:chOff x="134930" y="1230225"/>
            <a:chExt cx="3886191" cy="27385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05" t="25571" r="11646" b="5997"/>
            <a:stretch/>
          </p:blipFill>
          <p:spPr>
            <a:xfrm>
              <a:off x="2681238" y="1650238"/>
              <a:ext cx="1339883" cy="1665962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930" y="1230225"/>
              <a:ext cx="2834406" cy="208597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73849" y="3445573"/>
              <a:ext cx="2536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Lào</a:t>
              </a:r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Thơng</a:t>
              </a:r>
              <a:endPara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917661" y="1359598"/>
            <a:ext cx="3861350" cy="2738568"/>
            <a:chOff x="4917661" y="1359598"/>
            <a:chExt cx="3861350" cy="273856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5"/>
            <a:srcRect t="1" b="48385"/>
            <a:stretch/>
          </p:blipFill>
          <p:spPr>
            <a:xfrm>
              <a:off x="5889357" y="1359598"/>
              <a:ext cx="1732346" cy="164482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41142" y="2058381"/>
              <a:ext cx="1837869" cy="138719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/>
            <a:srcRect t="1" b="48385"/>
            <a:stretch/>
          </p:blipFill>
          <p:spPr>
            <a:xfrm>
              <a:off x="4917661" y="1779611"/>
              <a:ext cx="1732346" cy="164482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672982" y="3574946"/>
              <a:ext cx="2536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Lào</a:t>
              </a:r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ùm</a:t>
              </a:r>
              <a:endPara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199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heme/theme1.xml><?xml version="1.0" encoding="utf-8"?>
<a:theme xmlns:a="http://schemas.openxmlformats.org/drawingml/2006/main" name="Language Arts for High School - 9th Grade: POV and Narrative Voice by Slidesgo">
  <a:themeElements>
    <a:clrScheme name="Simple Light">
      <a:dk1>
        <a:srgbClr val="783F04"/>
      </a:dk1>
      <a:lt1>
        <a:srgbClr val="FFFFFF"/>
      </a:lt1>
      <a:dk2>
        <a:srgbClr val="C24445"/>
      </a:dk2>
      <a:lt2>
        <a:srgbClr val="FFFFFF"/>
      </a:lt2>
      <a:accent1>
        <a:srgbClr val="D3A245"/>
      </a:accent1>
      <a:accent2>
        <a:srgbClr val="72627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783F0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Blank.potx" id="{4C410E64-73D4-4894-A16A-B0A564A2C1B3}" vid="{BD11DD77-7AB8-40E7-98B4-F754939C4E0E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972</Words>
  <Application>Microsoft Office PowerPoint</Application>
  <PresentationFormat>On-screen Show (16:9)</PresentationFormat>
  <Paragraphs>131</Paragraphs>
  <Slides>38</Slides>
  <Notes>17</Notes>
  <HiddenSlides>0</HiddenSlides>
  <MMClips>10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1" baseType="lpstr">
      <vt:lpstr>Arial</vt:lpstr>
      <vt:lpstr>#9Slide02 Noi dung dai</vt:lpstr>
      <vt:lpstr>Nunito</vt:lpstr>
      <vt:lpstr>Times New Roman</vt:lpstr>
      <vt:lpstr>#9Slide02 Tieu de dai</vt:lpstr>
      <vt:lpstr>Wingdings</vt:lpstr>
      <vt:lpstr>iCiel Cadena</vt:lpstr>
      <vt:lpstr>Poppins</vt:lpstr>
      <vt:lpstr>Aref Ruqaa</vt:lpstr>
      <vt:lpstr>Anaheim</vt:lpstr>
      <vt:lpstr>Calibri</vt:lpstr>
      <vt:lpstr>Language Arts for High School - 9th Grade: POV and Narrative Voice by Slidesgo</vt:lpstr>
      <vt:lpstr>Office Theme</vt:lpstr>
      <vt:lpstr>PowerPoint Presentation</vt:lpstr>
      <vt:lpstr>PowerPoint Presentation</vt:lpstr>
      <vt:lpstr>PowerPoint Presentation</vt:lpstr>
      <vt:lpstr>Vương quốc Lào</vt:lpstr>
      <vt:lpstr>1. Quá trình hình thành và phát triển của Vương quốc</vt:lpstr>
      <vt:lpstr>Quá trình hình thành và phát triển của Vương quốc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Vương quốc Lào</dc:title>
  <dc:creator>Administrator</dc:creator>
  <cp:lastModifiedBy>Admin</cp:lastModifiedBy>
  <cp:revision>37</cp:revision>
  <dcterms:modified xsi:type="dcterms:W3CDTF">2022-11-06T08:57:20Z</dcterms:modified>
</cp:coreProperties>
</file>