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315" r:id="rId2"/>
    <p:sldId id="316" r:id="rId3"/>
    <p:sldId id="356" r:id="rId4"/>
    <p:sldId id="297" r:id="rId5"/>
    <p:sldId id="261" r:id="rId6"/>
    <p:sldId id="338" r:id="rId7"/>
    <p:sldId id="347" r:id="rId8"/>
    <p:sldId id="299" r:id="rId9"/>
    <p:sldId id="352" r:id="rId10"/>
    <p:sldId id="317" r:id="rId11"/>
    <p:sldId id="345" r:id="rId12"/>
    <p:sldId id="288" r:id="rId13"/>
    <p:sldId id="309" r:id="rId14"/>
    <p:sldId id="312" r:id="rId15"/>
    <p:sldId id="346" r:id="rId16"/>
    <p:sldId id="320" r:id="rId17"/>
    <p:sldId id="318" r:id="rId18"/>
    <p:sldId id="321" r:id="rId19"/>
    <p:sldId id="322" r:id="rId20"/>
    <p:sldId id="325" r:id="rId21"/>
    <p:sldId id="341" r:id="rId22"/>
    <p:sldId id="326" r:id="rId23"/>
    <p:sldId id="327" r:id="rId24"/>
    <p:sldId id="328" r:id="rId25"/>
    <p:sldId id="340" r:id="rId26"/>
    <p:sldId id="330" r:id="rId27"/>
    <p:sldId id="329" r:id="rId28"/>
    <p:sldId id="331" r:id="rId29"/>
    <p:sldId id="332" r:id="rId30"/>
    <p:sldId id="278" r:id="rId31"/>
    <p:sldId id="334" r:id="rId32"/>
    <p:sldId id="335" r:id="rId33"/>
    <p:sldId id="336" r:id="rId34"/>
    <p:sldId id="348" r:id="rId35"/>
    <p:sldId id="349" r:id="rId36"/>
    <p:sldId id="350" r:id="rId37"/>
    <p:sldId id="351" r:id="rId38"/>
    <p:sldId id="342" r:id="rId39"/>
    <p:sldId id="354" r:id="rId40"/>
    <p:sldId id="355" r:id="rId41"/>
  </p:sldIdLst>
  <p:sldSz cx="9144000" cy="6858000" type="screen4x3"/>
  <p:notesSz cx="6858000" cy="9144000"/>
  <p:defaultTextStyle>
    <a:defPPr>
      <a:defRPr lang="en-US"/>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0000"/>
    <a:srgbClr val="008080"/>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4"/>
    <p:restoredTop sz="94671"/>
  </p:normalViewPr>
  <p:slideViewPr>
    <p:cSldViewPr showGuides="1">
      <p:cViewPr varScale="1">
        <p:scale>
          <a:sx n="75" d="100"/>
          <a:sy n="75" d="100"/>
        </p:scale>
        <p:origin x="1020" y="36"/>
      </p:cViewPr>
      <p:guideLst>
        <p:guide orient="horz" pos="2160"/>
        <p:guide pos="2880"/>
      </p:guideLst>
    </p:cSldViewPr>
  </p:slideViewPr>
  <p:outlineViewPr>
    <p:cViewPr>
      <p:scale>
        <a:sx n="33" d="100"/>
        <a:sy n="33" d="100"/>
      </p:scale>
      <p:origin x="0" y="3690"/>
    </p:cViewPr>
  </p:outlineViewPr>
  <p:notesTextViewPr>
    <p:cViewPr>
      <p:scale>
        <a:sx n="100" d="100"/>
        <a:sy n="100" d="100"/>
      </p:scale>
      <p:origin x="0" y="0"/>
    </p:cViewPr>
  </p:notesTextViewPr>
  <p:sorterViewPr showFormatting="0">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slide" Target="slides/slide4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C963656E-9D8E-4F65-AFF9-BA8430C46895}" type="datetimeFigureOut">
              <a:rPr kumimoji="0" lang="en-US" sz="1200" b="0" i="0" u="none" strike="noStrike" kern="1200" cap="none" spc="0" normalizeH="0" baseline="0" noProof="0">
                <a:ln>
                  <a:noFill/>
                </a:ln>
                <a:solidFill>
                  <a:schemeClr val="tx1">
                    <a:tint val="75000"/>
                  </a:schemeClr>
                </a:solidFill>
                <a:effectLst/>
                <a:uLnTx/>
                <a:uFillTx/>
                <a:latin typeface="+mn-lt"/>
                <a:ea typeface="+mn-ea"/>
                <a:cs typeface="+mn-cs"/>
              </a:rPr>
              <a:t>12/25/2024</a:t>
            </a:fld>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5FB48068-2FE4-449C-A0DF-7193B0A84FF7}" type="slidenum">
              <a:rPr kumimoji="0" lang="en-US" altLang="vi-VN"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panose="020B0604020202020204" pitchFamily="34" charset="0"/>
              </a:rPr>
              <a:t>‹#›</a:t>
            </a:fld>
            <a:endParaRPr kumimoji="0" lang="en-US" altLang="vi-VN"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C963656E-9D8E-4F65-AFF9-BA8430C46895}" type="datetimeFigureOut">
              <a:rPr kumimoji="0" lang="en-US" sz="1200" b="0" i="0" u="none" strike="noStrike" kern="1200" cap="none" spc="0" normalizeH="0" baseline="0" noProof="0">
                <a:ln>
                  <a:noFill/>
                </a:ln>
                <a:solidFill>
                  <a:schemeClr val="tx1">
                    <a:tint val="75000"/>
                  </a:schemeClr>
                </a:solidFill>
                <a:effectLst/>
                <a:uLnTx/>
                <a:uFillTx/>
                <a:latin typeface="+mn-lt"/>
                <a:ea typeface="+mn-ea"/>
                <a:cs typeface="+mn-cs"/>
              </a:rPr>
              <a:t>12/25/2024</a:t>
            </a:fld>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5FB48068-2FE4-449C-A0DF-7193B0A84FF7}" type="slidenum">
              <a:rPr kumimoji="0" lang="en-US" altLang="vi-VN"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panose="020B0604020202020204" pitchFamily="34" charset="0"/>
              </a:rPr>
              <a:t>‹#›</a:t>
            </a:fld>
            <a:endParaRPr kumimoji="0" lang="en-US" altLang="vi-VN"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C963656E-9D8E-4F65-AFF9-BA8430C46895}" type="datetimeFigureOut">
              <a:rPr kumimoji="0" lang="en-US" sz="1200" b="0" i="0" u="none" strike="noStrike" kern="1200" cap="none" spc="0" normalizeH="0" baseline="0" noProof="0">
                <a:ln>
                  <a:noFill/>
                </a:ln>
                <a:solidFill>
                  <a:schemeClr val="tx1">
                    <a:tint val="75000"/>
                  </a:schemeClr>
                </a:solidFill>
                <a:effectLst/>
                <a:uLnTx/>
                <a:uFillTx/>
                <a:latin typeface="+mn-lt"/>
                <a:ea typeface="+mn-ea"/>
                <a:cs typeface="+mn-cs"/>
              </a:rPr>
              <a:t>12/25/2024</a:t>
            </a:fld>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5FB48068-2FE4-449C-A0DF-7193B0A84FF7}" type="slidenum">
              <a:rPr kumimoji="0" lang="en-US" altLang="vi-VN"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panose="020B0604020202020204" pitchFamily="34" charset="0"/>
              </a:rPr>
              <a:t>‹#›</a:t>
            </a:fld>
            <a:endParaRPr kumimoji="0" lang="en-US" altLang="vi-VN"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bg>
      <p:bgPr>
        <a:solidFill>
          <a:schemeClr val="bg1"/>
        </a:solidFill>
        <a:effectLst/>
      </p:bgPr>
    </p:bg>
    <p:spTree>
      <p:nvGrpSpPr>
        <p:cNvPr id="1" name=""/>
        <p:cNvGrpSpPr/>
        <p:nvPr/>
      </p:nvGrpSpPr>
      <p:grpSpPr>
        <a:xfrm>
          <a:off x="0" y="0"/>
          <a:ext cx="0" cy="0"/>
          <a:chOff x="0" y="0"/>
          <a:chExt cx="0" cy="0"/>
        </a:xfrm>
      </p:grpSpPr>
      <p:sp>
        <p:nvSpPr>
          <p:cNvPr id="2" name="Content Placeholder 1"/>
          <p:cNvSpPr>
            <a:spLocks noGrp="1"/>
          </p:cNvSpPr>
          <p:nvPr>
            <p:ph/>
          </p:nvPr>
        </p:nvSpPr>
        <p:spPr>
          <a:xfrm>
            <a:off x="301625" y="228600"/>
            <a:ext cx="8540750" cy="5870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2"/>
          <p:cNvSpPr>
            <a:spLocks noGrp="1"/>
          </p:cNvSpPr>
          <p:nvPr>
            <p:ph type="dt" sz="half" idx="2"/>
          </p:nvPr>
        </p:nvSpPr>
        <p:spPr>
          <a:xfrm>
            <a:off x="304800" y="6245225"/>
            <a:ext cx="2286000" cy="476250"/>
          </a:xfrm>
          <a:prstGeom prst="rect">
            <a:avLst/>
          </a:prstGeom>
        </p:spPr>
        <p:txBody>
          <a:bodyPr vert="horz" lIns="91440" tIns="45720" rIns="91440" bIns="45720" rtlCol="0" anchor="ct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8" name="Footer Placeholder 3"/>
          <p:cNvSpPr>
            <a:spLocks noGrp="1"/>
          </p:cNvSpPr>
          <p:nvPr>
            <p:ph type="ftr" sz="quarter" idx="3"/>
          </p:nvPr>
        </p:nvSpPr>
        <p:spPr>
          <a:xfrm>
            <a:off x="3124200" y="6245225"/>
            <a:ext cx="2895600" cy="476250"/>
          </a:xfrm>
          <a:prstGeom prst="rect">
            <a:avLst/>
          </a:prstGeom>
        </p:spPr>
        <p:txBody>
          <a:bodyPr vert="horz" lIns="91440" tIns="45720" rIns="91440" bIns="45720" rtlCol="0" anchor="ct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Slide Number Placeholder 4"/>
          <p:cNvSpPr>
            <a:spLocks noGrp="1"/>
          </p:cNvSpPr>
          <p:nvPr>
            <p:ph type="sldNum" sz="quarter" idx="4"/>
          </p:nvPr>
        </p:nvSpPr>
        <p:spPr>
          <a:xfrm>
            <a:off x="6553200" y="6245225"/>
            <a:ext cx="2286000" cy="476250"/>
          </a:xfrm>
          <a:prstGeom prst="rect">
            <a:avLst/>
          </a:prstGeom>
        </p:spPr>
        <p:txBody>
          <a:bodyPr vert="horz" wrap="square" lIns="91440" tIns="45720" rIns="91440" bIns="45720" numCol="1" anchor="ctr"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456B9B2C-8A47-4654-A294-0FE46F6C39FE}" type="slidenum">
              <a:rPr kumimoji="0" lang="en-US" altLang="vi-VN"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panose="020B0604020202020204" pitchFamily="34" charset="0"/>
              </a:rPr>
              <a:t>‹#›</a:t>
            </a:fld>
            <a:endParaRPr kumimoji="0" lang="en-US" altLang="vi-VN"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C963656E-9D8E-4F65-AFF9-BA8430C46895}" type="datetimeFigureOut">
              <a:rPr kumimoji="0" lang="en-US" sz="1200" b="0" i="0" u="none" strike="noStrike" kern="1200" cap="none" spc="0" normalizeH="0" baseline="0" noProof="0">
                <a:ln>
                  <a:noFill/>
                </a:ln>
                <a:solidFill>
                  <a:schemeClr val="tx1">
                    <a:tint val="75000"/>
                  </a:schemeClr>
                </a:solidFill>
                <a:effectLst/>
                <a:uLnTx/>
                <a:uFillTx/>
                <a:latin typeface="+mn-lt"/>
                <a:ea typeface="+mn-ea"/>
                <a:cs typeface="+mn-cs"/>
              </a:rPr>
              <a:t>12/25/2024</a:t>
            </a:fld>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5FB48068-2FE4-449C-A0DF-7193B0A84FF7}" type="slidenum">
              <a:rPr kumimoji="0" lang="en-US" altLang="vi-VN"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panose="020B0604020202020204" pitchFamily="34" charset="0"/>
              </a:rPr>
              <a:t>‹#›</a:t>
            </a:fld>
            <a:endParaRPr kumimoji="0" lang="en-US" altLang="vi-VN"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C963656E-9D8E-4F65-AFF9-BA8430C46895}" type="datetimeFigureOut">
              <a:rPr kumimoji="0" lang="en-US" sz="1200" b="0" i="0" u="none" strike="noStrike" kern="1200" cap="none" spc="0" normalizeH="0" baseline="0" noProof="0">
                <a:ln>
                  <a:noFill/>
                </a:ln>
                <a:solidFill>
                  <a:schemeClr val="tx1">
                    <a:tint val="75000"/>
                  </a:schemeClr>
                </a:solidFill>
                <a:effectLst/>
                <a:uLnTx/>
                <a:uFillTx/>
                <a:latin typeface="+mn-lt"/>
                <a:ea typeface="+mn-ea"/>
                <a:cs typeface="+mn-cs"/>
              </a:rPr>
              <a:t>12/25/2024</a:t>
            </a:fld>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5FB48068-2FE4-449C-A0DF-7193B0A84FF7}" type="slidenum">
              <a:rPr kumimoji="0" lang="en-US" altLang="vi-VN"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panose="020B0604020202020204" pitchFamily="34" charset="0"/>
              </a:rPr>
              <a:t>‹#›</a:t>
            </a:fld>
            <a:endParaRPr kumimoji="0" lang="en-US" altLang="vi-VN"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C963656E-9D8E-4F65-AFF9-BA8430C46895}" type="datetimeFigureOut">
              <a:rPr kumimoji="0" lang="en-US" sz="1200" b="0" i="0" u="none" strike="noStrike" kern="1200" cap="none" spc="0" normalizeH="0" baseline="0" noProof="0">
                <a:ln>
                  <a:noFill/>
                </a:ln>
                <a:solidFill>
                  <a:schemeClr val="tx1">
                    <a:tint val="75000"/>
                  </a:schemeClr>
                </a:solidFill>
                <a:effectLst/>
                <a:uLnTx/>
                <a:uFillTx/>
                <a:latin typeface="+mn-lt"/>
                <a:ea typeface="+mn-ea"/>
                <a:cs typeface="+mn-cs"/>
              </a:rPr>
              <a:t>12/25/2024</a:t>
            </a:fld>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5FB48068-2FE4-449C-A0DF-7193B0A84FF7}" type="slidenum">
              <a:rPr kumimoji="0" lang="en-US" altLang="vi-VN"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panose="020B0604020202020204" pitchFamily="34" charset="0"/>
              </a:rPr>
              <a:t>‹#›</a:t>
            </a:fld>
            <a:endParaRPr kumimoji="0" lang="en-US" altLang="vi-VN"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C963656E-9D8E-4F65-AFF9-BA8430C46895}" type="datetimeFigureOut">
              <a:rPr kumimoji="0" lang="en-US" sz="1200" b="0" i="0" u="none" strike="noStrike" kern="1200" cap="none" spc="0" normalizeH="0" baseline="0" noProof="0">
                <a:ln>
                  <a:noFill/>
                </a:ln>
                <a:solidFill>
                  <a:schemeClr val="tx1">
                    <a:tint val="75000"/>
                  </a:schemeClr>
                </a:solidFill>
                <a:effectLst/>
                <a:uLnTx/>
                <a:uFillTx/>
                <a:latin typeface="+mn-lt"/>
                <a:ea typeface="+mn-ea"/>
                <a:cs typeface="+mn-cs"/>
              </a:rPr>
              <a:t>12/25/2024</a:t>
            </a:fld>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5FB48068-2FE4-449C-A0DF-7193B0A84FF7}" type="slidenum">
              <a:rPr kumimoji="0" lang="en-US" altLang="vi-VN"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panose="020B0604020202020204" pitchFamily="34" charset="0"/>
              </a:rPr>
              <a:t>‹#›</a:t>
            </a:fld>
            <a:endParaRPr kumimoji="0" lang="en-US" altLang="vi-VN"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C963656E-9D8E-4F65-AFF9-BA8430C46895}" type="datetimeFigureOut">
              <a:rPr kumimoji="0" lang="en-US" sz="1200" b="0" i="0" u="none" strike="noStrike" kern="1200" cap="none" spc="0" normalizeH="0" baseline="0" noProof="0">
                <a:ln>
                  <a:noFill/>
                </a:ln>
                <a:solidFill>
                  <a:schemeClr val="tx1">
                    <a:tint val="75000"/>
                  </a:schemeClr>
                </a:solidFill>
                <a:effectLst/>
                <a:uLnTx/>
                <a:uFillTx/>
                <a:latin typeface="+mn-lt"/>
                <a:ea typeface="+mn-ea"/>
                <a:cs typeface="+mn-cs"/>
              </a:rPr>
              <a:t>12/25/2024</a:t>
            </a:fld>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5FB48068-2FE4-449C-A0DF-7193B0A84FF7}" type="slidenum">
              <a:rPr kumimoji="0" lang="en-US" altLang="vi-VN"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panose="020B0604020202020204" pitchFamily="34" charset="0"/>
              </a:rPr>
              <a:t>‹#›</a:t>
            </a:fld>
            <a:endParaRPr kumimoji="0" lang="en-US" altLang="vi-VN"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C963656E-9D8E-4F65-AFF9-BA8430C46895}" type="datetimeFigureOut">
              <a:rPr kumimoji="0" lang="en-US" sz="1200" b="0" i="0" u="none" strike="noStrike" kern="1200" cap="none" spc="0" normalizeH="0" baseline="0" noProof="0">
                <a:ln>
                  <a:noFill/>
                </a:ln>
                <a:solidFill>
                  <a:schemeClr val="tx1">
                    <a:tint val="75000"/>
                  </a:schemeClr>
                </a:solidFill>
                <a:effectLst/>
                <a:uLnTx/>
                <a:uFillTx/>
                <a:latin typeface="+mn-lt"/>
                <a:ea typeface="+mn-ea"/>
                <a:cs typeface="+mn-cs"/>
              </a:rPr>
              <a:t>12/25/2024</a:t>
            </a:fld>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5FB48068-2FE4-449C-A0DF-7193B0A84FF7}" type="slidenum">
              <a:rPr kumimoji="0" lang="en-US" altLang="vi-VN"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panose="020B0604020202020204" pitchFamily="34" charset="0"/>
              </a:rPr>
              <a:t>‹#›</a:t>
            </a:fld>
            <a:endParaRPr kumimoji="0" lang="en-US" altLang="vi-VN"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C963656E-9D8E-4F65-AFF9-BA8430C46895}" type="datetimeFigureOut">
              <a:rPr kumimoji="0" lang="en-US" sz="1200" b="0" i="0" u="none" strike="noStrike" kern="1200" cap="none" spc="0" normalizeH="0" baseline="0" noProof="0">
                <a:ln>
                  <a:noFill/>
                </a:ln>
                <a:solidFill>
                  <a:schemeClr val="tx1">
                    <a:tint val="75000"/>
                  </a:schemeClr>
                </a:solidFill>
                <a:effectLst/>
                <a:uLnTx/>
                <a:uFillTx/>
                <a:latin typeface="+mn-lt"/>
                <a:ea typeface="+mn-ea"/>
                <a:cs typeface="+mn-cs"/>
              </a:rPr>
              <a:t>12/25/2024</a:t>
            </a:fld>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5FB48068-2FE4-449C-A0DF-7193B0A84FF7}" type="slidenum">
              <a:rPr kumimoji="0" lang="en-US" altLang="vi-VN"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panose="020B0604020202020204" pitchFamily="34" charset="0"/>
              </a:rPr>
              <a:t>‹#›</a:t>
            </a:fld>
            <a:endParaRPr kumimoji="0" lang="en-US" altLang="vi-VN"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C963656E-9D8E-4F65-AFF9-BA8430C46895}" type="datetimeFigureOut">
              <a:rPr kumimoji="0" lang="en-US" sz="1200" b="0" i="0" u="none" strike="noStrike" kern="1200" cap="none" spc="0" normalizeH="0" baseline="0" noProof="0">
                <a:ln>
                  <a:noFill/>
                </a:ln>
                <a:solidFill>
                  <a:schemeClr val="tx1">
                    <a:tint val="75000"/>
                  </a:schemeClr>
                </a:solidFill>
                <a:effectLst/>
                <a:uLnTx/>
                <a:uFillTx/>
                <a:latin typeface="+mn-lt"/>
                <a:ea typeface="+mn-ea"/>
                <a:cs typeface="+mn-cs"/>
              </a:rPr>
              <a:t>12/25/2024</a:t>
            </a:fld>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5FB48068-2FE4-449C-A0DF-7193B0A84FF7}" type="slidenum">
              <a:rPr kumimoji="0" lang="en-US" altLang="vi-VN"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panose="020B0604020202020204" pitchFamily="34" charset="0"/>
              </a:rPr>
              <a:t>‹#›</a:t>
            </a:fld>
            <a:endParaRPr kumimoji="0" lang="en-US" altLang="vi-VN"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a:xfrm>
            <a:off x="457200" y="274638"/>
            <a:ext cx="8229600" cy="1143000"/>
          </a:xfrm>
          <a:prstGeom prst="rect">
            <a:avLst/>
          </a:prstGeom>
          <a:noFill/>
          <a:ln w="9525">
            <a:noFill/>
          </a:ln>
        </p:spPr>
        <p:txBody>
          <a:bodyPr anchor="ctr" anchorCtr="0"/>
          <a:lstStyle/>
          <a:p>
            <a:pPr lvl="0"/>
            <a:r>
              <a:rPr lang="en-US" altLang="vi-VN" dirty="0"/>
              <a:t>Click to edit Master title style</a:t>
            </a:r>
          </a:p>
        </p:txBody>
      </p:sp>
      <p:sp>
        <p:nvSpPr>
          <p:cNvPr id="1027" name="Text Placeholder 2"/>
          <p:cNvSpPr>
            <a:spLocks noGrp="1"/>
          </p:cNvSpPr>
          <p:nvPr>
            <p:ph type="body" idx="1"/>
          </p:nvPr>
        </p:nvSpPr>
        <p:spPr>
          <a:xfrm>
            <a:off x="457200" y="1600200"/>
            <a:ext cx="8229600" cy="4525963"/>
          </a:xfrm>
          <a:prstGeom prst="rect">
            <a:avLst/>
          </a:prstGeom>
          <a:noFill/>
          <a:ln w="9525">
            <a:noFill/>
          </a:ln>
        </p:spPr>
        <p:txBody>
          <a:bodyPr/>
          <a:lstStyle/>
          <a:p>
            <a:pPr lvl="0"/>
            <a:r>
              <a:rPr lang="en-US" altLang="vi-VN" dirty="0"/>
              <a:t>Click to edit Master text styles</a:t>
            </a:r>
          </a:p>
          <a:p>
            <a:pPr lvl="1"/>
            <a:r>
              <a:rPr lang="en-US" altLang="vi-VN" dirty="0"/>
              <a:t>Second level</a:t>
            </a:r>
          </a:p>
          <a:p>
            <a:pPr lvl="2"/>
            <a:r>
              <a:rPr lang="en-US" altLang="vi-VN" dirty="0"/>
              <a:t>Third level</a:t>
            </a:r>
          </a:p>
          <a:p>
            <a:pPr lvl="3"/>
            <a:r>
              <a:rPr lang="en-US" altLang="vi-VN" dirty="0"/>
              <a:t>Fourth level</a:t>
            </a:r>
          </a:p>
          <a:p>
            <a:pPr lvl="4"/>
            <a:r>
              <a:rPr lang="en-US" altLang="vi-VN" dirty="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C963656E-9D8E-4F65-AFF9-BA8430C46895}" type="datetimeFigureOut">
              <a:rPr kumimoji="0" lang="en-US" sz="1200" b="0" i="0" u="none" strike="noStrike" kern="1200" cap="none" spc="0" normalizeH="0" baseline="0" noProof="0">
                <a:ln>
                  <a:noFill/>
                </a:ln>
                <a:solidFill>
                  <a:schemeClr val="tx1">
                    <a:tint val="75000"/>
                  </a:schemeClr>
                </a:solidFill>
                <a:effectLst/>
                <a:uLnTx/>
                <a:uFillTx/>
                <a:latin typeface="+mn-lt"/>
                <a:ea typeface="+mn-ea"/>
                <a:cs typeface="+mn-cs"/>
              </a:rPr>
              <a:t>12/25/2024</a:t>
            </a:fld>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eaLnBrk="1" hangingPunct="1">
              <a:defRPr sz="1200">
                <a:solidFill>
                  <a:srgbClr val="898989"/>
                </a:solidFill>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5FB48068-2FE4-449C-A0DF-7193B0A84FF7}" type="slidenum">
              <a:rPr kumimoji="0" lang="en-US" altLang="vi-VN"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panose="020B0604020202020204" pitchFamily="34" charset="0"/>
              </a:rPr>
              <a:t>‹#›</a:t>
            </a:fld>
            <a:endParaRPr kumimoji="0" lang="en-US" altLang="vi-VN"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2.jpe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2.xml"/><Relationship Id="rId5" Type="http://schemas.openxmlformats.org/officeDocument/2006/relationships/image" Target="../media/image16.jpeg"/><Relationship Id="rId4" Type="http://schemas.openxmlformats.org/officeDocument/2006/relationships/image" Target="../media/image15.jpeg"/></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2.xml"/><Relationship Id="rId5" Type="http://schemas.openxmlformats.org/officeDocument/2006/relationships/image" Target="../media/image24.jpeg"/><Relationship Id="rId4" Type="http://schemas.openxmlformats.org/officeDocument/2006/relationships/image" Target="../media/image18.jpeg"/></Relationships>
</file>

<file path=ppt/slides/_rels/slide2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12.xml"/><Relationship Id="rId4" Type="http://schemas.openxmlformats.org/officeDocument/2006/relationships/image" Target="../media/image28.jpeg"/></Relationships>
</file>

<file path=ppt/slides/_rels/slide3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Box 1"/>
          <p:cNvSpPr txBox="1"/>
          <p:nvPr/>
        </p:nvSpPr>
        <p:spPr>
          <a:xfrm>
            <a:off x="0" y="152400"/>
            <a:ext cx="9067800" cy="369888"/>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ct val="0"/>
              </a:spcBef>
              <a:buFontTx/>
              <a:buNone/>
            </a:pPr>
            <a:r>
              <a:rPr lang="en-US" altLang="en-US" sz="1800" b="1" dirty="0">
                <a:solidFill>
                  <a:srgbClr val="00B050"/>
                </a:solidFill>
                <a:latin typeface="Arial" panose="020B0604020202020204" pitchFamily="34" charset="0"/>
                <a:cs typeface="Arial" panose="020B0604020202020204" pitchFamily="34" charset="0"/>
              </a:rPr>
              <a:t>Quan sát v</a:t>
            </a:r>
            <a:r>
              <a:rPr lang="en-US" altLang="en-US" sz="1800" b="1" dirty="0">
                <a:solidFill>
                  <a:srgbClr val="00B050"/>
                </a:solidFill>
                <a:latin typeface="Arial" panose="020B0604020202020204" pitchFamily="34" charset="0"/>
                <a:ea typeface="Arial" panose="020B0604020202020204" pitchFamily="34" charset="0"/>
              </a:rPr>
              <a:t>à</a:t>
            </a:r>
            <a:r>
              <a:rPr lang="en-US" altLang="en-US" sz="1800" b="1" dirty="0">
                <a:solidFill>
                  <a:srgbClr val="00B050"/>
                </a:solidFill>
                <a:latin typeface="Arial" panose="020B0604020202020204" pitchFamily="34" charset="0"/>
                <a:cs typeface="Arial" panose="020B0604020202020204" pitchFamily="34" charset="0"/>
              </a:rPr>
              <a:t> hãy cho biết nội dung của các hình ảnh sau?</a:t>
            </a:r>
            <a:endParaRPr lang="en-US" altLang="en-US" sz="1800" b="1" dirty="0">
              <a:solidFill>
                <a:srgbClr val="00B050"/>
              </a:solidFill>
              <a:latin typeface="Arial" panose="020B0604020202020204" pitchFamily="34" charset="0"/>
              <a:ea typeface="Arial" panose="020B0604020202020204" pitchFamily="34" charset="0"/>
            </a:endParaRPr>
          </a:p>
        </p:txBody>
      </p:sp>
      <p:pic>
        <p:nvPicPr>
          <p:cNvPr id="4" name="Picture 3"/>
          <p:cNvPicPr>
            <a:picLocks noChangeAspect="1"/>
          </p:cNvPicPr>
          <p:nvPr/>
        </p:nvPicPr>
        <p:blipFill>
          <a:blip r:embed="rId2"/>
          <a:stretch>
            <a:fillRect/>
          </a:stretch>
        </p:blipFill>
        <p:spPr>
          <a:xfrm>
            <a:off x="0" y="528638"/>
            <a:ext cx="9158288" cy="6329362"/>
          </a:xfrm>
          <a:prstGeom prst="rect">
            <a:avLst/>
          </a:prstGeom>
          <a:noFill/>
          <a:ln w="9525">
            <a:noFill/>
          </a:ln>
        </p:spPr>
      </p:pic>
      <p:sp>
        <p:nvSpPr>
          <p:cNvPr id="5" name="TextBox 4"/>
          <p:cNvSpPr txBox="1"/>
          <p:nvPr/>
        </p:nvSpPr>
        <p:spPr>
          <a:xfrm>
            <a:off x="20638" y="6296025"/>
            <a:ext cx="9158287" cy="400050"/>
          </a:xfrm>
          <a:prstGeom prst="rect">
            <a:avLst/>
          </a:prstGeom>
          <a:solidFill>
            <a:schemeClr val="bg1"/>
          </a:solid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ct val="0"/>
              </a:spcBef>
              <a:buFontTx/>
              <a:buNone/>
            </a:pPr>
            <a:r>
              <a:rPr lang="en-US" altLang="en-US" sz="2000" b="1" dirty="0">
                <a:latin typeface="Arial" panose="020B0604020202020204" pitchFamily="34" charset="0"/>
                <a:cs typeface="Arial" panose="020B0604020202020204" pitchFamily="34" charset="0"/>
              </a:rPr>
              <a:t>Hoa hậu Ho</a:t>
            </a:r>
            <a:r>
              <a:rPr lang="en-US" altLang="en-US" sz="2000" b="1" dirty="0">
                <a:latin typeface="Arial" panose="020B0604020202020204" pitchFamily="34" charset="0"/>
                <a:ea typeface="Arial" panose="020B0604020202020204" pitchFamily="34" charset="0"/>
              </a:rPr>
              <a:t>à</a:t>
            </a:r>
            <a:r>
              <a:rPr lang="en-US" altLang="en-US" sz="2000" b="1" dirty="0">
                <a:latin typeface="Arial" panose="020B0604020202020204" pitchFamily="34" charset="0"/>
                <a:cs typeface="Arial" panose="020B0604020202020204" pitchFamily="34" charset="0"/>
              </a:rPr>
              <a:t>n vũ Thế giới năm 2019 – Zobizi Tuni (Nguồn: Saostar)</a:t>
            </a:r>
            <a:endParaRPr lang="en-US" altLang="en-US" sz="2000" b="1" dirty="0">
              <a:latin typeface="Arial" panose="020B0604020202020204" pitchFamily="34" charset="0"/>
              <a:ea typeface="Arial" panose="020B0604020202020204" pitchFamily="34" charset="0"/>
            </a:endParaRPr>
          </a:p>
        </p:txBody>
      </p:sp>
      <p:sp>
        <p:nvSpPr>
          <p:cNvPr id="6" name="TextBox 5"/>
          <p:cNvSpPr txBox="1"/>
          <p:nvPr/>
        </p:nvSpPr>
        <p:spPr>
          <a:xfrm>
            <a:off x="228600" y="2133600"/>
            <a:ext cx="2711450" cy="369888"/>
          </a:xfrm>
          <a:prstGeom prst="rect">
            <a:avLst/>
          </a:prstGeom>
          <a:solidFill>
            <a:schemeClr val="bg1"/>
          </a:solid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ct val="0"/>
              </a:spcBef>
              <a:buFontTx/>
              <a:buNone/>
            </a:pPr>
            <a:r>
              <a:rPr lang="en-US" altLang="en-US" sz="1800" b="1" dirty="0">
                <a:solidFill>
                  <a:srgbClr val="FF0000"/>
                </a:solidFill>
                <a:latin typeface="Arial" panose="020B0604020202020204" pitchFamily="34" charset="0"/>
                <a:cs typeface="Arial" panose="020B0604020202020204" pitchFamily="34" charset="0"/>
              </a:rPr>
              <a:t>Chủng tộc: Nê – gro - it</a:t>
            </a:r>
            <a:endParaRPr lang="en-US" altLang="en-US" sz="1800" b="1" dirty="0">
              <a:solidFill>
                <a:srgbClr val="FF0000"/>
              </a:solidFill>
              <a:latin typeface="Arial" panose="020B0604020202020204" pitchFamily="34" charset="0"/>
              <a:ea typeface="Arial" panose="020B0604020202020204" pitchFamily="34" charset="0"/>
            </a:endParaRPr>
          </a:p>
        </p:txBody>
      </p:sp>
      <p:pic>
        <p:nvPicPr>
          <p:cNvPr id="7" name="Picture 6"/>
          <p:cNvPicPr>
            <a:picLocks noChangeAspect="1"/>
          </p:cNvPicPr>
          <p:nvPr/>
        </p:nvPicPr>
        <p:blipFill>
          <a:blip r:embed="rId3"/>
          <a:stretch>
            <a:fillRect/>
          </a:stretch>
        </p:blipFill>
        <p:spPr>
          <a:xfrm>
            <a:off x="0" y="528638"/>
            <a:ext cx="9178925" cy="6315075"/>
          </a:xfrm>
          <a:prstGeom prst="rect">
            <a:avLst/>
          </a:prstGeom>
          <a:noFill/>
          <a:ln w="9525">
            <a:noFill/>
          </a:ln>
        </p:spPr>
      </p:pic>
      <p:sp>
        <p:nvSpPr>
          <p:cNvPr id="8" name="TextBox 7"/>
          <p:cNvSpPr txBox="1"/>
          <p:nvPr/>
        </p:nvSpPr>
        <p:spPr>
          <a:xfrm>
            <a:off x="173038" y="6448425"/>
            <a:ext cx="9005887" cy="400050"/>
          </a:xfrm>
          <a:prstGeom prst="rect">
            <a:avLst/>
          </a:prstGeom>
          <a:solidFill>
            <a:schemeClr val="bg1"/>
          </a:solid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ct val="0"/>
              </a:spcBef>
              <a:buFontTx/>
              <a:buNone/>
            </a:pPr>
            <a:r>
              <a:rPr lang="en-US" altLang="en-US" sz="2000" b="1" dirty="0">
                <a:latin typeface="Arial" panose="020B0604020202020204" pitchFamily="34" charset="0"/>
                <a:cs typeface="Arial" panose="020B0604020202020204" pitchFamily="34" charset="0"/>
              </a:rPr>
              <a:t>Kim tự tháp Kê – ôp v</a:t>
            </a:r>
            <a:r>
              <a:rPr lang="en-US" altLang="en-US" sz="2000" b="1" dirty="0">
                <a:latin typeface="Arial" panose="020B0604020202020204" pitchFamily="34" charset="0"/>
                <a:ea typeface="Arial" panose="020B0604020202020204" pitchFamily="34" charset="0"/>
              </a:rPr>
              <a:t>à</a:t>
            </a:r>
            <a:r>
              <a:rPr lang="en-US" altLang="en-US" sz="2000" b="1" dirty="0">
                <a:latin typeface="Arial" panose="020B0604020202020204" pitchFamily="34" charset="0"/>
                <a:cs typeface="Arial" panose="020B0604020202020204" pitchFamily="34" charset="0"/>
              </a:rPr>
              <a:t> tượng nhân sư (Nguồn: Reuter)</a:t>
            </a:r>
            <a:endParaRPr lang="en-US" altLang="en-US" sz="2000" b="1" dirty="0">
              <a:latin typeface="Arial" panose="020B0604020202020204" pitchFamily="34" charset="0"/>
              <a:ea typeface="Arial" panose="020B0604020202020204" pitchFamily="34" charset="0"/>
            </a:endParaRPr>
          </a:p>
        </p:txBody>
      </p:sp>
      <p:sp>
        <p:nvSpPr>
          <p:cNvPr id="9" name="TextBox 8"/>
          <p:cNvSpPr txBox="1"/>
          <p:nvPr/>
        </p:nvSpPr>
        <p:spPr>
          <a:xfrm>
            <a:off x="5099050" y="1484313"/>
            <a:ext cx="3962400" cy="646112"/>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ct val="0"/>
              </a:spcBef>
              <a:buFontTx/>
              <a:buNone/>
            </a:pPr>
            <a:r>
              <a:rPr lang="en-US" altLang="en-US" sz="1800" b="1" dirty="0">
                <a:latin typeface="Arial" panose="020B0604020202020204" pitchFamily="34" charset="0"/>
                <a:cs typeface="Arial" panose="020B0604020202020204" pitchFamily="34" charset="0"/>
              </a:rPr>
              <a:t>Một trong 7 kì quan cổ đại gắn liền nền văn minh Ai Cập cổ đại</a:t>
            </a:r>
            <a:endParaRPr lang="en-US" altLang="en-US" sz="1800" b="1" dirty="0">
              <a:latin typeface="Arial" panose="020B0604020202020204" pitchFamily="34" charset="0"/>
              <a:ea typeface="Arial" panose="020B0604020202020204" pitchFamily="34" charset="0"/>
            </a:endParaRPr>
          </a:p>
        </p:txBody>
      </p:sp>
      <p:pic>
        <p:nvPicPr>
          <p:cNvPr id="10" name="Picture 9"/>
          <p:cNvPicPr>
            <a:picLocks noChangeAspect="1"/>
          </p:cNvPicPr>
          <p:nvPr/>
        </p:nvPicPr>
        <p:blipFill>
          <a:blip r:embed="rId4"/>
          <a:stretch>
            <a:fillRect/>
          </a:stretch>
        </p:blipFill>
        <p:spPr>
          <a:xfrm>
            <a:off x="-14287" y="1252538"/>
            <a:ext cx="9144000" cy="3319462"/>
          </a:xfrm>
          <a:prstGeom prst="rect">
            <a:avLst/>
          </a:prstGeom>
          <a:noFill/>
          <a:ln w="9525">
            <a:noFill/>
          </a:ln>
        </p:spPr>
      </p:pic>
      <p:sp>
        <p:nvSpPr>
          <p:cNvPr id="2" name="TextBox 1"/>
          <p:cNvSpPr txBox="1"/>
          <p:nvPr/>
        </p:nvSpPr>
        <p:spPr>
          <a:xfrm>
            <a:off x="173038" y="3773488"/>
            <a:ext cx="8888412" cy="646112"/>
          </a:xfrm>
          <a:prstGeom prst="rect">
            <a:avLst/>
          </a:prstGeom>
          <a:solidFill>
            <a:schemeClr val="bg1"/>
          </a:solid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en-US" sz="1800" b="1" dirty="0">
                <a:latin typeface="Arial" panose="020B0604020202020204" pitchFamily="34" charset="0"/>
                <a:cs typeface="Arial" panose="020B0604020202020204" pitchFamily="34" charset="0"/>
              </a:rPr>
              <a:t>Thần bầu trời            Thần chiến tranh          Thần Mặt trời            Thần ánh sáng</a:t>
            </a:r>
          </a:p>
          <a:p>
            <a:pPr marL="0" lvl="0" indent="0">
              <a:spcBef>
                <a:spcPct val="0"/>
              </a:spcBef>
              <a:buFontTx/>
              <a:buNone/>
            </a:pPr>
            <a:r>
              <a:rPr lang="en-US" altLang="en-US" sz="1800" b="1" dirty="0">
                <a:latin typeface="Arial" panose="020B0604020202020204" pitchFamily="34" charset="0"/>
                <a:cs typeface="Arial" panose="020B0604020202020204" pitchFamily="34" charset="0"/>
              </a:rPr>
              <a:t>       Osiris                           Obeslisk                        Ra                           Horakthy</a:t>
            </a:r>
            <a:endParaRPr lang="en-US" altLang="en-US" sz="1800" b="1" dirty="0">
              <a:latin typeface="Arial" panose="020B0604020202020204" pitchFamily="34" charset="0"/>
              <a:ea typeface="Arial" panose="020B0604020202020204" pitchFamily="34" charset="0"/>
            </a:endParaRPr>
          </a:p>
        </p:txBody>
      </p:sp>
      <p:pic>
        <p:nvPicPr>
          <p:cNvPr id="14" name="Picture 13"/>
          <p:cNvPicPr>
            <a:picLocks noChangeAspect="1"/>
          </p:cNvPicPr>
          <p:nvPr/>
        </p:nvPicPr>
        <p:blipFill>
          <a:blip r:embed="rId5"/>
          <a:stretch>
            <a:fillRect/>
          </a:stretch>
        </p:blipFill>
        <p:spPr>
          <a:xfrm>
            <a:off x="0" y="533400"/>
            <a:ext cx="9144000" cy="6315075"/>
          </a:xfrm>
          <a:prstGeom prst="rect">
            <a:avLst/>
          </a:prstGeom>
          <a:noFill/>
          <a:ln w="9525">
            <a:noFill/>
          </a:ln>
        </p:spPr>
      </p:pic>
      <p:sp>
        <p:nvSpPr>
          <p:cNvPr id="15" name="TextBox 11"/>
          <p:cNvSpPr txBox="1"/>
          <p:nvPr/>
        </p:nvSpPr>
        <p:spPr>
          <a:xfrm>
            <a:off x="2438400" y="6311900"/>
            <a:ext cx="5045075" cy="368300"/>
          </a:xfrm>
          <a:prstGeom prst="rect">
            <a:avLst/>
          </a:prstGeom>
          <a:solidFill>
            <a:schemeClr val="bg1"/>
          </a:solid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ct val="0"/>
              </a:spcBef>
              <a:buFontTx/>
              <a:buNone/>
            </a:pPr>
            <a:r>
              <a:rPr lang="en-US" altLang="en-US" sz="1800" b="1" dirty="0">
                <a:latin typeface="Arial" panose="020B0604020202020204" pitchFamily="34" charset="0"/>
                <a:cs typeface="Arial" panose="020B0604020202020204" pitchFamily="34" charset="0"/>
              </a:rPr>
              <a:t>Hoang mạc Xa – ha – ra (Nguồn: Reuter)</a:t>
            </a:r>
            <a:endParaRPr lang="en-US" altLang="en-US" sz="1800" b="1" dirty="0">
              <a:latin typeface="Arial" panose="020B0604020202020204" pitchFamily="34" charset="0"/>
              <a:ea typeface="Arial" panose="020B0604020202020204" pitchFamily="34" charset="0"/>
            </a:endParaRPr>
          </a:p>
        </p:txBody>
      </p:sp>
      <p:sp>
        <p:nvSpPr>
          <p:cNvPr id="16" name="TextBox 15"/>
          <p:cNvSpPr txBox="1"/>
          <p:nvPr/>
        </p:nvSpPr>
        <p:spPr>
          <a:xfrm>
            <a:off x="1389063" y="706438"/>
            <a:ext cx="6400800" cy="1570037"/>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en-US" sz="9600" b="1" dirty="0">
                <a:solidFill>
                  <a:srgbClr val="FF0000"/>
                </a:solidFill>
                <a:latin typeface="Arial" panose="020B0604020202020204" pitchFamily="34" charset="0"/>
                <a:cs typeface="Arial" panose="020B0604020202020204" pitchFamily="34" charset="0"/>
              </a:rPr>
              <a:t>CHÂU PHI</a:t>
            </a:r>
            <a:endParaRPr lang="en-US" altLang="en-US" sz="9600" b="1" dirty="0">
              <a:solidFill>
                <a:srgbClr val="FF0000"/>
              </a:solidFill>
              <a:latin typeface="Arial" panose="020B0604020202020204" pitchFamily="34" charset="0"/>
              <a:ea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fade">
                                      <p:cBhvr>
                                        <p:cTn id="40" dur="500"/>
                                        <p:tgtEl>
                                          <p:spTgt spid="2"/>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500"/>
                                        <p:tgtEl>
                                          <p:spTgt spid="15"/>
                                        </p:tgtEl>
                                      </p:cBhvr>
                                    </p:animEffect>
                                  </p:childTnLst>
                                </p:cTn>
                              </p:par>
                            </p:childTnLst>
                          </p:cTn>
                        </p:par>
                      </p:childTnLst>
                    </p:cTn>
                  </p:par>
                  <p:par>
                    <p:cTn id="51" fill="hold">
                      <p:stCondLst>
                        <p:cond delay="indefinite"/>
                      </p:stCondLst>
                      <p:childTnLst>
                        <p:par>
                          <p:cTn id="52" fill="hold">
                            <p:stCondLst>
                              <p:cond delay="0"/>
                            </p:stCondLst>
                            <p:childTnLst>
                              <p:par>
                                <p:cTn id="53" presetID="53" presetClass="entr" presetSubtype="16" fill="hold" grpId="0" nodeType="click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p:cTn id="55" dur="500" fill="hold"/>
                                        <p:tgtEl>
                                          <p:spTgt spid="16"/>
                                        </p:tgtEl>
                                        <p:attrNameLst>
                                          <p:attrName>ppt_w</p:attrName>
                                        </p:attrNameLst>
                                      </p:cBhvr>
                                      <p:tavLst>
                                        <p:tav tm="0">
                                          <p:val>
                                            <p:fltVal val="0"/>
                                          </p:val>
                                        </p:tav>
                                        <p:tav tm="100000">
                                          <p:val>
                                            <p:strVal val="#ppt_w"/>
                                          </p:val>
                                        </p:tav>
                                      </p:tavLst>
                                    </p:anim>
                                    <p:anim calcmode="lin" valueType="num">
                                      <p:cBhvr>
                                        <p:cTn id="56" dur="500" fill="hold"/>
                                        <p:tgtEl>
                                          <p:spTgt spid="16"/>
                                        </p:tgtEl>
                                        <p:attrNameLst>
                                          <p:attrName>ppt_h</p:attrName>
                                        </p:attrNameLst>
                                      </p:cBhvr>
                                      <p:tavLst>
                                        <p:tav tm="0">
                                          <p:val>
                                            <p:fltVal val="0"/>
                                          </p:val>
                                        </p:tav>
                                        <p:tav tm="100000">
                                          <p:val>
                                            <p:strVal val="#ppt_h"/>
                                          </p:val>
                                        </p:tav>
                                      </p:tavLst>
                                    </p:anim>
                                    <p:animEffect transition="in" filter="fade">
                                      <p:cBhvr>
                                        <p:cTn id="5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p:bldP spid="2" grpId="0" animBg="1"/>
      <p:bldP spid="15" grpId="0" animBg="1"/>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152400"/>
            <a:ext cx="3962400" cy="1570038"/>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just">
              <a:spcBef>
                <a:spcPct val="0"/>
              </a:spcBef>
              <a:buFontTx/>
              <a:buNone/>
            </a:pPr>
            <a:r>
              <a:rPr lang="en-US" altLang="en-US" sz="2400" b="1" dirty="0">
                <a:solidFill>
                  <a:srgbClr val="00B050"/>
                </a:solidFill>
                <a:latin typeface="Arial" panose="020B0604020202020204" pitchFamily="34" charset="0"/>
                <a:cs typeface="Arial" panose="020B0604020202020204" pitchFamily="34" charset="0"/>
              </a:rPr>
              <a:t>Quan sát TBĐ trang 10, hãy cho biết châu Phi tiếp giáp với các biển  v</a:t>
            </a:r>
            <a:r>
              <a:rPr lang="en-US" altLang="en-US" sz="2400" b="1" dirty="0">
                <a:solidFill>
                  <a:srgbClr val="00B050"/>
                </a:solidFill>
                <a:latin typeface="Arial" panose="020B0604020202020204" pitchFamily="34" charset="0"/>
                <a:ea typeface="Arial" panose="020B0604020202020204" pitchFamily="34" charset="0"/>
              </a:rPr>
              <a:t>à</a:t>
            </a:r>
            <a:r>
              <a:rPr lang="en-US" altLang="en-US" sz="2400" b="1" dirty="0">
                <a:solidFill>
                  <a:srgbClr val="00B050"/>
                </a:solidFill>
                <a:latin typeface="Arial" panose="020B0604020202020204" pitchFamily="34" charset="0"/>
                <a:cs typeface="Arial" panose="020B0604020202020204" pitchFamily="34" charset="0"/>
              </a:rPr>
              <a:t> đại dương v</a:t>
            </a:r>
            <a:r>
              <a:rPr lang="en-US" altLang="en-US" sz="2400" b="1" dirty="0">
                <a:solidFill>
                  <a:srgbClr val="00B050"/>
                </a:solidFill>
                <a:latin typeface="Arial" panose="020B0604020202020204" pitchFamily="34" charset="0"/>
                <a:ea typeface="Arial" panose="020B0604020202020204" pitchFamily="34" charset="0"/>
              </a:rPr>
              <a:t>à</a:t>
            </a:r>
            <a:r>
              <a:rPr lang="en-US" altLang="en-US" sz="2400" b="1" dirty="0">
                <a:solidFill>
                  <a:srgbClr val="00B050"/>
                </a:solidFill>
                <a:latin typeface="Arial" panose="020B0604020202020204" pitchFamily="34" charset="0"/>
                <a:cs typeface="Arial" panose="020B0604020202020204" pitchFamily="34" charset="0"/>
              </a:rPr>
              <a:t> châu lục n</a:t>
            </a:r>
            <a:r>
              <a:rPr lang="en-US" altLang="en-US" sz="2400" b="1" dirty="0">
                <a:solidFill>
                  <a:srgbClr val="00B050"/>
                </a:solidFill>
                <a:latin typeface="Arial" panose="020B0604020202020204" pitchFamily="34" charset="0"/>
                <a:ea typeface="Arial" panose="020B0604020202020204" pitchFamily="34" charset="0"/>
              </a:rPr>
              <a:t>à</a:t>
            </a:r>
            <a:r>
              <a:rPr lang="en-US" altLang="en-US" sz="2400" b="1" dirty="0">
                <a:solidFill>
                  <a:srgbClr val="00B050"/>
                </a:solidFill>
                <a:latin typeface="Arial" panose="020B0604020202020204" pitchFamily="34" charset="0"/>
                <a:cs typeface="Arial" panose="020B0604020202020204" pitchFamily="34" charset="0"/>
              </a:rPr>
              <a:t>o?</a:t>
            </a:r>
            <a:endParaRPr lang="en-US" altLang="en-US" sz="2400" b="1" dirty="0">
              <a:solidFill>
                <a:srgbClr val="00B050"/>
              </a:solidFill>
              <a:latin typeface="Arial" panose="020B0604020202020204" pitchFamily="34" charset="0"/>
              <a:ea typeface="Arial" panose="020B0604020202020204" pitchFamily="34" charset="0"/>
            </a:endParaRPr>
          </a:p>
        </p:txBody>
      </p:sp>
      <p:pic>
        <p:nvPicPr>
          <p:cNvPr id="12291" name="Content Placeholder 20"/>
          <p:cNvPicPr>
            <a:picLocks noGrp="1" noChangeAspect="1"/>
          </p:cNvPicPr>
          <p:nvPr>
            <p:ph/>
          </p:nvPr>
        </p:nvPicPr>
        <p:blipFill>
          <a:blip r:embed="rId2"/>
          <a:srcRect/>
          <a:stretch>
            <a:fillRect/>
          </a:stretch>
        </p:blipFill>
        <p:spPr>
          <a:xfrm>
            <a:off x="3962400" y="-20637"/>
            <a:ext cx="5181600" cy="6872287"/>
          </a:xfrm>
          <a:ln/>
        </p:spPr>
      </p:pic>
      <p:sp>
        <p:nvSpPr>
          <p:cNvPr id="22" name="Up-Down Arrow 21"/>
          <p:cNvSpPr/>
          <p:nvPr/>
        </p:nvSpPr>
        <p:spPr>
          <a:xfrm>
            <a:off x="6596063" y="1544638"/>
            <a:ext cx="260350" cy="4017963"/>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3" name="TextBox 22"/>
          <p:cNvSpPr txBox="1"/>
          <p:nvPr/>
        </p:nvSpPr>
        <p:spPr>
          <a:xfrm>
            <a:off x="6248400" y="1976438"/>
            <a:ext cx="990600" cy="461962"/>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ct val="0"/>
              </a:spcBef>
              <a:buFontTx/>
              <a:buNone/>
            </a:pPr>
            <a:r>
              <a:rPr lang="en-US" altLang="en-US" sz="2400" b="1" dirty="0">
                <a:latin typeface="Arial" panose="020B0604020202020204" pitchFamily="34" charset="0"/>
                <a:cs typeface="Arial" panose="020B0604020202020204" pitchFamily="34" charset="0"/>
              </a:rPr>
              <a:t>Bắc</a:t>
            </a:r>
            <a:endParaRPr lang="en-US" altLang="en-US" sz="2400" b="1" dirty="0">
              <a:latin typeface="Arial" panose="020B0604020202020204" pitchFamily="34" charset="0"/>
              <a:ea typeface="Arial" panose="020B0604020202020204" pitchFamily="34" charset="0"/>
            </a:endParaRPr>
          </a:p>
        </p:txBody>
      </p:sp>
      <p:sp>
        <p:nvSpPr>
          <p:cNvPr id="24" name="Up-Down Arrow 23"/>
          <p:cNvSpPr/>
          <p:nvPr/>
        </p:nvSpPr>
        <p:spPr>
          <a:xfrm rot="5400000">
            <a:off x="6509544" y="1623219"/>
            <a:ext cx="239713" cy="365760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2295" name="TextBox 24"/>
          <p:cNvSpPr txBox="1"/>
          <p:nvPr/>
        </p:nvSpPr>
        <p:spPr>
          <a:xfrm>
            <a:off x="6230938" y="4572000"/>
            <a:ext cx="990600" cy="46196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ct val="0"/>
              </a:spcBef>
              <a:buFontTx/>
              <a:buNone/>
            </a:pPr>
            <a:r>
              <a:rPr lang="en-US" altLang="en-US" sz="2400" b="1" dirty="0">
                <a:latin typeface="Arial" panose="020B0604020202020204" pitchFamily="34" charset="0"/>
                <a:cs typeface="Arial" panose="020B0604020202020204" pitchFamily="34" charset="0"/>
              </a:rPr>
              <a:t>Nam</a:t>
            </a:r>
            <a:endParaRPr lang="en-US" altLang="en-US" sz="2400" b="1" dirty="0">
              <a:latin typeface="Arial" panose="020B0604020202020204" pitchFamily="34" charset="0"/>
              <a:ea typeface="Arial" panose="020B0604020202020204" pitchFamily="34" charset="0"/>
            </a:endParaRPr>
          </a:p>
        </p:txBody>
      </p:sp>
      <p:sp>
        <p:nvSpPr>
          <p:cNvPr id="26" name="TextBox 25"/>
          <p:cNvSpPr txBox="1"/>
          <p:nvPr/>
        </p:nvSpPr>
        <p:spPr>
          <a:xfrm>
            <a:off x="7162800" y="3221038"/>
            <a:ext cx="990600" cy="461962"/>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ct val="0"/>
              </a:spcBef>
              <a:buFontTx/>
              <a:buNone/>
            </a:pPr>
            <a:r>
              <a:rPr lang="en-US" altLang="en-US" sz="2400" b="1" dirty="0">
                <a:latin typeface="Arial" panose="020B0604020202020204" pitchFamily="34" charset="0"/>
                <a:cs typeface="Arial" panose="020B0604020202020204" pitchFamily="34" charset="0"/>
              </a:rPr>
              <a:t>Đông</a:t>
            </a:r>
            <a:endParaRPr lang="en-US" altLang="en-US" sz="2400" b="1" dirty="0">
              <a:latin typeface="Arial" panose="020B0604020202020204" pitchFamily="34" charset="0"/>
              <a:ea typeface="Arial" panose="020B0604020202020204" pitchFamily="34" charset="0"/>
            </a:endParaRPr>
          </a:p>
        </p:txBody>
      </p:sp>
      <p:sp>
        <p:nvSpPr>
          <p:cNvPr id="27" name="TextBox 26"/>
          <p:cNvSpPr txBox="1"/>
          <p:nvPr/>
        </p:nvSpPr>
        <p:spPr>
          <a:xfrm>
            <a:off x="5232400" y="3213100"/>
            <a:ext cx="990600" cy="46196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ct val="0"/>
              </a:spcBef>
              <a:buFontTx/>
              <a:buNone/>
            </a:pPr>
            <a:r>
              <a:rPr lang="en-US" altLang="en-US" sz="2400" b="1" dirty="0">
                <a:latin typeface="Arial" panose="020B0604020202020204" pitchFamily="34" charset="0"/>
                <a:cs typeface="Arial" panose="020B0604020202020204" pitchFamily="34" charset="0"/>
              </a:rPr>
              <a:t>Tây</a:t>
            </a:r>
            <a:endParaRPr lang="en-US" altLang="en-US" sz="2400" b="1" dirty="0">
              <a:latin typeface="Arial" panose="020B0604020202020204" pitchFamily="34" charset="0"/>
              <a:ea typeface="Arial" panose="020B0604020202020204" pitchFamily="34" charset="0"/>
            </a:endParaRPr>
          </a:p>
        </p:txBody>
      </p:sp>
      <p:sp>
        <p:nvSpPr>
          <p:cNvPr id="12298" name="TextBox 27"/>
          <p:cNvSpPr txBox="1"/>
          <p:nvPr/>
        </p:nvSpPr>
        <p:spPr>
          <a:xfrm rot="1417400">
            <a:off x="5419725" y="414338"/>
            <a:ext cx="2247900" cy="369887"/>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ct val="0"/>
              </a:spcBef>
              <a:buFontTx/>
              <a:buNone/>
            </a:pPr>
            <a:r>
              <a:rPr lang="en-US" altLang="en-US" sz="1800" b="1" dirty="0">
                <a:solidFill>
                  <a:srgbClr val="0000FF"/>
                </a:solidFill>
                <a:latin typeface="Arial" panose="020B0604020202020204" pitchFamily="34" charset="0"/>
                <a:cs typeface="Arial" panose="020B0604020202020204" pitchFamily="34" charset="0"/>
              </a:rPr>
              <a:t>ĐỊA TRUNG HẢI</a:t>
            </a:r>
            <a:endParaRPr lang="en-US" altLang="en-US" sz="1800" b="1" dirty="0">
              <a:solidFill>
                <a:srgbClr val="0000FF"/>
              </a:solidFill>
              <a:latin typeface="Arial" panose="020B0604020202020204" pitchFamily="34" charset="0"/>
              <a:ea typeface="Arial" panose="020B0604020202020204" pitchFamily="34" charset="0"/>
            </a:endParaRPr>
          </a:p>
        </p:txBody>
      </p:sp>
      <p:sp>
        <p:nvSpPr>
          <p:cNvPr id="12299" name="TextBox 28"/>
          <p:cNvSpPr txBox="1"/>
          <p:nvPr/>
        </p:nvSpPr>
        <p:spPr>
          <a:xfrm>
            <a:off x="4038600" y="3089275"/>
            <a:ext cx="1193800" cy="9239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en-US" sz="1800" b="1" dirty="0">
                <a:solidFill>
                  <a:srgbClr val="0000FF"/>
                </a:solidFill>
                <a:latin typeface="Arial" panose="020B0604020202020204" pitchFamily="34" charset="0"/>
                <a:cs typeface="Arial" panose="020B0604020202020204" pitchFamily="34" charset="0"/>
              </a:rPr>
              <a:t>ĐẠI</a:t>
            </a:r>
          </a:p>
          <a:p>
            <a:pPr marL="0" lvl="0" indent="0">
              <a:spcBef>
                <a:spcPct val="0"/>
              </a:spcBef>
              <a:buFontTx/>
              <a:buNone/>
            </a:pPr>
            <a:r>
              <a:rPr lang="en-US" altLang="en-US" sz="1800" b="1" dirty="0">
                <a:solidFill>
                  <a:srgbClr val="0000FF"/>
                </a:solidFill>
                <a:latin typeface="Arial" panose="020B0604020202020204" pitchFamily="34" charset="0"/>
                <a:cs typeface="Arial" panose="020B0604020202020204" pitchFamily="34" charset="0"/>
              </a:rPr>
              <a:t>TÂY</a:t>
            </a:r>
          </a:p>
          <a:p>
            <a:pPr marL="0" lvl="0" indent="0">
              <a:spcBef>
                <a:spcPct val="0"/>
              </a:spcBef>
              <a:buFontTx/>
              <a:buNone/>
            </a:pPr>
            <a:r>
              <a:rPr lang="en-US" altLang="en-US" sz="1800" b="1" dirty="0">
                <a:solidFill>
                  <a:srgbClr val="0000FF"/>
                </a:solidFill>
                <a:latin typeface="Arial" panose="020B0604020202020204" pitchFamily="34" charset="0"/>
                <a:cs typeface="Arial" panose="020B0604020202020204" pitchFamily="34" charset="0"/>
              </a:rPr>
              <a:t>DƯƠNG</a:t>
            </a:r>
            <a:endParaRPr lang="en-US" altLang="en-US" sz="1800" b="1" dirty="0">
              <a:solidFill>
                <a:srgbClr val="0000FF"/>
              </a:solidFill>
              <a:latin typeface="Arial" panose="020B0604020202020204" pitchFamily="34" charset="0"/>
              <a:ea typeface="Arial" panose="020B0604020202020204" pitchFamily="34" charset="0"/>
            </a:endParaRPr>
          </a:p>
        </p:txBody>
      </p:sp>
      <p:sp>
        <p:nvSpPr>
          <p:cNvPr id="12300" name="TextBox 29"/>
          <p:cNvSpPr txBox="1"/>
          <p:nvPr/>
        </p:nvSpPr>
        <p:spPr>
          <a:xfrm>
            <a:off x="7646988" y="3398838"/>
            <a:ext cx="2247900" cy="9239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ct val="0"/>
              </a:spcBef>
              <a:buFontTx/>
              <a:buNone/>
            </a:pPr>
            <a:r>
              <a:rPr lang="en-US" altLang="en-US" sz="1800" b="1" dirty="0">
                <a:solidFill>
                  <a:srgbClr val="0000FF"/>
                </a:solidFill>
                <a:latin typeface="Arial" panose="020B0604020202020204" pitchFamily="34" charset="0"/>
                <a:cs typeface="Arial" panose="020B0604020202020204" pitchFamily="34" charset="0"/>
              </a:rPr>
              <a:t>ẤN </a:t>
            </a:r>
          </a:p>
          <a:p>
            <a:pPr marL="0" lvl="0" indent="0" algn="ctr">
              <a:spcBef>
                <a:spcPct val="0"/>
              </a:spcBef>
              <a:buFontTx/>
              <a:buNone/>
            </a:pPr>
            <a:r>
              <a:rPr lang="en-US" altLang="en-US" sz="1800" b="1" dirty="0">
                <a:solidFill>
                  <a:srgbClr val="0000FF"/>
                </a:solidFill>
                <a:latin typeface="Arial" panose="020B0604020202020204" pitchFamily="34" charset="0"/>
                <a:cs typeface="Arial" panose="020B0604020202020204" pitchFamily="34" charset="0"/>
              </a:rPr>
              <a:t>ĐỘ </a:t>
            </a:r>
          </a:p>
          <a:p>
            <a:pPr marL="0" lvl="0" indent="0" algn="ctr">
              <a:spcBef>
                <a:spcPct val="0"/>
              </a:spcBef>
              <a:buFontTx/>
              <a:buNone/>
            </a:pPr>
            <a:r>
              <a:rPr lang="en-US" altLang="en-US" sz="1800" b="1" dirty="0">
                <a:solidFill>
                  <a:srgbClr val="0000FF"/>
                </a:solidFill>
                <a:latin typeface="Arial" panose="020B0604020202020204" pitchFamily="34" charset="0"/>
                <a:cs typeface="Arial" panose="020B0604020202020204" pitchFamily="34" charset="0"/>
              </a:rPr>
              <a:t>DƯƠNG</a:t>
            </a:r>
            <a:endParaRPr lang="en-US" altLang="en-US" sz="1800" b="1" dirty="0">
              <a:solidFill>
                <a:srgbClr val="0000FF"/>
              </a:solidFill>
              <a:latin typeface="Arial" panose="020B0604020202020204" pitchFamily="34" charset="0"/>
              <a:ea typeface="Arial" panose="020B0604020202020204" pitchFamily="34" charset="0"/>
            </a:endParaRPr>
          </a:p>
        </p:txBody>
      </p:sp>
      <p:sp>
        <p:nvSpPr>
          <p:cNvPr id="12301" name="TextBox 30"/>
          <p:cNvSpPr txBox="1"/>
          <p:nvPr/>
        </p:nvSpPr>
        <p:spPr>
          <a:xfrm>
            <a:off x="7334250" y="568325"/>
            <a:ext cx="2247900" cy="36830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ct val="0"/>
              </a:spcBef>
              <a:buFontTx/>
              <a:buNone/>
            </a:pPr>
            <a:r>
              <a:rPr lang="en-US" altLang="en-US" sz="1800" b="1" dirty="0">
                <a:solidFill>
                  <a:srgbClr val="00B050"/>
                </a:solidFill>
                <a:latin typeface="Arial" panose="020B0604020202020204" pitchFamily="34" charset="0"/>
                <a:cs typeface="Arial" panose="020B0604020202020204" pitchFamily="34" charset="0"/>
              </a:rPr>
              <a:t>CHÂU Á</a:t>
            </a:r>
            <a:endParaRPr lang="en-US" altLang="en-US" sz="1800" b="1" dirty="0">
              <a:solidFill>
                <a:srgbClr val="00B050"/>
              </a:solidFill>
              <a:latin typeface="Arial" panose="020B0604020202020204" pitchFamily="34" charset="0"/>
              <a:ea typeface="Arial" panose="020B0604020202020204" pitchFamily="34" charset="0"/>
            </a:endParaRPr>
          </a:p>
        </p:txBody>
      </p:sp>
      <p:sp>
        <p:nvSpPr>
          <p:cNvPr id="12302" name="TextBox 14"/>
          <p:cNvSpPr txBox="1"/>
          <p:nvPr/>
        </p:nvSpPr>
        <p:spPr>
          <a:xfrm>
            <a:off x="3744913" y="6488113"/>
            <a:ext cx="5399087" cy="369887"/>
          </a:xfrm>
          <a:prstGeom prst="rect">
            <a:avLst/>
          </a:prstGeom>
          <a:solidFill>
            <a:schemeClr val="bg1"/>
          </a:solid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ct val="0"/>
              </a:spcBef>
              <a:buFontTx/>
              <a:buNone/>
            </a:pPr>
            <a:r>
              <a:rPr lang="en-US" altLang="en-US" sz="1800" b="1" dirty="0">
                <a:latin typeface="Arial" panose="020B0604020202020204" pitchFamily="34" charset="0"/>
                <a:cs typeface="Arial" panose="020B0604020202020204" pitchFamily="34" charset="0"/>
              </a:rPr>
              <a:t>Lược đồ tự nhiên châu Phi (Nguồn: SGK Địa 7)</a:t>
            </a:r>
            <a:endParaRPr lang="en-US" altLang="en-US" sz="1800" b="1" dirty="0">
              <a:latin typeface="Arial" panose="020B0604020202020204" pitchFamily="34" charset="0"/>
              <a:ea typeface="Arial" panose="020B0604020202020204" pitchFamily="34" charset="0"/>
            </a:endParaRPr>
          </a:p>
        </p:txBody>
      </p:sp>
      <p:sp>
        <p:nvSpPr>
          <p:cNvPr id="12303" name="TextBox 33"/>
          <p:cNvSpPr txBox="1"/>
          <p:nvPr/>
        </p:nvSpPr>
        <p:spPr>
          <a:xfrm rot="3282163">
            <a:off x="7296150" y="1536700"/>
            <a:ext cx="1508125" cy="369888"/>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ct val="0"/>
              </a:spcBef>
              <a:buFontTx/>
              <a:buNone/>
            </a:pPr>
            <a:r>
              <a:rPr lang="en-US" altLang="en-US" sz="1800" b="1" dirty="0">
                <a:solidFill>
                  <a:srgbClr val="0000FF"/>
                </a:solidFill>
                <a:latin typeface="Arial" panose="020B0604020202020204" pitchFamily="34" charset="0"/>
                <a:cs typeface="Arial" panose="020B0604020202020204" pitchFamily="34" charset="0"/>
              </a:rPr>
              <a:t>BIỂN ĐỎ</a:t>
            </a:r>
            <a:endParaRPr lang="en-US" altLang="en-US" sz="1800" b="1" dirty="0">
              <a:solidFill>
                <a:srgbClr val="0000FF"/>
              </a:solidFill>
              <a:latin typeface="Arial" panose="020B0604020202020204" pitchFamily="34" charset="0"/>
              <a:ea typeface="Arial" panose="020B0604020202020204" pitchFamily="34" charset="0"/>
            </a:endParaRPr>
          </a:p>
        </p:txBody>
      </p:sp>
      <p:sp>
        <p:nvSpPr>
          <p:cNvPr id="35" name="Up Arrow 34"/>
          <p:cNvSpPr/>
          <p:nvPr/>
        </p:nvSpPr>
        <p:spPr>
          <a:xfrm rot="2796189">
            <a:off x="7271544" y="1913731"/>
            <a:ext cx="242888" cy="187325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6" name="TextBox 35"/>
          <p:cNvSpPr txBox="1"/>
          <p:nvPr/>
        </p:nvSpPr>
        <p:spPr>
          <a:xfrm>
            <a:off x="6464300" y="2751138"/>
            <a:ext cx="1638300" cy="338137"/>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ct val="0"/>
              </a:spcBef>
              <a:buFontTx/>
              <a:buNone/>
            </a:pPr>
            <a:r>
              <a:rPr lang="en-US" altLang="en-US" sz="1600" b="1" dirty="0">
                <a:latin typeface="Arial" panose="020B0604020202020204" pitchFamily="34" charset="0"/>
                <a:cs typeface="Arial" panose="020B0604020202020204" pitchFamily="34" charset="0"/>
              </a:rPr>
              <a:t>Đông Bắc</a:t>
            </a:r>
            <a:endParaRPr lang="en-US" altLang="en-US" sz="1600" b="1" dirty="0">
              <a:latin typeface="Arial" panose="020B0604020202020204" pitchFamily="34" charset="0"/>
              <a:ea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500"/>
                                        <p:tgtEl>
                                          <p:spTgt spid="2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fade">
                                      <p:cBhvr>
                                        <p:cTn id="18" dur="500"/>
                                        <p:tgtEl>
                                          <p:spTgt spid="3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500"/>
                                        <p:tgtEl>
                                          <p:spTgt spid="2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500"/>
                                        <p:tgtEl>
                                          <p:spTgt spid="2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fade">
                                      <p:cBhvr>
                                        <p:cTn id="3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2" grpId="0" animBg="1"/>
      <p:bldP spid="23" grpId="0"/>
      <p:bldP spid="24" grpId="0" animBg="1"/>
      <p:bldP spid="26" grpId="0"/>
      <p:bldP spid="27" grpId="0"/>
      <p:bldP spid="35" grpId="0" animBg="1"/>
      <p:bldP spid="3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8"/>
          <p:cNvSpPr txBox="1"/>
          <p:nvPr/>
        </p:nvSpPr>
        <p:spPr>
          <a:xfrm>
            <a:off x="0" y="457200"/>
            <a:ext cx="7162800" cy="58420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FontTx/>
              <a:buNone/>
            </a:pPr>
            <a:r>
              <a:rPr lang="en-US" altLang="vi-VN" dirty="0">
                <a:solidFill>
                  <a:srgbClr val="FF0000"/>
                </a:solidFill>
                <a:latin typeface="Times New Roman" panose="02020603050405020304" pitchFamily="18" charset="0"/>
                <a:cs typeface="Times New Roman" panose="02020603050405020304" pitchFamily="18" charset="0"/>
              </a:rPr>
              <a:t>1. Vị trí địa lí, hình dạng v</a:t>
            </a:r>
            <a:r>
              <a:rPr lang="en-US" altLang="vi-VN" dirty="0">
                <a:solidFill>
                  <a:srgbClr val="FF0000"/>
                </a:solidFill>
                <a:latin typeface="Times New Roman" panose="02020603050405020304" pitchFamily="18" charset="0"/>
                <a:ea typeface="Times New Roman" panose="02020603050405020304" pitchFamily="18" charset="0"/>
              </a:rPr>
              <a:t>à</a:t>
            </a:r>
            <a:r>
              <a:rPr lang="en-US" altLang="vi-VN" dirty="0">
                <a:solidFill>
                  <a:srgbClr val="FF0000"/>
                </a:solidFill>
                <a:latin typeface="Times New Roman" panose="02020603050405020304" pitchFamily="18" charset="0"/>
                <a:cs typeface="Times New Roman" panose="02020603050405020304" pitchFamily="18" charset="0"/>
              </a:rPr>
              <a:t> kích th</a:t>
            </a:r>
            <a:r>
              <a:rPr lang="vi-VN" altLang="vi-VN" dirty="0">
                <a:solidFill>
                  <a:srgbClr val="FF0000"/>
                </a:solidFill>
                <a:latin typeface="Times New Roman" panose="02020603050405020304" pitchFamily="18" charset="0"/>
                <a:cs typeface="Times New Roman" panose="02020603050405020304" pitchFamily="18" charset="0"/>
              </a:rPr>
              <a:t>ư</a:t>
            </a:r>
            <a:r>
              <a:rPr lang="en-US" altLang="vi-VN" dirty="0">
                <a:solidFill>
                  <a:srgbClr val="FF0000"/>
                </a:solidFill>
                <a:latin typeface="Times New Roman" panose="02020603050405020304" pitchFamily="18" charset="0"/>
                <a:cs typeface="Times New Roman" panose="02020603050405020304" pitchFamily="18" charset="0"/>
              </a:rPr>
              <a:t>ớc </a:t>
            </a:r>
            <a:endParaRPr lang="en-US" altLang="vi-VN" u="sng" dirty="0">
              <a:solidFill>
                <a:srgbClr val="FF0000"/>
              </a:solidFill>
              <a:latin typeface="Times New Roman" panose="02020603050405020304" pitchFamily="18" charset="0"/>
              <a:ea typeface="Times New Roman" panose="02020603050405020304" pitchFamily="18" charset="0"/>
            </a:endParaRPr>
          </a:p>
        </p:txBody>
      </p:sp>
      <p:sp>
        <p:nvSpPr>
          <p:cNvPr id="15364" name="Text Box 8"/>
          <p:cNvSpPr txBox="1">
            <a:spLocks noChangeArrowheads="1"/>
          </p:cNvSpPr>
          <p:nvPr/>
        </p:nvSpPr>
        <p:spPr bwMode="auto">
          <a:xfrm>
            <a:off x="152400" y="914400"/>
            <a:ext cx="8991600" cy="550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just" eaLnBrk="1" hangingPunct="1">
              <a:spcBef>
                <a:spcPct val="0"/>
              </a:spcBef>
              <a:buFontTx/>
              <a:buNone/>
            </a:pPr>
            <a:r>
              <a:rPr lang="en-US" altLang="vi-VN" dirty="0">
                <a:solidFill>
                  <a:srgbClr val="0000FF"/>
                </a:solidFill>
                <a:latin typeface="Times New Roman" panose="02020603050405020304" pitchFamily="18" charset="0"/>
                <a:cs typeface="Times New Roman" panose="02020603050405020304" pitchFamily="18" charset="0"/>
              </a:rPr>
              <a:t>a. Vị trí đía lí</a:t>
            </a:r>
          </a:p>
          <a:p>
            <a:pPr marL="0" lvl="0" indent="0" algn="just" eaLnBrk="1" hangingPunct="1">
              <a:spcBef>
                <a:spcPct val="0"/>
              </a:spcBef>
              <a:buFontTx/>
              <a:buChar char="-"/>
            </a:pPr>
            <a:r>
              <a:rPr lang="en-US" altLang="vi-VN" dirty="0">
                <a:solidFill>
                  <a:srgbClr val="0000FF"/>
                </a:solidFill>
                <a:latin typeface="Times New Roman" panose="02020603050405020304" pitchFamily="18" charset="0"/>
                <a:cs typeface="Times New Roman" panose="02020603050405020304" pitchFamily="18" charset="0"/>
              </a:rPr>
              <a:t>Châu Phi tiếp giáp với:</a:t>
            </a:r>
          </a:p>
          <a:p>
            <a:pPr marL="0" lvl="0" indent="0" algn="just" eaLnBrk="1" hangingPunct="1">
              <a:spcBef>
                <a:spcPct val="0"/>
              </a:spcBef>
              <a:buFontTx/>
              <a:buNone/>
            </a:pPr>
            <a:r>
              <a:rPr lang="en-US" altLang="vi-VN" dirty="0">
                <a:solidFill>
                  <a:srgbClr val="0000FF"/>
                </a:solidFill>
                <a:latin typeface="Times New Roman" panose="02020603050405020304" pitchFamily="18" charset="0"/>
                <a:cs typeface="Times New Roman" panose="02020603050405020304" pitchFamily="18" charset="0"/>
              </a:rPr>
              <a:t>+ Phía bắc giáp Địa Trung Hải</a:t>
            </a:r>
          </a:p>
          <a:p>
            <a:pPr marL="0" lvl="0" indent="0" algn="just" eaLnBrk="1" hangingPunct="1">
              <a:spcBef>
                <a:spcPct val="0"/>
              </a:spcBef>
              <a:buFontTx/>
              <a:buNone/>
            </a:pPr>
            <a:r>
              <a:rPr lang="en-US" altLang="vi-VN" dirty="0">
                <a:solidFill>
                  <a:srgbClr val="0000FF"/>
                </a:solidFill>
                <a:latin typeface="Times New Roman" panose="02020603050405020304" pitchFamily="18" charset="0"/>
                <a:cs typeface="Times New Roman" panose="02020603050405020304" pitchFamily="18" charset="0"/>
              </a:rPr>
              <a:t>+ Phía đông bắc giáp Biển Đỏ, châu Á</a:t>
            </a:r>
          </a:p>
          <a:p>
            <a:pPr marL="0" lvl="0" indent="0" algn="just" eaLnBrk="1" hangingPunct="1">
              <a:spcBef>
                <a:spcPct val="0"/>
              </a:spcBef>
              <a:buFontTx/>
              <a:buNone/>
            </a:pPr>
            <a:r>
              <a:rPr lang="en-US" altLang="vi-VN" dirty="0">
                <a:solidFill>
                  <a:srgbClr val="0000FF"/>
                </a:solidFill>
                <a:latin typeface="Times New Roman" panose="02020603050405020304" pitchFamily="18" charset="0"/>
                <a:cs typeface="Times New Roman" panose="02020603050405020304" pitchFamily="18" charset="0"/>
              </a:rPr>
              <a:t>+ Phía tây giáp Đại Tây Dương</a:t>
            </a:r>
          </a:p>
          <a:p>
            <a:pPr marL="0" lvl="0" indent="0" algn="just" eaLnBrk="1" hangingPunct="1">
              <a:spcBef>
                <a:spcPct val="0"/>
              </a:spcBef>
              <a:buFontTx/>
              <a:buNone/>
            </a:pPr>
            <a:r>
              <a:rPr lang="en-US" altLang="vi-VN" dirty="0">
                <a:solidFill>
                  <a:srgbClr val="0000FF"/>
                </a:solidFill>
                <a:latin typeface="Times New Roman" panose="02020603050405020304" pitchFamily="18" charset="0"/>
                <a:cs typeface="Times New Roman" panose="02020603050405020304" pitchFamily="18" charset="0"/>
              </a:rPr>
              <a:t>+ Phía đông giáp Ấn Độ Dương</a:t>
            </a:r>
          </a:p>
          <a:p>
            <a:pPr marL="0" lvl="0" indent="0" algn="just" eaLnBrk="1" hangingPunct="1">
              <a:spcBef>
                <a:spcPct val="0"/>
              </a:spcBef>
              <a:buFontTx/>
              <a:buNone/>
            </a:pPr>
            <a:r>
              <a:rPr lang="en-US" altLang="vi-VN" dirty="0">
                <a:solidFill>
                  <a:srgbClr val="0000FF"/>
                </a:solidFill>
                <a:latin typeface="Times New Roman" panose="02020603050405020304" pitchFamily="18" charset="0"/>
                <a:cs typeface="Times New Roman" panose="02020603050405020304" pitchFamily="18" charset="0"/>
              </a:rPr>
              <a:t>b. Hình dạng</a:t>
            </a:r>
          </a:p>
          <a:p>
            <a:pPr marL="0" lvl="0" indent="0" algn="just" eaLnBrk="1" hangingPunct="1">
              <a:spcBef>
                <a:spcPct val="0"/>
              </a:spcBef>
              <a:buFontTx/>
              <a:buNone/>
            </a:pPr>
            <a:r>
              <a:rPr lang="en-US" altLang="vi-VN" dirty="0">
                <a:solidFill>
                  <a:srgbClr val="0000FF"/>
                </a:solidFill>
                <a:latin typeface="Times New Roman" panose="02020603050405020304" pitchFamily="18" charset="0"/>
                <a:cs typeface="Times New Roman" panose="02020603050405020304" pitchFamily="18" charset="0"/>
              </a:rPr>
              <a:t>- Có dạng hình khối rõ rệt, đ</a:t>
            </a:r>
            <a:r>
              <a:rPr lang="vi-VN" altLang="vi-VN" dirty="0">
                <a:solidFill>
                  <a:srgbClr val="0000FF"/>
                </a:solidFill>
                <a:latin typeface="Times New Roman" panose="02020603050405020304" pitchFamily="18" charset="0"/>
                <a:cs typeface="Times New Roman" panose="02020603050405020304" pitchFamily="18" charset="0"/>
              </a:rPr>
              <a:t>ư</a:t>
            </a:r>
            <a:r>
              <a:rPr lang="en-US" altLang="vi-VN" dirty="0">
                <a:solidFill>
                  <a:srgbClr val="0000FF"/>
                </a:solidFill>
                <a:latin typeface="Times New Roman" panose="02020603050405020304" pitchFamily="18" charset="0"/>
                <a:cs typeface="Times New Roman" panose="02020603050405020304" pitchFamily="18" charset="0"/>
              </a:rPr>
              <a:t>ờng bờ biển ít bị chia cắt, rất ít các vịnh biển, bán đảo v</a:t>
            </a:r>
            <a:r>
              <a:rPr lang="en-US" altLang="vi-VN" dirty="0">
                <a:solidFill>
                  <a:srgbClr val="0000FF"/>
                </a:solidFill>
                <a:latin typeface="Times New Roman" panose="02020603050405020304" pitchFamily="18" charset="0"/>
                <a:ea typeface="Times New Roman" panose="02020603050405020304" pitchFamily="18" charset="0"/>
              </a:rPr>
              <a:t>à</a:t>
            </a:r>
            <a:r>
              <a:rPr lang="en-US" altLang="vi-VN" dirty="0">
                <a:solidFill>
                  <a:srgbClr val="0000FF"/>
                </a:solidFill>
                <a:latin typeface="Times New Roman" panose="02020603050405020304" pitchFamily="18" charset="0"/>
                <a:cs typeface="Times New Roman" panose="02020603050405020304" pitchFamily="18" charset="0"/>
              </a:rPr>
              <a:t> đảo.</a:t>
            </a:r>
          </a:p>
          <a:p>
            <a:pPr marL="0" lvl="0" indent="0" algn="just" eaLnBrk="1" hangingPunct="1">
              <a:spcBef>
                <a:spcPct val="0"/>
              </a:spcBef>
              <a:buFontTx/>
              <a:buNone/>
            </a:pPr>
            <a:r>
              <a:rPr lang="en-US" altLang="vi-VN" dirty="0">
                <a:solidFill>
                  <a:srgbClr val="0000FF"/>
                </a:solidFill>
                <a:latin typeface="Times New Roman" panose="02020603050405020304" pitchFamily="18" charset="0"/>
                <a:cs typeface="Times New Roman" panose="02020603050405020304" pitchFamily="18" charset="0"/>
              </a:rPr>
              <a:t>c. Kích th</a:t>
            </a:r>
            <a:r>
              <a:rPr lang="vi-VN" altLang="vi-VN" dirty="0">
                <a:solidFill>
                  <a:srgbClr val="0000FF"/>
                </a:solidFill>
                <a:latin typeface="Times New Roman" panose="02020603050405020304" pitchFamily="18" charset="0"/>
                <a:cs typeface="Times New Roman" panose="02020603050405020304" pitchFamily="18" charset="0"/>
              </a:rPr>
              <a:t>ư</a:t>
            </a:r>
            <a:r>
              <a:rPr lang="en-US" altLang="vi-VN" dirty="0">
                <a:solidFill>
                  <a:srgbClr val="0000FF"/>
                </a:solidFill>
                <a:latin typeface="Times New Roman" panose="02020603050405020304" pitchFamily="18" charset="0"/>
                <a:cs typeface="Times New Roman" panose="02020603050405020304" pitchFamily="18" charset="0"/>
              </a:rPr>
              <a:t>ớc</a:t>
            </a:r>
          </a:p>
          <a:p>
            <a:pPr marL="0" lvl="0" indent="0" algn="just" eaLnBrk="1" hangingPunct="1">
              <a:spcBef>
                <a:spcPct val="0"/>
              </a:spcBef>
              <a:buFontTx/>
              <a:buNone/>
            </a:pPr>
            <a:r>
              <a:rPr lang="en-US" altLang="vi-VN" dirty="0">
                <a:solidFill>
                  <a:srgbClr val="0000FF"/>
                </a:solidFill>
                <a:latin typeface="Times New Roman" panose="02020603050405020304" pitchFamily="18" charset="0"/>
                <a:cs typeface="Times New Roman" panose="02020603050405020304" pitchFamily="18" charset="0"/>
              </a:rPr>
              <a:t>- Diện tích 30,3 triệu km2, lớn thứ 3 thế giới. </a:t>
            </a:r>
            <a:endParaRPr lang="en-US" altLang="vi-VN" dirty="0">
              <a:solidFill>
                <a:srgbClr val="0000FF"/>
              </a:solidFill>
              <a:latin typeface="Times New Roman" panose="02020603050405020304" pitchFamily="18" charset="0"/>
              <a:ea typeface="Times New Roman" panose="02020603050405020304" pitchFamily="18" charset="0"/>
            </a:endParaRPr>
          </a:p>
        </p:txBody>
      </p:sp>
    </p:spTree>
  </p:cSld>
  <p:clrMapOvr>
    <a:masterClrMapping/>
  </p:clrMapOvr>
  <p:transition spd="med">
    <p:pull dir="d"/>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7" descr="P1010002"/>
          <p:cNvPicPr>
            <a:picLocks noChangeAspect="1"/>
          </p:cNvPicPr>
          <p:nvPr/>
        </p:nvPicPr>
        <p:blipFill>
          <a:blip r:embed="rId2"/>
          <a:stretch>
            <a:fillRect/>
          </a:stretch>
        </p:blipFill>
        <p:spPr>
          <a:xfrm>
            <a:off x="2971800" y="547688"/>
            <a:ext cx="6172200" cy="6310312"/>
          </a:xfrm>
          <a:prstGeom prst="rect">
            <a:avLst/>
          </a:prstGeom>
          <a:noFill/>
          <a:ln w="9525">
            <a:noFill/>
          </a:ln>
        </p:spPr>
      </p:pic>
      <p:sp>
        <p:nvSpPr>
          <p:cNvPr id="6" name="Rectangle 5"/>
          <p:cNvSpPr/>
          <p:nvPr/>
        </p:nvSpPr>
        <p:spPr>
          <a:xfrm>
            <a:off x="0" y="979488"/>
            <a:ext cx="3070225" cy="120015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just" eaLnBrk="1" hangingPunct="1">
              <a:spcBef>
                <a:spcPct val="50000"/>
              </a:spcBef>
              <a:buFontTx/>
              <a:buNone/>
            </a:pPr>
            <a:r>
              <a:rPr lang="en-US" altLang="vi-VN" sz="2400" b="1" dirty="0">
                <a:solidFill>
                  <a:srgbClr val="00B050"/>
                </a:solidFill>
                <a:cs typeface="Arial" panose="020B0604020202020204" pitchFamily="34" charset="0"/>
              </a:rPr>
              <a:t>Kể tên các dòng biển lạnh chạy ven bờ châu Phi? </a:t>
            </a:r>
            <a:endParaRPr lang="en-US" altLang="vi-VN" sz="1600" b="1" dirty="0">
              <a:solidFill>
                <a:srgbClr val="00B050"/>
              </a:solidFill>
              <a:ea typeface="Arial" panose="020B0604020202020204" pitchFamily="34" charset="0"/>
            </a:endParaRPr>
          </a:p>
        </p:txBody>
      </p:sp>
      <p:sp>
        <p:nvSpPr>
          <p:cNvPr id="8" name="Rectangle 7"/>
          <p:cNvSpPr/>
          <p:nvPr/>
        </p:nvSpPr>
        <p:spPr>
          <a:xfrm>
            <a:off x="-46037" y="2224088"/>
            <a:ext cx="2971800" cy="120015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just" eaLnBrk="1" hangingPunct="1">
              <a:spcBef>
                <a:spcPct val="50000"/>
              </a:spcBef>
              <a:buFontTx/>
              <a:buNone/>
            </a:pPr>
            <a:r>
              <a:rPr lang="en-US" altLang="vi-VN" sz="2400" b="1" dirty="0">
                <a:solidFill>
                  <a:srgbClr val="00B050"/>
                </a:solidFill>
                <a:cs typeface="Arial" panose="020B0604020202020204" pitchFamily="34" charset="0"/>
              </a:rPr>
              <a:t>Vùng ảnh hưởng của dòng biển lạnh có khí hậu như thế nào?</a:t>
            </a:r>
            <a:endParaRPr lang="en-US" altLang="vi-VN" sz="1600" b="1" dirty="0">
              <a:solidFill>
                <a:srgbClr val="00B050"/>
              </a:solidFill>
              <a:ea typeface="Arial" panose="020B0604020202020204" pitchFamily="34" charset="0"/>
            </a:endParaRPr>
          </a:p>
        </p:txBody>
      </p:sp>
      <p:sp>
        <p:nvSpPr>
          <p:cNvPr id="9" name="Rectangle 13"/>
          <p:cNvSpPr/>
          <p:nvPr/>
        </p:nvSpPr>
        <p:spPr>
          <a:xfrm>
            <a:off x="0" y="3438525"/>
            <a:ext cx="2978150" cy="1570038"/>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just" eaLnBrk="1" hangingPunct="1">
              <a:spcBef>
                <a:spcPct val="0"/>
              </a:spcBef>
              <a:buFontTx/>
              <a:buNone/>
            </a:pPr>
            <a:r>
              <a:rPr lang="en-US" altLang="vi-VN" sz="2400" b="1" dirty="0">
                <a:cs typeface="Arial" panose="020B0604020202020204" pitchFamily="34" charset="0"/>
                <a:sym typeface="Wingdings 3" panose="05040102010807070707" pitchFamily="18" charset="2"/>
              </a:rPr>
              <a:t> Khô hạn, hạn chế sự bốc hơi nước  thường hình thành hoang mạc.</a:t>
            </a:r>
            <a:endParaRPr lang="en-US" altLang="vi-VN" sz="2400" b="1" dirty="0">
              <a:ea typeface="Arial" panose="020B0604020202020204" pitchFamily="34" charset="0"/>
              <a:sym typeface="Wingdings 3" panose="05040102010807070707" pitchFamily="18" charset="2"/>
            </a:endParaRPr>
          </a:p>
        </p:txBody>
      </p:sp>
      <p:sp>
        <p:nvSpPr>
          <p:cNvPr id="14342" name="TextBox 9"/>
          <p:cNvSpPr txBox="1"/>
          <p:nvPr/>
        </p:nvSpPr>
        <p:spPr>
          <a:xfrm>
            <a:off x="2971800" y="6456363"/>
            <a:ext cx="6172200" cy="369887"/>
          </a:xfrm>
          <a:prstGeom prst="rect">
            <a:avLst/>
          </a:prstGeom>
          <a:solidFill>
            <a:schemeClr val="bg1"/>
          </a:solid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ct val="0"/>
              </a:spcBef>
              <a:buFontTx/>
              <a:buNone/>
            </a:pPr>
            <a:r>
              <a:rPr lang="en-US" altLang="en-US" sz="1800" b="1" dirty="0">
                <a:latin typeface="Arial" panose="020B0604020202020204" pitchFamily="34" charset="0"/>
                <a:cs typeface="Arial" panose="020B0604020202020204" pitchFamily="34" charset="0"/>
              </a:rPr>
              <a:t>Lược đồ tự nhiên châu Phi (Nguồn: SGK Địa 7)</a:t>
            </a:r>
            <a:endParaRPr lang="en-US" altLang="en-US" sz="1800" b="1" dirty="0">
              <a:latin typeface="Arial" panose="020B0604020202020204" pitchFamily="34" charset="0"/>
              <a:ea typeface="Arial" panose="020B0604020202020204" pitchFamily="34" charset="0"/>
            </a:endParaRPr>
          </a:p>
        </p:txBody>
      </p:sp>
      <p:sp>
        <p:nvSpPr>
          <p:cNvPr id="2" name="Up Arrow 1"/>
          <p:cNvSpPr/>
          <p:nvPr/>
        </p:nvSpPr>
        <p:spPr>
          <a:xfrm rot="20108132">
            <a:off x="5195888" y="4102100"/>
            <a:ext cx="304800" cy="1676400"/>
          </a:xfrm>
          <a:prstGeom prst="upArrow">
            <a:avLst/>
          </a:prstGeom>
          <a:solidFill>
            <a:srgbClr val="0000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 name="TextBox 2"/>
          <p:cNvSpPr txBox="1"/>
          <p:nvPr/>
        </p:nvSpPr>
        <p:spPr>
          <a:xfrm rot="4023520">
            <a:off x="3729038" y="4897438"/>
            <a:ext cx="2728912" cy="46037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en-US" sz="2400" b="1" dirty="0">
                <a:solidFill>
                  <a:srgbClr val="0000FF"/>
                </a:solidFill>
                <a:latin typeface="Arial" panose="020B0604020202020204" pitchFamily="34" charset="0"/>
                <a:cs typeface="Arial" panose="020B0604020202020204" pitchFamily="34" charset="0"/>
              </a:rPr>
              <a:t>Ben – ghê - la</a:t>
            </a:r>
            <a:endParaRPr lang="en-US" altLang="en-US" sz="2400" b="1" dirty="0">
              <a:solidFill>
                <a:srgbClr val="0000FF"/>
              </a:solidFill>
              <a:latin typeface="Arial" panose="020B0604020202020204" pitchFamily="34" charset="0"/>
              <a:ea typeface="Arial" panose="020B0604020202020204" pitchFamily="34" charset="0"/>
            </a:endParaRPr>
          </a:p>
        </p:txBody>
      </p:sp>
      <p:sp>
        <p:nvSpPr>
          <p:cNvPr id="11" name="Up Arrow 10"/>
          <p:cNvSpPr/>
          <p:nvPr/>
        </p:nvSpPr>
        <p:spPr>
          <a:xfrm rot="13694336">
            <a:off x="3613944" y="889794"/>
            <a:ext cx="255588" cy="1403350"/>
          </a:xfrm>
          <a:prstGeom prst="upArrow">
            <a:avLst/>
          </a:prstGeom>
          <a:solidFill>
            <a:srgbClr val="0000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2" name="TextBox 11"/>
          <p:cNvSpPr txBox="1"/>
          <p:nvPr/>
        </p:nvSpPr>
        <p:spPr>
          <a:xfrm rot="-2645624">
            <a:off x="2794000" y="1012825"/>
            <a:ext cx="1863725" cy="46037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en-US" sz="2400" b="1" dirty="0">
                <a:solidFill>
                  <a:srgbClr val="0000FF"/>
                </a:solidFill>
                <a:latin typeface="Arial" panose="020B0604020202020204" pitchFamily="34" charset="0"/>
                <a:cs typeface="Arial" panose="020B0604020202020204" pitchFamily="34" charset="0"/>
              </a:rPr>
              <a:t>Ca – na – ri </a:t>
            </a:r>
            <a:endParaRPr lang="en-US" altLang="en-US" sz="2400" b="1" dirty="0">
              <a:solidFill>
                <a:srgbClr val="0000FF"/>
              </a:solidFill>
              <a:latin typeface="Arial" panose="020B0604020202020204" pitchFamily="34" charset="0"/>
              <a:ea typeface="Arial" panose="020B0604020202020204" pitchFamily="34" charset="0"/>
            </a:endParaRPr>
          </a:p>
        </p:txBody>
      </p:sp>
      <p:sp>
        <p:nvSpPr>
          <p:cNvPr id="13" name="Up Arrow 12"/>
          <p:cNvSpPr/>
          <p:nvPr/>
        </p:nvSpPr>
        <p:spPr>
          <a:xfrm rot="2506904">
            <a:off x="8294688" y="3128963"/>
            <a:ext cx="276225" cy="1147763"/>
          </a:xfrm>
          <a:prstGeom prst="upArrow">
            <a:avLst/>
          </a:prstGeom>
          <a:solidFill>
            <a:srgbClr val="0000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4" name="TextBox 13"/>
          <p:cNvSpPr txBox="1"/>
          <p:nvPr/>
        </p:nvSpPr>
        <p:spPr>
          <a:xfrm rot="-3340340">
            <a:off x="7581900" y="3735388"/>
            <a:ext cx="2093913" cy="461962"/>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en-US" sz="2400" b="1" dirty="0">
                <a:solidFill>
                  <a:srgbClr val="0000FF"/>
                </a:solidFill>
                <a:latin typeface="Arial" panose="020B0604020202020204" pitchFamily="34" charset="0"/>
                <a:cs typeface="Arial" panose="020B0604020202020204" pitchFamily="34" charset="0"/>
              </a:rPr>
              <a:t>Xô – ma – li </a:t>
            </a:r>
            <a:endParaRPr lang="en-US" altLang="en-US" sz="2400" b="1" dirty="0">
              <a:solidFill>
                <a:srgbClr val="0000FF"/>
              </a:solidFill>
              <a:latin typeface="Arial" panose="020B0604020202020204" pitchFamily="34" charset="0"/>
              <a:ea typeface="Arial" panose="020B0604020202020204" pitchFamily="34" charset="0"/>
            </a:endParaRPr>
          </a:p>
        </p:txBody>
      </p:sp>
    </p:spTree>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2" grpId="0" animBg="1"/>
      <p:bldP spid="3" grpId="0"/>
      <p:bldP spid="11" grpId="0" animBg="1"/>
      <p:bldP spid="12" grpId="0"/>
      <p:bldP spid="13" grpId="0" animBg="1"/>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P1010002"/>
          <p:cNvPicPr>
            <a:picLocks noChangeAspect="1"/>
          </p:cNvPicPr>
          <p:nvPr/>
        </p:nvPicPr>
        <p:blipFill>
          <a:blip r:embed="rId2"/>
          <a:srcRect l="800" t="427"/>
          <a:stretch>
            <a:fillRect/>
          </a:stretch>
        </p:blipFill>
        <p:spPr>
          <a:xfrm>
            <a:off x="3733800" y="547688"/>
            <a:ext cx="5410200" cy="6310312"/>
          </a:xfrm>
          <a:prstGeom prst="rect">
            <a:avLst/>
          </a:prstGeom>
          <a:noFill/>
          <a:ln w="9525">
            <a:noFill/>
          </a:ln>
        </p:spPr>
      </p:pic>
      <p:sp>
        <p:nvSpPr>
          <p:cNvPr id="21507" name="Rectangle 6"/>
          <p:cNvSpPr/>
          <p:nvPr/>
        </p:nvSpPr>
        <p:spPr>
          <a:xfrm>
            <a:off x="0" y="1066800"/>
            <a:ext cx="3581400" cy="181610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just" eaLnBrk="1" hangingPunct="1">
              <a:spcBef>
                <a:spcPct val="50000"/>
              </a:spcBef>
              <a:buFontTx/>
              <a:buNone/>
            </a:pPr>
            <a:r>
              <a:rPr lang="en-US" altLang="vi-VN" sz="2800" dirty="0">
                <a:solidFill>
                  <a:srgbClr val="00B050"/>
                </a:solidFill>
                <a:cs typeface="Arial" panose="020B0604020202020204" pitchFamily="34" charset="0"/>
              </a:rPr>
              <a:t>Ngoài các dòng biển lạnh. Em hãy kể tên các dòng biển nóng ở châu Phi?</a:t>
            </a:r>
            <a:endParaRPr lang="en-US" altLang="vi-VN" sz="2800" dirty="0">
              <a:solidFill>
                <a:srgbClr val="00B050"/>
              </a:solidFill>
              <a:ea typeface="Arial" panose="020B0604020202020204" pitchFamily="34" charset="0"/>
            </a:endParaRPr>
          </a:p>
        </p:txBody>
      </p:sp>
      <p:sp>
        <p:nvSpPr>
          <p:cNvPr id="20489" name="TextBox 9"/>
          <p:cNvSpPr txBox="1"/>
          <p:nvPr/>
        </p:nvSpPr>
        <p:spPr>
          <a:xfrm>
            <a:off x="3962400" y="2960688"/>
            <a:ext cx="1158875" cy="368300"/>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en-US" sz="1800" b="1" dirty="0">
                <a:solidFill>
                  <a:srgbClr val="FF0000"/>
                </a:solidFill>
                <a:latin typeface="Arial" panose="020B0604020202020204" pitchFamily="34" charset="0"/>
                <a:cs typeface="Arial" panose="020B0604020202020204" pitchFamily="34" charset="0"/>
              </a:rPr>
              <a:t>Ghi – nê </a:t>
            </a:r>
            <a:endParaRPr lang="en-US" altLang="en-US" sz="1800" b="1" dirty="0">
              <a:solidFill>
                <a:srgbClr val="FF0000"/>
              </a:solidFill>
              <a:latin typeface="Arial" panose="020B0604020202020204" pitchFamily="34" charset="0"/>
              <a:ea typeface="Arial" panose="020B0604020202020204" pitchFamily="34" charset="0"/>
            </a:endParaRPr>
          </a:p>
        </p:txBody>
      </p:sp>
      <p:sp>
        <p:nvSpPr>
          <p:cNvPr id="2" name="Bent Arrow 1"/>
          <p:cNvSpPr/>
          <p:nvPr/>
        </p:nvSpPr>
        <p:spPr>
          <a:xfrm rot="5574519">
            <a:off x="4500563" y="2632075"/>
            <a:ext cx="447675" cy="1962150"/>
          </a:xfrm>
          <a:prstGeom prst="ben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2" name="Down Arrow 11"/>
          <p:cNvSpPr/>
          <p:nvPr/>
        </p:nvSpPr>
        <p:spPr>
          <a:xfrm rot="1829460">
            <a:off x="7889875" y="3884613"/>
            <a:ext cx="268288" cy="1336675"/>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13" name="TextBox 12"/>
          <p:cNvSpPr txBox="1"/>
          <p:nvPr/>
        </p:nvSpPr>
        <p:spPr>
          <a:xfrm rot="-3902188">
            <a:off x="7305675" y="4389438"/>
            <a:ext cx="1928813" cy="368300"/>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en-US" sz="1800" b="1" dirty="0">
                <a:solidFill>
                  <a:srgbClr val="FF0000"/>
                </a:solidFill>
                <a:latin typeface="Arial" panose="020B0604020202020204" pitchFamily="34" charset="0"/>
                <a:cs typeface="Arial" panose="020B0604020202020204" pitchFamily="34" charset="0"/>
              </a:rPr>
              <a:t>Mô – dăm - bich</a:t>
            </a:r>
            <a:endParaRPr lang="en-US" altLang="en-US" sz="1800" b="1" dirty="0">
              <a:solidFill>
                <a:srgbClr val="FF0000"/>
              </a:solidFill>
              <a:latin typeface="Arial" panose="020B0604020202020204" pitchFamily="34" charset="0"/>
              <a:ea typeface="Arial" panose="020B0604020202020204" pitchFamily="34" charset="0"/>
            </a:endParaRPr>
          </a:p>
        </p:txBody>
      </p:sp>
      <p:sp>
        <p:nvSpPr>
          <p:cNvPr id="14" name="Down Arrow 13"/>
          <p:cNvSpPr/>
          <p:nvPr/>
        </p:nvSpPr>
        <p:spPr>
          <a:xfrm rot="4075773">
            <a:off x="6734969" y="5296694"/>
            <a:ext cx="346075" cy="1338263"/>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15" name="TextBox 14"/>
          <p:cNvSpPr txBox="1"/>
          <p:nvPr/>
        </p:nvSpPr>
        <p:spPr>
          <a:xfrm rot="-957700">
            <a:off x="6465888" y="5967413"/>
            <a:ext cx="1254125" cy="369887"/>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ct val="0"/>
              </a:spcBef>
              <a:buFontTx/>
              <a:buNone/>
            </a:pPr>
            <a:r>
              <a:rPr lang="en-US" altLang="en-US" sz="1800" b="1" dirty="0">
                <a:solidFill>
                  <a:srgbClr val="FF0000"/>
                </a:solidFill>
                <a:latin typeface="Arial" panose="020B0604020202020204" pitchFamily="34" charset="0"/>
                <a:cs typeface="Arial" panose="020B0604020202020204" pitchFamily="34" charset="0"/>
              </a:rPr>
              <a:t>Mũi Kim</a:t>
            </a:r>
            <a:endParaRPr lang="en-US" altLang="en-US" sz="1800" b="1" dirty="0">
              <a:solidFill>
                <a:srgbClr val="FF0000"/>
              </a:solidFill>
              <a:latin typeface="Arial" panose="020B0604020202020204" pitchFamily="34" charset="0"/>
              <a:ea typeface="Arial" panose="020B0604020202020204" pitchFamily="34" charset="0"/>
            </a:endParaRPr>
          </a:p>
        </p:txBody>
      </p:sp>
      <p:sp>
        <p:nvSpPr>
          <p:cNvPr id="15370" name="TextBox 18"/>
          <p:cNvSpPr txBox="1"/>
          <p:nvPr/>
        </p:nvSpPr>
        <p:spPr>
          <a:xfrm>
            <a:off x="3117850" y="6456363"/>
            <a:ext cx="6026150" cy="369887"/>
          </a:xfrm>
          <a:prstGeom prst="rect">
            <a:avLst/>
          </a:prstGeom>
          <a:solidFill>
            <a:schemeClr val="bg1"/>
          </a:solid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ct val="0"/>
              </a:spcBef>
              <a:buFontTx/>
              <a:buNone/>
            </a:pPr>
            <a:r>
              <a:rPr lang="en-US" altLang="en-US" sz="1800" b="1" dirty="0">
                <a:latin typeface="Arial" panose="020B0604020202020204" pitchFamily="34" charset="0"/>
                <a:cs typeface="Arial" panose="020B0604020202020204" pitchFamily="34" charset="0"/>
              </a:rPr>
              <a:t>Lược đồ tự nhiên châu Phi (Nguồn: SGK Địa 7)</a:t>
            </a:r>
            <a:endParaRPr lang="en-US" altLang="en-US" sz="1800" b="1" dirty="0">
              <a:latin typeface="Arial" panose="020B0604020202020204" pitchFamily="34" charset="0"/>
              <a:ea typeface="Arial" panose="020B0604020202020204" pitchFamily="34" charset="0"/>
            </a:endParaRPr>
          </a:p>
        </p:txBody>
      </p:sp>
    </p:spTree>
  </p:cSld>
  <p:clrMapOvr>
    <a:masterClrMapping/>
  </p:clrMapOvr>
  <p:transition spd="med">
    <p:wheel spokes="3"/>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507"/>
                                        </p:tgtEl>
                                        <p:attrNameLst>
                                          <p:attrName>style.visibility</p:attrName>
                                        </p:attrNameLst>
                                      </p:cBhvr>
                                      <p:to>
                                        <p:strVal val="visible"/>
                                      </p:to>
                                    </p:set>
                                    <p:animEffect transition="in" filter="fade">
                                      <p:cBhvr>
                                        <p:cTn id="7" dur="500"/>
                                        <p:tgtEl>
                                          <p:spTgt spid="2150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0489"/>
                                        </p:tgtEl>
                                        <p:attrNameLst>
                                          <p:attrName>style.visibility</p:attrName>
                                        </p:attrNameLst>
                                      </p:cBhvr>
                                      <p:to>
                                        <p:strVal val="visible"/>
                                      </p:to>
                                    </p:set>
                                    <p:animEffect transition="in" filter="fade">
                                      <p:cBhvr>
                                        <p:cTn id="27" dur="500"/>
                                        <p:tgtEl>
                                          <p:spTgt spid="204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p:bldP spid="20489" grpId="0"/>
      <p:bldP spid="12" grpId="0" animBg="1"/>
      <p:bldP spid="13" grpId="0"/>
      <p:bldP spid="14" grpId="0" animBg="1"/>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Content Placeholder 2"/>
          <p:cNvPicPr>
            <a:picLocks noGrp="1" noChangeAspect="1"/>
          </p:cNvPicPr>
          <p:nvPr>
            <p:ph/>
          </p:nvPr>
        </p:nvPicPr>
        <p:blipFill>
          <a:blip r:embed="rId2"/>
          <a:srcRect/>
          <a:stretch>
            <a:fillRect/>
          </a:stretch>
        </p:blipFill>
        <p:spPr>
          <a:xfrm>
            <a:off x="2514600" y="0"/>
            <a:ext cx="6629400" cy="6858000"/>
          </a:xfrm>
          <a:ln/>
        </p:spPr>
      </p:pic>
      <p:sp>
        <p:nvSpPr>
          <p:cNvPr id="16387" name="TextBox 3"/>
          <p:cNvSpPr txBox="1"/>
          <p:nvPr/>
        </p:nvSpPr>
        <p:spPr>
          <a:xfrm>
            <a:off x="3657600" y="133350"/>
            <a:ext cx="1447800" cy="400050"/>
          </a:xfrm>
          <a:prstGeom prst="rect">
            <a:avLst/>
          </a:prstGeom>
          <a:solidFill>
            <a:schemeClr val="bg1"/>
          </a:solid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ct val="0"/>
              </a:spcBef>
              <a:buFontTx/>
              <a:buNone/>
            </a:pPr>
            <a:r>
              <a:rPr lang="en-US" altLang="en-US" sz="2000" b="1" dirty="0">
                <a:solidFill>
                  <a:srgbClr val="FF0000"/>
                </a:solidFill>
                <a:latin typeface="Arial" panose="020B0604020202020204" pitchFamily="34" charset="0"/>
                <a:cs typeface="Arial" panose="020B0604020202020204" pitchFamily="34" charset="0"/>
              </a:rPr>
              <a:t>Luân Đôn</a:t>
            </a:r>
            <a:endParaRPr lang="en-US" altLang="en-US" sz="2000" b="1" dirty="0">
              <a:solidFill>
                <a:srgbClr val="FF0000"/>
              </a:solidFill>
              <a:latin typeface="Arial" panose="020B0604020202020204" pitchFamily="34" charset="0"/>
              <a:ea typeface="Arial" panose="020B0604020202020204" pitchFamily="34" charset="0"/>
            </a:endParaRPr>
          </a:p>
        </p:txBody>
      </p:sp>
      <p:sp>
        <p:nvSpPr>
          <p:cNvPr id="16388" name="TextBox 4"/>
          <p:cNvSpPr txBox="1"/>
          <p:nvPr/>
        </p:nvSpPr>
        <p:spPr>
          <a:xfrm>
            <a:off x="4191000" y="685800"/>
            <a:ext cx="1447800" cy="400050"/>
          </a:xfrm>
          <a:prstGeom prst="rect">
            <a:avLst/>
          </a:prstGeom>
          <a:solidFill>
            <a:schemeClr val="bg1"/>
          </a:solid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ct val="0"/>
              </a:spcBef>
              <a:buFontTx/>
              <a:buNone/>
            </a:pPr>
            <a:r>
              <a:rPr lang="en-US" altLang="en-US" sz="2000" b="1" dirty="0">
                <a:solidFill>
                  <a:srgbClr val="00B050"/>
                </a:solidFill>
                <a:latin typeface="Arial" panose="020B0604020202020204" pitchFamily="34" charset="0"/>
                <a:cs typeface="Arial" panose="020B0604020202020204" pitchFamily="34" charset="0"/>
              </a:rPr>
              <a:t>CHÂU ÂU</a:t>
            </a:r>
            <a:endParaRPr lang="en-US" altLang="en-US" sz="2000" b="1" dirty="0">
              <a:solidFill>
                <a:srgbClr val="00B050"/>
              </a:solidFill>
              <a:latin typeface="Arial" panose="020B0604020202020204" pitchFamily="34" charset="0"/>
              <a:ea typeface="Arial" panose="020B0604020202020204" pitchFamily="34" charset="0"/>
            </a:endParaRPr>
          </a:p>
        </p:txBody>
      </p:sp>
      <p:sp>
        <p:nvSpPr>
          <p:cNvPr id="16389" name="TextBox 5"/>
          <p:cNvSpPr txBox="1"/>
          <p:nvPr/>
        </p:nvSpPr>
        <p:spPr>
          <a:xfrm>
            <a:off x="7315200" y="533400"/>
            <a:ext cx="1447800" cy="400050"/>
          </a:xfrm>
          <a:prstGeom prst="rect">
            <a:avLst/>
          </a:prstGeom>
          <a:solidFill>
            <a:schemeClr val="bg1"/>
          </a:solid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ct val="0"/>
              </a:spcBef>
              <a:buFontTx/>
              <a:buNone/>
            </a:pPr>
            <a:r>
              <a:rPr lang="en-US" altLang="en-US" sz="2000" b="1" dirty="0">
                <a:solidFill>
                  <a:srgbClr val="00B050"/>
                </a:solidFill>
                <a:latin typeface="Arial" panose="020B0604020202020204" pitchFamily="34" charset="0"/>
                <a:cs typeface="Arial" panose="020B0604020202020204" pitchFamily="34" charset="0"/>
              </a:rPr>
              <a:t>CHÂU Á</a:t>
            </a:r>
            <a:endParaRPr lang="en-US" altLang="en-US" sz="2000" b="1" dirty="0">
              <a:solidFill>
                <a:srgbClr val="00B050"/>
              </a:solidFill>
              <a:latin typeface="Arial" panose="020B0604020202020204" pitchFamily="34" charset="0"/>
              <a:ea typeface="Arial" panose="020B0604020202020204" pitchFamily="34" charset="0"/>
            </a:endParaRPr>
          </a:p>
        </p:txBody>
      </p:sp>
      <p:sp>
        <p:nvSpPr>
          <p:cNvPr id="16390" name="TextBox 6"/>
          <p:cNvSpPr txBox="1"/>
          <p:nvPr/>
        </p:nvSpPr>
        <p:spPr>
          <a:xfrm>
            <a:off x="4572000" y="3048000"/>
            <a:ext cx="1447800" cy="400050"/>
          </a:xfrm>
          <a:prstGeom prst="rect">
            <a:avLst/>
          </a:prstGeom>
          <a:solidFill>
            <a:schemeClr val="bg1"/>
          </a:solid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ct val="0"/>
              </a:spcBef>
              <a:buFontTx/>
              <a:buNone/>
            </a:pPr>
            <a:r>
              <a:rPr lang="en-US" altLang="en-US" sz="2000" b="1" dirty="0">
                <a:solidFill>
                  <a:srgbClr val="00B050"/>
                </a:solidFill>
                <a:latin typeface="Arial" panose="020B0604020202020204" pitchFamily="34" charset="0"/>
                <a:cs typeface="Arial" panose="020B0604020202020204" pitchFamily="34" charset="0"/>
              </a:rPr>
              <a:t>CHÂU PHI</a:t>
            </a:r>
            <a:endParaRPr lang="en-US" altLang="en-US" sz="2000" b="1" dirty="0">
              <a:solidFill>
                <a:srgbClr val="00B050"/>
              </a:solidFill>
              <a:latin typeface="Arial" panose="020B0604020202020204" pitchFamily="34" charset="0"/>
              <a:ea typeface="Arial" panose="020B0604020202020204" pitchFamily="34" charset="0"/>
            </a:endParaRPr>
          </a:p>
        </p:txBody>
      </p:sp>
      <p:sp>
        <p:nvSpPr>
          <p:cNvPr id="16391" name="TextBox 7"/>
          <p:cNvSpPr txBox="1"/>
          <p:nvPr/>
        </p:nvSpPr>
        <p:spPr>
          <a:xfrm>
            <a:off x="4267200" y="2187575"/>
            <a:ext cx="1447800" cy="708025"/>
          </a:xfrm>
          <a:prstGeom prst="rect">
            <a:avLst/>
          </a:prstGeom>
          <a:solidFill>
            <a:schemeClr val="bg1"/>
          </a:solid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ct val="0"/>
              </a:spcBef>
              <a:buFontTx/>
              <a:buNone/>
            </a:pPr>
            <a:r>
              <a:rPr lang="en-US" altLang="en-US" sz="2000" b="1" dirty="0">
                <a:solidFill>
                  <a:srgbClr val="FF0000"/>
                </a:solidFill>
                <a:latin typeface="Arial" panose="020B0604020202020204" pitchFamily="34" charset="0"/>
                <a:cs typeface="Arial" panose="020B0604020202020204" pitchFamily="34" charset="0"/>
              </a:rPr>
              <a:t>Kênh đ</a:t>
            </a:r>
            <a:r>
              <a:rPr lang="en-US" altLang="en-US" sz="2000" b="1" dirty="0">
                <a:solidFill>
                  <a:srgbClr val="FF0000"/>
                </a:solidFill>
                <a:latin typeface="Arial" panose="020B0604020202020204" pitchFamily="34" charset="0"/>
                <a:ea typeface="Arial" panose="020B0604020202020204" pitchFamily="34" charset="0"/>
              </a:rPr>
              <a:t>à</a:t>
            </a:r>
            <a:r>
              <a:rPr lang="en-US" altLang="en-US" sz="2000" b="1" dirty="0">
                <a:solidFill>
                  <a:srgbClr val="FF0000"/>
                </a:solidFill>
                <a:latin typeface="Arial" panose="020B0604020202020204" pitchFamily="34" charset="0"/>
                <a:cs typeface="Arial" panose="020B0604020202020204" pitchFamily="34" charset="0"/>
              </a:rPr>
              <a:t>o</a:t>
            </a:r>
          </a:p>
          <a:p>
            <a:pPr marL="0" lvl="0" indent="0" algn="ctr">
              <a:spcBef>
                <a:spcPct val="0"/>
              </a:spcBef>
              <a:buFontTx/>
              <a:buNone/>
            </a:pPr>
            <a:r>
              <a:rPr lang="en-US" altLang="en-US" sz="2000" b="1" dirty="0">
                <a:solidFill>
                  <a:srgbClr val="FF0000"/>
                </a:solidFill>
                <a:latin typeface="Arial" panose="020B0604020202020204" pitchFamily="34" charset="0"/>
                <a:cs typeface="Arial" panose="020B0604020202020204" pitchFamily="34" charset="0"/>
              </a:rPr>
              <a:t>Xuy - ê</a:t>
            </a:r>
            <a:endParaRPr lang="en-US" altLang="en-US" sz="2000" b="1" dirty="0">
              <a:solidFill>
                <a:srgbClr val="FF0000"/>
              </a:solidFill>
              <a:latin typeface="Arial" panose="020B0604020202020204" pitchFamily="34" charset="0"/>
              <a:ea typeface="Arial" panose="020B0604020202020204" pitchFamily="34" charset="0"/>
            </a:endParaRPr>
          </a:p>
        </p:txBody>
      </p:sp>
      <p:sp>
        <p:nvSpPr>
          <p:cNvPr id="16392" name="TextBox 8"/>
          <p:cNvSpPr txBox="1"/>
          <p:nvPr/>
        </p:nvSpPr>
        <p:spPr>
          <a:xfrm>
            <a:off x="7620000" y="4953000"/>
            <a:ext cx="1447800" cy="708025"/>
          </a:xfrm>
          <a:prstGeom prst="rect">
            <a:avLst/>
          </a:prstGeom>
          <a:solidFill>
            <a:schemeClr val="bg1"/>
          </a:solid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ct val="0"/>
              </a:spcBef>
              <a:buFontTx/>
              <a:buNone/>
            </a:pPr>
            <a:r>
              <a:rPr lang="en-US" altLang="en-US" sz="2000" b="1" dirty="0">
                <a:solidFill>
                  <a:srgbClr val="0000FF"/>
                </a:solidFill>
                <a:latin typeface="Arial" panose="020B0604020202020204" pitchFamily="34" charset="0"/>
                <a:cs typeface="Arial" panose="020B0604020202020204" pitchFamily="34" charset="0"/>
              </a:rPr>
              <a:t>ẤN ĐỘ DƯƠNG</a:t>
            </a:r>
            <a:endParaRPr lang="en-US" altLang="en-US" sz="2000" b="1" dirty="0">
              <a:solidFill>
                <a:srgbClr val="0000FF"/>
              </a:solidFill>
              <a:latin typeface="Arial" panose="020B0604020202020204" pitchFamily="34" charset="0"/>
              <a:ea typeface="Arial" panose="020B0604020202020204" pitchFamily="34" charset="0"/>
            </a:endParaRPr>
          </a:p>
        </p:txBody>
      </p:sp>
      <p:sp>
        <p:nvSpPr>
          <p:cNvPr id="16393" name="TextBox 9"/>
          <p:cNvSpPr txBox="1"/>
          <p:nvPr/>
        </p:nvSpPr>
        <p:spPr>
          <a:xfrm>
            <a:off x="2590800" y="5943600"/>
            <a:ext cx="1447800" cy="708025"/>
          </a:xfrm>
          <a:prstGeom prst="rect">
            <a:avLst/>
          </a:prstGeom>
          <a:solidFill>
            <a:schemeClr val="bg1"/>
          </a:solid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ct val="0"/>
              </a:spcBef>
              <a:buFontTx/>
              <a:buNone/>
            </a:pPr>
            <a:r>
              <a:rPr lang="en-US" altLang="en-US" sz="2000" b="1" dirty="0">
                <a:solidFill>
                  <a:srgbClr val="0000FF"/>
                </a:solidFill>
                <a:latin typeface="Arial" panose="020B0604020202020204" pitchFamily="34" charset="0"/>
                <a:cs typeface="Arial" panose="020B0604020202020204" pitchFamily="34" charset="0"/>
              </a:rPr>
              <a:t>ĐẠI TÂY DƯƠNG</a:t>
            </a:r>
            <a:endParaRPr lang="en-US" altLang="en-US" sz="2000" b="1" dirty="0">
              <a:solidFill>
                <a:srgbClr val="0000FF"/>
              </a:solidFill>
              <a:latin typeface="Arial" panose="020B0604020202020204" pitchFamily="34" charset="0"/>
              <a:ea typeface="Arial" panose="020B0604020202020204" pitchFamily="34" charset="0"/>
            </a:endParaRPr>
          </a:p>
        </p:txBody>
      </p:sp>
      <p:sp>
        <p:nvSpPr>
          <p:cNvPr id="16394" name="TextBox 10"/>
          <p:cNvSpPr txBox="1"/>
          <p:nvPr/>
        </p:nvSpPr>
        <p:spPr>
          <a:xfrm>
            <a:off x="7696200" y="2341563"/>
            <a:ext cx="1447800" cy="400050"/>
          </a:xfrm>
          <a:prstGeom prst="rect">
            <a:avLst/>
          </a:prstGeom>
          <a:solidFill>
            <a:schemeClr val="bg1"/>
          </a:solid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ct val="0"/>
              </a:spcBef>
              <a:buFontTx/>
              <a:buNone/>
            </a:pPr>
            <a:r>
              <a:rPr lang="en-US" altLang="en-US" sz="2000" b="1" dirty="0">
                <a:solidFill>
                  <a:srgbClr val="FF0000"/>
                </a:solidFill>
                <a:latin typeface="Arial" panose="020B0604020202020204" pitchFamily="34" charset="0"/>
                <a:cs typeface="Arial" panose="020B0604020202020204" pitchFamily="34" charset="0"/>
              </a:rPr>
              <a:t>Mum - bai</a:t>
            </a:r>
            <a:endParaRPr lang="en-US" altLang="en-US" sz="2000" b="1" dirty="0">
              <a:solidFill>
                <a:srgbClr val="FF0000"/>
              </a:solidFill>
              <a:latin typeface="Arial" panose="020B0604020202020204" pitchFamily="34" charset="0"/>
              <a:ea typeface="Arial" panose="020B0604020202020204" pitchFamily="34" charset="0"/>
            </a:endParaRPr>
          </a:p>
        </p:txBody>
      </p:sp>
      <p:sp>
        <p:nvSpPr>
          <p:cNvPr id="16395" name="TextBox 11"/>
          <p:cNvSpPr txBox="1"/>
          <p:nvPr/>
        </p:nvSpPr>
        <p:spPr>
          <a:xfrm rot="-692536">
            <a:off x="6269038" y="3344863"/>
            <a:ext cx="1447800" cy="400050"/>
          </a:xfrm>
          <a:prstGeom prst="rect">
            <a:avLst/>
          </a:prstGeom>
          <a:solidFill>
            <a:schemeClr val="bg1"/>
          </a:solid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ct val="0"/>
              </a:spcBef>
              <a:buFontTx/>
              <a:buNone/>
            </a:pPr>
            <a:r>
              <a:rPr lang="en-US" altLang="en-US" sz="2000" b="1" dirty="0">
                <a:solidFill>
                  <a:srgbClr val="FF0000"/>
                </a:solidFill>
                <a:latin typeface="Arial" panose="020B0604020202020204" pitchFamily="34" charset="0"/>
                <a:cs typeface="Arial" panose="020B0604020202020204" pitchFamily="34" charset="0"/>
              </a:rPr>
              <a:t>11.600 km</a:t>
            </a:r>
            <a:endParaRPr lang="en-US" altLang="en-US" sz="2000" b="1" dirty="0">
              <a:solidFill>
                <a:srgbClr val="FF0000"/>
              </a:solidFill>
              <a:latin typeface="Arial" panose="020B0604020202020204" pitchFamily="34" charset="0"/>
              <a:ea typeface="Arial" panose="020B0604020202020204" pitchFamily="34" charset="0"/>
            </a:endParaRPr>
          </a:p>
        </p:txBody>
      </p:sp>
      <p:sp>
        <p:nvSpPr>
          <p:cNvPr id="16396" name="TextBox 12"/>
          <p:cNvSpPr txBox="1"/>
          <p:nvPr/>
        </p:nvSpPr>
        <p:spPr>
          <a:xfrm rot="3476340">
            <a:off x="2878138" y="4862513"/>
            <a:ext cx="1447800" cy="400050"/>
          </a:xfrm>
          <a:prstGeom prst="rect">
            <a:avLst/>
          </a:prstGeom>
          <a:solidFill>
            <a:schemeClr val="bg1"/>
          </a:solid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ct val="0"/>
              </a:spcBef>
              <a:buFontTx/>
              <a:buNone/>
            </a:pPr>
            <a:r>
              <a:rPr lang="en-US" altLang="en-US" sz="2000" b="1" dirty="0">
                <a:solidFill>
                  <a:srgbClr val="FF0000"/>
                </a:solidFill>
                <a:latin typeface="Arial" panose="020B0604020202020204" pitchFamily="34" charset="0"/>
                <a:cs typeface="Arial" panose="020B0604020202020204" pitchFamily="34" charset="0"/>
              </a:rPr>
              <a:t>19.800 km</a:t>
            </a:r>
            <a:endParaRPr lang="en-US" altLang="en-US" sz="2000" b="1" dirty="0">
              <a:solidFill>
                <a:srgbClr val="FF0000"/>
              </a:solidFill>
              <a:latin typeface="Arial" panose="020B0604020202020204" pitchFamily="34" charset="0"/>
              <a:ea typeface="Arial" panose="020B0604020202020204" pitchFamily="34" charset="0"/>
            </a:endParaRPr>
          </a:p>
        </p:txBody>
      </p:sp>
      <p:sp>
        <p:nvSpPr>
          <p:cNvPr id="16397" name="TextBox 13"/>
          <p:cNvSpPr txBox="1"/>
          <p:nvPr/>
        </p:nvSpPr>
        <p:spPr>
          <a:xfrm>
            <a:off x="0" y="133350"/>
            <a:ext cx="2438400" cy="132397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just">
              <a:spcBef>
                <a:spcPct val="0"/>
              </a:spcBef>
              <a:buFontTx/>
              <a:buNone/>
            </a:pPr>
            <a:r>
              <a:rPr lang="en-US" altLang="en-US" sz="2000" b="1" dirty="0">
                <a:solidFill>
                  <a:srgbClr val="00B050"/>
                </a:solidFill>
                <a:latin typeface="Arial" panose="020B0604020202020204" pitchFamily="34" charset="0"/>
                <a:cs typeface="Arial" panose="020B0604020202020204" pitchFamily="34" charset="0"/>
              </a:rPr>
              <a:t>Ý nghĩa của kênh đ</a:t>
            </a:r>
            <a:r>
              <a:rPr lang="en-US" altLang="en-US" sz="2000" b="1" dirty="0">
                <a:solidFill>
                  <a:srgbClr val="00B050"/>
                </a:solidFill>
                <a:latin typeface="Arial" panose="020B0604020202020204" pitchFamily="34" charset="0"/>
                <a:ea typeface="Arial" panose="020B0604020202020204" pitchFamily="34" charset="0"/>
              </a:rPr>
              <a:t>à</a:t>
            </a:r>
            <a:r>
              <a:rPr lang="en-US" altLang="en-US" sz="2000" b="1" dirty="0">
                <a:solidFill>
                  <a:srgbClr val="00B050"/>
                </a:solidFill>
                <a:latin typeface="Arial" panose="020B0604020202020204" pitchFamily="34" charset="0"/>
                <a:cs typeface="Arial" panose="020B0604020202020204" pitchFamily="34" charset="0"/>
              </a:rPr>
              <a:t>o Xuy – ê đối với giao thông đường biển?</a:t>
            </a:r>
            <a:endParaRPr lang="en-US" altLang="en-US" sz="2000" b="1" dirty="0">
              <a:solidFill>
                <a:srgbClr val="00B050"/>
              </a:solidFill>
              <a:latin typeface="Arial" panose="020B0604020202020204" pitchFamily="34" charset="0"/>
              <a:ea typeface="Arial" panose="020B0604020202020204" pitchFamily="34" charset="0"/>
            </a:endParaRPr>
          </a:p>
        </p:txBody>
      </p:sp>
      <p:sp>
        <p:nvSpPr>
          <p:cNvPr id="16398" name="Rectangle 14"/>
          <p:cNvSpPr/>
          <p:nvPr/>
        </p:nvSpPr>
        <p:spPr>
          <a:xfrm>
            <a:off x="0" y="1481138"/>
            <a:ext cx="2438400" cy="163195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just" eaLnBrk="1" hangingPunct="1">
              <a:spcBef>
                <a:spcPct val="0"/>
              </a:spcBef>
              <a:buFont typeface="Wingdings 3" panose="05040102010807070707" pitchFamily="18" charset="2"/>
              <a:buChar char="&quot;"/>
            </a:pPr>
            <a:r>
              <a:rPr lang="en-US" altLang="vi-VN" sz="2000" b="1" dirty="0">
                <a:cs typeface="Arial" panose="020B0604020202020204" pitchFamily="34" charset="0"/>
              </a:rPr>
              <a:t> Rút ngắn khoảng cách, tiết kiệm quãng đường, thời gian giữa châu Phi với châu Á và châu Âu.</a:t>
            </a:r>
            <a:endParaRPr lang="en-US" altLang="vi-VN" sz="2000" b="1" dirty="0">
              <a:ea typeface="Arial" panose="020B0604020202020204" pitchFamily="34" charset="0"/>
            </a:endParaRPr>
          </a:p>
        </p:txBody>
      </p:sp>
      <p:sp>
        <p:nvSpPr>
          <p:cNvPr id="16" name="TextBox 15"/>
          <p:cNvSpPr txBox="1"/>
          <p:nvPr/>
        </p:nvSpPr>
        <p:spPr>
          <a:xfrm>
            <a:off x="4572000" y="6550025"/>
            <a:ext cx="4613275" cy="307975"/>
          </a:xfrm>
          <a:prstGeom prst="rect">
            <a:avLst/>
          </a:prstGeom>
          <a:solidFill>
            <a:schemeClr val="bg1"/>
          </a:solid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en-US" sz="1400" b="1" dirty="0">
                <a:latin typeface="Arial" panose="020B0604020202020204" pitchFamily="34" charset="0"/>
                <a:cs typeface="Arial" panose="020B0604020202020204" pitchFamily="34" charset="0"/>
              </a:rPr>
              <a:t>Lược đồ khu vực Kênh đ</a:t>
            </a:r>
            <a:r>
              <a:rPr lang="en-US" altLang="en-US" sz="1400" b="1" dirty="0">
                <a:latin typeface="Arial" panose="020B0604020202020204" pitchFamily="34" charset="0"/>
                <a:ea typeface="Arial" panose="020B0604020202020204" pitchFamily="34" charset="0"/>
              </a:rPr>
              <a:t>à</a:t>
            </a:r>
            <a:r>
              <a:rPr lang="en-US" altLang="en-US" sz="1400" b="1" dirty="0">
                <a:latin typeface="Arial" panose="020B0604020202020204" pitchFamily="34" charset="0"/>
                <a:cs typeface="Arial" panose="020B0604020202020204" pitchFamily="34" charset="0"/>
              </a:rPr>
              <a:t>o Xuy – ê (Nguồn: GNS)</a:t>
            </a:r>
            <a:endParaRPr lang="en-US" altLang="en-US" sz="1400" b="1" dirty="0">
              <a:latin typeface="Arial" panose="020B0604020202020204" pitchFamily="34" charset="0"/>
              <a:ea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7"/>
          <p:cNvSpPr txBox="1"/>
          <p:nvPr/>
        </p:nvSpPr>
        <p:spPr>
          <a:xfrm>
            <a:off x="0" y="685800"/>
            <a:ext cx="9144000" cy="579438"/>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FontTx/>
              <a:buNone/>
            </a:pPr>
            <a:endParaRPr lang="vi-VN" altLang="vi-VN" dirty="0">
              <a:ea typeface="Arial" panose="020B0604020202020204" pitchFamily="34" charset="0"/>
            </a:endParaRPr>
          </a:p>
        </p:txBody>
      </p:sp>
      <p:pic>
        <p:nvPicPr>
          <p:cNvPr id="17411" name="Picture 1"/>
          <p:cNvPicPr>
            <a:picLocks noChangeAspect="1"/>
          </p:cNvPicPr>
          <p:nvPr/>
        </p:nvPicPr>
        <p:blipFill>
          <a:blip r:embed="rId2"/>
          <a:stretch>
            <a:fillRect/>
          </a:stretch>
        </p:blipFill>
        <p:spPr>
          <a:xfrm>
            <a:off x="3048000" y="381000"/>
            <a:ext cx="6096000" cy="6477000"/>
          </a:xfrm>
          <a:prstGeom prst="rect">
            <a:avLst/>
          </a:prstGeom>
          <a:noFill/>
          <a:ln w="9525">
            <a:noFill/>
          </a:ln>
        </p:spPr>
      </p:pic>
      <p:sp>
        <p:nvSpPr>
          <p:cNvPr id="17412" name="TextBox 29"/>
          <p:cNvSpPr txBox="1"/>
          <p:nvPr/>
        </p:nvSpPr>
        <p:spPr>
          <a:xfrm>
            <a:off x="3117850" y="6456363"/>
            <a:ext cx="6026150" cy="369887"/>
          </a:xfrm>
          <a:prstGeom prst="rect">
            <a:avLst/>
          </a:prstGeom>
          <a:solidFill>
            <a:schemeClr val="bg1"/>
          </a:solid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ct val="0"/>
              </a:spcBef>
              <a:buFontTx/>
              <a:buNone/>
            </a:pPr>
            <a:r>
              <a:rPr lang="en-US" altLang="en-US" sz="1800" b="1" dirty="0">
                <a:latin typeface="Arial" panose="020B0604020202020204" pitchFamily="34" charset="0"/>
                <a:cs typeface="Arial" panose="020B0604020202020204" pitchFamily="34" charset="0"/>
              </a:rPr>
              <a:t>Lược đồ tự nhiên châu Phi (Nguồn: SGK Địa 7)</a:t>
            </a:r>
            <a:endParaRPr lang="en-US" altLang="en-US" sz="1800" b="1" dirty="0">
              <a:latin typeface="Arial" panose="020B0604020202020204" pitchFamily="34" charset="0"/>
              <a:ea typeface="Arial" panose="020B0604020202020204" pitchFamily="34" charset="0"/>
            </a:endParaRPr>
          </a:p>
        </p:txBody>
      </p:sp>
      <p:sp>
        <p:nvSpPr>
          <p:cNvPr id="30" name="Rectangle 6"/>
          <p:cNvSpPr/>
          <p:nvPr/>
        </p:nvSpPr>
        <p:spPr>
          <a:xfrm>
            <a:off x="0" y="352425"/>
            <a:ext cx="3117850" cy="132397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just" eaLnBrk="1" hangingPunct="1">
              <a:spcBef>
                <a:spcPct val="50000"/>
              </a:spcBef>
              <a:buFontTx/>
              <a:buNone/>
            </a:pPr>
            <a:r>
              <a:rPr lang="en-US" altLang="en-US" sz="2000" b="1" dirty="0">
                <a:solidFill>
                  <a:srgbClr val="00B050"/>
                </a:solidFill>
                <a:latin typeface="Arial" panose="020B0604020202020204" pitchFamily="34" charset="0"/>
                <a:cs typeface="Arial" panose="020B0604020202020204" pitchFamily="34" charset="0"/>
              </a:rPr>
              <a:t>Quan sát lược đồ cho biết châu Phi có các dạng địa hình n</a:t>
            </a:r>
            <a:r>
              <a:rPr lang="en-US" altLang="en-US" sz="2000" b="1" dirty="0">
                <a:solidFill>
                  <a:srgbClr val="00B050"/>
                </a:solidFill>
                <a:latin typeface="Arial" panose="020B0604020202020204" pitchFamily="34" charset="0"/>
                <a:ea typeface="Arial" panose="020B0604020202020204" pitchFamily="34" charset="0"/>
              </a:rPr>
              <a:t>à</a:t>
            </a:r>
            <a:r>
              <a:rPr lang="en-US" altLang="en-US" sz="2000" b="1" dirty="0">
                <a:solidFill>
                  <a:srgbClr val="00B050"/>
                </a:solidFill>
                <a:latin typeface="Arial" panose="020B0604020202020204" pitchFamily="34" charset="0"/>
                <a:cs typeface="Arial" panose="020B0604020202020204" pitchFamily="34" charset="0"/>
              </a:rPr>
              <a:t>o chủ yếu? </a:t>
            </a:r>
            <a:endParaRPr lang="en-US" altLang="vi-VN" sz="2000" b="1" dirty="0">
              <a:solidFill>
                <a:srgbClr val="00B050"/>
              </a:solidFill>
              <a:ea typeface="Arial" panose="020B0604020202020204" pitchFamily="34" charset="0"/>
            </a:endParaRPr>
          </a:p>
        </p:txBody>
      </p:sp>
      <p:sp>
        <p:nvSpPr>
          <p:cNvPr id="31" name="Rectangle 10"/>
          <p:cNvSpPr/>
          <p:nvPr/>
        </p:nvSpPr>
        <p:spPr>
          <a:xfrm>
            <a:off x="-60325" y="1795463"/>
            <a:ext cx="3062288" cy="1938337"/>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just" eaLnBrk="1" hangingPunct="1">
              <a:spcBef>
                <a:spcPct val="0"/>
              </a:spcBef>
              <a:buFontTx/>
              <a:buNone/>
            </a:pPr>
            <a:r>
              <a:rPr lang="en-US" altLang="en-US" sz="2400" dirty="0">
                <a:latin typeface="Arial" panose="020B0604020202020204" pitchFamily="34" charset="0"/>
                <a:cs typeface="Arial" panose="020B0604020202020204" pitchFamily="34" charset="0"/>
              </a:rPr>
              <a:t> </a:t>
            </a:r>
            <a:r>
              <a:rPr lang="en-US" altLang="en-US" sz="2400" dirty="0">
                <a:latin typeface="Arial" panose="020B0604020202020204" pitchFamily="34" charset="0"/>
                <a:cs typeface="Arial" panose="020B0604020202020204" pitchFamily="34" charset="0"/>
                <a:sym typeface="Wingdings 3" panose="05040102010807070707" pitchFamily="18" charset="2"/>
              </a:rPr>
              <a:t> </a:t>
            </a:r>
            <a:r>
              <a:rPr lang="en-US" altLang="en-US" sz="2400" dirty="0">
                <a:latin typeface="Arial" panose="020B0604020202020204" pitchFamily="34" charset="0"/>
                <a:cs typeface="Arial" panose="020B0604020202020204" pitchFamily="34" charset="0"/>
              </a:rPr>
              <a:t>Địa hình đồi núi. </a:t>
            </a:r>
            <a:r>
              <a:rPr lang="en-US" altLang="vi-VN" sz="2400" dirty="0">
                <a:latin typeface="Arial" panose="020B0604020202020204" pitchFamily="34" charset="0"/>
                <a:cs typeface="Arial" panose="020B0604020202020204" pitchFamily="34" charset="0"/>
                <a:sym typeface="Wingdings 3" panose="05040102010807070707" pitchFamily="18" charset="2"/>
              </a:rPr>
              <a:t>Địa hình đơn giản, to</a:t>
            </a:r>
            <a:r>
              <a:rPr lang="en-US" altLang="vi-VN" sz="2400" dirty="0">
                <a:latin typeface="Arial" panose="020B0604020202020204" pitchFamily="34" charset="0"/>
                <a:ea typeface="Arial" panose="020B0604020202020204" pitchFamily="34" charset="0"/>
                <a:sym typeface="Wingdings 3" panose="05040102010807070707" pitchFamily="18" charset="2"/>
              </a:rPr>
              <a:t>à</a:t>
            </a:r>
            <a:r>
              <a:rPr lang="en-US" altLang="vi-VN" sz="2400" dirty="0">
                <a:latin typeface="Arial" panose="020B0604020202020204" pitchFamily="34" charset="0"/>
                <a:cs typeface="Arial" panose="020B0604020202020204" pitchFamily="34" charset="0"/>
                <a:sym typeface="Wingdings 3" panose="05040102010807070707" pitchFamily="18" charset="2"/>
              </a:rPr>
              <a:t>n bộ lục địa  l</a:t>
            </a:r>
            <a:r>
              <a:rPr lang="en-US" altLang="vi-VN" sz="2400" dirty="0">
                <a:latin typeface="Arial" panose="020B0604020202020204" pitchFamily="34" charset="0"/>
                <a:ea typeface="Arial" panose="020B0604020202020204" pitchFamily="34" charset="0"/>
                <a:sym typeface="Wingdings 3" panose="05040102010807070707" pitchFamily="18" charset="2"/>
              </a:rPr>
              <a:t>à</a:t>
            </a:r>
            <a:r>
              <a:rPr lang="en-US" altLang="vi-VN" sz="2400" dirty="0">
                <a:latin typeface="Arial" panose="020B0604020202020204" pitchFamily="34" charset="0"/>
                <a:cs typeface="Arial" panose="020B0604020202020204" pitchFamily="34" charset="0"/>
                <a:sym typeface="Wingdings 3" panose="05040102010807070707" pitchFamily="18" charset="2"/>
              </a:rPr>
              <a:t> một khối cao nguyên khổng lồ, cao 750 m</a:t>
            </a:r>
            <a:endParaRPr lang="en-US" altLang="vi-VN" sz="2400" dirty="0">
              <a:latin typeface="Arial" panose="020B0604020202020204" pitchFamily="34" charset="0"/>
              <a:ea typeface="Arial" panose="020B0604020202020204" pitchFamily="34" charset="0"/>
              <a:sym typeface="Wingdings 3" panose="05040102010807070707" pitchFamily="18" charset="2"/>
            </a:endParaRPr>
          </a:p>
        </p:txBody>
      </p:sp>
      <p:sp>
        <p:nvSpPr>
          <p:cNvPr id="17415" name="Text Box 8"/>
          <p:cNvSpPr txBox="1"/>
          <p:nvPr/>
        </p:nvSpPr>
        <p:spPr>
          <a:xfrm>
            <a:off x="-52387" y="-76200"/>
            <a:ext cx="4471987" cy="46196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en-US" altLang="vi-VN" sz="2400" dirty="0">
                <a:solidFill>
                  <a:srgbClr val="FF0000"/>
                </a:solidFill>
                <a:latin typeface="Arial" panose="020B0604020202020204" pitchFamily="34" charset="0"/>
                <a:cs typeface="Arial" panose="020B0604020202020204" pitchFamily="34" charset="0"/>
              </a:rPr>
              <a:t>2. Đặc điểm tự nhiên</a:t>
            </a:r>
            <a:endParaRPr lang="en-US" altLang="vi-VN" sz="2400" u="sng" dirty="0">
              <a:solidFill>
                <a:srgbClr val="FF0000"/>
              </a:solidFill>
              <a:latin typeface="Arial" panose="020B0604020202020204" pitchFamily="34" charset="0"/>
              <a:ea typeface="Arial" panose="020B0604020202020204" pitchFamily="34" charset="0"/>
            </a:endParaRPr>
          </a:p>
        </p:txBody>
      </p:sp>
      <p:pic>
        <p:nvPicPr>
          <p:cNvPr id="17416" name="Picture 7" descr="P1010002"/>
          <p:cNvPicPr>
            <a:picLocks noChangeAspect="1"/>
          </p:cNvPicPr>
          <p:nvPr/>
        </p:nvPicPr>
        <p:blipFill>
          <a:blip r:embed="rId3"/>
          <a:srcRect t="88005" r="64246" b="6754"/>
          <a:stretch>
            <a:fillRect/>
          </a:stretch>
        </p:blipFill>
        <p:spPr>
          <a:xfrm>
            <a:off x="3232150" y="5848350"/>
            <a:ext cx="3136900" cy="554038"/>
          </a:xfrm>
          <a:prstGeom prst="rect">
            <a:avLst/>
          </a:prstGeom>
          <a:noFill/>
          <a:ln w="9525">
            <a:noFill/>
          </a:ln>
        </p:spPr>
      </p:pic>
      <p:sp>
        <p:nvSpPr>
          <p:cNvPr id="33" name="Oval 32"/>
          <p:cNvSpPr/>
          <p:nvPr/>
        </p:nvSpPr>
        <p:spPr>
          <a:xfrm>
            <a:off x="4191000" y="5715000"/>
            <a:ext cx="2362200" cy="854075"/>
          </a:xfrm>
          <a:prstGeom prst="ellipse">
            <a:avLst/>
          </a:prstGeom>
          <a:noFill/>
          <a:ln w="603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ransition spd="med">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500"/>
                                        <p:tgtEl>
                                          <p:spTgt spid="3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8"/>
          <p:cNvSpPr txBox="1"/>
          <p:nvPr/>
        </p:nvSpPr>
        <p:spPr>
          <a:xfrm>
            <a:off x="152400" y="76200"/>
            <a:ext cx="5181600" cy="132397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FontTx/>
              <a:buNone/>
            </a:pPr>
            <a:r>
              <a:rPr lang="en-US" altLang="vi-VN" dirty="0">
                <a:solidFill>
                  <a:srgbClr val="FF0000"/>
                </a:solidFill>
                <a:latin typeface="Arial" panose="020B0604020202020204" pitchFamily="34" charset="0"/>
                <a:cs typeface="Arial" panose="020B0604020202020204" pitchFamily="34" charset="0"/>
              </a:rPr>
              <a:t>2. Đặc điểm tự nhiên</a:t>
            </a:r>
          </a:p>
          <a:p>
            <a:pPr marL="0" lvl="0" indent="0" eaLnBrk="1" hangingPunct="1">
              <a:spcBef>
                <a:spcPct val="50000"/>
              </a:spcBef>
              <a:buFontTx/>
              <a:buNone/>
            </a:pPr>
            <a:r>
              <a:rPr lang="en-US" altLang="vi-VN" dirty="0">
                <a:solidFill>
                  <a:srgbClr val="FF0000"/>
                </a:solidFill>
                <a:latin typeface="Arial" panose="020B0604020202020204" pitchFamily="34" charset="0"/>
                <a:cs typeface="Arial" panose="020B0604020202020204" pitchFamily="34" charset="0"/>
              </a:rPr>
              <a:t>a. Địa hình v</a:t>
            </a:r>
            <a:r>
              <a:rPr lang="en-US" altLang="vi-VN" dirty="0">
                <a:solidFill>
                  <a:srgbClr val="FF0000"/>
                </a:solidFill>
                <a:latin typeface="Arial" panose="020B0604020202020204" pitchFamily="34" charset="0"/>
                <a:ea typeface="Arial" panose="020B0604020202020204" pitchFamily="34" charset="0"/>
              </a:rPr>
              <a:t>à</a:t>
            </a:r>
            <a:r>
              <a:rPr lang="en-US" altLang="vi-VN" dirty="0">
                <a:solidFill>
                  <a:srgbClr val="FF0000"/>
                </a:solidFill>
                <a:latin typeface="Arial" panose="020B0604020202020204" pitchFamily="34" charset="0"/>
                <a:cs typeface="Arial" panose="020B0604020202020204" pitchFamily="34" charset="0"/>
              </a:rPr>
              <a:t> khoáng sản</a:t>
            </a:r>
            <a:endParaRPr lang="en-US" altLang="vi-VN" dirty="0">
              <a:solidFill>
                <a:srgbClr val="FF0000"/>
              </a:solidFill>
              <a:latin typeface="Arial" panose="020B0604020202020204" pitchFamily="34" charset="0"/>
              <a:ea typeface="Arial" panose="020B0604020202020204" pitchFamily="34" charset="0"/>
            </a:endParaRPr>
          </a:p>
        </p:txBody>
      </p:sp>
      <p:sp>
        <p:nvSpPr>
          <p:cNvPr id="18435" name="TextBox 1"/>
          <p:cNvSpPr txBox="1"/>
          <p:nvPr/>
        </p:nvSpPr>
        <p:spPr>
          <a:xfrm>
            <a:off x="69850" y="1414463"/>
            <a:ext cx="9007475" cy="1938337"/>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just">
              <a:spcBef>
                <a:spcPct val="0"/>
              </a:spcBef>
              <a:buFontTx/>
              <a:buNone/>
            </a:pPr>
            <a:r>
              <a:rPr lang="en-US" altLang="en-US" dirty="0">
                <a:solidFill>
                  <a:srgbClr val="0000FF"/>
                </a:solidFill>
                <a:latin typeface="Arial" panose="020B0604020202020204" pitchFamily="34" charset="0"/>
                <a:cs typeface="Arial" panose="020B0604020202020204" pitchFamily="34" charset="0"/>
              </a:rPr>
              <a:t>- Địa hình </a:t>
            </a:r>
            <a:r>
              <a:rPr lang="pl-PL" altLang="en-US" dirty="0">
                <a:solidFill>
                  <a:srgbClr val="0000FF"/>
                </a:solidFill>
                <a:latin typeface="Arial" panose="020B0604020202020204" pitchFamily="34" charset="0"/>
                <a:cs typeface="Arial" panose="020B0604020202020204" pitchFamily="34" charset="0"/>
              </a:rPr>
              <a:t>tương đối đơn giản, có thể coi to</a:t>
            </a:r>
            <a:r>
              <a:rPr lang="pl-PL" altLang="en-US" dirty="0">
                <a:solidFill>
                  <a:srgbClr val="0000FF"/>
                </a:solidFill>
                <a:latin typeface="Arial" panose="020B0604020202020204" pitchFamily="34" charset="0"/>
                <a:ea typeface="Arial" panose="020B0604020202020204" pitchFamily="34" charset="0"/>
              </a:rPr>
              <a:t>à</a:t>
            </a:r>
            <a:r>
              <a:rPr lang="pl-PL" altLang="en-US" dirty="0">
                <a:solidFill>
                  <a:srgbClr val="0000FF"/>
                </a:solidFill>
                <a:latin typeface="Arial" panose="020B0604020202020204" pitchFamily="34" charset="0"/>
                <a:cs typeface="Arial" panose="020B0604020202020204" pitchFamily="34" charset="0"/>
              </a:rPr>
              <a:t>n bộ châu lục l</a:t>
            </a:r>
            <a:r>
              <a:rPr lang="pl-PL" altLang="en-US" dirty="0">
                <a:solidFill>
                  <a:srgbClr val="0000FF"/>
                </a:solidFill>
                <a:latin typeface="Arial" panose="020B0604020202020204" pitchFamily="34" charset="0"/>
                <a:ea typeface="Arial" panose="020B0604020202020204" pitchFamily="34" charset="0"/>
              </a:rPr>
              <a:t>à</a:t>
            </a:r>
            <a:r>
              <a:rPr lang="pl-PL" altLang="en-US" dirty="0">
                <a:solidFill>
                  <a:srgbClr val="0000FF"/>
                </a:solidFill>
                <a:latin typeface="Arial" panose="020B0604020202020204" pitchFamily="34" charset="0"/>
                <a:cs typeface="Arial" panose="020B0604020202020204" pitchFamily="34" charset="0"/>
              </a:rPr>
              <a:t> khối sơn nguyên lớn</a:t>
            </a:r>
            <a:r>
              <a:rPr lang="en-US" altLang="en-US" dirty="0">
                <a:solidFill>
                  <a:srgbClr val="0000FF"/>
                </a:solidFill>
                <a:latin typeface="Arial" panose="020B0604020202020204" pitchFamily="34" charset="0"/>
                <a:cs typeface="Arial" panose="020B0604020202020204" pitchFamily="34" charset="0"/>
              </a:rPr>
              <a:t>, cao trung bình 750m.</a:t>
            </a:r>
            <a:endParaRPr lang="en-US" altLang="en-US" u="sng" dirty="0">
              <a:solidFill>
                <a:srgbClr val="0000FF"/>
              </a:solidFill>
              <a:latin typeface="Arial" panose="020B0604020202020204" pitchFamily="34" charset="0"/>
              <a:cs typeface="Arial" panose="020B0604020202020204" pitchFamily="34" charset="0"/>
            </a:endParaRPr>
          </a:p>
          <a:p>
            <a:pPr marL="0" lvl="0" indent="0" algn="just">
              <a:spcBef>
                <a:spcPct val="0"/>
              </a:spcBef>
              <a:buFontTx/>
              <a:buNone/>
            </a:pPr>
            <a:endParaRPr lang="en-US" altLang="en-US" sz="2400" dirty="0">
              <a:latin typeface="Arial" panose="020B0604020202020204" pitchFamily="34" charset="0"/>
              <a:ea typeface="Arial" panose="020B0604020202020204" pitchFamily="34" charset="0"/>
            </a:endParaRPr>
          </a:p>
        </p:txBody>
      </p:sp>
    </p:spTree>
  </p:cSld>
  <p:clrMapOvr>
    <a:masterClrMapping/>
  </p:clrMapOvr>
  <p:transition spd="med">
    <p:pull dir="d"/>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Box 18"/>
          <p:cNvSpPr txBox="1"/>
          <p:nvPr/>
        </p:nvSpPr>
        <p:spPr>
          <a:xfrm>
            <a:off x="3117850" y="6456363"/>
            <a:ext cx="6026150" cy="369887"/>
          </a:xfrm>
          <a:prstGeom prst="rect">
            <a:avLst/>
          </a:prstGeom>
          <a:solidFill>
            <a:schemeClr val="bg1"/>
          </a:solid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ct val="0"/>
              </a:spcBef>
              <a:buFontTx/>
              <a:buNone/>
            </a:pPr>
            <a:r>
              <a:rPr lang="en-US" altLang="en-US" sz="1800" b="1" dirty="0">
                <a:latin typeface="Arial" panose="020B0604020202020204" pitchFamily="34" charset="0"/>
                <a:cs typeface="Arial" panose="020B0604020202020204" pitchFamily="34" charset="0"/>
              </a:rPr>
              <a:t>Lược đồ tự nhiên châu Phi (Nguồn: SGK Địa 7)</a:t>
            </a:r>
            <a:endParaRPr lang="en-US" altLang="en-US" sz="1800" b="1" dirty="0">
              <a:latin typeface="Arial" panose="020B0604020202020204" pitchFamily="34" charset="0"/>
              <a:ea typeface="Arial" panose="020B0604020202020204" pitchFamily="34" charset="0"/>
            </a:endParaRPr>
          </a:p>
        </p:txBody>
      </p:sp>
      <p:pic>
        <p:nvPicPr>
          <p:cNvPr id="19459" name="Picture 4"/>
          <p:cNvPicPr>
            <a:picLocks noChangeAspect="1"/>
          </p:cNvPicPr>
          <p:nvPr/>
        </p:nvPicPr>
        <p:blipFill>
          <a:blip r:embed="rId2"/>
          <a:srcRect l="10541" t="1180" r="1906"/>
          <a:stretch>
            <a:fillRect/>
          </a:stretch>
        </p:blipFill>
        <p:spPr>
          <a:xfrm>
            <a:off x="3505200" y="0"/>
            <a:ext cx="5637213" cy="6826250"/>
          </a:xfrm>
          <a:prstGeom prst="rect">
            <a:avLst/>
          </a:prstGeom>
          <a:noFill/>
          <a:ln w="9525">
            <a:noFill/>
          </a:ln>
        </p:spPr>
      </p:pic>
      <p:sp>
        <p:nvSpPr>
          <p:cNvPr id="19460" name="Text Box 8"/>
          <p:cNvSpPr txBox="1"/>
          <p:nvPr/>
        </p:nvSpPr>
        <p:spPr>
          <a:xfrm>
            <a:off x="0" y="457200"/>
            <a:ext cx="3733800" cy="46196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just" eaLnBrk="1" hangingPunct="1">
              <a:spcBef>
                <a:spcPct val="50000"/>
              </a:spcBef>
              <a:buFontTx/>
              <a:buNone/>
            </a:pPr>
            <a:r>
              <a:rPr lang="en-US" altLang="vi-VN" sz="2400" b="1" dirty="0">
                <a:solidFill>
                  <a:srgbClr val="FF0000"/>
                </a:solidFill>
                <a:latin typeface="Times New Roman" panose="02020603050405020304" pitchFamily="18" charset="0"/>
                <a:cs typeface="Times New Roman" panose="02020603050405020304" pitchFamily="18" charset="0"/>
              </a:rPr>
              <a:t>2. Địa hình v</a:t>
            </a:r>
            <a:r>
              <a:rPr lang="en-US" altLang="vi-VN" sz="2400" b="1" dirty="0">
                <a:solidFill>
                  <a:srgbClr val="FF0000"/>
                </a:solidFill>
                <a:latin typeface="Times New Roman" panose="02020603050405020304" pitchFamily="18" charset="0"/>
                <a:ea typeface="Times New Roman" panose="02020603050405020304" pitchFamily="18" charset="0"/>
              </a:rPr>
              <a:t>à</a:t>
            </a:r>
            <a:r>
              <a:rPr lang="en-US" altLang="vi-VN" sz="2400" b="1" dirty="0">
                <a:solidFill>
                  <a:srgbClr val="FF0000"/>
                </a:solidFill>
                <a:latin typeface="Times New Roman" panose="02020603050405020304" pitchFamily="18" charset="0"/>
                <a:cs typeface="Times New Roman" panose="02020603050405020304" pitchFamily="18" charset="0"/>
              </a:rPr>
              <a:t> khoáng sản</a:t>
            </a:r>
            <a:endParaRPr lang="en-US" altLang="vi-VN" sz="2400" b="1" u="sng" dirty="0">
              <a:solidFill>
                <a:srgbClr val="FF0000"/>
              </a:solidFill>
              <a:latin typeface="Times New Roman" panose="02020603050405020304" pitchFamily="18" charset="0"/>
              <a:ea typeface="Times New Roman" panose="02020603050405020304" pitchFamily="18" charset="0"/>
            </a:endParaRPr>
          </a:p>
        </p:txBody>
      </p:sp>
      <p:pic>
        <p:nvPicPr>
          <p:cNvPr id="19461" name="Picture 7" descr="P1010002"/>
          <p:cNvPicPr>
            <a:picLocks noChangeAspect="1"/>
          </p:cNvPicPr>
          <p:nvPr/>
        </p:nvPicPr>
        <p:blipFill>
          <a:blip r:embed="rId3"/>
          <a:srcRect t="88005" r="64246" b="6754"/>
          <a:stretch>
            <a:fillRect/>
          </a:stretch>
        </p:blipFill>
        <p:spPr>
          <a:xfrm>
            <a:off x="3492500" y="6019800"/>
            <a:ext cx="3505200" cy="617538"/>
          </a:xfrm>
          <a:prstGeom prst="rect">
            <a:avLst/>
          </a:prstGeom>
          <a:noFill/>
          <a:ln w="9525">
            <a:noFill/>
          </a:ln>
        </p:spPr>
      </p:pic>
      <p:sp>
        <p:nvSpPr>
          <p:cNvPr id="6" name="TextBox 5"/>
          <p:cNvSpPr txBox="1"/>
          <p:nvPr/>
        </p:nvSpPr>
        <p:spPr>
          <a:xfrm>
            <a:off x="-12700" y="2462213"/>
            <a:ext cx="3505200" cy="1477962"/>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en-US" sz="2400" b="1" dirty="0">
                <a:latin typeface="Arial" panose="020B0604020202020204" pitchFamily="34" charset="0"/>
                <a:cs typeface="Arial" panose="020B0604020202020204" pitchFamily="34" charset="0"/>
                <a:sym typeface="Wingdings 3" panose="05040102010807070707" pitchFamily="18" charset="2"/>
              </a:rPr>
              <a:t> Ít đồng bằng, chủ yếu </a:t>
            </a:r>
            <a:r>
              <a:rPr lang="en-US" altLang="en-US" sz="2400" b="1" dirty="0">
                <a:latin typeface="Arial" panose="020B0604020202020204" pitchFamily="34" charset="0"/>
                <a:cs typeface="Arial" panose="020B0604020202020204" pitchFamily="34" charset="0"/>
              </a:rPr>
              <a:t>tập trung ở ven biển.</a:t>
            </a:r>
            <a:endParaRPr lang="en-US" altLang="en-US" sz="2400" b="1" u="sng" dirty="0">
              <a:latin typeface="Arial" panose="020B0604020202020204" pitchFamily="34" charset="0"/>
              <a:cs typeface="Arial" panose="020B0604020202020204" pitchFamily="34" charset="0"/>
            </a:endParaRPr>
          </a:p>
          <a:p>
            <a:pPr marL="0" lvl="0" indent="0">
              <a:spcBef>
                <a:spcPct val="0"/>
              </a:spcBef>
              <a:buFontTx/>
              <a:buNone/>
            </a:pPr>
            <a:endParaRPr lang="en-US" altLang="en-US" sz="1800" dirty="0">
              <a:latin typeface="Arial" panose="020B0604020202020204" pitchFamily="34" charset="0"/>
              <a:ea typeface="Arial" panose="020B0604020202020204" pitchFamily="34" charset="0"/>
            </a:endParaRPr>
          </a:p>
        </p:txBody>
      </p:sp>
      <p:sp>
        <p:nvSpPr>
          <p:cNvPr id="7" name="TextBox 6"/>
          <p:cNvSpPr txBox="1"/>
          <p:nvPr/>
        </p:nvSpPr>
        <p:spPr>
          <a:xfrm>
            <a:off x="36513" y="1004888"/>
            <a:ext cx="3432175" cy="1477962"/>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just">
              <a:spcBef>
                <a:spcPct val="0"/>
              </a:spcBef>
              <a:buFontTx/>
              <a:buNone/>
            </a:pPr>
            <a:r>
              <a:rPr lang="en-US" altLang="en-US" sz="2400" b="1" dirty="0">
                <a:solidFill>
                  <a:srgbClr val="00B050"/>
                </a:solidFill>
                <a:latin typeface="Arial" panose="020B0604020202020204" pitchFamily="34" charset="0"/>
                <a:cs typeface="Arial" panose="020B0604020202020204" pitchFamily="34" charset="0"/>
              </a:rPr>
              <a:t>Nhận xét về sự phân bố của địa hình đồng bằng ở châu Phi?</a:t>
            </a:r>
            <a:endParaRPr lang="en-US" altLang="vi-VN" sz="2400" b="1" dirty="0">
              <a:solidFill>
                <a:srgbClr val="00B050"/>
              </a:solidFill>
              <a:cs typeface="Arial" panose="020B0604020202020204" pitchFamily="34" charset="0"/>
            </a:endParaRPr>
          </a:p>
          <a:p>
            <a:pPr marL="0" lvl="0" indent="0">
              <a:spcBef>
                <a:spcPct val="0"/>
              </a:spcBef>
              <a:buFontTx/>
              <a:buNone/>
            </a:pPr>
            <a:endParaRPr lang="en-US" altLang="en-US" sz="1800" dirty="0">
              <a:latin typeface="Arial" panose="020B0604020202020204" pitchFamily="34" charset="0"/>
              <a:ea typeface="Arial" panose="020B0604020202020204" pitchFamily="34" charset="0"/>
            </a:endParaRPr>
          </a:p>
        </p:txBody>
      </p:sp>
      <p:sp>
        <p:nvSpPr>
          <p:cNvPr id="26" name="Oval 25"/>
          <p:cNvSpPr/>
          <p:nvPr/>
        </p:nvSpPr>
        <p:spPr>
          <a:xfrm>
            <a:off x="3403600" y="5784850"/>
            <a:ext cx="885825" cy="852488"/>
          </a:xfrm>
          <a:prstGeom prst="ellipse">
            <a:avLst/>
          </a:prstGeom>
          <a:noFill/>
          <a:ln w="603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9" name="Oval 8"/>
          <p:cNvSpPr/>
          <p:nvPr/>
        </p:nvSpPr>
        <p:spPr>
          <a:xfrm rot="2160042">
            <a:off x="7810500" y="2339975"/>
            <a:ext cx="746125" cy="1724025"/>
          </a:xfrm>
          <a:prstGeom prst="ellipse">
            <a:avLst/>
          </a:prstGeom>
          <a:noFill/>
          <a:ln w="762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8" name="Oval 27"/>
          <p:cNvSpPr/>
          <p:nvPr/>
        </p:nvSpPr>
        <p:spPr>
          <a:xfrm rot="2160042">
            <a:off x="7124700" y="4264025"/>
            <a:ext cx="746125" cy="1722438"/>
          </a:xfrm>
          <a:prstGeom prst="ellipse">
            <a:avLst/>
          </a:prstGeom>
          <a:noFill/>
          <a:ln w="762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9" name="Oval 28"/>
          <p:cNvSpPr/>
          <p:nvPr/>
        </p:nvSpPr>
        <p:spPr>
          <a:xfrm rot="5568752">
            <a:off x="4648200" y="2035175"/>
            <a:ext cx="746125" cy="1724025"/>
          </a:xfrm>
          <a:prstGeom prst="ellipse">
            <a:avLst/>
          </a:prstGeom>
          <a:noFill/>
          <a:ln w="762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0" name="Oval 29"/>
          <p:cNvSpPr/>
          <p:nvPr/>
        </p:nvSpPr>
        <p:spPr>
          <a:xfrm rot="5568752">
            <a:off x="6315869" y="326231"/>
            <a:ext cx="746125" cy="1722438"/>
          </a:xfrm>
          <a:prstGeom prst="ellipse">
            <a:avLst/>
          </a:prstGeom>
          <a:noFill/>
          <a:ln w="762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1" name="Oval 30"/>
          <p:cNvSpPr/>
          <p:nvPr/>
        </p:nvSpPr>
        <p:spPr>
          <a:xfrm rot="2023723">
            <a:off x="3544888" y="1447800"/>
            <a:ext cx="744538" cy="1189038"/>
          </a:xfrm>
          <a:prstGeom prst="ellipse">
            <a:avLst/>
          </a:prstGeom>
          <a:noFill/>
          <a:ln w="762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ransition spd="med">
    <p:wheel spokes="3"/>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500"/>
                                        <p:tgtEl>
                                          <p:spTgt spid="2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500"/>
                                        <p:tgtEl>
                                          <p:spTgt spid="2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500"/>
                                        <p:tgtEl>
                                          <p:spTgt spid="3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500"/>
                                        <p:tgtEl>
                                          <p:spTgt spid="3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26" grpId="0" animBg="1"/>
      <p:bldP spid="9" grpId="0" animBg="1"/>
      <p:bldP spid="28" grpId="0" animBg="1"/>
      <p:bldP spid="29" grpId="0" animBg="1"/>
      <p:bldP spid="30" grpId="0" animBg="1"/>
      <p:bldP spid="3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p:nvPr>
        </p:nvSpPr>
        <p:spPr>
          <a:xfrm>
            <a:off x="301625" y="228600"/>
            <a:ext cx="8540750" cy="6172200"/>
          </a:xfrm>
        </p:spPr>
        <p:txBody>
          <a:bodyPr vert="horz" wrap="square" lIns="91440" tIns="45720" rIns="91440" bIns="45720" numCol="1" anchor="t" anchorCtr="0" compatLnSpc="1"/>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defRPr/>
            </a:pPr>
            <a:r>
              <a:rPr kumimoji="0" lang="en-US" sz="4000" b="1" i="0" u="none" strike="noStrike" kern="1200" cap="none" spc="0" normalizeH="0" baseline="0" noProof="0" dirty="0">
                <a:ln>
                  <a:noFill/>
                </a:ln>
                <a:solidFill>
                  <a:srgbClr val="FF0000"/>
                </a:solidFill>
                <a:effectLst/>
                <a:uLnTx/>
                <a:uFillTx/>
                <a:latin typeface="+mn-lt"/>
                <a:ea typeface="+mn-ea"/>
                <a:cs typeface="+mn-cs"/>
              </a:rPr>
              <a:t>THẢO LUẬN NHÓM</a:t>
            </a:r>
          </a:p>
          <a:p>
            <a:pPr marL="0" marR="0" lvl="0" indent="0" algn="just" defTabSz="914400" rtl="0" eaLnBrk="0" fontAlgn="base" latinLnBrk="0" hangingPunct="0">
              <a:lnSpc>
                <a:spcPct val="100000"/>
              </a:lnSpc>
              <a:spcBef>
                <a:spcPct val="20000"/>
              </a:spcBef>
              <a:spcAft>
                <a:spcPct val="0"/>
              </a:spcAft>
              <a:buClrTx/>
              <a:buSzTx/>
              <a:buFont typeface="Arial" panose="020B0604020202020204" pitchFamily="34" charset="0"/>
              <a:buNone/>
              <a:defRPr/>
            </a:pPr>
            <a:r>
              <a:rPr kumimoji="0" lang="en-US" sz="4400" b="1" i="0" u="none" strike="noStrike" kern="1200" cap="none" spc="0" normalizeH="0" baseline="0" noProof="0" dirty="0" err="1">
                <a:ln>
                  <a:noFill/>
                </a:ln>
                <a:solidFill>
                  <a:srgbClr val="00B050"/>
                </a:solidFill>
                <a:effectLst/>
                <a:uLnTx/>
                <a:uFillTx/>
                <a:latin typeface="+mn-lt"/>
                <a:ea typeface="+mn-ea"/>
                <a:cs typeface="+mn-cs"/>
              </a:rPr>
              <a:t>Dựa</a:t>
            </a:r>
            <a:r>
              <a:rPr kumimoji="0" lang="en-US" sz="4400" b="1" i="0" u="none" strike="noStrike" kern="1200" cap="none" spc="0" normalizeH="0" baseline="0" noProof="0" dirty="0">
                <a:ln>
                  <a:noFill/>
                </a:ln>
                <a:solidFill>
                  <a:srgbClr val="00B050"/>
                </a:solidFill>
                <a:effectLst/>
                <a:uLnTx/>
                <a:uFillTx/>
                <a:latin typeface="+mn-lt"/>
                <a:ea typeface="+mn-ea"/>
                <a:cs typeface="+mn-cs"/>
              </a:rPr>
              <a:t> </a:t>
            </a:r>
            <a:r>
              <a:rPr kumimoji="0" lang="en-US" sz="4400" b="1" i="0" u="none" strike="noStrike" kern="1200" cap="none" spc="0" normalizeH="0" baseline="0" noProof="0" dirty="0" err="1">
                <a:ln>
                  <a:noFill/>
                </a:ln>
                <a:solidFill>
                  <a:srgbClr val="00B050"/>
                </a:solidFill>
                <a:effectLst/>
                <a:uLnTx/>
                <a:uFillTx/>
                <a:latin typeface="+mn-lt"/>
                <a:ea typeface="+mn-ea"/>
                <a:cs typeface="+mn-cs"/>
              </a:rPr>
              <a:t>vào</a:t>
            </a:r>
            <a:r>
              <a:rPr kumimoji="0" lang="en-US" sz="4400" b="1" i="0" u="none" strike="noStrike" kern="1200" cap="none" spc="0" normalizeH="0" baseline="0" noProof="0" dirty="0">
                <a:ln>
                  <a:noFill/>
                </a:ln>
                <a:solidFill>
                  <a:srgbClr val="00B050"/>
                </a:solidFill>
                <a:effectLst/>
                <a:uLnTx/>
                <a:uFillTx/>
                <a:latin typeface="+mn-lt"/>
                <a:ea typeface="+mn-ea"/>
                <a:cs typeface="+mn-cs"/>
              </a:rPr>
              <a:t> </a:t>
            </a:r>
            <a:r>
              <a:rPr kumimoji="0" lang="en-US" sz="4400" b="1" i="0" u="none" strike="noStrike" kern="1200" cap="none" spc="0" normalizeH="0" baseline="0" noProof="0" dirty="0" err="1">
                <a:ln>
                  <a:noFill/>
                </a:ln>
                <a:solidFill>
                  <a:srgbClr val="00B050"/>
                </a:solidFill>
                <a:effectLst/>
                <a:uLnTx/>
                <a:uFillTx/>
                <a:latin typeface="+mn-lt"/>
                <a:ea typeface="+mn-ea"/>
                <a:cs typeface="+mn-cs"/>
              </a:rPr>
              <a:t>thông</a:t>
            </a:r>
            <a:r>
              <a:rPr kumimoji="0" lang="en-US" sz="4400" b="1" i="0" u="none" strike="noStrike" kern="1200" cap="none" spc="0" normalizeH="0" baseline="0" noProof="0" dirty="0">
                <a:ln>
                  <a:noFill/>
                </a:ln>
                <a:solidFill>
                  <a:srgbClr val="00B050"/>
                </a:solidFill>
                <a:effectLst/>
                <a:uLnTx/>
                <a:uFillTx/>
                <a:latin typeface="+mn-lt"/>
                <a:ea typeface="+mn-ea"/>
                <a:cs typeface="+mn-cs"/>
              </a:rPr>
              <a:t> tin </a:t>
            </a:r>
            <a:r>
              <a:rPr kumimoji="0" lang="en-US" sz="4400" b="1" i="0" u="none" strike="noStrike" kern="1200" cap="none" spc="0" normalizeH="0" baseline="0" noProof="0" dirty="0" err="1">
                <a:ln>
                  <a:noFill/>
                </a:ln>
                <a:solidFill>
                  <a:srgbClr val="00B050"/>
                </a:solidFill>
                <a:effectLst/>
                <a:uLnTx/>
                <a:uFillTx/>
                <a:latin typeface="+mn-lt"/>
                <a:ea typeface="+mn-ea"/>
                <a:cs typeface="+mn-cs"/>
              </a:rPr>
              <a:t>trong</a:t>
            </a:r>
            <a:r>
              <a:rPr kumimoji="0" lang="en-US" sz="4400" b="1" i="0" u="none" strike="noStrike" kern="1200" cap="none" spc="0" normalizeH="0" baseline="0" noProof="0" dirty="0">
                <a:ln>
                  <a:noFill/>
                </a:ln>
                <a:solidFill>
                  <a:srgbClr val="00B050"/>
                </a:solidFill>
                <a:effectLst/>
                <a:uLnTx/>
                <a:uFillTx/>
                <a:latin typeface="+mn-lt"/>
                <a:ea typeface="+mn-ea"/>
                <a:cs typeface="+mn-cs"/>
              </a:rPr>
              <a:t> </a:t>
            </a:r>
            <a:r>
              <a:rPr kumimoji="0" lang="en-US" sz="4400" b="1" i="0" u="none" strike="noStrike" kern="1200" cap="none" spc="0" normalizeH="0" baseline="0" noProof="0" dirty="0" err="1">
                <a:ln>
                  <a:noFill/>
                </a:ln>
                <a:solidFill>
                  <a:srgbClr val="00B050"/>
                </a:solidFill>
                <a:effectLst/>
                <a:uLnTx/>
                <a:uFillTx/>
                <a:latin typeface="+mn-lt"/>
                <a:ea typeface="+mn-ea"/>
                <a:cs typeface="+mn-cs"/>
              </a:rPr>
              <a:t>mục</a:t>
            </a:r>
            <a:r>
              <a:rPr kumimoji="0" lang="en-US" sz="4400" b="1" i="0" u="none" strike="noStrike" kern="1200" cap="none" spc="0" normalizeH="0" baseline="0" noProof="0" dirty="0">
                <a:ln>
                  <a:noFill/>
                </a:ln>
                <a:solidFill>
                  <a:srgbClr val="00B050"/>
                </a:solidFill>
                <a:effectLst/>
                <a:uLnTx/>
                <a:uFillTx/>
                <a:latin typeface="+mn-lt"/>
                <a:ea typeface="+mn-ea"/>
                <a:cs typeface="+mn-cs"/>
              </a:rPr>
              <a:t> a </a:t>
            </a:r>
            <a:r>
              <a:rPr kumimoji="0" lang="en-US" sz="4400" b="1" i="0" u="none" strike="noStrike" kern="1200" cap="none" spc="0" normalizeH="0" baseline="0" noProof="0" dirty="0" err="1">
                <a:ln>
                  <a:noFill/>
                </a:ln>
                <a:solidFill>
                  <a:srgbClr val="00B050"/>
                </a:solidFill>
                <a:effectLst/>
                <a:uLnTx/>
                <a:uFillTx/>
                <a:latin typeface="+mn-lt"/>
                <a:ea typeface="+mn-ea"/>
                <a:cs typeface="+mn-cs"/>
              </a:rPr>
              <a:t>và</a:t>
            </a:r>
            <a:r>
              <a:rPr kumimoji="0" lang="en-US" sz="4400" b="1" i="0" u="none" strike="noStrike" kern="1200" cap="none" spc="0" normalizeH="0" baseline="0" noProof="0" dirty="0">
                <a:ln>
                  <a:noFill/>
                </a:ln>
                <a:solidFill>
                  <a:srgbClr val="00B050"/>
                </a:solidFill>
                <a:effectLst/>
                <a:uLnTx/>
                <a:uFillTx/>
                <a:latin typeface="+mn-lt"/>
                <a:ea typeface="+mn-ea"/>
                <a:cs typeface="+mn-cs"/>
              </a:rPr>
              <a:t> </a:t>
            </a:r>
            <a:r>
              <a:rPr kumimoji="0" lang="en-US" sz="4400" b="1" i="0" u="none" strike="noStrike" kern="1200" cap="none" spc="0" normalizeH="0" baseline="0" noProof="0" dirty="0" err="1">
                <a:ln>
                  <a:noFill/>
                </a:ln>
                <a:solidFill>
                  <a:srgbClr val="00B050"/>
                </a:solidFill>
                <a:effectLst/>
                <a:uLnTx/>
                <a:uFillTx/>
                <a:latin typeface="+mn-lt"/>
                <a:ea typeface="+mn-ea"/>
                <a:cs typeface="+mn-cs"/>
              </a:rPr>
              <a:t>hình</a:t>
            </a:r>
            <a:r>
              <a:rPr kumimoji="0" lang="en-US" sz="4400" b="1" i="0" u="none" strike="noStrike" kern="1200" cap="none" spc="0" normalizeH="0" baseline="0" noProof="0" dirty="0">
                <a:ln>
                  <a:noFill/>
                </a:ln>
                <a:solidFill>
                  <a:srgbClr val="00B050"/>
                </a:solidFill>
                <a:effectLst/>
                <a:uLnTx/>
                <a:uFillTx/>
                <a:latin typeface="+mn-lt"/>
                <a:ea typeface="+mn-ea"/>
                <a:cs typeface="+mn-cs"/>
              </a:rPr>
              <a:t> 1, </a:t>
            </a:r>
            <a:r>
              <a:rPr kumimoji="0" lang="en-US" sz="4400" b="1" i="0" u="none" strike="noStrike" kern="1200" cap="none" spc="0" normalizeH="0" baseline="0" noProof="0" dirty="0" err="1">
                <a:ln>
                  <a:noFill/>
                </a:ln>
                <a:solidFill>
                  <a:srgbClr val="00B050"/>
                </a:solidFill>
                <a:effectLst/>
                <a:uLnTx/>
                <a:uFillTx/>
                <a:latin typeface="+mn-lt"/>
                <a:ea typeface="+mn-ea"/>
                <a:cs typeface="+mn-cs"/>
              </a:rPr>
              <a:t>hãy</a:t>
            </a:r>
            <a:r>
              <a:rPr kumimoji="0" lang="en-US" sz="4400" b="1" i="0" u="none" strike="noStrike" kern="1200" cap="none" spc="0" normalizeH="0" baseline="0" noProof="0" dirty="0">
                <a:ln>
                  <a:noFill/>
                </a:ln>
                <a:solidFill>
                  <a:srgbClr val="00B050"/>
                </a:solidFill>
                <a:effectLst/>
                <a:uLnTx/>
                <a:uFillTx/>
                <a:latin typeface="+mn-lt"/>
                <a:ea typeface="+mn-ea"/>
                <a:cs typeface="+mn-cs"/>
              </a:rPr>
              <a:t> </a:t>
            </a:r>
            <a:r>
              <a:rPr kumimoji="0" lang="en-US" sz="4400" b="1" i="0" u="none" strike="noStrike" kern="1200" cap="none" spc="0" normalizeH="0" baseline="0" noProof="0" dirty="0" err="1">
                <a:ln>
                  <a:noFill/>
                </a:ln>
                <a:solidFill>
                  <a:srgbClr val="00B050"/>
                </a:solidFill>
                <a:effectLst/>
                <a:uLnTx/>
                <a:uFillTx/>
                <a:latin typeface="+mn-lt"/>
                <a:ea typeface="+mn-ea"/>
                <a:cs typeface="+mn-cs"/>
              </a:rPr>
              <a:t>kể</a:t>
            </a:r>
            <a:r>
              <a:rPr kumimoji="0" lang="en-US" sz="4400" b="1" i="0" u="none" strike="noStrike" kern="1200" cap="none" spc="0" normalizeH="0" baseline="0" noProof="0" dirty="0">
                <a:ln>
                  <a:noFill/>
                </a:ln>
                <a:solidFill>
                  <a:srgbClr val="00B050"/>
                </a:solidFill>
                <a:effectLst/>
                <a:uLnTx/>
                <a:uFillTx/>
                <a:latin typeface="+mn-lt"/>
                <a:ea typeface="+mn-ea"/>
                <a:cs typeface="+mn-cs"/>
              </a:rPr>
              <a:t> </a:t>
            </a:r>
            <a:r>
              <a:rPr kumimoji="0" lang="en-US" sz="4400" b="1" i="0" u="none" strike="noStrike" kern="1200" cap="none" spc="0" normalizeH="0" baseline="0" noProof="0" dirty="0" err="1">
                <a:ln>
                  <a:noFill/>
                </a:ln>
                <a:solidFill>
                  <a:srgbClr val="00B050"/>
                </a:solidFill>
                <a:effectLst/>
                <a:uLnTx/>
                <a:uFillTx/>
                <a:latin typeface="+mn-lt"/>
                <a:ea typeface="+mn-ea"/>
                <a:cs typeface="+mn-cs"/>
              </a:rPr>
              <a:t>tên</a:t>
            </a:r>
            <a:r>
              <a:rPr kumimoji="0" lang="en-US" sz="4400" b="1" i="0" u="none" strike="noStrike" kern="1200" cap="none" spc="0" normalizeH="0" baseline="0" noProof="0" dirty="0">
                <a:ln>
                  <a:noFill/>
                </a:ln>
                <a:solidFill>
                  <a:srgbClr val="00B050"/>
                </a:solidFill>
                <a:effectLst/>
                <a:uLnTx/>
                <a:uFillTx/>
                <a:latin typeface="+mn-lt"/>
                <a:ea typeface="+mn-ea"/>
                <a:cs typeface="+mn-cs"/>
              </a:rPr>
              <a:t> </a:t>
            </a:r>
            <a:r>
              <a:rPr kumimoji="0" lang="en-US" sz="4400" b="1" i="0" u="none" strike="noStrike" kern="1200" cap="none" spc="0" normalizeH="0" baseline="0" noProof="0" dirty="0" err="1">
                <a:ln>
                  <a:noFill/>
                </a:ln>
                <a:solidFill>
                  <a:srgbClr val="00B050"/>
                </a:solidFill>
                <a:effectLst/>
                <a:uLnTx/>
                <a:uFillTx/>
                <a:latin typeface="+mn-lt"/>
                <a:ea typeface="+mn-ea"/>
                <a:cs typeface="+mn-cs"/>
              </a:rPr>
              <a:t>các</a:t>
            </a:r>
            <a:r>
              <a:rPr kumimoji="0" lang="en-US" sz="4400" b="1" i="0" u="none" strike="noStrike" kern="1200" cap="none" spc="0" normalizeH="0" baseline="0" noProof="0" dirty="0">
                <a:ln>
                  <a:noFill/>
                </a:ln>
                <a:solidFill>
                  <a:srgbClr val="00B050"/>
                </a:solidFill>
                <a:effectLst/>
                <a:uLnTx/>
                <a:uFillTx/>
                <a:latin typeface="+mn-lt"/>
                <a:ea typeface="+mn-ea"/>
                <a:cs typeface="+mn-cs"/>
              </a:rPr>
              <a:t> </a:t>
            </a:r>
            <a:r>
              <a:rPr kumimoji="0" lang="en-US" sz="4400" b="1" i="0" u="none" strike="noStrike" kern="1200" cap="none" spc="0" normalizeH="0" baseline="0" noProof="0" dirty="0" err="1">
                <a:ln>
                  <a:noFill/>
                </a:ln>
                <a:solidFill>
                  <a:srgbClr val="00B050"/>
                </a:solidFill>
                <a:effectLst/>
                <a:uLnTx/>
                <a:uFillTx/>
                <a:latin typeface="+mn-lt"/>
                <a:ea typeface="+mn-ea"/>
                <a:cs typeface="+mn-cs"/>
              </a:rPr>
              <a:t>đối</a:t>
            </a:r>
            <a:r>
              <a:rPr kumimoji="0" lang="en-US" sz="4400" b="1" i="0" u="none" strike="noStrike" kern="1200" cap="none" spc="0" normalizeH="0" baseline="0" noProof="0" dirty="0">
                <a:ln>
                  <a:noFill/>
                </a:ln>
                <a:solidFill>
                  <a:srgbClr val="00B050"/>
                </a:solidFill>
                <a:effectLst/>
                <a:uLnTx/>
                <a:uFillTx/>
                <a:latin typeface="+mn-lt"/>
                <a:ea typeface="+mn-ea"/>
                <a:cs typeface="+mn-cs"/>
              </a:rPr>
              <a:t> </a:t>
            </a:r>
            <a:r>
              <a:rPr kumimoji="0" lang="en-US" sz="4400" b="1" i="0" u="none" strike="noStrike" kern="1200" cap="none" spc="0" normalizeH="0" baseline="0" noProof="0" dirty="0" err="1">
                <a:ln>
                  <a:noFill/>
                </a:ln>
                <a:solidFill>
                  <a:srgbClr val="00B050"/>
                </a:solidFill>
                <a:effectLst/>
                <a:uLnTx/>
                <a:uFillTx/>
                <a:latin typeface="+mn-lt"/>
                <a:ea typeface="+mn-ea"/>
                <a:cs typeface="+mn-cs"/>
              </a:rPr>
              <a:t>tượng</a:t>
            </a:r>
            <a:r>
              <a:rPr kumimoji="0" lang="en-US" sz="4400" b="1" i="0" u="none" strike="noStrike" kern="1200" cap="none" spc="0" normalizeH="0" baseline="0" noProof="0" dirty="0">
                <a:ln>
                  <a:noFill/>
                </a:ln>
                <a:solidFill>
                  <a:srgbClr val="00B050"/>
                </a:solidFill>
                <a:effectLst/>
                <a:uLnTx/>
                <a:uFillTx/>
                <a:latin typeface="+mn-lt"/>
                <a:ea typeface="+mn-ea"/>
                <a:cs typeface="+mn-cs"/>
              </a:rPr>
              <a:t> </a:t>
            </a:r>
            <a:r>
              <a:rPr kumimoji="0" lang="en-US" sz="4400" b="1" i="0" u="none" strike="noStrike" kern="1200" cap="none" spc="0" normalizeH="0" baseline="0" noProof="0" dirty="0" err="1">
                <a:ln>
                  <a:noFill/>
                </a:ln>
                <a:solidFill>
                  <a:srgbClr val="00B050"/>
                </a:solidFill>
                <a:effectLst/>
                <a:uLnTx/>
                <a:uFillTx/>
                <a:latin typeface="+mn-lt"/>
                <a:ea typeface="+mn-ea"/>
                <a:cs typeface="+mn-cs"/>
              </a:rPr>
              <a:t>địa</a:t>
            </a:r>
            <a:r>
              <a:rPr kumimoji="0" lang="en-US" sz="4400" b="1" i="0" u="none" strike="noStrike" kern="1200" cap="none" spc="0" normalizeH="0" baseline="0" noProof="0" dirty="0">
                <a:ln>
                  <a:noFill/>
                </a:ln>
                <a:solidFill>
                  <a:srgbClr val="00B050"/>
                </a:solidFill>
                <a:effectLst/>
                <a:uLnTx/>
                <a:uFillTx/>
                <a:latin typeface="+mn-lt"/>
                <a:ea typeface="+mn-ea"/>
                <a:cs typeface="+mn-cs"/>
              </a:rPr>
              <a:t> </a:t>
            </a:r>
            <a:r>
              <a:rPr kumimoji="0" lang="en-US" sz="4400" b="1" i="0" u="none" strike="noStrike" kern="1200" cap="none" spc="0" normalizeH="0" baseline="0" noProof="0" dirty="0" err="1">
                <a:ln>
                  <a:noFill/>
                </a:ln>
                <a:solidFill>
                  <a:srgbClr val="00B050"/>
                </a:solidFill>
                <a:effectLst/>
                <a:uLnTx/>
                <a:uFillTx/>
                <a:latin typeface="+mn-lt"/>
                <a:ea typeface="+mn-ea"/>
                <a:cs typeface="+mn-cs"/>
              </a:rPr>
              <a:t>lí</a:t>
            </a:r>
            <a:r>
              <a:rPr kumimoji="0" lang="en-US" sz="4400" b="1" i="0" u="none" strike="noStrike" kern="1200" cap="none" spc="0" normalizeH="0" baseline="0" noProof="0" dirty="0">
                <a:ln>
                  <a:noFill/>
                </a:ln>
                <a:solidFill>
                  <a:srgbClr val="00B050"/>
                </a:solidFill>
                <a:effectLst/>
                <a:uLnTx/>
                <a:uFillTx/>
                <a:latin typeface="+mn-lt"/>
                <a:ea typeface="+mn-ea"/>
                <a:cs typeface="+mn-cs"/>
              </a:rPr>
              <a:t> </a:t>
            </a:r>
            <a:r>
              <a:rPr kumimoji="0" lang="en-US" sz="4400" b="1" i="0" u="none" strike="noStrike" kern="1200" cap="none" spc="0" normalizeH="0" baseline="0" noProof="0" dirty="0" err="1">
                <a:ln>
                  <a:noFill/>
                </a:ln>
                <a:solidFill>
                  <a:srgbClr val="00B050"/>
                </a:solidFill>
                <a:effectLst/>
                <a:uLnTx/>
                <a:uFillTx/>
                <a:latin typeface="+mn-lt"/>
                <a:ea typeface="+mn-ea"/>
                <a:cs typeface="+mn-cs"/>
              </a:rPr>
              <a:t>sau</a:t>
            </a:r>
            <a:r>
              <a:rPr kumimoji="0" lang="en-US" sz="4400" b="1" i="0" u="none" strike="noStrike" kern="1200" cap="none" spc="0" normalizeH="0" baseline="0" noProof="0" dirty="0">
                <a:ln>
                  <a:noFill/>
                </a:ln>
                <a:solidFill>
                  <a:srgbClr val="00B050"/>
                </a:solidFill>
                <a:effectLst/>
                <a:uLnTx/>
                <a:uFillTx/>
                <a:latin typeface="+mn-lt"/>
                <a:ea typeface="+mn-ea"/>
                <a:cs typeface="+mn-cs"/>
              </a:rPr>
              <a:t> ở </a:t>
            </a:r>
            <a:r>
              <a:rPr kumimoji="0" lang="en-US" sz="4400" b="1" i="0" u="none" strike="noStrike" kern="1200" cap="none" spc="0" normalizeH="0" baseline="0" noProof="0" dirty="0" err="1">
                <a:ln>
                  <a:noFill/>
                </a:ln>
                <a:solidFill>
                  <a:srgbClr val="00B050"/>
                </a:solidFill>
                <a:effectLst/>
                <a:uLnTx/>
                <a:uFillTx/>
                <a:latin typeface="+mn-lt"/>
                <a:ea typeface="+mn-ea"/>
                <a:cs typeface="+mn-cs"/>
              </a:rPr>
              <a:t>Châu</a:t>
            </a:r>
            <a:r>
              <a:rPr kumimoji="0" lang="en-US" sz="4400" b="1" i="0" u="none" strike="noStrike" kern="1200" cap="none" spc="0" normalizeH="0" baseline="0" noProof="0" dirty="0">
                <a:ln>
                  <a:noFill/>
                </a:ln>
                <a:solidFill>
                  <a:srgbClr val="00B050"/>
                </a:solidFill>
                <a:effectLst/>
                <a:uLnTx/>
                <a:uFillTx/>
                <a:latin typeface="+mn-lt"/>
                <a:ea typeface="+mn-ea"/>
                <a:cs typeface="+mn-cs"/>
              </a:rPr>
              <a:t> Phi:</a:t>
            </a:r>
          </a:p>
          <a:p>
            <a:pPr marL="342900" marR="0" lvl="0" indent="-342900" algn="just" defTabSz="914400" rtl="0" eaLnBrk="0" fontAlgn="base" latinLnBrk="0" hangingPunct="0">
              <a:lnSpc>
                <a:spcPct val="100000"/>
              </a:lnSpc>
              <a:spcBef>
                <a:spcPct val="20000"/>
              </a:spcBef>
              <a:spcAft>
                <a:spcPct val="0"/>
              </a:spcAft>
              <a:buClrTx/>
              <a:buSzTx/>
              <a:buFontTx/>
              <a:buChar char="-"/>
              <a:defRPr/>
            </a:pPr>
            <a:r>
              <a:rPr kumimoji="0" lang="en-US" sz="4400" b="1" i="0" u="none" strike="noStrike" kern="1200" cap="none" spc="0" normalizeH="0" baseline="0" noProof="0" dirty="0" err="1">
                <a:ln>
                  <a:noFill/>
                </a:ln>
                <a:solidFill>
                  <a:srgbClr val="00B050"/>
                </a:solidFill>
                <a:effectLst/>
                <a:uLnTx/>
                <a:uFillTx/>
                <a:latin typeface="+mn-lt"/>
                <a:ea typeface="+mn-ea"/>
                <a:cs typeface="+mn-cs"/>
              </a:rPr>
              <a:t>Nhóm</a:t>
            </a:r>
            <a:r>
              <a:rPr kumimoji="0" lang="en-US" sz="4400" b="1" i="0" u="none" strike="noStrike" kern="1200" cap="none" spc="0" normalizeH="0" baseline="0" noProof="0" dirty="0">
                <a:ln>
                  <a:noFill/>
                </a:ln>
                <a:solidFill>
                  <a:srgbClr val="00B050"/>
                </a:solidFill>
                <a:effectLst/>
                <a:uLnTx/>
                <a:uFillTx/>
                <a:latin typeface="+mn-lt"/>
                <a:ea typeface="+mn-ea"/>
                <a:cs typeface="+mn-cs"/>
              </a:rPr>
              <a:t> 1: </a:t>
            </a:r>
            <a:r>
              <a:rPr kumimoji="0" lang="en-US" sz="4400" b="1" i="0" u="none" strike="noStrike" kern="1200" cap="none" spc="0" normalizeH="0" baseline="0" noProof="0" dirty="0" err="1">
                <a:ln>
                  <a:noFill/>
                </a:ln>
                <a:solidFill>
                  <a:srgbClr val="00B050"/>
                </a:solidFill>
                <a:effectLst/>
                <a:uLnTx/>
                <a:uFillTx/>
                <a:latin typeface="+mn-lt"/>
                <a:ea typeface="+mn-ea"/>
                <a:cs typeface="+mn-cs"/>
              </a:rPr>
              <a:t>Bồn</a:t>
            </a:r>
            <a:r>
              <a:rPr kumimoji="0" lang="en-US" sz="4400" b="1" i="0" u="none" strike="noStrike" kern="1200" cap="none" spc="0" normalizeH="0" baseline="0" noProof="0" dirty="0">
                <a:ln>
                  <a:noFill/>
                </a:ln>
                <a:solidFill>
                  <a:srgbClr val="00B050"/>
                </a:solidFill>
                <a:effectLst/>
                <a:uLnTx/>
                <a:uFillTx/>
                <a:latin typeface="+mn-lt"/>
                <a:ea typeface="+mn-ea"/>
                <a:cs typeface="+mn-cs"/>
              </a:rPr>
              <a:t> </a:t>
            </a:r>
            <a:r>
              <a:rPr kumimoji="0" lang="en-US" sz="4400" b="1" i="0" u="none" strike="noStrike" kern="1200" cap="none" spc="0" normalizeH="0" baseline="0" noProof="0" dirty="0" err="1">
                <a:ln>
                  <a:noFill/>
                </a:ln>
                <a:solidFill>
                  <a:srgbClr val="00B050"/>
                </a:solidFill>
                <a:effectLst/>
                <a:uLnTx/>
                <a:uFillTx/>
                <a:latin typeface="+mn-lt"/>
                <a:ea typeface="+mn-ea"/>
                <a:cs typeface="+mn-cs"/>
              </a:rPr>
              <a:t>địa</a:t>
            </a:r>
            <a:endParaRPr kumimoji="0" lang="en-US" sz="4400" b="1" i="0" u="none" strike="noStrike" kern="1200" cap="none" spc="0" normalizeH="0" baseline="0" noProof="0" dirty="0">
              <a:ln>
                <a:noFill/>
              </a:ln>
              <a:solidFill>
                <a:srgbClr val="00B050"/>
              </a:solidFill>
              <a:effectLst/>
              <a:uLnTx/>
              <a:uFillTx/>
              <a:latin typeface="+mn-lt"/>
              <a:ea typeface="+mn-ea"/>
              <a:cs typeface="+mn-cs"/>
            </a:endParaRPr>
          </a:p>
          <a:p>
            <a:pPr marL="342900" marR="0" lvl="0" indent="-342900" algn="just" defTabSz="914400" rtl="0" eaLnBrk="0" fontAlgn="base" latinLnBrk="0" hangingPunct="0">
              <a:lnSpc>
                <a:spcPct val="100000"/>
              </a:lnSpc>
              <a:spcBef>
                <a:spcPct val="20000"/>
              </a:spcBef>
              <a:spcAft>
                <a:spcPct val="0"/>
              </a:spcAft>
              <a:buClrTx/>
              <a:buSzTx/>
              <a:buFontTx/>
              <a:buChar char="-"/>
              <a:defRPr/>
            </a:pPr>
            <a:r>
              <a:rPr kumimoji="0" lang="en-US" sz="4400" b="1" i="0" u="none" strike="noStrike" kern="1200" cap="none" spc="0" normalizeH="0" baseline="0" noProof="0" dirty="0" err="1">
                <a:ln>
                  <a:noFill/>
                </a:ln>
                <a:solidFill>
                  <a:srgbClr val="00B050"/>
                </a:solidFill>
                <a:effectLst/>
                <a:uLnTx/>
                <a:uFillTx/>
                <a:latin typeface="+mn-lt"/>
                <a:ea typeface="+mn-ea"/>
                <a:cs typeface="+mn-cs"/>
              </a:rPr>
              <a:t>Nhóm</a:t>
            </a:r>
            <a:r>
              <a:rPr kumimoji="0" lang="en-US" sz="4400" b="1" i="0" u="none" strike="noStrike" kern="1200" cap="none" spc="0" normalizeH="0" baseline="0" noProof="0" dirty="0">
                <a:ln>
                  <a:noFill/>
                </a:ln>
                <a:solidFill>
                  <a:srgbClr val="00B050"/>
                </a:solidFill>
                <a:effectLst/>
                <a:uLnTx/>
                <a:uFillTx/>
                <a:latin typeface="+mn-lt"/>
                <a:ea typeface="+mn-ea"/>
                <a:cs typeface="+mn-cs"/>
              </a:rPr>
              <a:t> 2: </a:t>
            </a:r>
            <a:r>
              <a:rPr kumimoji="0" lang="en-US" sz="4400" b="1" i="0" u="none" strike="noStrike" kern="1200" cap="none" spc="0" normalizeH="0" baseline="0" noProof="0" dirty="0" err="1">
                <a:ln>
                  <a:noFill/>
                </a:ln>
                <a:solidFill>
                  <a:srgbClr val="00B050"/>
                </a:solidFill>
                <a:effectLst/>
                <a:uLnTx/>
                <a:uFillTx/>
                <a:latin typeface="+mn-lt"/>
                <a:ea typeface="+mn-ea"/>
                <a:cs typeface="+mn-cs"/>
              </a:rPr>
              <a:t>Sơn</a:t>
            </a:r>
            <a:r>
              <a:rPr kumimoji="0" lang="en-US" sz="4400" b="1" i="0" u="none" strike="noStrike" kern="1200" cap="none" spc="0" normalizeH="0" baseline="0" noProof="0" dirty="0">
                <a:ln>
                  <a:noFill/>
                </a:ln>
                <a:solidFill>
                  <a:srgbClr val="00B050"/>
                </a:solidFill>
                <a:effectLst/>
                <a:uLnTx/>
                <a:uFillTx/>
                <a:latin typeface="+mn-lt"/>
                <a:ea typeface="+mn-ea"/>
                <a:cs typeface="+mn-cs"/>
              </a:rPr>
              <a:t> </a:t>
            </a:r>
            <a:r>
              <a:rPr kumimoji="0" lang="en-US" sz="4400" b="1" i="0" u="none" strike="noStrike" kern="1200" cap="none" spc="0" normalizeH="0" baseline="0" noProof="0" dirty="0" err="1">
                <a:ln>
                  <a:noFill/>
                </a:ln>
                <a:solidFill>
                  <a:srgbClr val="00B050"/>
                </a:solidFill>
                <a:effectLst/>
                <a:uLnTx/>
                <a:uFillTx/>
                <a:latin typeface="+mn-lt"/>
                <a:ea typeface="+mn-ea"/>
                <a:cs typeface="+mn-cs"/>
              </a:rPr>
              <a:t>nguyên</a:t>
            </a:r>
            <a:endParaRPr kumimoji="0" lang="en-US" sz="4400" b="1" i="0" u="none" strike="noStrike" kern="1200" cap="none" spc="0" normalizeH="0" baseline="0" noProof="0" dirty="0">
              <a:ln>
                <a:noFill/>
              </a:ln>
              <a:solidFill>
                <a:srgbClr val="00B050"/>
              </a:solidFill>
              <a:effectLst/>
              <a:uLnTx/>
              <a:uFillTx/>
              <a:latin typeface="+mn-lt"/>
              <a:ea typeface="+mn-ea"/>
              <a:cs typeface="+mn-cs"/>
            </a:endParaRPr>
          </a:p>
          <a:p>
            <a:pPr marL="342900" marR="0" lvl="0" indent="-342900" algn="just" defTabSz="914400" rtl="0" eaLnBrk="0" fontAlgn="base" latinLnBrk="0" hangingPunct="0">
              <a:lnSpc>
                <a:spcPct val="100000"/>
              </a:lnSpc>
              <a:spcBef>
                <a:spcPct val="20000"/>
              </a:spcBef>
              <a:spcAft>
                <a:spcPct val="0"/>
              </a:spcAft>
              <a:buClrTx/>
              <a:buSzTx/>
              <a:buFontTx/>
              <a:buChar char="-"/>
              <a:defRPr/>
            </a:pPr>
            <a:r>
              <a:rPr kumimoji="0" lang="en-US" sz="4400" b="1" i="0" u="none" strike="noStrike" kern="1200" cap="none" spc="0" normalizeH="0" baseline="0" noProof="0" dirty="0" err="1">
                <a:ln>
                  <a:noFill/>
                </a:ln>
                <a:solidFill>
                  <a:srgbClr val="00B050"/>
                </a:solidFill>
                <a:effectLst/>
                <a:uLnTx/>
                <a:uFillTx/>
                <a:latin typeface="+mn-lt"/>
                <a:ea typeface="+mn-ea"/>
                <a:cs typeface="+mn-cs"/>
              </a:rPr>
              <a:t>Nhóm</a:t>
            </a:r>
            <a:r>
              <a:rPr kumimoji="0" lang="en-US" sz="4400" b="1" i="0" u="none" strike="noStrike" kern="1200" cap="none" spc="0" normalizeH="0" baseline="0" noProof="0" dirty="0">
                <a:ln>
                  <a:noFill/>
                </a:ln>
                <a:solidFill>
                  <a:srgbClr val="00B050"/>
                </a:solidFill>
                <a:effectLst/>
                <a:uLnTx/>
                <a:uFillTx/>
                <a:latin typeface="+mn-lt"/>
                <a:ea typeface="+mn-ea"/>
                <a:cs typeface="+mn-cs"/>
              </a:rPr>
              <a:t> 3: </a:t>
            </a:r>
            <a:r>
              <a:rPr kumimoji="0" lang="en-US" sz="4400" b="1" i="0" u="none" strike="noStrike" kern="1200" cap="none" spc="0" normalizeH="0" baseline="0" noProof="0" dirty="0" err="1">
                <a:ln>
                  <a:noFill/>
                </a:ln>
                <a:solidFill>
                  <a:srgbClr val="00B050"/>
                </a:solidFill>
                <a:effectLst/>
                <a:uLnTx/>
                <a:uFillTx/>
                <a:latin typeface="+mn-lt"/>
                <a:ea typeface="+mn-ea"/>
                <a:cs typeface="+mn-cs"/>
              </a:rPr>
              <a:t>Sông</a:t>
            </a:r>
            <a:r>
              <a:rPr kumimoji="0" lang="en-US" sz="4400" b="1" i="0" u="none" strike="noStrike" kern="1200" cap="none" spc="0" normalizeH="0" baseline="0" noProof="0" dirty="0">
                <a:ln>
                  <a:noFill/>
                </a:ln>
                <a:solidFill>
                  <a:srgbClr val="00B050"/>
                </a:solidFill>
                <a:effectLst/>
                <a:uLnTx/>
                <a:uFillTx/>
                <a:latin typeface="+mn-lt"/>
                <a:ea typeface="+mn-ea"/>
                <a:cs typeface="+mn-cs"/>
              </a:rPr>
              <a:t> </a:t>
            </a:r>
            <a:r>
              <a:rPr kumimoji="0" lang="en-US" sz="4400" b="1" i="0" u="none" strike="noStrike" kern="1200" cap="none" spc="0" normalizeH="0" baseline="0" noProof="0" dirty="0" err="1">
                <a:ln>
                  <a:noFill/>
                </a:ln>
                <a:solidFill>
                  <a:srgbClr val="00B050"/>
                </a:solidFill>
                <a:effectLst/>
                <a:uLnTx/>
                <a:uFillTx/>
                <a:latin typeface="+mn-lt"/>
                <a:ea typeface="+mn-ea"/>
                <a:cs typeface="+mn-cs"/>
              </a:rPr>
              <a:t>và</a:t>
            </a:r>
            <a:r>
              <a:rPr kumimoji="0" lang="en-US" sz="4400" b="1" i="0" u="none" strike="noStrike" kern="1200" cap="none" spc="0" normalizeH="0" baseline="0" noProof="0" dirty="0">
                <a:ln>
                  <a:noFill/>
                </a:ln>
                <a:solidFill>
                  <a:srgbClr val="00B050"/>
                </a:solidFill>
                <a:effectLst/>
                <a:uLnTx/>
                <a:uFillTx/>
                <a:latin typeface="+mn-lt"/>
                <a:ea typeface="+mn-ea"/>
                <a:cs typeface="+mn-cs"/>
              </a:rPr>
              <a:t> </a:t>
            </a:r>
            <a:r>
              <a:rPr kumimoji="0" lang="en-US" sz="4400" b="1" i="0" u="none" strike="noStrike" kern="1200" cap="none" spc="0" normalizeH="0" baseline="0" noProof="0" dirty="0" err="1">
                <a:ln>
                  <a:noFill/>
                </a:ln>
                <a:solidFill>
                  <a:srgbClr val="00B050"/>
                </a:solidFill>
                <a:effectLst/>
                <a:uLnTx/>
                <a:uFillTx/>
                <a:latin typeface="+mn-lt"/>
                <a:ea typeface="+mn-ea"/>
                <a:cs typeface="+mn-cs"/>
              </a:rPr>
              <a:t>hồ</a:t>
            </a:r>
            <a:endParaRPr kumimoji="0" lang="en-US" sz="4400" b="1" i="0" u="none" strike="noStrike" kern="1200" cap="none" spc="0" normalizeH="0" baseline="0" noProof="0" dirty="0">
              <a:ln>
                <a:noFill/>
              </a:ln>
              <a:solidFill>
                <a:srgbClr val="00B050"/>
              </a:solidFill>
              <a:effectLst/>
              <a:uLnTx/>
              <a:uFillTx/>
              <a:latin typeface="+mn-lt"/>
              <a:ea typeface="+mn-ea"/>
              <a:cs typeface="+mn-cs"/>
            </a:endParaRPr>
          </a:p>
          <a:p>
            <a:pPr marL="342900" marR="0" lvl="0" indent="-342900" algn="just" defTabSz="914400" rtl="0" eaLnBrk="0" fontAlgn="base" latinLnBrk="0" hangingPunct="0">
              <a:lnSpc>
                <a:spcPct val="100000"/>
              </a:lnSpc>
              <a:spcBef>
                <a:spcPct val="20000"/>
              </a:spcBef>
              <a:spcAft>
                <a:spcPct val="0"/>
              </a:spcAft>
              <a:buClrTx/>
              <a:buSzTx/>
              <a:buFontTx/>
              <a:buChar char="-"/>
              <a:defRPr/>
            </a:pPr>
            <a:r>
              <a:rPr kumimoji="0" lang="en-US" sz="4400" b="1" i="0" u="none" strike="noStrike" kern="1200" cap="none" spc="0" normalizeH="0" baseline="0" noProof="0" dirty="0" err="1">
                <a:ln>
                  <a:noFill/>
                </a:ln>
                <a:solidFill>
                  <a:srgbClr val="00B050"/>
                </a:solidFill>
                <a:effectLst/>
                <a:uLnTx/>
                <a:uFillTx/>
                <a:latin typeface="+mn-lt"/>
                <a:ea typeface="+mn-ea"/>
                <a:cs typeface="+mn-cs"/>
              </a:rPr>
              <a:t>Nhóm</a:t>
            </a:r>
            <a:r>
              <a:rPr kumimoji="0" lang="en-US" sz="4400" b="1" i="0" u="none" strike="noStrike" kern="1200" cap="none" spc="0" normalizeH="0" baseline="0" noProof="0" dirty="0">
                <a:ln>
                  <a:noFill/>
                </a:ln>
                <a:solidFill>
                  <a:srgbClr val="00B050"/>
                </a:solidFill>
                <a:effectLst/>
                <a:uLnTx/>
                <a:uFillTx/>
                <a:latin typeface="+mn-lt"/>
                <a:ea typeface="+mn-ea"/>
                <a:cs typeface="+mn-cs"/>
              </a:rPr>
              <a:t> 4: </a:t>
            </a:r>
            <a:r>
              <a:rPr kumimoji="0" lang="en-US" sz="4400" b="1" i="0" u="none" strike="noStrike" kern="1200" cap="none" spc="0" normalizeH="0" baseline="0" noProof="0" dirty="0" err="1">
                <a:ln>
                  <a:noFill/>
                </a:ln>
                <a:solidFill>
                  <a:srgbClr val="00B050"/>
                </a:solidFill>
                <a:effectLst/>
                <a:uLnTx/>
                <a:uFillTx/>
                <a:latin typeface="+mn-lt"/>
                <a:ea typeface="+mn-ea"/>
                <a:cs typeface="+mn-cs"/>
              </a:rPr>
              <a:t>Dãy</a:t>
            </a:r>
            <a:r>
              <a:rPr kumimoji="0" lang="en-US" sz="4400" b="1" i="0" u="none" strike="noStrike" kern="1200" cap="none" spc="0" normalizeH="0" baseline="0" noProof="0" dirty="0">
                <a:ln>
                  <a:noFill/>
                </a:ln>
                <a:solidFill>
                  <a:srgbClr val="00B050"/>
                </a:solidFill>
                <a:effectLst/>
                <a:uLnTx/>
                <a:uFillTx/>
                <a:latin typeface="+mn-lt"/>
                <a:ea typeface="+mn-ea"/>
                <a:cs typeface="+mn-cs"/>
              </a:rPr>
              <a:t> </a:t>
            </a:r>
            <a:r>
              <a:rPr kumimoji="0" lang="en-US" sz="4400" b="1" i="0" u="none" strike="noStrike" kern="1200" cap="none" spc="0" normalizeH="0" baseline="0" noProof="0" dirty="0" err="1">
                <a:ln>
                  <a:noFill/>
                </a:ln>
                <a:solidFill>
                  <a:srgbClr val="00B050"/>
                </a:solidFill>
                <a:effectLst/>
                <a:uLnTx/>
                <a:uFillTx/>
                <a:latin typeface="+mn-lt"/>
                <a:ea typeface="+mn-ea"/>
                <a:cs typeface="+mn-cs"/>
              </a:rPr>
              <a:t>núi</a:t>
            </a:r>
            <a:endParaRPr kumimoji="0" lang="en-US" sz="4400" b="1" i="0" u="none" strike="noStrike" kern="1200" cap="none" spc="0" normalizeH="0" baseline="0" noProof="0" dirty="0">
              <a:ln>
                <a:noFill/>
              </a:ln>
              <a:solidFill>
                <a:srgbClr val="00B050"/>
              </a:solidFill>
              <a:effectLst/>
              <a:uLnTx/>
              <a:uFillTx/>
              <a:latin typeface="+mn-lt"/>
              <a:ea typeface="+mn-ea"/>
              <a:cs typeface="+mn-cs"/>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4"/>
          <p:cNvPicPr>
            <a:picLocks noChangeAspect="1"/>
          </p:cNvPicPr>
          <p:nvPr/>
        </p:nvPicPr>
        <p:blipFill>
          <a:blip r:embed="rId2"/>
          <a:srcRect l="10541" t="1180" r="1906" b="3394"/>
          <a:stretch>
            <a:fillRect/>
          </a:stretch>
        </p:blipFill>
        <p:spPr>
          <a:xfrm>
            <a:off x="3048000" y="0"/>
            <a:ext cx="6094413" cy="6858000"/>
          </a:xfrm>
          <a:prstGeom prst="rect">
            <a:avLst/>
          </a:prstGeom>
          <a:noFill/>
          <a:ln w="9525">
            <a:noFill/>
          </a:ln>
        </p:spPr>
      </p:pic>
      <p:sp>
        <p:nvSpPr>
          <p:cNvPr id="21507" name="TextBox 5"/>
          <p:cNvSpPr txBox="1"/>
          <p:nvPr/>
        </p:nvSpPr>
        <p:spPr>
          <a:xfrm>
            <a:off x="0" y="152400"/>
            <a:ext cx="2895600" cy="52387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ct val="0"/>
              </a:spcBef>
              <a:buFontTx/>
              <a:buNone/>
            </a:pPr>
            <a:r>
              <a:rPr lang="en-US" altLang="en-US" sz="2800" b="1" dirty="0">
                <a:solidFill>
                  <a:srgbClr val="00B050"/>
                </a:solidFill>
                <a:latin typeface="Arial" panose="020B0604020202020204" pitchFamily="34" charset="0"/>
                <a:cs typeface="Arial" panose="020B0604020202020204" pitchFamily="34" charset="0"/>
              </a:rPr>
              <a:t>Bồn địa:</a:t>
            </a:r>
            <a:endParaRPr lang="en-US" altLang="en-US" sz="2800" b="1" dirty="0">
              <a:solidFill>
                <a:srgbClr val="00B050"/>
              </a:solidFill>
              <a:latin typeface="Arial" panose="020B0604020202020204" pitchFamily="34" charset="0"/>
              <a:ea typeface="Arial" panose="020B0604020202020204" pitchFamily="34" charset="0"/>
            </a:endParaRPr>
          </a:p>
        </p:txBody>
      </p:sp>
      <p:sp>
        <p:nvSpPr>
          <p:cNvPr id="7" name="TextBox 6"/>
          <p:cNvSpPr txBox="1"/>
          <p:nvPr/>
        </p:nvSpPr>
        <p:spPr>
          <a:xfrm>
            <a:off x="-76200" y="860425"/>
            <a:ext cx="3048000" cy="1570038"/>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285750" lvl="0" indent="-285750">
              <a:spcBef>
                <a:spcPct val="0"/>
              </a:spcBef>
              <a:buFontTx/>
              <a:buChar char="-"/>
            </a:pPr>
            <a:r>
              <a:rPr lang="en-US" altLang="en-US" sz="2400" b="1" dirty="0">
                <a:latin typeface="Arial" panose="020B0604020202020204" pitchFamily="34" charset="0"/>
                <a:cs typeface="Arial" panose="020B0604020202020204" pitchFamily="34" charset="0"/>
              </a:rPr>
              <a:t>Sat</a:t>
            </a:r>
          </a:p>
          <a:p>
            <a:pPr marL="285750" lvl="0" indent="-285750">
              <a:spcBef>
                <a:spcPct val="0"/>
              </a:spcBef>
              <a:buFontTx/>
              <a:buChar char="-"/>
            </a:pPr>
            <a:r>
              <a:rPr lang="en-US" altLang="en-US" sz="2400" b="1" dirty="0">
                <a:latin typeface="Arial" panose="020B0604020202020204" pitchFamily="34" charset="0"/>
                <a:cs typeface="Arial" panose="020B0604020202020204" pitchFamily="34" charset="0"/>
              </a:rPr>
              <a:t>Nin Thượng</a:t>
            </a:r>
          </a:p>
          <a:p>
            <a:pPr marL="285750" lvl="0" indent="-285750">
              <a:spcBef>
                <a:spcPct val="0"/>
              </a:spcBef>
              <a:buFontTx/>
              <a:buChar char="-"/>
            </a:pPr>
            <a:r>
              <a:rPr lang="en-US" altLang="en-US" sz="2400" b="1" dirty="0">
                <a:latin typeface="Arial" panose="020B0604020202020204" pitchFamily="34" charset="0"/>
                <a:cs typeface="Arial" panose="020B0604020202020204" pitchFamily="34" charset="0"/>
              </a:rPr>
              <a:t>Công – gô</a:t>
            </a:r>
          </a:p>
          <a:p>
            <a:pPr marL="285750" lvl="0" indent="-285750">
              <a:spcBef>
                <a:spcPct val="0"/>
              </a:spcBef>
              <a:buFontTx/>
              <a:buChar char="-"/>
            </a:pPr>
            <a:r>
              <a:rPr lang="en-US" altLang="en-US" sz="2400" b="1" dirty="0">
                <a:latin typeface="Arial" panose="020B0604020202020204" pitchFamily="34" charset="0"/>
                <a:cs typeface="Arial" panose="020B0604020202020204" pitchFamily="34" charset="0"/>
              </a:rPr>
              <a:t>Ca – la – ha – ri </a:t>
            </a:r>
            <a:endParaRPr lang="en-US" altLang="en-US" sz="2400" b="1" dirty="0">
              <a:latin typeface="Arial" panose="020B0604020202020204" pitchFamily="34" charset="0"/>
              <a:ea typeface="Arial" panose="020B0604020202020204" pitchFamily="34" charset="0"/>
            </a:endParaRPr>
          </a:p>
        </p:txBody>
      </p:sp>
      <p:sp>
        <p:nvSpPr>
          <p:cNvPr id="9" name="Oval 8"/>
          <p:cNvSpPr/>
          <p:nvPr/>
        </p:nvSpPr>
        <p:spPr>
          <a:xfrm>
            <a:off x="5103813" y="2025650"/>
            <a:ext cx="1220788" cy="808038"/>
          </a:xfrm>
          <a:prstGeom prst="ellipse">
            <a:avLst/>
          </a:prstGeom>
          <a:noFill/>
          <a:ln w="508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0" name="Oval 9"/>
          <p:cNvSpPr/>
          <p:nvPr/>
        </p:nvSpPr>
        <p:spPr>
          <a:xfrm>
            <a:off x="5484813" y="3276600"/>
            <a:ext cx="1220788" cy="808038"/>
          </a:xfrm>
          <a:prstGeom prst="ellipse">
            <a:avLst/>
          </a:prstGeom>
          <a:noFill/>
          <a:ln w="508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1" name="Oval 10"/>
          <p:cNvSpPr/>
          <p:nvPr/>
        </p:nvSpPr>
        <p:spPr>
          <a:xfrm>
            <a:off x="6315075" y="2495550"/>
            <a:ext cx="1220788" cy="809625"/>
          </a:xfrm>
          <a:prstGeom prst="ellipse">
            <a:avLst/>
          </a:prstGeom>
          <a:noFill/>
          <a:ln w="508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2" name="Oval 11"/>
          <p:cNvSpPr/>
          <p:nvPr/>
        </p:nvSpPr>
        <p:spPr>
          <a:xfrm>
            <a:off x="5715000" y="4953000"/>
            <a:ext cx="1219200" cy="808038"/>
          </a:xfrm>
          <a:prstGeom prst="ellipse">
            <a:avLst/>
          </a:prstGeom>
          <a:noFill/>
          <a:ln w="508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P spid="10" grpId="0" animBg="1"/>
      <p:bldP spid="11" grpId="0" animBg="1"/>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Box 1"/>
          <p:cNvSpPr txBox="1"/>
          <p:nvPr/>
        </p:nvSpPr>
        <p:spPr>
          <a:xfrm>
            <a:off x="381000" y="152400"/>
            <a:ext cx="8077200" cy="132397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ct val="0"/>
              </a:spcBef>
              <a:buFontTx/>
              <a:buNone/>
            </a:pPr>
            <a:r>
              <a:rPr lang="en-US" altLang="en-US" sz="4000" b="1" dirty="0">
                <a:solidFill>
                  <a:srgbClr val="FF0000"/>
                </a:solidFill>
                <a:latin typeface="Arial" panose="020B0604020202020204" pitchFamily="34" charset="0"/>
                <a:cs typeface="Arial" panose="020B0604020202020204" pitchFamily="34" charset="0"/>
              </a:rPr>
              <a:t>B</a:t>
            </a:r>
            <a:r>
              <a:rPr lang="en-US" altLang="en-US" sz="4000" b="1" dirty="0">
                <a:solidFill>
                  <a:srgbClr val="FF0000"/>
                </a:solidFill>
                <a:latin typeface="Arial" panose="020B0604020202020204" pitchFamily="34" charset="0"/>
                <a:ea typeface="Arial" panose="020B0604020202020204" pitchFamily="34" charset="0"/>
              </a:rPr>
              <a:t>à</a:t>
            </a:r>
            <a:r>
              <a:rPr lang="en-US" altLang="en-US" sz="4000" b="1" dirty="0">
                <a:solidFill>
                  <a:srgbClr val="FF0000"/>
                </a:solidFill>
                <a:latin typeface="Arial" panose="020B0604020202020204" pitchFamily="34" charset="0"/>
                <a:cs typeface="Arial" panose="020B0604020202020204" pitchFamily="34" charset="0"/>
              </a:rPr>
              <a:t>i 9: VỊ TRÍ ĐỊA LÍ, </a:t>
            </a:r>
          </a:p>
          <a:p>
            <a:pPr marL="0" lvl="0" indent="0" algn="ctr">
              <a:spcBef>
                <a:spcPct val="0"/>
              </a:spcBef>
              <a:buFontTx/>
              <a:buNone/>
            </a:pPr>
            <a:r>
              <a:rPr lang="en-US" altLang="en-US" sz="4000" b="1" dirty="0">
                <a:solidFill>
                  <a:srgbClr val="FF0000"/>
                </a:solidFill>
                <a:latin typeface="Arial" panose="020B0604020202020204" pitchFamily="34" charset="0"/>
                <a:cs typeface="Arial" panose="020B0604020202020204" pitchFamily="34" charset="0"/>
              </a:rPr>
              <a:t>ĐẶC ĐIỂM TỰ NHIÊN CHÂU PHI</a:t>
            </a:r>
            <a:endParaRPr lang="en-US" altLang="en-US" sz="4000" b="1" dirty="0">
              <a:solidFill>
                <a:srgbClr val="FF0000"/>
              </a:solidFill>
              <a:latin typeface="Arial" panose="020B0604020202020204" pitchFamily="34" charset="0"/>
              <a:ea typeface="Arial" panose="020B0604020202020204" pitchFamily="34" charset="0"/>
            </a:endParaRPr>
          </a:p>
        </p:txBody>
      </p:sp>
      <p:sp>
        <p:nvSpPr>
          <p:cNvPr id="3" name="TextBox 2"/>
          <p:cNvSpPr txBox="1"/>
          <p:nvPr/>
        </p:nvSpPr>
        <p:spPr>
          <a:xfrm>
            <a:off x="152400" y="1295400"/>
            <a:ext cx="8763000" cy="2308225"/>
          </a:xfrm>
          <a:prstGeom prst="rect">
            <a:avLst/>
          </a:prstGeom>
          <a:noFill/>
        </p:spPr>
        <p:txBody>
          <a:bodyPr>
            <a:spAutoFit/>
          </a:bodyPr>
          <a:lstStyle/>
          <a:p>
            <a:pPr marL="342900" indent="-342900">
              <a:lnSpc>
                <a:spcPct val="150000"/>
              </a:lnSpc>
              <a:buAutoNum type="arabicPeriod"/>
            </a:pPr>
            <a:r>
              <a:rPr sz="3600" b="1" dirty="0">
                <a:solidFill>
                  <a:srgbClr val="FF0000"/>
                </a:solidFill>
                <a:latin typeface="Arial" panose="020B0604020202020204" pitchFamily="34" charset="0"/>
              </a:rPr>
              <a:t> Vị trí địa lí, hình dạng và kích th</a:t>
            </a:r>
            <a:r>
              <a:rPr lang="vi-VN" altLang="x-none" sz="3600" b="1" dirty="0">
                <a:solidFill>
                  <a:srgbClr val="FF0000"/>
                </a:solidFill>
                <a:latin typeface="Arial" panose="020B0604020202020204" pitchFamily="34" charset="0"/>
              </a:rPr>
              <a:t>ư</a:t>
            </a:r>
            <a:r>
              <a:rPr sz="3600" b="1" dirty="0">
                <a:solidFill>
                  <a:srgbClr val="FF0000"/>
                </a:solidFill>
                <a:latin typeface="Arial" panose="020B0604020202020204" pitchFamily="34" charset="0"/>
              </a:rPr>
              <a:t>ớc</a:t>
            </a:r>
          </a:p>
          <a:p>
            <a:pPr marL="342900" indent="-342900">
              <a:lnSpc>
                <a:spcPct val="150000"/>
              </a:lnSpc>
              <a:buNone/>
            </a:pPr>
            <a:r>
              <a:rPr sz="3600" b="1" dirty="0">
                <a:solidFill>
                  <a:srgbClr val="FF0000"/>
                </a:solidFill>
                <a:latin typeface="Arial" panose="020B0604020202020204" pitchFamily="34" charset="0"/>
              </a:rPr>
              <a:t>2. Đặc điểm tự nhiên</a:t>
            </a:r>
          </a:p>
          <a:p>
            <a:pPr marL="342900" indent="-342900">
              <a:buChar char="•"/>
            </a:pPr>
            <a:endParaRPr sz="3600" b="1" dirty="0">
              <a:solidFill>
                <a:srgbClr val="FF0000"/>
              </a:solidFill>
              <a:latin typeface="Arial" panose="020B0604020202020204"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Content Placeholder 2"/>
          <p:cNvPicPr>
            <a:picLocks noGrp="1" noChangeAspect="1"/>
          </p:cNvPicPr>
          <p:nvPr>
            <p:ph/>
          </p:nvPr>
        </p:nvPicPr>
        <p:blipFill>
          <a:blip r:embed="rId2"/>
          <a:srcRect/>
          <a:stretch>
            <a:fillRect/>
          </a:stretch>
        </p:blipFill>
        <p:spPr>
          <a:xfrm>
            <a:off x="0" y="-36512"/>
            <a:ext cx="4648200" cy="3694112"/>
          </a:xfrm>
          <a:ln/>
        </p:spPr>
      </p:pic>
      <p:pic>
        <p:nvPicPr>
          <p:cNvPr id="22531" name="Picture 3"/>
          <p:cNvPicPr>
            <a:picLocks noChangeAspect="1"/>
          </p:cNvPicPr>
          <p:nvPr/>
        </p:nvPicPr>
        <p:blipFill>
          <a:blip r:embed="rId3"/>
          <a:stretch>
            <a:fillRect/>
          </a:stretch>
        </p:blipFill>
        <p:spPr>
          <a:xfrm>
            <a:off x="4648200" y="0"/>
            <a:ext cx="4495800" cy="3505200"/>
          </a:xfrm>
          <a:prstGeom prst="rect">
            <a:avLst/>
          </a:prstGeom>
          <a:noFill/>
          <a:ln w="9525">
            <a:noFill/>
          </a:ln>
        </p:spPr>
      </p:pic>
      <p:pic>
        <p:nvPicPr>
          <p:cNvPr id="22532" name="Picture 4"/>
          <p:cNvPicPr>
            <a:picLocks noChangeAspect="1"/>
          </p:cNvPicPr>
          <p:nvPr/>
        </p:nvPicPr>
        <p:blipFill>
          <a:blip r:embed="rId4"/>
          <a:stretch>
            <a:fillRect/>
          </a:stretch>
        </p:blipFill>
        <p:spPr>
          <a:xfrm>
            <a:off x="0" y="3505200"/>
            <a:ext cx="4648200" cy="3311525"/>
          </a:xfrm>
          <a:prstGeom prst="rect">
            <a:avLst/>
          </a:prstGeom>
          <a:noFill/>
          <a:ln w="9525">
            <a:noFill/>
          </a:ln>
        </p:spPr>
      </p:pic>
      <p:pic>
        <p:nvPicPr>
          <p:cNvPr id="22533" name="Picture 5"/>
          <p:cNvPicPr>
            <a:picLocks noChangeAspect="1"/>
          </p:cNvPicPr>
          <p:nvPr/>
        </p:nvPicPr>
        <p:blipFill>
          <a:blip r:embed="rId5"/>
          <a:stretch>
            <a:fillRect/>
          </a:stretch>
        </p:blipFill>
        <p:spPr>
          <a:xfrm>
            <a:off x="4648200" y="3505200"/>
            <a:ext cx="4495800" cy="3311525"/>
          </a:xfrm>
          <a:prstGeom prst="rect">
            <a:avLst/>
          </a:prstGeom>
          <a:noFill/>
          <a:ln w="9525">
            <a:noFill/>
          </a:ln>
        </p:spPr>
      </p:pic>
      <p:sp>
        <p:nvSpPr>
          <p:cNvPr id="22534" name="TextBox 6"/>
          <p:cNvSpPr txBox="1"/>
          <p:nvPr/>
        </p:nvSpPr>
        <p:spPr>
          <a:xfrm>
            <a:off x="152400" y="3124200"/>
            <a:ext cx="4191000" cy="381000"/>
          </a:xfrm>
          <a:prstGeom prst="rect">
            <a:avLst/>
          </a:prstGeom>
          <a:solidFill>
            <a:schemeClr val="bg1"/>
          </a:solid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ct val="0"/>
              </a:spcBef>
              <a:buFontTx/>
              <a:buNone/>
            </a:pPr>
            <a:r>
              <a:rPr lang="en-US" altLang="en-US" sz="1800" b="1" dirty="0">
                <a:latin typeface="Arial" panose="020B0604020202020204" pitchFamily="34" charset="0"/>
                <a:cs typeface="Arial" panose="020B0604020202020204" pitchFamily="34" charset="0"/>
              </a:rPr>
              <a:t>Bồn địa Công – gô (nguồn: NOAA)</a:t>
            </a:r>
            <a:endParaRPr lang="en-US" altLang="en-US" sz="1800" b="1" dirty="0">
              <a:latin typeface="Arial" panose="020B0604020202020204" pitchFamily="34" charset="0"/>
              <a:ea typeface="Arial" panose="020B0604020202020204" pitchFamily="34" charset="0"/>
            </a:endParaRPr>
          </a:p>
        </p:txBody>
      </p:sp>
      <p:sp>
        <p:nvSpPr>
          <p:cNvPr id="22535" name="TextBox 7"/>
          <p:cNvSpPr txBox="1"/>
          <p:nvPr/>
        </p:nvSpPr>
        <p:spPr>
          <a:xfrm>
            <a:off x="228600" y="6400800"/>
            <a:ext cx="4191000" cy="381000"/>
          </a:xfrm>
          <a:prstGeom prst="rect">
            <a:avLst/>
          </a:prstGeom>
          <a:solidFill>
            <a:schemeClr val="bg1"/>
          </a:solid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ct val="0"/>
              </a:spcBef>
              <a:buFontTx/>
              <a:buNone/>
            </a:pPr>
            <a:r>
              <a:rPr lang="en-US" altLang="en-US" sz="1800" b="1" dirty="0">
                <a:latin typeface="Arial" panose="020B0604020202020204" pitchFamily="34" charset="0"/>
                <a:cs typeface="Arial" panose="020B0604020202020204" pitchFamily="34" charset="0"/>
              </a:rPr>
              <a:t>Bồn địa Nin Thượng (nguồn: NOAA)</a:t>
            </a:r>
            <a:endParaRPr lang="en-US" altLang="en-US" sz="1800" b="1" dirty="0">
              <a:latin typeface="Arial" panose="020B0604020202020204" pitchFamily="34" charset="0"/>
              <a:ea typeface="Arial" panose="020B0604020202020204" pitchFamily="34" charset="0"/>
            </a:endParaRPr>
          </a:p>
        </p:txBody>
      </p:sp>
      <p:sp>
        <p:nvSpPr>
          <p:cNvPr id="22536" name="TextBox 8"/>
          <p:cNvSpPr txBox="1"/>
          <p:nvPr/>
        </p:nvSpPr>
        <p:spPr>
          <a:xfrm>
            <a:off x="4800600" y="3124200"/>
            <a:ext cx="4191000" cy="381000"/>
          </a:xfrm>
          <a:prstGeom prst="rect">
            <a:avLst/>
          </a:prstGeom>
          <a:solidFill>
            <a:schemeClr val="bg1"/>
          </a:solid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ct val="0"/>
              </a:spcBef>
              <a:buFontTx/>
              <a:buNone/>
            </a:pPr>
            <a:r>
              <a:rPr lang="en-US" altLang="en-US" sz="1800" b="1" dirty="0">
                <a:latin typeface="Arial" panose="020B0604020202020204" pitchFamily="34" charset="0"/>
                <a:cs typeface="Arial" panose="020B0604020202020204" pitchFamily="34" charset="0"/>
              </a:rPr>
              <a:t>Bồn địa Sat (nguồn: NOAA)</a:t>
            </a:r>
            <a:endParaRPr lang="en-US" altLang="en-US" sz="1800" b="1" dirty="0">
              <a:latin typeface="Arial" panose="020B0604020202020204" pitchFamily="34" charset="0"/>
              <a:ea typeface="Arial" panose="020B0604020202020204" pitchFamily="34" charset="0"/>
            </a:endParaRPr>
          </a:p>
        </p:txBody>
      </p:sp>
      <p:sp>
        <p:nvSpPr>
          <p:cNvPr id="22537" name="TextBox 9"/>
          <p:cNvSpPr txBox="1"/>
          <p:nvPr/>
        </p:nvSpPr>
        <p:spPr>
          <a:xfrm>
            <a:off x="4795838" y="6400800"/>
            <a:ext cx="4191000" cy="381000"/>
          </a:xfrm>
          <a:prstGeom prst="rect">
            <a:avLst/>
          </a:prstGeom>
          <a:solidFill>
            <a:schemeClr val="bg1"/>
          </a:solid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ct val="0"/>
              </a:spcBef>
              <a:buFontTx/>
              <a:buNone/>
            </a:pPr>
            <a:r>
              <a:rPr lang="en-US" altLang="en-US" sz="1800" b="1" dirty="0">
                <a:latin typeface="Arial" panose="020B0604020202020204" pitchFamily="34" charset="0"/>
                <a:cs typeface="Arial" panose="020B0604020202020204" pitchFamily="34" charset="0"/>
              </a:rPr>
              <a:t>Bồn địa Calahari (nguồn: NOAA)</a:t>
            </a:r>
            <a:endParaRPr lang="en-US" altLang="en-US" sz="1800" b="1" dirty="0">
              <a:latin typeface="Arial" panose="020B0604020202020204" pitchFamily="34" charset="0"/>
              <a:ea typeface="Arial" panose="020B0604020202020204"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p:cNvPicPr>
          <p:nvPr/>
        </p:nvPicPr>
        <p:blipFill>
          <a:blip r:embed="rId2"/>
          <a:stretch>
            <a:fillRect/>
          </a:stretch>
        </p:blipFill>
        <p:spPr>
          <a:xfrm>
            <a:off x="19050" y="-3175"/>
            <a:ext cx="9144000" cy="5776913"/>
          </a:xfrm>
          <a:prstGeom prst="rect">
            <a:avLst/>
          </a:prstGeom>
          <a:noFill/>
          <a:ln w="0" cap="flat" cmpd="sng">
            <a:solidFill>
              <a:srgbClr val="FFFF00"/>
            </a:solidFill>
            <a:prstDash val="solid"/>
            <a:miter/>
            <a:headEnd type="none" w="med" len="med"/>
            <a:tailEnd type="none" w="med" len="med"/>
          </a:ln>
        </p:spPr>
      </p:pic>
      <p:sp>
        <p:nvSpPr>
          <p:cNvPr id="23555" name="TextBox 3"/>
          <p:cNvSpPr txBox="1"/>
          <p:nvPr/>
        </p:nvSpPr>
        <p:spPr>
          <a:xfrm>
            <a:off x="1219200" y="5334000"/>
            <a:ext cx="6705600" cy="369888"/>
          </a:xfrm>
          <a:prstGeom prst="rect">
            <a:avLst/>
          </a:prstGeom>
          <a:solidFill>
            <a:schemeClr val="bg1"/>
          </a:solid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ct val="0"/>
              </a:spcBef>
              <a:buFontTx/>
              <a:buNone/>
            </a:pPr>
            <a:r>
              <a:rPr lang="en-US" altLang="en-US" sz="1800" b="1" dirty="0">
                <a:latin typeface="Arial" panose="020B0604020202020204" pitchFamily="34" charset="0"/>
                <a:cs typeface="Arial" panose="020B0604020202020204" pitchFamily="34" charset="0"/>
              </a:rPr>
              <a:t>Bồn địa Ca – la – ha – ri nhìn từ trên không (Nguồn: NOAA)</a:t>
            </a:r>
            <a:endParaRPr lang="en-US" altLang="en-US" sz="1800" b="1" dirty="0">
              <a:latin typeface="Arial" panose="020B0604020202020204" pitchFamily="34" charset="0"/>
              <a:ea typeface="Arial" panose="020B0604020202020204" pitchFamily="34" charset="0"/>
            </a:endParaRPr>
          </a:p>
        </p:txBody>
      </p:sp>
      <p:sp>
        <p:nvSpPr>
          <p:cNvPr id="23556" name="TextBox 4"/>
          <p:cNvSpPr txBox="1"/>
          <p:nvPr/>
        </p:nvSpPr>
        <p:spPr>
          <a:xfrm>
            <a:off x="19050" y="5715000"/>
            <a:ext cx="9124950" cy="1570038"/>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just">
              <a:spcBef>
                <a:spcPct val="0"/>
              </a:spcBef>
              <a:buFontTx/>
              <a:buNone/>
            </a:pPr>
            <a:r>
              <a:rPr lang="en-US" altLang="en-US" sz="2400" b="1" u="sng" dirty="0">
                <a:solidFill>
                  <a:srgbClr val="FF0000"/>
                </a:solidFill>
                <a:latin typeface="Arial" panose="020B0604020202020204" pitchFamily="34" charset="0"/>
                <a:cs typeface="Arial" panose="020B0604020202020204" pitchFamily="34" charset="0"/>
              </a:rPr>
              <a:t>THÔNG TIN MỞ RỘNG:</a:t>
            </a:r>
            <a:r>
              <a:rPr lang="en-US" altLang="en-US" sz="2400" b="1" dirty="0">
                <a:solidFill>
                  <a:srgbClr val="FF0000"/>
                </a:solidFill>
                <a:latin typeface="Arial" panose="020B0604020202020204" pitchFamily="34" charset="0"/>
                <a:cs typeface="Arial" panose="020B0604020202020204" pitchFamily="34" charset="0"/>
              </a:rPr>
              <a:t> </a:t>
            </a:r>
            <a:r>
              <a:rPr lang="en-US" altLang="en-US" sz="2400" b="1" dirty="0">
                <a:solidFill>
                  <a:srgbClr val="002060"/>
                </a:solidFill>
                <a:latin typeface="Arial" panose="020B0604020202020204" pitchFamily="34" charset="0"/>
                <a:cs typeface="Arial" panose="020B0604020202020204" pitchFamily="34" charset="0"/>
              </a:rPr>
              <a:t>Bồn địa l</a:t>
            </a:r>
            <a:r>
              <a:rPr lang="en-US" altLang="en-US" sz="2400" b="1" dirty="0">
                <a:solidFill>
                  <a:srgbClr val="002060"/>
                </a:solidFill>
                <a:latin typeface="Arial" panose="020B0604020202020204" pitchFamily="34" charset="0"/>
                <a:ea typeface="Arial" panose="020B0604020202020204" pitchFamily="34" charset="0"/>
              </a:rPr>
              <a:t>à</a:t>
            </a:r>
            <a:r>
              <a:rPr lang="en-US" altLang="en-US" sz="2400" b="1" dirty="0">
                <a:solidFill>
                  <a:srgbClr val="002060"/>
                </a:solidFill>
                <a:latin typeface="Arial" panose="020B0604020202020204" pitchFamily="34" charset="0"/>
                <a:cs typeface="Arial" panose="020B0604020202020204" pitchFamily="34" charset="0"/>
              </a:rPr>
              <a:t> </a:t>
            </a:r>
            <a:r>
              <a:rPr lang="vi-VN" altLang="en-US" sz="2400" b="1" dirty="0">
                <a:solidFill>
                  <a:srgbClr val="002060"/>
                </a:solidFill>
                <a:latin typeface="Arial" panose="020B0604020202020204" pitchFamily="34" charset="0"/>
                <a:cs typeface="Arial" panose="020B0604020202020204" pitchFamily="34" charset="0"/>
              </a:rPr>
              <a:t>vùng đất trũng thấp, rộng lớn, thường có núi bao quanh</a:t>
            </a:r>
            <a:r>
              <a:rPr lang="en-US" altLang="en-US" sz="2400" b="1" dirty="0">
                <a:solidFill>
                  <a:srgbClr val="002060"/>
                </a:solidFill>
                <a:latin typeface="Arial" panose="020B0604020202020204" pitchFamily="34" charset="0"/>
                <a:cs typeface="Arial" panose="020B0604020202020204" pitchFamily="34" charset="0"/>
              </a:rPr>
              <a:t>. Khí hậu vùng trũng bên trong rất khô hạn</a:t>
            </a:r>
            <a:endParaRPr lang="vi-VN" altLang="en-US" sz="2400" b="1" dirty="0">
              <a:solidFill>
                <a:srgbClr val="002060"/>
              </a:solidFill>
              <a:latin typeface="Arial" panose="020B0604020202020204" pitchFamily="34" charset="0"/>
              <a:cs typeface="Arial" panose="020B0604020202020204" pitchFamily="34" charset="0"/>
            </a:endParaRPr>
          </a:p>
          <a:p>
            <a:pPr marL="0" lvl="0" indent="0">
              <a:spcBef>
                <a:spcPct val="0"/>
              </a:spcBef>
              <a:buFontTx/>
              <a:buNone/>
            </a:pPr>
            <a:endParaRPr lang="en-US" altLang="en-US" sz="2400" b="1" dirty="0">
              <a:latin typeface="Arial" panose="020B0604020202020204" pitchFamily="34" charset="0"/>
              <a:ea typeface="Arial" panose="020B0604020202020204" pitchFamily="34" charset="0"/>
            </a:endParaRPr>
          </a:p>
        </p:txBody>
      </p:sp>
      <p:sp>
        <p:nvSpPr>
          <p:cNvPr id="23557" name="TextBox 5"/>
          <p:cNvSpPr txBox="1"/>
          <p:nvPr/>
        </p:nvSpPr>
        <p:spPr>
          <a:xfrm>
            <a:off x="2724150" y="2470150"/>
            <a:ext cx="3733800" cy="83026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ct val="0"/>
              </a:spcBef>
              <a:buFontTx/>
              <a:buNone/>
            </a:pPr>
            <a:r>
              <a:rPr lang="en-US" altLang="en-US" sz="4800" dirty="0">
                <a:solidFill>
                  <a:srgbClr val="FFFF00"/>
                </a:solidFill>
                <a:latin typeface="Arial" panose="020B0604020202020204" pitchFamily="34" charset="0"/>
                <a:cs typeface="Arial" panose="020B0604020202020204" pitchFamily="34" charset="0"/>
              </a:rPr>
              <a:t>Vùng trũng</a:t>
            </a:r>
            <a:endParaRPr lang="en-US" altLang="en-US" sz="4800" dirty="0">
              <a:solidFill>
                <a:srgbClr val="FFFF00"/>
              </a:solidFill>
              <a:latin typeface="Arial" panose="020B0604020202020204" pitchFamily="34" charset="0"/>
              <a:ea typeface="Arial" panose="020B0604020202020204" pitchFamily="34" charset="0"/>
            </a:endParaRPr>
          </a:p>
        </p:txBody>
      </p:sp>
      <p:sp>
        <p:nvSpPr>
          <p:cNvPr id="7" name="TextBox 6"/>
          <p:cNvSpPr txBox="1"/>
          <p:nvPr/>
        </p:nvSpPr>
        <p:spPr>
          <a:xfrm rot="20031816">
            <a:off x="193675" y="573088"/>
            <a:ext cx="4114800" cy="769938"/>
          </a:xfrm>
          <a:prstGeom prst="rect">
            <a:avLst/>
          </a:prstGeom>
          <a:noFill/>
        </p:spPr>
        <p:txBody>
          <a:bodyPr>
            <a:spAutoFit/>
          </a:bodyPr>
          <a:lstStyle/>
          <a:p>
            <a:pPr algn="ctr">
              <a:buNone/>
            </a:pPr>
            <a:r>
              <a:rPr sz="4400" b="1" dirty="0">
                <a:solidFill>
                  <a:srgbClr val="FFFF00"/>
                </a:solidFill>
                <a:latin typeface="Arial" panose="020B0604020202020204" pitchFamily="34" charset="0"/>
              </a:rPr>
              <a:t>Đồi núi</a:t>
            </a:r>
          </a:p>
        </p:txBody>
      </p:sp>
      <p:cxnSp>
        <p:nvCxnSpPr>
          <p:cNvPr id="9" name="Straight Arrow Connector 8"/>
          <p:cNvCxnSpPr/>
          <p:nvPr/>
        </p:nvCxnSpPr>
        <p:spPr>
          <a:xfrm flipH="1">
            <a:off x="762000" y="1143000"/>
            <a:ext cx="2247900" cy="2514600"/>
          </a:xfrm>
          <a:prstGeom prst="straightConnector1">
            <a:avLst/>
          </a:prstGeom>
          <a:ln w="762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V="1">
            <a:off x="3009900" y="990600"/>
            <a:ext cx="4152900" cy="152400"/>
          </a:xfrm>
          <a:prstGeom prst="straightConnector1">
            <a:avLst/>
          </a:prstGeom>
          <a:ln w="762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3048000" y="1143000"/>
            <a:ext cx="5295900" cy="2362200"/>
          </a:xfrm>
          <a:prstGeom prst="straightConnector1">
            <a:avLst/>
          </a:prstGeom>
          <a:ln w="762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a:off x="2895600" y="1143000"/>
            <a:ext cx="114300" cy="4038600"/>
          </a:xfrm>
          <a:prstGeom prst="straightConnector1">
            <a:avLst/>
          </a:prstGeom>
          <a:ln w="7620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22" name="Freeform 21"/>
          <p:cNvSpPr/>
          <p:nvPr/>
        </p:nvSpPr>
        <p:spPr>
          <a:xfrm>
            <a:off x="1592263" y="1435100"/>
            <a:ext cx="6038850" cy="3562350"/>
          </a:xfrm>
          <a:custGeom>
            <a:avLst/>
            <a:gdLst>
              <a:gd name="connsiteX0" fmla="*/ 1655380 w 6038193"/>
              <a:gd name="connsiteY0" fmla="*/ 930377 h 3563218"/>
              <a:gd name="connsiteX1" fmla="*/ 1513490 w 6038193"/>
              <a:gd name="connsiteY1" fmla="*/ 946142 h 3563218"/>
              <a:gd name="connsiteX2" fmla="*/ 1466193 w 6038193"/>
              <a:gd name="connsiteY2" fmla="*/ 961908 h 3563218"/>
              <a:gd name="connsiteX3" fmla="*/ 1387366 w 6038193"/>
              <a:gd name="connsiteY3" fmla="*/ 977673 h 3563218"/>
              <a:gd name="connsiteX4" fmla="*/ 1292773 w 6038193"/>
              <a:gd name="connsiteY4" fmla="*/ 1009204 h 3563218"/>
              <a:gd name="connsiteX5" fmla="*/ 1198180 w 6038193"/>
              <a:gd name="connsiteY5" fmla="*/ 1024970 h 3563218"/>
              <a:gd name="connsiteX6" fmla="*/ 1103586 w 6038193"/>
              <a:gd name="connsiteY6" fmla="*/ 1056501 h 3563218"/>
              <a:gd name="connsiteX7" fmla="*/ 1056290 w 6038193"/>
              <a:gd name="connsiteY7" fmla="*/ 1072266 h 3563218"/>
              <a:gd name="connsiteX8" fmla="*/ 1008993 w 6038193"/>
              <a:gd name="connsiteY8" fmla="*/ 1088032 h 3563218"/>
              <a:gd name="connsiteX9" fmla="*/ 961697 w 6038193"/>
              <a:gd name="connsiteY9" fmla="*/ 1103797 h 3563218"/>
              <a:gd name="connsiteX10" fmla="*/ 914400 w 6038193"/>
              <a:gd name="connsiteY10" fmla="*/ 1135328 h 3563218"/>
              <a:gd name="connsiteX11" fmla="*/ 867104 w 6038193"/>
              <a:gd name="connsiteY11" fmla="*/ 1151094 h 3563218"/>
              <a:gd name="connsiteX12" fmla="*/ 819807 w 6038193"/>
              <a:gd name="connsiteY12" fmla="*/ 1198390 h 3563218"/>
              <a:gd name="connsiteX13" fmla="*/ 772511 w 6038193"/>
              <a:gd name="connsiteY13" fmla="*/ 1214156 h 3563218"/>
              <a:gd name="connsiteX14" fmla="*/ 677917 w 6038193"/>
              <a:gd name="connsiteY14" fmla="*/ 1277218 h 3563218"/>
              <a:gd name="connsiteX15" fmla="*/ 599090 w 6038193"/>
              <a:gd name="connsiteY15" fmla="*/ 1340280 h 3563218"/>
              <a:gd name="connsiteX16" fmla="*/ 551793 w 6038193"/>
              <a:gd name="connsiteY16" fmla="*/ 1387577 h 3563218"/>
              <a:gd name="connsiteX17" fmla="*/ 504497 w 6038193"/>
              <a:gd name="connsiteY17" fmla="*/ 1419108 h 3563218"/>
              <a:gd name="connsiteX18" fmla="*/ 472966 w 6038193"/>
              <a:gd name="connsiteY18" fmla="*/ 1466404 h 3563218"/>
              <a:gd name="connsiteX19" fmla="*/ 425669 w 6038193"/>
              <a:gd name="connsiteY19" fmla="*/ 1560997 h 3563218"/>
              <a:gd name="connsiteX20" fmla="*/ 331076 w 6038193"/>
              <a:gd name="connsiteY20" fmla="*/ 1639825 h 3563218"/>
              <a:gd name="connsiteX21" fmla="*/ 252249 w 6038193"/>
              <a:gd name="connsiteY21" fmla="*/ 1734418 h 3563218"/>
              <a:gd name="connsiteX22" fmla="*/ 220717 w 6038193"/>
              <a:gd name="connsiteY22" fmla="*/ 1781715 h 3563218"/>
              <a:gd name="connsiteX23" fmla="*/ 204952 w 6038193"/>
              <a:gd name="connsiteY23" fmla="*/ 1844777 h 3563218"/>
              <a:gd name="connsiteX24" fmla="*/ 157655 w 6038193"/>
              <a:gd name="connsiteY24" fmla="*/ 1892073 h 3563218"/>
              <a:gd name="connsiteX25" fmla="*/ 141890 w 6038193"/>
              <a:gd name="connsiteY25" fmla="*/ 1939370 h 3563218"/>
              <a:gd name="connsiteX26" fmla="*/ 63062 w 6038193"/>
              <a:gd name="connsiteY26" fmla="*/ 2049728 h 3563218"/>
              <a:gd name="connsiteX27" fmla="*/ 15766 w 6038193"/>
              <a:gd name="connsiteY27" fmla="*/ 2081259 h 3563218"/>
              <a:gd name="connsiteX28" fmla="*/ 0 w 6038193"/>
              <a:gd name="connsiteY28" fmla="*/ 2144321 h 3563218"/>
              <a:gd name="connsiteX29" fmla="*/ 15766 w 6038193"/>
              <a:gd name="connsiteY29" fmla="*/ 2601521 h 3563218"/>
              <a:gd name="connsiteX30" fmla="*/ 110359 w 6038193"/>
              <a:gd name="connsiteY30" fmla="*/ 2680349 h 3563218"/>
              <a:gd name="connsiteX31" fmla="*/ 204952 w 6038193"/>
              <a:gd name="connsiteY31" fmla="*/ 2711880 h 3563218"/>
              <a:gd name="connsiteX32" fmla="*/ 252249 w 6038193"/>
              <a:gd name="connsiteY32" fmla="*/ 2727646 h 3563218"/>
              <a:gd name="connsiteX33" fmla="*/ 331076 w 6038193"/>
              <a:gd name="connsiteY33" fmla="*/ 2743411 h 3563218"/>
              <a:gd name="connsiteX34" fmla="*/ 378373 w 6038193"/>
              <a:gd name="connsiteY34" fmla="*/ 2759177 h 3563218"/>
              <a:gd name="connsiteX35" fmla="*/ 551793 w 6038193"/>
              <a:gd name="connsiteY35" fmla="*/ 2806473 h 3563218"/>
              <a:gd name="connsiteX36" fmla="*/ 599090 w 6038193"/>
              <a:gd name="connsiteY36" fmla="*/ 2838004 h 3563218"/>
              <a:gd name="connsiteX37" fmla="*/ 662152 w 6038193"/>
              <a:gd name="connsiteY37" fmla="*/ 2948363 h 3563218"/>
              <a:gd name="connsiteX38" fmla="*/ 725214 w 6038193"/>
              <a:gd name="connsiteY38" fmla="*/ 3042956 h 3563218"/>
              <a:gd name="connsiteX39" fmla="*/ 756745 w 6038193"/>
              <a:gd name="connsiteY39" fmla="*/ 3106018 h 3563218"/>
              <a:gd name="connsiteX40" fmla="*/ 851338 w 6038193"/>
              <a:gd name="connsiteY40" fmla="*/ 3153315 h 3563218"/>
              <a:gd name="connsiteX41" fmla="*/ 1008993 w 6038193"/>
              <a:gd name="connsiteY41" fmla="*/ 3200611 h 3563218"/>
              <a:gd name="connsiteX42" fmla="*/ 1056290 w 6038193"/>
              <a:gd name="connsiteY42" fmla="*/ 3216377 h 3563218"/>
              <a:gd name="connsiteX43" fmla="*/ 1135117 w 6038193"/>
              <a:gd name="connsiteY43" fmla="*/ 3232142 h 3563218"/>
              <a:gd name="connsiteX44" fmla="*/ 1198180 w 6038193"/>
              <a:gd name="connsiteY44" fmla="*/ 3247908 h 3563218"/>
              <a:gd name="connsiteX45" fmla="*/ 1245476 w 6038193"/>
              <a:gd name="connsiteY45" fmla="*/ 3279439 h 3563218"/>
              <a:gd name="connsiteX46" fmla="*/ 1324304 w 6038193"/>
              <a:gd name="connsiteY46" fmla="*/ 3295204 h 3563218"/>
              <a:gd name="connsiteX47" fmla="*/ 1371600 w 6038193"/>
              <a:gd name="connsiteY47" fmla="*/ 3310970 h 3563218"/>
              <a:gd name="connsiteX48" fmla="*/ 1434662 w 6038193"/>
              <a:gd name="connsiteY48" fmla="*/ 3326735 h 3563218"/>
              <a:gd name="connsiteX49" fmla="*/ 1481959 w 6038193"/>
              <a:gd name="connsiteY49" fmla="*/ 3342501 h 3563218"/>
              <a:gd name="connsiteX50" fmla="*/ 1592317 w 6038193"/>
              <a:gd name="connsiteY50" fmla="*/ 3405563 h 3563218"/>
              <a:gd name="connsiteX51" fmla="*/ 1702676 w 6038193"/>
              <a:gd name="connsiteY51" fmla="*/ 3421328 h 3563218"/>
              <a:gd name="connsiteX52" fmla="*/ 1813035 w 6038193"/>
              <a:gd name="connsiteY52" fmla="*/ 3452859 h 3563218"/>
              <a:gd name="connsiteX53" fmla="*/ 1923393 w 6038193"/>
              <a:gd name="connsiteY53" fmla="*/ 3468625 h 3563218"/>
              <a:gd name="connsiteX54" fmla="*/ 2128345 w 6038193"/>
              <a:gd name="connsiteY54" fmla="*/ 3515921 h 3563218"/>
              <a:gd name="connsiteX55" fmla="*/ 2175642 w 6038193"/>
              <a:gd name="connsiteY55" fmla="*/ 3547452 h 3563218"/>
              <a:gd name="connsiteX56" fmla="*/ 2270235 w 6038193"/>
              <a:gd name="connsiteY56" fmla="*/ 3563218 h 3563218"/>
              <a:gd name="connsiteX57" fmla="*/ 2806262 w 6038193"/>
              <a:gd name="connsiteY57" fmla="*/ 3547452 h 3563218"/>
              <a:gd name="connsiteX58" fmla="*/ 2932386 w 6038193"/>
              <a:gd name="connsiteY58" fmla="*/ 3484390 h 3563218"/>
              <a:gd name="connsiteX59" fmla="*/ 2979683 w 6038193"/>
              <a:gd name="connsiteY59" fmla="*/ 3468625 h 3563218"/>
              <a:gd name="connsiteX60" fmla="*/ 3074276 w 6038193"/>
              <a:gd name="connsiteY60" fmla="*/ 3405563 h 3563218"/>
              <a:gd name="connsiteX61" fmla="*/ 3168869 w 6038193"/>
              <a:gd name="connsiteY61" fmla="*/ 3358266 h 3563218"/>
              <a:gd name="connsiteX62" fmla="*/ 3200400 w 6038193"/>
              <a:gd name="connsiteY62" fmla="*/ 3310970 h 3563218"/>
              <a:gd name="connsiteX63" fmla="*/ 3247697 w 6038193"/>
              <a:gd name="connsiteY63" fmla="*/ 3295204 h 3563218"/>
              <a:gd name="connsiteX64" fmla="*/ 3310759 w 6038193"/>
              <a:gd name="connsiteY64" fmla="*/ 3232142 h 3563218"/>
              <a:gd name="connsiteX65" fmla="*/ 3389586 w 6038193"/>
              <a:gd name="connsiteY65" fmla="*/ 3137549 h 3563218"/>
              <a:gd name="connsiteX66" fmla="*/ 3436883 w 6038193"/>
              <a:gd name="connsiteY66" fmla="*/ 3090252 h 3563218"/>
              <a:gd name="connsiteX67" fmla="*/ 3468414 w 6038193"/>
              <a:gd name="connsiteY67" fmla="*/ 3042956 h 3563218"/>
              <a:gd name="connsiteX68" fmla="*/ 3563007 w 6038193"/>
              <a:gd name="connsiteY68" fmla="*/ 3011425 h 3563218"/>
              <a:gd name="connsiteX69" fmla="*/ 3610304 w 6038193"/>
              <a:gd name="connsiteY69" fmla="*/ 2979894 h 3563218"/>
              <a:gd name="connsiteX70" fmla="*/ 3689131 w 6038193"/>
              <a:gd name="connsiteY70" fmla="*/ 2964128 h 3563218"/>
              <a:gd name="connsiteX71" fmla="*/ 3736428 w 6038193"/>
              <a:gd name="connsiteY71" fmla="*/ 2948363 h 3563218"/>
              <a:gd name="connsiteX72" fmla="*/ 3831021 w 6038193"/>
              <a:gd name="connsiteY72" fmla="*/ 2885301 h 3563218"/>
              <a:gd name="connsiteX73" fmla="*/ 3878317 w 6038193"/>
              <a:gd name="connsiteY73" fmla="*/ 2838004 h 3563218"/>
              <a:gd name="connsiteX74" fmla="*/ 4020207 w 6038193"/>
              <a:gd name="connsiteY74" fmla="*/ 2759177 h 3563218"/>
              <a:gd name="connsiteX75" fmla="*/ 4114800 w 6038193"/>
              <a:gd name="connsiteY75" fmla="*/ 2696115 h 3563218"/>
              <a:gd name="connsiteX76" fmla="*/ 4146331 w 6038193"/>
              <a:gd name="connsiteY76" fmla="*/ 2648818 h 3563218"/>
              <a:gd name="connsiteX77" fmla="*/ 4225159 w 6038193"/>
              <a:gd name="connsiteY77" fmla="*/ 2633052 h 3563218"/>
              <a:gd name="connsiteX78" fmla="*/ 4319752 w 6038193"/>
              <a:gd name="connsiteY78" fmla="*/ 2569990 h 3563218"/>
              <a:gd name="connsiteX79" fmla="*/ 4367049 w 6038193"/>
              <a:gd name="connsiteY79" fmla="*/ 2522694 h 3563218"/>
              <a:gd name="connsiteX80" fmla="*/ 4461642 w 6038193"/>
              <a:gd name="connsiteY80" fmla="*/ 2459632 h 3563218"/>
              <a:gd name="connsiteX81" fmla="*/ 4540469 w 6038193"/>
              <a:gd name="connsiteY81" fmla="*/ 2365039 h 3563218"/>
              <a:gd name="connsiteX82" fmla="*/ 4650828 w 6038193"/>
              <a:gd name="connsiteY82" fmla="*/ 2223149 h 3563218"/>
              <a:gd name="connsiteX83" fmla="*/ 4698124 w 6038193"/>
              <a:gd name="connsiteY83" fmla="*/ 2191618 h 3563218"/>
              <a:gd name="connsiteX84" fmla="*/ 4745421 w 6038193"/>
              <a:gd name="connsiteY84" fmla="*/ 2144321 h 3563218"/>
              <a:gd name="connsiteX85" fmla="*/ 4934607 w 6038193"/>
              <a:gd name="connsiteY85" fmla="*/ 2097025 h 3563218"/>
              <a:gd name="connsiteX86" fmla="*/ 5123793 w 6038193"/>
              <a:gd name="connsiteY86" fmla="*/ 2033963 h 3563218"/>
              <a:gd name="connsiteX87" fmla="*/ 5171090 w 6038193"/>
              <a:gd name="connsiteY87" fmla="*/ 2018197 h 3563218"/>
              <a:gd name="connsiteX88" fmla="*/ 5218386 w 6038193"/>
              <a:gd name="connsiteY88" fmla="*/ 2002432 h 3563218"/>
              <a:gd name="connsiteX89" fmla="*/ 5328745 w 6038193"/>
              <a:gd name="connsiteY89" fmla="*/ 1939370 h 3563218"/>
              <a:gd name="connsiteX90" fmla="*/ 5423338 w 6038193"/>
              <a:gd name="connsiteY90" fmla="*/ 1892073 h 3563218"/>
              <a:gd name="connsiteX91" fmla="*/ 5502166 w 6038193"/>
              <a:gd name="connsiteY91" fmla="*/ 1781715 h 3563218"/>
              <a:gd name="connsiteX92" fmla="*/ 5517931 w 6038193"/>
              <a:gd name="connsiteY92" fmla="*/ 1734418 h 3563218"/>
              <a:gd name="connsiteX93" fmla="*/ 5565228 w 6038193"/>
              <a:gd name="connsiteY93" fmla="*/ 1718652 h 3563218"/>
              <a:gd name="connsiteX94" fmla="*/ 5722883 w 6038193"/>
              <a:gd name="connsiteY94" fmla="*/ 1639825 h 3563218"/>
              <a:gd name="connsiteX95" fmla="*/ 5770180 w 6038193"/>
              <a:gd name="connsiteY95" fmla="*/ 1655590 h 3563218"/>
              <a:gd name="connsiteX96" fmla="*/ 5943600 w 6038193"/>
              <a:gd name="connsiteY96" fmla="*/ 1608294 h 3563218"/>
              <a:gd name="connsiteX97" fmla="*/ 5975131 w 6038193"/>
              <a:gd name="connsiteY97" fmla="*/ 1545232 h 3563218"/>
              <a:gd name="connsiteX98" fmla="*/ 6006662 w 6038193"/>
              <a:gd name="connsiteY98" fmla="*/ 1324515 h 3563218"/>
              <a:gd name="connsiteX99" fmla="*/ 6038193 w 6038193"/>
              <a:gd name="connsiteY99" fmla="*/ 1214156 h 3563218"/>
              <a:gd name="connsiteX100" fmla="*/ 6022428 w 6038193"/>
              <a:gd name="connsiteY100" fmla="*/ 946142 h 3563218"/>
              <a:gd name="connsiteX101" fmla="*/ 5943600 w 6038193"/>
              <a:gd name="connsiteY101" fmla="*/ 883080 h 3563218"/>
              <a:gd name="connsiteX102" fmla="*/ 5896304 w 6038193"/>
              <a:gd name="connsiteY102" fmla="*/ 835783 h 3563218"/>
              <a:gd name="connsiteX103" fmla="*/ 5801711 w 6038193"/>
              <a:gd name="connsiteY103" fmla="*/ 756956 h 3563218"/>
              <a:gd name="connsiteX104" fmla="*/ 5770180 w 6038193"/>
              <a:gd name="connsiteY104" fmla="*/ 709659 h 3563218"/>
              <a:gd name="connsiteX105" fmla="*/ 5722883 w 6038193"/>
              <a:gd name="connsiteY105" fmla="*/ 662363 h 3563218"/>
              <a:gd name="connsiteX106" fmla="*/ 5691352 w 6038193"/>
              <a:gd name="connsiteY106" fmla="*/ 615066 h 3563218"/>
              <a:gd name="connsiteX107" fmla="*/ 5644055 w 6038193"/>
              <a:gd name="connsiteY107" fmla="*/ 583535 h 3563218"/>
              <a:gd name="connsiteX108" fmla="*/ 5565228 w 6038193"/>
              <a:gd name="connsiteY108" fmla="*/ 473177 h 3563218"/>
              <a:gd name="connsiteX109" fmla="*/ 5470635 w 6038193"/>
              <a:gd name="connsiteY109" fmla="*/ 425880 h 3563218"/>
              <a:gd name="connsiteX110" fmla="*/ 5234152 w 6038193"/>
              <a:gd name="connsiteY110" fmla="*/ 441646 h 3563218"/>
              <a:gd name="connsiteX111" fmla="*/ 5155324 w 6038193"/>
              <a:gd name="connsiteY111" fmla="*/ 425880 h 3563218"/>
              <a:gd name="connsiteX112" fmla="*/ 5139559 w 6038193"/>
              <a:gd name="connsiteY112" fmla="*/ 378583 h 3563218"/>
              <a:gd name="connsiteX113" fmla="*/ 5029200 w 6038193"/>
              <a:gd name="connsiteY113" fmla="*/ 268225 h 3563218"/>
              <a:gd name="connsiteX114" fmla="*/ 4966138 w 6038193"/>
              <a:gd name="connsiteY114" fmla="*/ 220928 h 3563218"/>
              <a:gd name="connsiteX115" fmla="*/ 4918842 w 6038193"/>
              <a:gd name="connsiteY115" fmla="*/ 205163 h 3563218"/>
              <a:gd name="connsiteX116" fmla="*/ 4288221 w 6038193"/>
              <a:gd name="connsiteY116" fmla="*/ 220928 h 3563218"/>
              <a:gd name="connsiteX117" fmla="*/ 4240924 w 6038193"/>
              <a:gd name="connsiteY117" fmla="*/ 236694 h 3563218"/>
              <a:gd name="connsiteX118" fmla="*/ 4114800 w 6038193"/>
              <a:gd name="connsiteY118" fmla="*/ 268225 h 3563218"/>
              <a:gd name="connsiteX119" fmla="*/ 4035973 w 6038193"/>
              <a:gd name="connsiteY119" fmla="*/ 252459 h 3563218"/>
              <a:gd name="connsiteX120" fmla="*/ 3988676 w 6038193"/>
              <a:gd name="connsiteY120" fmla="*/ 157866 h 3563218"/>
              <a:gd name="connsiteX121" fmla="*/ 3752193 w 6038193"/>
              <a:gd name="connsiteY121" fmla="*/ 47508 h 3563218"/>
              <a:gd name="connsiteX122" fmla="*/ 3563007 w 6038193"/>
              <a:gd name="connsiteY122" fmla="*/ 211 h 3563218"/>
              <a:gd name="connsiteX123" fmla="*/ 3168869 w 6038193"/>
              <a:gd name="connsiteY123" fmla="*/ 47508 h 3563218"/>
              <a:gd name="connsiteX124" fmla="*/ 3121573 w 6038193"/>
              <a:gd name="connsiteY124" fmla="*/ 79039 h 3563218"/>
              <a:gd name="connsiteX125" fmla="*/ 3042745 w 6038193"/>
              <a:gd name="connsiteY125" fmla="*/ 142101 h 3563218"/>
              <a:gd name="connsiteX126" fmla="*/ 2948152 w 6038193"/>
              <a:gd name="connsiteY126" fmla="*/ 205163 h 3563218"/>
              <a:gd name="connsiteX127" fmla="*/ 2900855 w 6038193"/>
              <a:gd name="connsiteY127" fmla="*/ 252459 h 3563218"/>
              <a:gd name="connsiteX128" fmla="*/ 2853559 w 6038193"/>
              <a:gd name="connsiteY128" fmla="*/ 268225 h 3563218"/>
              <a:gd name="connsiteX129" fmla="*/ 2790497 w 6038193"/>
              <a:gd name="connsiteY129" fmla="*/ 299756 h 3563218"/>
              <a:gd name="connsiteX130" fmla="*/ 2758966 w 6038193"/>
              <a:gd name="connsiteY130" fmla="*/ 347052 h 3563218"/>
              <a:gd name="connsiteX131" fmla="*/ 2695904 w 6038193"/>
              <a:gd name="connsiteY131" fmla="*/ 362818 h 3563218"/>
              <a:gd name="connsiteX132" fmla="*/ 2648607 w 6038193"/>
              <a:gd name="connsiteY132" fmla="*/ 394349 h 3563218"/>
              <a:gd name="connsiteX133" fmla="*/ 2538249 w 6038193"/>
              <a:gd name="connsiteY133" fmla="*/ 441646 h 3563218"/>
              <a:gd name="connsiteX134" fmla="*/ 2396359 w 6038193"/>
              <a:gd name="connsiteY134" fmla="*/ 520473 h 3563218"/>
              <a:gd name="connsiteX135" fmla="*/ 2238704 w 6038193"/>
              <a:gd name="connsiteY135" fmla="*/ 599301 h 3563218"/>
              <a:gd name="connsiteX136" fmla="*/ 2159876 w 6038193"/>
              <a:gd name="connsiteY136" fmla="*/ 678128 h 3563218"/>
              <a:gd name="connsiteX137" fmla="*/ 2017986 w 6038193"/>
              <a:gd name="connsiteY137" fmla="*/ 772721 h 3563218"/>
              <a:gd name="connsiteX138" fmla="*/ 1970690 w 6038193"/>
              <a:gd name="connsiteY138" fmla="*/ 804252 h 3563218"/>
              <a:gd name="connsiteX139" fmla="*/ 1876097 w 6038193"/>
              <a:gd name="connsiteY139" fmla="*/ 883080 h 3563218"/>
              <a:gd name="connsiteX140" fmla="*/ 1702676 w 6038193"/>
              <a:gd name="connsiteY140" fmla="*/ 898846 h 3563218"/>
              <a:gd name="connsiteX141" fmla="*/ 1560786 w 6038193"/>
              <a:gd name="connsiteY141" fmla="*/ 914611 h 3563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6038193" h="3563218">
                <a:moveTo>
                  <a:pt x="1655380" y="930377"/>
                </a:moveTo>
                <a:cubicBezTo>
                  <a:pt x="1608083" y="935632"/>
                  <a:pt x="1560430" y="938319"/>
                  <a:pt x="1513490" y="946142"/>
                </a:cubicBezTo>
                <a:cubicBezTo>
                  <a:pt x="1497098" y="948874"/>
                  <a:pt x="1482315" y="957877"/>
                  <a:pt x="1466193" y="961908"/>
                </a:cubicBezTo>
                <a:cubicBezTo>
                  <a:pt x="1440197" y="968407"/>
                  <a:pt x="1413218" y="970623"/>
                  <a:pt x="1387366" y="977673"/>
                </a:cubicBezTo>
                <a:cubicBezTo>
                  <a:pt x="1355301" y="986418"/>
                  <a:pt x="1325557" y="1003740"/>
                  <a:pt x="1292773" y="1009204"/>
                </a:cubicBezTo>
                <a:cubicBezTo>
                  <a:pt x="1261242" y="1014459"/>
                  <a:pt x="1229192" y="1017217"/>
                  <a:pt x="1198180" y="1024970"/>
                </a:cubicBezTo>
                <a:cubicBezTo>
                  <a:pt x="1165935" y="1033031"/>
                  <a:pt x="1135117" y="1045991"/>
                  <a:pt x="1103586" y="1056501"/>
                </a:cubicBezTo>
                <a:lnTo>
                  <a:pt x="1056290" y="1072266"/>
                </a:lnTo>
                <a:lnTo>
                  <a:pt x="1008993" y="1088032"/>
                </a:lnTo>
                <a:lnTo>
                  <a:pt x="961697" y="1103797"/>
                </a:lnTo>
                <a:cubicBezTo>
                  <a:pt x="945931" y="1114307"/>
                  <a:pt x="931347" y="1126854"/>
                  <a:pt x="914400" y="1135328"/>
                </a:cubicBezTo>
                <a:cubicBezTo>
                  <a:pt x="899536" y="1142760"/>
                  <a:pt x="880931" y="1141876"/>
                  <a:pt x="867104" y="1151094"/>
                </a:cubicBezTo>
                <a:cubicBezTo>
                  <a:pt x="848553" y="1163461"/>
                  <a:pt x="838358" y="1186023"/>
                  <a:pt x="819807" y="1198390"/>
                </a:cubicBezTo>
                <a:cubicBezTo>
                  <a:pt x="805980" y="1207608"/>
                  <a:pt x="787038" y="1206085"/>
                  <a:pt x="772511" y="1214156"/>
                </a:cubicBezTo>
                <a:cubicBezTo>
                  <a:pt x="739384" y="1232560"/>
                  <a:pt x="677917" y="1277218"/>
                  <a:pt x="677917" y="1277218"/>
                </a:cubicBezTo>
                <a:cubicBezTo>
                  <a:pt x="607399" y="1382996"/>
                  <a:pt x="690470" y="1279360"/>
                  <a:pt x="599090" y="1340280"/>
                </a:cubicBezTo>
                <a:cubicBezTo>
                  <a:pt x="580539" y="1352648"/>
                  <a:pt x="568921" y="1373303"/>
                  <a:pt x="551793" y="1387577"/>
                </a:cubicBezTo>
                <a:cubicBezTo>
                  <a:pt x="537237" y="1399707"/>
                  <a:pt x="520262" y="1408598"/>
                  <a:pt x="504497" y="1419108"/>
                </a:cubicBezTo>
                <a:cubicBezTo>
                  <a:pt x="493987" y="1434873"/>
                  <a:pt x="481440" y="1449457"/>
                  <a:pt x="472966" y="1466404"/>
                </a:cubicBezTo>
                <a:cubicBezTo>
                  <a:pt x="447321" y="1517694"/>
                  <a:pt x="470851" y="1515815"/>
                  <a:pt x="425669" y="1560997"/>
                </a:cubicBezTo>
                <a:cubicBezTo>
                  <a:pt x="356530" y="1630136"/>
                  <a:pt x="395645" y="1549429"/>
                  <a:pt x="331076" y="1639825"/>
                </a:cubicBezTo>
                <a:cubicBezTo>
                  <a:pt x="258340" y="1741656"/>
                  <a:pt x="345489" y="1672258"/>
                  <a:pt x="252249" y="1734418"/>
                </a:cubicBezTo>
                <a:cubicBezTo>
                  <a:pt x="241738" y="1750184"/>
                  <a:pt x="228181" y="1764299"/>
                  <a:pt x="220717" y="1781715"/>
                </a:cubicBezTo>
                <a:cubicBezTo>
                  <a:pt x="212182" y="1801631"/>
                  <a:pt x="215702" y="1825964"/>
                  <a:pt x="204952" y="1844777"/>
                </a:cubicBezTo>
                <a:cubicBezTo>
                  <a:pt x="193890" y="1864135"/>
                  <a:pt x="173421" y="1876308"/>
                  <a:pt x="157655" y="1892073"/>
                </a:cubicBezTo>
                <a:cubicBezTo>
                  <a:pt x="152400" y="1907839"/>
                  <a:pt x="149322" y="1924506"/>
                  <a:pt x="141890" y="1939370"/>
                </a:cubicBezTo>
                <a:cubicBezTo>
                  <a:pt x="132938" y="1957273"/>
                  <a:pt x="70203" y="2042587"/>
                  <a:pt x="63062" y="2049728"/>
                </a:cubicBezTo>
                <a:cubicBezTo>
                  <a:pt x="49664" y="2063126"/>
                  <a:pt x="31531" y="2070749"/>
                  <a:pt x="15766" y="2081259"/>
                </a:cubicBezTo>
                <a:cubicBezTo>
                  <a:pt x="10511" y="2102280"/>
                  <a:pt x="0" y="2122653"/>
                  <a:pt x="0" y="2144321"/>
                </a:cubicBezTo>
                <a:cubicBezTo>
                  <a:pt x="0" y="2296812"/>
                  <a:pt x="1532" y="2449696"/>
                  <a:pt x="15766" y="2601521"/>
                </a:cubicBezTo>
                <a:cubicBezTo>
                  <a:pt x="19913" y="2645754"/>
                  <a:pt x="80485" y="2668399"/>
                  <a:pt x="110359" y="2680349"/>
                </a:cubicBezTo>
                <a:cubicBezTo>
                  <a:pt x="141218" y="2692693"/>
                  <a:pt x="173421" y="2701370"/>
                  <a:pt x="204952" y="2711880"/>
                </a:cubicBezTo>
                <a:cubicBezTo>
                  <a:pt x="220718" y="2717135"/>
                  <a:pt x="235953" y="2724387"/>
                  <a:pt x="252249" y="2727646"/>
                </a:cubicBezTo>
                <a:cubicBezTo>
                  <a:pt x="278525" y="2732901"/>
                  <a:pt x="305080" y="2736912"/>
                  <a:pt x="331076" y="2743411"/>
                </a:cubicBezTo>
                <a:cubicBezTo>
                  <a:pt x="347198" y="2747442"/>
                  <a:pt x="362340" y="2754804"/>
                  <a:pt x="378373" y="2759177"/>
                </a:cubicBezTo>
                <a:cubicBezTo>
                  <a:pt x="573974" y="2812523"/>
                  <a:pt x="442925" y="2770184"/>
                  <a:pt x="551793" y="2806473"/>
                </a:cubicBezTo>
                <a:cubicBezTo>
                  <a:pt x="567559" y="2816983"/>
                  <a:pt x="585692" y="2824606"/>
                  <a:pt x="599090" y="2838004"/>
                </a:cubicBezTo>
                <a:cubicBezTo>
                  <a:pt x="621373" y="2860287"/>
                  <a:pt x="649787" y="2923634"/>
                  <a:pt x="662152" y="2948363"/>
                </a:cubicBezTo>
                <a:cubicBezTo>
                  <a:pt x="696741" y="3086722"/>
                  <a:pt x="647446" y="2949635"/>
                  <a:pt x="725214" y="3042956"/>
                </a:cubicBezTo>
                <a:cubicBezTo>
                  <a:pt x="740260" y="3061011"/>
                  <a:pt x="741699" y="3087963"/>
                  <a:pt x="756745" y="3106018"/>
                </a:cubicBezTo>
                <a:cubicBezTo>
                  <a:pt x="789016" y="3144744"/>
                  <a:pt x="811372" y="3133332"/>
                  <a:pt x="851338" y="3153315"/>
                </a:cubicBezTo>
                <a:cubicBezTo>
                  <a:pt x="966051" y="3210672"/>
                  <a:pt x="808302" y="3171942"/>
                  <a:pt x="1008993" y="3200611"/>
                </a:cubicBezTo>
                <a:cubicBezTo>
                  <a:pt x="1024759" y="3205866"/>
                  <a:pt x="1040168" y="3212346"/>
                  <a:pt x="1056290" y="3216377"/>
                </a:cubicBezTo>
                <a:cubicBezTo>
                  <a:pt x="1082286" y="3222876"/>
                  <a:pt x="1108959" y="3226329"/>
                  <a:pt x="1135117" y="3232142"/>
                </a:cubicBezTo>
                <a:cubicBezTo>
                  <a:pt x="1156269" y="3236842"/>
                  <a:pt x="1177159" y="3242653"/>
                  <a:pt x="1198180" y="3247908"/>
                </a:cubicBezTo>
                <a:cubicBezTo>
                  <a:pt x="1213945" y="3258418"/>
                  <a:pt x="1227735" y="3272786"/>
                  <a:pt x="1245476" y="3279439"/>
                </a:cubicBezTo>
                <a:cubicBezTo>
                  <a:pt x="1270566" y="3288848"/>
                  <a:pt x="1298308" y="3288705"/>
                  <a:pt x="1324304" y="3295204"/>
                </a:cubicBezTo>
                <a:cubicBezTo>
                  <a:pt x="1340426" y="3299235"/>
                  <a:pt x="1355621" y="3306405"/>
                  <a:pt x="1371600" y="3310970"/>
                </a:cubicBezTo>
                <a:cubicBezTo>
                  <a:pt x="1392434" y="3316923"/>
                  <a:pt x="1413828" y="3320782"/>
                  <a:pt x="1434662" y="3326735"/>
                </a:cubicBezTo>
                <a:cubicBezTo>
                  <a:pt x="1450641" y="3331300"/>
                  <a:pt x="1467095" y="3335069"/>
                  <a:pt x="1481959" y="3342501"/>
                </a:cubicBezTo>
                <a:cubicBezTo>
                  <a:pt x="1533328" y="3368186"/>
                  <a:pt x="1531510" y="3388979"/>
                  <a:pt x="1592317" y="3405563"/>
                </a:cubicBezTo>
                <a:cubicBezTo>
                  <a:pt x="1628167" y="3415340"/>
                  <a:pt x="1665890" y="3416073"/>
                  <a:pt x="1702676" y="3421328"/>
                </a:cubicBezTo>
                <a:cubicBezTo>
                  <a:pt x="1743204" y="3434837"/>
                  <a:pt x="1769478" y="3444939"/>
                  <a:pt x="1813035" y="3452859"/>
                </a:cubicBezTo>
                <a:cubicBezTo>
                  <a:pt x="1849595" y="3459506"/>
                  <a:pt x="1886607" y="3463370"/>
                  <a:pt x="1923393" y="3468625"/>
                </a:cubicBezTo>
                <a:cubicBezTo>
                  <a:pt x="2161114" y="3563713"/>
                  <a:pt x="1795152" y="3425051"/>
                  <a:pt x="2128345" y="3515921"/>
                </a:cubicBezTo>
                <a:cubicBezTo>
                  <a:pt x="2146625" y="3520906"/>
                  <a:pt x="2157666" y="3541460"/>
                  <a:pt x="2175642" y="3547452"/>
                </a:cubicBezTo>
                <a:cubicBezTo>
                  <a:pt x="2205968" y="3557561"/>
                  <a:pt x="2238704" y="3557963"/>
                  <a:pt x="2270235" y="3563218"/>
                </a:cubicBezTo>
                <a:cubicBezTo>
                  <a:pt x="2448911" y="3557963"/>
                  <a:pt x="2628036" y="3561162"/>
                  <a:pt x="2806262" y="3547452"/>
                </a:cubicBezTo>
                <a:cubicBezTo>
                  <a:pt x="2870739" y="3542492"/>
                  <a:pt x="2882930" y="3509118"/>
                  <a:pt x="2932386" y="3484390"/>
                </a:cubicBezTo>
                <a:cubicBezTo>
                  <a:pt x="2947250" y="3476958"/>
                  <a:pt x="2963917" y="3473880"/>
                  <a:pt x="2979683" y="3468625"/>
                </a:cubicBezTo>
                <a:cubicBezTo>
                  <a:pt x="3011214" y="3447604"/>
                  <a:pt x="3038325" y="3417547"/>
                  <a:pt x="3074276" y="3405563"/>
                </a:cubicBezTo>
                <a:cubicBezTo>
                  <a:pt x="3139548" y="3383805"/>
                  <a:pt x="3107746" y="3399015"/>
                  <a:pt x="3168869" y="3358266"/>
                </a:cubicBezTo>
                <a:cubicBezTo>
                  <a:pt x="3179379" y="3342501"/>
                  <a:pt x="3185604" y="3322806"/>
                  <a:pt x="3200400" y="3310970"/>
                </a:cubicBezTo>
                <a:cubicBezTo>
                  <a:pt x="3213377" y="3300589"/>
                  <a:pt x="3235946" y="3306955"/>
                  <a:pt x="3247697" y="3295204"/>
                </a:cubicBezTo>
                <a:cubicBezTo>
                  <a:pt x="3331780" y="3211121"/>
                  <a:pt x="3184632" y="3274185"/>
                  <a:pt x="3310759" y="3232142"/>
                </a:cubicBezTo>
                <a:cubicBezTo>
                  <a:pt x="3448935" y="3093966"/>
                  <a:pt x="3279840" y="3269245"/>
                  <a:pt x="3389586" y="3137549"/>
                </a:cubicBezTo>
                <a:cubicBezTo>
                  <a:pt x="3403860" y="3120421"/>
                  <a:pt x="3422609" y="3107380"/>
                  <a:pt x="3436883" y="3090252"/>
                </a:cubicBezTo>
                <a:cubicBezTo>
                  <a:pt x="3449013" y="3075696"/>
                  <a:pt x="3452346" y="3052998"/>
                  <a:pt x="3468414" y="3042956"/>
                </a:cubicBezTo>
                <a:cubicBezTo>
                  <a:pt x="3496599" y="3025341"/>
                  <a:pt x="3563007" y="3011425"/>
                  <a:pt x="3563007" y="3011425"/>
                </a:cubicBezTo>
                <a:cubicBezTo>
                  <a:pt x="3578773" y="3000915"/>
                  <a:pt x="3592563" y="2986547"/>
                  <a:pt x="3610304" y="2979894"/>
                </a:cubicBezTo>
                <a:cubicBezTo>
                  <a:pt x="3635394" y="2970485"/>
                  <a:pt x="3663135" y="2970627"/>
                  <a:pt x="3689131" y="2964128"/>
                </a:cubicBezTo>
                <a:cubicBezTo>
                  <a:pt x="3705253" y="2960097"/>
                  <a:pt x="3720662" y="2953618"/>
                  <a:pt x="3736428" y="2948363"/>
                </a:cubicBezTo>
                <a:cubicBezTo>
                  <a:pt x="3887306" y="2797482"/>
                  <a:pt x="3694125" y="2976565"/>
                  <a:pt x="3831021" y="2885301"/>
                </a:cubicBezTo>
                <a:cubicBezTo>
                  <a:pt x="3849572" y="2872934"/>
                  <a:pt x="3860718" y="2851692"/>
                  <a:pt x="3878317" y="2838004"/>
                </a:cubicBezTo>
                <a:cubicBezTo>
                  <a:pt x="3959631" y="2774759"/>
                  <a:pt x="3948847" y="2782963"/>
                  <a:pt x="4020207" y="2759177"/>
                </a:cubicBezTo>
                <a:cubicBezTo>
                  <a:pt x="4051738" y="2738156"/>
                  <a:pt x="4093779" y="2727646"/>
                  <a:pt x="4114800" y="2696115"/>
                </a:cubicBezTo>
                <a:cubicBezTo>
                  <a:pt x="4125310" y="2680349"/>
                  <a:pt x="4129880" y="2658219"/>
                  <a:pt x="4146331" y="2648818"/>
                </a:cubicBezTo>
                <a:cubicBezTo>
                  <a:pt x="4169597" y="2635523"/>
                  <a:pt x="4198883" y="2638307"/>
                  <a:pt x="4225159" y="2633052"/>
                </a:cubicBezTo>
                <a:cubicBezTo>
                  <a:pt x="4256690" y="2612031"/>
                  <a:pt x="4292956" y="2596786"/>
                  <a:pt x="4319752" y="2569990"/>
                </a:cubicBezTo>
                <a:cubicBezTo>
                  <a:pt x="4335518" y="2554225"/>
                  <a:pt x="4349450" y="2536382"/>
                  <a:pt x="4367049" y="2522694"/>
                </a:cubicBezTo>
                <a:cubicBezTo>
                  <a:pt x="4396962" y="2499429"/>
                  <a:pt x="4461642" y="2459632"/>
                  <a:pt x="4461642" y="2459632"/>
                </a:cubicBezTo>
                <a:cubicBezTo>
                  <a:pt x="4574311" y="2290627"/>
                  <a:pt x="4398854" y="2547115"/>
                  <a:pt x="4540469" y="2365039"/>
                </a:cubicBezTo>
                <a:cubicBezTo>
                  <a:pt x="4605233" y="2281771"/>
                  <a:pt x="4583010" y="2279665"/>
                  <a:pt x="4650828" y="2223149"/>
                </a:cubicBezTo>
                <a:cubicBezTo>
                  <a:pt x="4665384" y="2211019"/>
                  <a:pt x="4683568" y="2203748"/>
                  <a:pt x="4698124" y="2191618"/>
                </a:cubicBezTo>
                <a:cubicBezTo>
                  <a:pt x="4715252" y="2177344"/>
                  <a:pt x="4725123" y="2153547"/>
                  <a:pt x="4745421" y="2144321"/>
                </a:cubicBezTo>
                <a:cubicBezTo>
                  <a:pt x="4788790" y="2124608"/>
                  <a:pt x="4881391" y="2114764"/>
                  <a:pt x="4934607" y="2097025"/>
                </a:cubicBezTo>
                <a:lnTo>
                  <a:pt x="5123793" y="2033963"/>
                </a:lnTo>
                <a:lnTo>
                  <a:pt x="5171090" y="2018197"/>
                </a:lnTo>
                <a:lnTo>
                  <a:pt x="5218386" y="2002432"/>
                </a:lnTo>
                <a:cubicBezTo>
                  <a:pt x="5333618" y="1925612"/>
                  <a:pt x="5188728" y="2019380"/>
                  <a:pt x="5328745" y="1939370"/>
                </a:cubicBezTo>
                <a:cubicBezTo>
                  <a:pt x="5414319" y="1890471"/>
                  <a:pt x="5336623" y="1920979"/>
                  <a:pt x="5423338" y="1892073"/>
                </a:cubicBezTo>
                <a:cubicBezTo>
                  <a:pt x="5434049" y="1877792"/>
                  <a:pt x="5490640" y="1804767"/>
                  <a:pt x="5502166" y="1781715"/>
                </a:cubicBezTo>
                <a:cubicBezTo>
                  <a:pt x="5509598" y="1766851"/>
                  <a:pt x="5506180" y="1746169"/>
                  <a:pt x="5517931" y="1734418"/>
                </a:cubicBezTo>
                <a:cubicBezTo>
                  <a:pt x="5529682" y="1722667"/>
                  <a:pt x="5550701" y="1726723"/>
                  <a:pt x="5565228" y="1718652"/>
                </a:cubicBezTo>
                <a:cubicBezTo>
                  <a:pt x="5718801" y="1633333"/>
                  <a:pt x="5599642" y="1670634"/>
                  <a:pt x="5722883" y="1639825"/>
                </a:cubicBezTo>
                <a:cubicBezTo>
                  <a:pt x="5738649" y="1645080"/>
                  <a:pt x="5753562" y="1655590"/>
                  <a:pt x="5770180" y="1655590"/>
                </a:cubicBezTo>
                <a:cubicBezTo>
                  <a:pt x="5865626" y="1655590"/>
                  <a:pt x="5871447" y="1644370"/>
                  <a:pt x="5943600" y="1608294"/>
                </a:cubicBezTo>
                <a:cubicBezTo>
                  <a:pt x="5954110" y="1587273"/>
                  <a:pt x="5970033" y="1568174"/>
                  <a:pt x="5975131" y="1545232"/>
                </a:cubicBezTo>
                <a:cubicBezTo>
                  <a:pt x="5991253" y="1472682"/>
                  <a:pt x="5983160" y="1395020"/>
                  <a:pt x="6006662" y="1324515"/>
                </a:cubicBezTo>
                <a:cubicBezTo>
                  <a:pt x="6029280" y="1256662"/>
                  <a:pt x="6018398" y="1293340"/>
                  <a:pt x="6038193" y="1214156"/>
                </a:cubicBezTo>
                <a:cubicBezTo>
                  <a:pt x="6032938" y="1124818"/>
                  <a:pt x="6047013" y="1032191"/>
                  <a:pt x="6022428" y="946142"/>
                </a:cubicBezTo>
                <a:cubicBezTo>
                  <a:pt x="6013184" y="913787"/>
                  <a:pt x="5968924" y="905238"/>
                  <a:pt x="5943600" y="883080"/>
                </a:cubicBezTo>
                <a:cubicBezTo>
                  <a:pt x="5926821" y="868398"/>
                  <a:pt x="5913432" y="850056"/>
                  <a:pt x="5896304" y="835783"/>
                </a:cubicBezTo>
                <a:cubicBezTo>
                  <a:pt x="5828659" y="779412"/>
                  <a:pt x="5864520" y="832327"/>
                  <a:pt x="5801711" y="756956"/>
                </a:cubicBezTo>
                <a:cubicBezTo>
                  <a:pt x="5789581" y="742400"/>
                  <a:pt x="5782310" y="724215"/>
                  <a:pt x="5770180" y="709659"/>
                </a:cubicBezTo>
                <a:cubicBezTo>
                  <a:pt x="5755907" y="692531"/>
                  <a:pt x="5737156" y="679491"/>
                  <a:pt x="5722883" y="662363"/>
                </a:cubicBezTo>
                <a:cubicBezTo>
                  <a:pt x="5710753" y="647807"/>
                  <a:pt x="5704750" y="628464"/>
                  <a:pt x="5691352" y="615066"/>
                </a:cubicBezTo>
                <a:cubicBezTo>
                  <a:pt x="5677954" y="601668"/>
                  <a:pt x="5659821" y="594045"/>
                  <a:pt x="5644055" y="583535"/>
                </a:cubicBezTo>
                <a:cubicBezTo>
                  <a:pt x="5626153" y="556682"/>
                  <a:pt x="5584780" y="492729"/>
                  <a:pt x="5565228" y="473177"/>
                </a:cubicBezTo>
                <a:cubicBezTo>
                  <a:pt x="5534667" y="442616"/>
                  <a:pt x="5509101" y="438703"/>
                  <a:pt x="5470635" y="425880"/>
                </a:cubicBezTo>
                <a:cubicBezTo>
                  <a:pt x="5391807" y="431135"/>
                  <a:pt x="5313155" y="441646"/>
                  <a:pt x="5234152" y="441646"/>
                </a:cubicBezTo>
                <a:cubicBezTo>
                  <a:pt x="5207356" y="441646"/>
                  <a:pt x="5177620" y="440744"/>
                  <a:pt x="5155324" y="425880"/>
                </a:cubicBezTo>
                <a:cubicBezTo>
                  <a:pt x="5141497" y="416662"/>
                  <a:pt x="5147630" y="393110"/>
                  <a:pt x="5139559" y="378583"/>
                </a:cubicBezTo>
                <a:cubicBezTo>
                  <a:pt x="5082064" y="275091"/>
                  <a:pt x="5105964" y="293812"/>
                  <a:pt x="5029200" y="268225"/>
                </a:cubicBezTo>
                <a:cubicBezTo>
                  <a:pt x="5008179" y="252459"/>
                  <a:pt x="4988952" y="233965"/>
                  <a:pt x="4966138" y="220928"/>
                </a:cubicBezTo>
                <a:cubicBezTo>
                  <a:pt x="4951709" y="212683"/>
                  <a:pt x="4935460" y="205163"/>
                  <a:pt x="4918842" y="205163"/>
                </a:cubicBezTo>
                <a:cubicBezTo>
                  <a:pt x="4708569" y="205163"/>
                  <a:pt x="4498428" y="215673"/>
                  <a:pt x="4288221" y="220928"/>
                </a:cubicBezTo>
                <a:cubicBezTo>
                  <a:pt x="4272455" y="226183"/>
                  <a:pt x="4257046" y="232663"/>
                  <a:pt x="4240924" y="236694"/>
                </a:cubicBezTo>
                <a:lnTo>
                  <a:pt x="4114800" y="268225"/>
                </a:lnTo>
                <a:cubicBezTo>
                  <a:pt x="4088524" y="262970"/>
                  <a:pt x="4059238" y="265754"/>
                  <a:pt x="4035973" y="252459"/>
                </a:cubicBezTo>
                <a:cubicBezTo>
                  <a:pt x="3951835" y="204380"/>
                  <a:pt x="4048489" y="211697"/>
                  <a:pt x="3988676" y="157866"/>
                </a:cubicBezTo>
                <a:cubicBezTo>
                  <a:pt x="3873798" y="54476"/>
                  <a:pt x="3872709" y="67593"/>
                  <a:pt x="3752193" y="47508"/>
                </a:cubicBezTo>
                <a:cubicBezTo>
                  <a:pt x="3627274" y="5868"/>
                  <a:pt x="3690384" y="21441"/>
                  <a:pt x="3563007" y="211"/>
                </a:cubicBezTo>
                <a:cubicBezTo>
                  <a:pt x="3539662" y="1440"/>
                  <a:pt x="3255473" y="-10228"/>
                  <a:pt x="3168869" y="47508"/>
                </a:cubicBezTo>
                <a:lnTo>
                  <a:pt x="3121573" y="79039"/>
                </a:lnTo>
                <a:cubicBezTo>
                  <a:pt x="3063313" y="166428"/>
                  <a:pt x="3123375" y="97306"/>
                  <a:pt x="3042745" y="142101"/>
                </a:cubicBezTo>
                <a:cubicBezTo>
                  <a:pt x="3009618" y="160505"/>
                  <a:pt x="2979683" y="184142"/>
                  <a:pt x="2948152" y="205163"/>
                </a:cubicBezTo>
                <a:cubicBezTo>
                  <a:pt x="2929601" y="217530"/>
                  <a:pt x="2919406" y="240092"/>
                  <a:pt x="2900855" y="252459"/>
                </a:cubicBezTo>
                <a:cubicBezTo>
                  <a:pt x="2887028" y="261677"/>
                  <a:pt x="2868833" y="261679"/>
                  <a:pt x="2853559" y="268225"/>
                </a:cubicBezTo>
                <a:cubicBezTo>
                  <a:pt x="2831957" y="277483"/>
                  <a:pt x="2811518" y="289246"/>
                  <a:pt x="2790497" y="299756"/>
                </a:cubicBezTo>
                <a:cubicBezTo>
                  <a:pt x="2779987" y="315521"/>
                  <a:pt x="2774731" y="336542"/>
                  <a:pt x="2758966" y="347052"/>
                </a:cubicBezTo>
                <a:cubicBezTo>
                  <a:pt x="2740937" y="359071"/>
                  <a:pt x="2715820" y="354283"/>
                  <a:pt x="2695904" y="362818"/>
                </a:cubicBezTo>
                <a:cubicBezTo>
                  <a:pt x="2678488" y="370282"/>
                  <a:pt x="2665554" y="385875"/>
                  <a:pt x="2648607" y="394349"/>
                </a:cubicBezTo>
                <a:cubicBezTo>
                  <a:pt x="2518129" y="459589"/>
                  <a:pt x="2702281" y="343227"/>
                  <a:pt x="2538249" y="441646"/>
                </a:cubicBezTo>
                <a:cubicBezTo>
                  <a:pt x="2402724" y="522960"/>
                  <a:pt x="2491492" y="488763"/>
                  <a:pt x="2396359" y="520473"/>
                </a:cubicBezTo>
                <a:cubicBezTo>
                  <a:pt x="2283737" y="595554"/>
                  <a:pt x="2338530" y="574344"/>
                  <a:pt x="2238704" y="599301"/>
                </a:cubicBezTo>
                <a:cubicBezTo>
                  <a:pt x="2049520" y="725423"/>
                  <a:pt x="2328038" y="530987"/>
                  <a:pt x="2159876" y="678128"/>
                </a:cubicBezTo>
                <a:cubicBezTo>
                  <a:pt x="2159871" y="678133"/>
                  <a:pt x="2041637" y="756954"/>
                  <a:pt x="2017986" y="772721"/>
                </a:cubicBezTo>
                <a:cubicBezTo>
                  <a:pt x="2002221" y="783231"/>
                  <a:pt x="1984088" y="790854"/>
                  <a:pt x="1970690" y="804252"/>
                </a:cubicBezTo>
                <a:cubicBezTo>
                  <a:pt x="1954607" y="820335"/>
                  <a:pt x="1904032" y="877094"/>
                  <a:pt x="1876097" y="883080"/>
                </a:cubicBezTo>
                <a:cubicBezTo>
                  <a:pt x="1819340" y="895242"/>
                  <a:pt x="1760483" y="893591"/>
                  <a:pt x="1702676" y="898846"/>
                </a:cubicBezTo>
                <a:cubicBezTo>
                  <a:pt x="1614122" y="920984"/>
                  <a:pt x="1661282" y="914611"/>
                  <a:pt x="1560786" y="914611"/>
                </a:cubicBezTo>
              </a:path>
            </a:pathLst>
          </a:custGeom>
          <a:ln w="82550">
            <a:solidFill>
              <a:srgbClr val="FFFF00"/>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4"/>
          <p:cNvPicPr>
            <a:picLocks noChangeAspect="1"/>
          </p:cNvPicPr>
          <p:nvPr/>
        </p:nvPicPr>
        <p:blipFill>
          <a:blip r:embed="rId2"/>
          <a:srcRect l="10541" t="1180" r="1906" b="3394"/>
          <a:stretch>
            <a:fillRect/>
          </a:stretch>
        </p:blipFill>
        <p:spPr>
          <a:xfrm>
            <a:off x="3048000" y="0"/>
            <a:ext cx="6094413" cy="6858000"/>
          </a:xfrm>
          <a:prstGeom prst="rect">
            <a:avLst/>
          </a:prstGeom>
          <a:noFill/>
          <a:ln w="9525">
            <a:noFill/>
          </a:ln>
        </p:spPr>
      </p:pic>
      <p:sp>
        <p:nvSpPr>
          <p:cNvPr id="24579" name="TextBox 5"/>
          <p:cNvSpPr txBox="1"/>
          <p:nvPr/>
        </p:nvSpPr>
        <p:spPr>
          <a:xfrm>
            <a:off x="0" y="314325"/>
            <a:ext cx="2895600" cy="52387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ct val="0"/>
              </a:spcBef>
              <a:buFontTx/>
              <a:buNone/>
            </a:pPr>
            <a:r>
              <a:rPr lang="en-US" altLang="en-US" sz="2800" b="1" dirty="0">
                <a:solidFill>
                  <a:srgbClr val="00B050"/>
                </a:solidFill>
                <a:latin typeface="Arial" panose="020B0604020202020204" pitchFamily="34" charset="0"/>
                <a:cs typeface="Arial" panose="020B0604020202020204" pitchFamily="34" charset="0"/>
              </a:rPr>
              <a:t>Sơn nguyên:</a:t>
            </a:r>
            <a:endParaRPr lang="en-US" altLang="en-US" sz="2800" b="1" dirty="0">
              <a:solidFill>
                <a:srgbClr val="00B050"/>
              </a:solidFill>
              <a:latin typeface="Arial" panose="020B0604020202020204" pitchFamily="34" charset="0"/>
              <a:ea typeface="Arial" panose="020B0604020202020204" pitchFamily="34" charset="0"/>
            </a:endParaRPr>
          </a:p>
        </p:txBody>
      </p:sp>
      <p:sp>
        <p:nvSpPr>
          <p:cNvPr id="7" name="TextBox 6"/>
          <p:cNvSpPr txBox="1"/>
          <p:nvPr/>
        </p:nvSpPr>
        <p:spPr>
          <a:xfrm>
            <a:off x="-76200" y="860425"/>
            <a:ext cx="3048000" cy="83026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285750" lvl="0" indent="-285750">
              <a:spcBef>
                <a:spcPct val="0"/>
              </a:spcBef>
              <a:buFontTx/>
              <a:buChar char="-"/>
            </a:pPr>
            <a:r>
              <a:rPr lang="en-US" altLang="en-US" sz="2400" b="1" dirty="0">
                <a:latin typeface="Arial" panose="020B0604020202020204" pitchFamily="34" charset="0"/>
                <a:cs typeface="Arial" panose="020B0604020202020204" pitchFamily="34" charset="0"/>
              </a:rPr>
              <a:t>Ê – ti – ô – pi </a:t>
            </a:r>
          </a:p>
          <a:p>
            <a:pPr marL="285750" lvl="0" indent="-285750">
              <a:spcBef>
                <a:spcPct val="0"/>
              </a:spcBef>
              <a:buFontTx/>
              <a:buChar char="-"/>
            </a:pPr>
            <a:r>
              <a:rPr lang="en-US" altLang="en-US" sz="2400" b="1" dirty="0">
                <a:latin typeface="Arial" panose="020B0604020202020204" pitchFamily="34" charset="0"/>
                <a:cs typeface="Arial" panose="020B0604020202020204" pitchFamily="34" charset="0"/>
              </a:rPr>
              <a:t>Đông Phi</a:t>
            </a:r>
            <a:endParaRPr lang="en-US" altLang="en-US" sz="2400" b="1" dirty="0">
              <a:latin typeface="Arial" panose="020B0604020202020204" pitchFamily="34" charset="0"/>
              <a:ea typeface="Arial" panose="020B0604020202020204" pitchFamily="34" charset="0"/>
            </a:endParaRPr>
          </a:p>
        </p:txBody>
      </p:sp>
      <p:sp>
        <p:nvSpPr>
          <p:cNvPr id="10" name="Oval 9"/>
          <p:cNvSpPr/>
          <p:nvPr/>
        </p:nvSpPr>
        <p:spPr>
          <a:xfrm>
            <a:off x="6705600" y="3675063"/>
            <a:ext cx="1219200" cy="809625"/>
          </a:xfrm>
          <a:prstGeom prst="ellipse">
            <a:avLst/>
          </a:prstGeom>
          <a:noFill/>
          <a:ln w="508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1" name="Oval 10"/>
          <p:cNvSpPr/>
          <p:nvPr/>
        </p:nvSpPr>
        <p:spPr>
          <a:xfrm>
            <a:off x="6934200" y="2620963"/>
            <a:ext cx="1220788" cy="808038"/>
          </a:xfrm>
          <a:prstGeom prst="ellipse">
            <a:avLst/>
          </a:prstGeom>
          <a:noFill/>
          <a:ln w="508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animBg="1"/>
      <p:bldP spid="1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Content Placeholder 2"/>
          <p:cNvPicPr>
            <a:picLocks noGrp="1" noChangeAspect="1"/>
          </p:cNvPicPr>
          <p:nvPr>
            <p:ph/>
          </p:nvPr>
        </p:nvPicPr>
        <p:blipFill>
          <a:blip r:embed="rId2"/>
          <a:srcRect/>
          <a:stretch>
            <a:fillRect/>
          </a:stretch>
        </p:blipFill>
        <p:spPr>
          <a:xfrm>
            <a:off x="19050" y="0"/>
            <a:ext cx="4552950" cy="5257800"/>
          </a:xfrm>
          <a:ln/>
        </p:spPr>
      </p:pic>
      <p:pic>
        <p:nvPicPr>
          <p:cNvPr id="32771" name="Picture 3"/>
          <p:cNvPicPr>
            <a:picLocks noChangeAspect="1"/>
          </p:cNvPicPr>
          <p:nvPr/>
        </p:nvPicPr>
        <p:blipFill>
          <a:blip r:embed="rId3"/>
          <a:stretch>
            <a:fillRect/>
          </a:stretch>
        </p:blipFill>
        <p:spPr>
          <a:xfrm>
            <a:off x="4572000" y="0"/>
            <a:ext cx="4567238" cy="5257800"/>
          </a:xfrm>
          <a:prstGeom prst="rect">
            <a:avLst/>
          </a:prstGeom>
          <a:noFill/>
          <a:ln w="9525">
            <a:noFill/>
          </a:ln>
        </p:spPr>
      </p:pic>
      <p:sp>
        <p:nvSpPr>
          <p:cNvPr id="32772" name="TextBox 4"/>
          <p:cNvSpPr txBox="1"/>
          <p:nvPr/>
        </p:nvSpPr>
        <p:spPr>
          <a:xfrm>
            <a:off x="2678113" y="4757738"/>
            <a:ext cx="4191000" cy="368300"/>
          </a:xfrm>
          <a:prstGeom prst="rect">
            <a:avLst/>
          </a:prstGeom>
          <a:solidFill>
            <a:schemeClr val="bg1"/>
          </a:solid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ct val="0"/>
              </a:spcBef>
              <a:buFontTx/>
              <a:buNone/>
            </a:pPr>
            <a:r>
              <a:rPr lang="en-US" altLang="en-US" sz="1800" b="1" dirty="0">
                <a:latin typeface="Arial" panose="020B0604020202020204" pitchFamily="34" charset="0"/>
                <a:cs typeface="Arial" panose="020B0604020202020204" pitchFamily="34" charset="0"/>
              </a:rPr>
              <a:t>Sơn nguyên Đông Phi (nguồn: GNS)</a:t>
            </a:r>
            <a:endParaRPr lang="en-US" altLang="en-US" sz="1800" b="1" dirty="0">
              <a:latin typeface="Arial" panose="020B0604020202020204" pitchFamily="34" charset="0"/>
              <a:ea typeface="Arial" panose="020B0604020202020204" pitchFamily="34" charset="0"/>
            </a:endParaRPr>
          </a:p>
        </p:txBody>
      </p:sp>
      <p:sp>
        <p:nvSpPr>
          <p:cNvPr id="32773" name="TextBox 5"/>
          <p:cNvSpPr txBox="1"/>
          <p:nvPr/>
        </p:nvSpPr>
        <p:spPr>
          <a:xfrm>
            <a:off x="0" y="5257800"/>
            <a:ext cx="9139238" cy="1570038"/>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just">
              <a:spcBef>
                <a:spcPct val="0"/>
              </a:spcBef>
              <a:buFontTx/>
              <a:buNone/>
            </a:pPr>
            <a:r>
              <a:rPr lang="en-US" altLang="en-US" sz="1800" b="1" u="sng" dirty="0">
                <a:solidFill>
                  <a:srgbClr val="FF0000"/>
                </a:solidFill>
                <a:latin typeface="Arial" panose="020B0604020202020204" pitchFamily="34" charset="0"/>
                <a:cs typeface="Arial" panose="020B0604020202020204" pitchFamily="34" charset="0"/>
              </a:rPr>
              <a:t>THÔNG TIN MỞ RỘNG:</a:t>
            </a:r>
            <a:r>
              <a:rPr lang="en-US" altLang="en-US" sz="1800" b="1" dirty="0">
                <a:solidFill>
                  <a:srgbClr val="FF0000"/>
                </a:solidFill>
                <a:latin typeface="Arial" panose="020B0604020202020204" pitchFamily="34" charset="0"/>
                <a:cs typeface="Arial" panose="020B0604020202020204" pitchFamily="34" charset="0"/>
              </a:rPr>
              <a:t>  </a:t>
            </a:r>
            <a:r>
              <a:rPr lang="en-US" altLang="en-US" sz="2400" b="1" dirty="0">
                <a:solidFill>
                  <a:srgbClr val="002060"/>
                </a:solidFill>
                <a:latin typeface="Arial" panose="020B0604020202020204" pitchFamily="34" charset="0"/>
                <a:cs typeface="Arial" panose="020B0604020202020204" pitchFamily="34" charset="0"/>
              </a:rPr>
              <a:t>Sơn nguyên l</a:t>
            </a:r>
            <a:r>
              <a:rPr lang="en-US" altLang="en-US" sz="2400" b="1" dirty="0">
                <a:solidFill>
                  <a:srgbClr val="002060"/>
                </a:solidFill>
                <a:latin typeface="Arial" panose="020B0604020202020204" pitchFamily="34" charset="0"/>
                <a:ea typeface="Arial" panose="020B0604020202020204" pitchFamily="34" charset="0"/>
              </a:rPr>
              <a:t>à</a:t>
            </a:r>
            <a:r>
              <a:rPr lang="en-US" altLang="en-US" sz="2400" b="1" dirty="0">
                <a:solidFill>
                  <a:srgbClr val="002060"/>
                </a:solidFill>
                <a:latin typeface="Arial" panose="020B0604020202020204" pitchFamily="34" charset="0"/>
                <a:cs typeface="Arial" panose="020B0604020202020204" pitchFamily="34" charset="0"/>
              </a:rPr>
              <a:t> </a:t>
            </a:r>
            <a:r>
              <a:rPr lang="vi-VN" altLang="en-US" sz="2400" b="1" dirty="0">
                <a:solidFill>
                  <a:srgbClr val="002060"/>
                </a:solidFill>
                <a:latin typeface="Arial" panose="020B0604020202020204" pitchFamily="34" charset="0"/>
                <a:cs typeface="Arial" panose="020B0604020202020204" pitchFamily="34" charset="0"/>
              </a:rPr>
              <a:t>một </a:t>
            </a:r>
            <a:r>
              <a:rPr lang="en-US" altLang="en-US" sz="2400" b="1" dirty="0">
                <a:solidFill>
                  <a:srgbClr val="002060"/>
                </a:solidFill>
                <a:latin typeface="Arial" panose="020B0604020202020204" pitchFamily="34" charset="0"/>
                <a:cs typeface="Arial" panose="020B0604020202020204" pitchFamily="34" charset="0"/>
              </a:rPr>
              <a:t>miền rộng lớn </a:t>
            </a:r>
            <a:r>
              <a:rPr lang="vi-VN" altLang="en-US" sz="2400" b="1" dirty="0">
                <a:solidFill>
                  <a:srgbClr val="002060"/>
                </a:solidFill>
                <a:latin typeface="Arial" panose="020B0604020202020204" pitchFamily="34" charset="0"/>
                <a:cs typeface="Arial" panose="020B0604020202020204" pitchFamily="34" charset="0"/>
              </a:rPr>
              <a:t>bao gồm các dãy v</a:t>
            </a:r>
            <a:r>
              <a:rPr lang="vi-VN" altLang="en-US" sz="2400" b="1" dirty="0">
                <a:solidFill>
                  <a:srgbClr val="002060"/>
                </a:solidFill>
                <a:latin typeface="Arial" panose="020B0604020202020204" pitchFamily="34" charset="0"/>
                <a:ea typeface="Arial" panose="020B0604020202020204" pitchFamily="34" charset="0"/>
              </a:rPr>
              <a:t>à</a:t>
            </a:r>
            <a:r>
              <a:rPr lang="vi-VN" altLang="en-US" sz="2400" b="1" dirty="0">
                <a:solidFill>
                  <a:srgbClr val="002060"/>
                </a:solidFill>
                <a:latin typeface="Arial" panose="020B0604020202020204" pitchFamily="34" charset="0"/>
                <a:cs typeface="Arial" panose="020B0604020202020204" pitchFamily="34" charset="0"/>
              </a:rPr>
              <a:t> khối núi kết hợp với các cao nguyên v</a:t>
            </a:r>
            <a:r>
              <a:rPr lang="vi-VN" altLang="en-US" sz="2400" b="1" dirty="0">
                <a:solidFill>
                  <a:srgbClr val="002060"/>
                </a:solidFill>
                <a:latin typeface="Arial" panose="020B0604020202020204" pitchFamily="34" charset="0"/>
                <a:ea typeface="Arial" panose="020B0604020202020204" pitchFamily="34" charset="0"/>
              </a:rPr>
              <a:t>à</a:t>
            </a:r>
            <a:r>
              <a:rPr lang="vi-VN" altLang="en-US" sz="2400" b="1" dirty="0">
                <a:solidFill>
                  <a:srgbClr val="002060"/>
                </a:solidFill>
                <a:latin typeface="Arial" panose="020B0604020202020204" pitchFamily="34" charset="0"/>
                <a:cs typeface="Arial" panose="020B0604020202020204" pitchFamily="34" charset="0"/>
              </a:rPr>
              <a:t> </a:t>
            </a:r>
            <a:r>
              <a:rPr lang="en-US" altLang="en-US" sz="2400" b="1" dirty="0">
                <a:solidFill>
                  <a:srgbClr val="002060"/>
                </a:solidFill>
                <a:latin typeface="Arial" panose="020B0604020202020204" pitchFamily="34" charset="0"/>
                <a:cs typeface="Arial" panose="020B0604020202020204" pitchFamily="34" charset="0"/>
              </a:rPr>
              <a:t>thung lũng</a:t>
            </a:r>
            <a:r>
              <a:rPr lang="vi-VN" altLang="en-US" sz="2400" b="1" dirty="0">
                <a:solidFill>
                  <a:srgbClr val="002060"/>
                </a:solidFill>
                <a:latin typeface="Arial" panose="020B0604020202020204" pitchFamily="34" charset="0"/>
                <a:cs typeface="Arial" panose="020B0604020202020204" pitchFamily="34" charset="0"/>
              </a:rPr>
              <a:t> phân bố trên các độ cao đáng kể.</a:t>
            </a:r>
          </a:p>
          <a:p>
            <a:pPr marL="0" lvl="0" indent="0">
              <a:spcBef>
                <a:spcPct val="0"/>
              </a:spcBef>
              <a:buFontTx/>
              <a:buNone/>
            </a:pPr>
            <a:endParaRPr lang="en-US" altLang="en-US" sz="2400" b="1" dirty="0">
              <a:solidFill>
                <a:srgbClr val="002060"/>
              </a:solidFill>
              <a:latin typeface="Arial" panose="020B0604020202020204" pitchFamily="34" charset="0"/>
              <a:ea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770"/>
                                        </p:tgtEl>
                                        <p:attrNameLst>
                                          <p:attrName>style.visibility</p:attrName>
                                        </p:attrNameLst>
                                      </p:cBhvr>
                                      <p:to>
                                        <p:strVal val="visible"/>
                                      </p:to>
                                    </p:set>
                                    <p:animEffect transition="in" filter="fade">
                                      <p:cBhvr>
                                        <p:cTn id="7" dur="500"/>
                                        <p:tgtEl>
                                          <p:spTgt spid="32770"/>
                                        </p:tgtEl>
                                      </p:cBhvr>
                                    </p:animEffect>
                                  </p:childTnLst>
                                </p:cTn>
                              </p:par>
                              <p:par>
                                <p:cTn id="8" presetID="10" presetClass="entr" presetSubtype="0" fill="hold" nodeType="withEffect">
                                  <p:stCondLst>
                                    <p:cond delay="0"/>
                                  </p:stCondLst>
                                  <p:childTnLst>
                                    <p:set>
                                      <p:cBhvr>
                                        <p:cTn id="9" dur="1" fill="hold">
                                          <p:stCondLst>
                                            <p:cond delay="0"/>
                                          </p:stCondLst>
                                        </p:cTn>
                                        <p:tgtEl>
                                          <p:spTgt spid="32771"/>
                                        </p:tgtEl>
                                        <p:attrNameLst>
                                          <p:attrName>style.visibility</p:attrName>
                                        </p:attrNameLst>
                                      </p:cBhvr>
                                      <p:to>
                                        <p:strVal val="visible"/>
                                      </p:to>
                                    </p:set>
                                    <p:animEffect transition="in" filter="fade">
                                      <p:cBhvr>
                                        <p:cTn id="10" dur="500"/>
                                        <p:tgtEl>
                                          <p:spTgt spid="3277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2772"/>
                                        </p:tgtEl>
                                        <p:attrNameLst>
                                          <p:attrName>style.visibility</p:attrName>
                                        </p:attrNameLst>
                                      </p:cBhvr>
                                      <p:to>
                                        <p:strVal val="visible"/>
                                      </p:to>
                                    </p:set>
                                    <p:animEffect transition="in" filter="fade">
                                      <p:cBhvr>
                                        <p:cTn id="13" dur="500"/>
                                        <p:tgtEl>
                                          <p:spTgt spid="3277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2773">
                                            <p:txEl>
                                              <p:pRg st="0" end="0"/>
                                            </p:txEl>
                                          </p:spTgt>
                                        </p:tgtEl>
                                        <p:attrNameLst>
                                          <p:attrName>style.visibility</p:attrName>
                                        </p:attrNameLst>
                                      </p:cBhvr>
                                      <p:to>
                                        <p:strVal val="visible"/>
                                      </p:to>
                                    </p:set>
                                    <p:animEffect transition="in" filter="fade">
                                      <p:cBhvr>
                                        <p:cTn id="18" dur="500"/>
                                        <p:tgtEl>
                                          <p:spTgt spid="3277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4"/>
          <p:cNvPicPr>
            <a:picLocks noChangeAspect="1"/>
          </p:cNvPicPr>
          <p:nvPr/>
        </p:nvPicPr>
        <p:blipFill>
          <a:blip r:embed="rId2"/>
          <a:srcRect l="10541" t="1180" r="1906" b="3394"/>
          <a:stretch>
            <a:fillRect/>
          </a:stretch>
        </p:blipFill>
        <p:spPr>
          <a:xfrm>
            <a:off x="3048000" y="0"/>
            <a:ext cx="6094413" cy="6858000"/>
          </a:xfrm>
          <a:prstGeom prst="rect">
            <a:avLst/>
          </a:prstGeom>
          <a:noFill/>
          <a:ln w="9525">
            <a:noFill/>
          </a:ln>
        </p:spPr>
      </p:pic>
      <p:sp>
        <p:nvSpPr>
          <p:cNvPr id="6" name="TextBox 5"/>
          <p:cNvSpPr txBox="1"/>
          <p:nvPr/>
        </p:nvSpPr>
        <p:spPr>
          <a:xfrm>
            <a:off x="0" y="152400"/>
            <a:ext cx="2895600" cy="52387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ct val="0"/>
              </a:spcBef>
              <a:buFontTx/>
              <a:buNone/>
            </a:pPr>
            <a:r>
              <a:rPr lang="en-US" altLang="en-US" sz="2800" b="1" dirty="0">
                <a:solidFill>
                  <a:srgbClr val="00B050"/>
                </a:solidFill>
                <a:latin typeface="Arial" panose="020B0604020202020204" pitchFamily="34" charset="0"/>
                <a:cs typeface="Arial" panose="020B0604020202020204" pitchFamily="34" charset="0"/>
              </a:rPr>
              <a:t>Sông v</a:t>
            </a:r>
            <a:r>
              <a:rPr lang="en-US" altLang="en-US" sz="2800" b="1" dirty="0">
                <a:solidFill>
                  <a:srgbClr val="00B050"/>
                </a:solidFill>
                <a:latin typeface="Arial" panose="020B0604020202020204" pitchFamily="34" charset="0"/>
                <a:ea typeface="Arial" panose="020B0604020202020204" pitchFamily="34" charset="0"/>
              </a:rPr>
              <a:t>à</a:t>
            </a:r>
            <a:r>
              <a:rPr lang="en-US" altLang="en-US" sz="2800" b="1" dirty="0">
                <a:solidFill>
                  <a:srgbClr val="00B050"/>
                </a:solidFill>
                <a:latin typeface="Arial" panose="020B0604020202020204" pitchFamily="34" charset="0"/>
                <a:cs typeface="Arial" panose="020B0604020202020204" pitchFamily="34" charset="0"/>
              </a:rPr>
              <a:t> hồ:</a:t>
            </a:r>
            <a:endParaRPr lang="en-US" altLang="en-US" sz="2800" b="1" dirty="0">
              <a:solidFill>
                <a:srgbClr val="00B050"/>
              </a:solidFill>
              <a:latin typeface="Arial" panose="020B0604020202020204" pitchFamily="34" charset="0"/>
              <a:ea typeface="Arial" panose="020B0604020202020204" pitchFamily="34" charset="0"/>
            </a:endParaRPr>
          </a:p>
        </p:txBody>
      </p:sp>
      <p:sp>
        <p:nvSpPr>
          <p:cNvPr id="7" name="TextBox 6"/>
          <p:cNvSpPr txBox="1"/>
          <p:nvPr/>
        </p:nvSpPr>
        <p:spPr>
          <a:xfrm>
            <a:off x="-76200" y="860425"/>
            <a:ext cx="3048000" cy="2678113"/>
          </a:xfrm>
          <a:prstGeom prst="rect">
            <a:avLst/>
          </a:prstGeom>
          <a:noFill/>
        </p:spPr>
        <p:txBody>
          <a:bodyPr>
            <a:spAutoFit/>
          </a:bodyPr>
          <a:lstStyle/>
          <a:p>
            <a:pPr marL="285750" indent="-285750">
              <a:buChar char="-"/>
            </a:pPr>
            <a:r>
              <a:rPr sz="2400" b="1" dirty="0">
                <a:latin typeface="Arial" panose="020B0604020202020204" pitchFamily="34" charset="0"/>
              </a:rPr>
              <a:t>Sông: </a:t>
            </a:r>
          </a:p>
          <a:p>
            <a:pPr marL="285750" indent="-285750">
              <a:buNone/>
            </a:pPr>
            <a:r>
              <a:rPr sz="2400" b="1" dirty="0">
                <a:latin typeface="Arial" panose="020B0604020202020204" pitchFamily="34" charset="0"/>
              </a:rPr>
              <a:t>+ Ni – giê</a:t>
            </a:r>
          </a:p>
          <a:p>
            <a:pPr marL="285750" indent="-285750">
              <a:buNone/>
            </a:pPr>
            <a:r>
              <a:rPr sz="2400" b="1" dirty="0">
                <a:latin typeface="Arial" panose="020B0604020202020204" pitchFamily="34" charset="0"/>
              </a:rPr>
              <a:t>+ Nin</a:t>
            </a:r>
          </a:p>
          <a:p>
            <a:pPr marL="285750" indent="-285750">
              <a:buNone/>
            </a:pPr>
            <a:r>
              <a:rPr sz="2400" b="1" dirty="0">
                <a:latin typeface="Arial" panose="020B0604020202020204" pitchFamily="34" charset="0"/>
              </a:rPr>
              <a:t>+ Công – gô</a:t>
            </a:r>
          </a:p>
          <a:p>
            <a:pPr marL="285750" indent="-285750">
              <a:buChar char="-"/>
            </a:pPr>
            <a:r>
              <a:rPr sz="2400" b="1" dirty="0">
                <a:latin typeface="Arial" panose="020B0604020202020204" pitchFamily="34" charset="0"/>
              </a:rPr>
              <a:t>Hồ: </a:t>
            </a:r>
          </a:p>
          <a:p>
            <a:pPr marL="285750" indent="-285750">
              <a:buNone/>
            </a:pPr>
            <a:r>
              <a:rPr sz="2400" b="1" dirty="0">
                <a:latin typeface="Arial" panose="020B0604020202020204" pitchFamily="34" charset="0"/>
              </a:rPr>
              <a:t>+ Sat</a:t>
            </a:r>
          </a:p>
          <a:p>
            <a:pPr marL="285750" indent="-285750">
              <a:buNone/>
            </a:pPr>
            <a:r>
              <a:rPr sz="2400" b="1" dirty="0">
                <a:latin typeface="Arial" panose="020B0604020202020204" pitchFamily="34" charset="0"/>
              </a:rPr>
              <a:t>+ Vic – to – ri – a </a:t>
            </a:r>
          </a:p>
        </p:txBody>
      </p:sp>
      <p:sp>
        <p:nvSpPr>
          <p:cNvPr id="2" name="Freeform 1"/>
          <p:cNvSpPr/>
          <p:nvPr/>
        </p:nvSpPr>
        <p:spPr>
          <a:xfrm>
            <a:off x="6889750" y="1119188"/>
            <a:ext cx="504825" cy="2349500"/>
          </a:xfrm>
          <a:custGeom>
            <a:avLst/>
            <a:gdLst>
              <a:gd name="connsiteX0" fmla="*/ 0 w 504497"/>
              <a:gd name="connsiteY0" fmla="*/ 0 h 2349062"/>
              <a:gd name="connsiteX1" fmla="*/ 15766 w 504497"/>
              <a:gd name="connsiteY1" fmla="*/ 78827 h 2349062"/>
              <a:gd name="connsiteX2" fmla="*/ 47297 w 504497"/>
              <a:gd name="connsiteY2" fmla="*/ 126124 h 2349062"/>
              <a:gd name="connsiteX3" fmla="*/ 63062 w 504497"/>
              <a:gd name="connsiteY3" fmla="*/ 173420 h 2349062"/>
              <a:gd name="connsiteX4" fmla="*/ 78828 w 504497"/>
              <a:gd name="connsiteY4" fmla="*/ 409903 h 2349062"/>
              <a:gd name="connsiteX5" fmla="*/ 141890 w 504497"/>
              <a:gd name="connsiteY5" fmla="*/ 504496 h 2349062"/>
              <a:gd name="connsiteX6" fmla="*/ 189186 w 504497"/>
              <a:gd name="connsiteY6" fmla="*/ 646386 h 2349062"/>
              <a:gd name="connsiteX7" fmla="*/ 204952 w 504497"/>
              <a:gd name="connsiteY7" fmla="*/ 693682 h 2349062"/>
              <a:gd name="connsiteX8" fmla="*/ 189186 w 504497"/>
              <a:gd name="connsiteY8" fmla="*/ 756745 h 2349062"/>
              <a:gd name="connsiteX9" fmla="*/ 94593 w 504497"/>
              <a:gd name="connsiteY9" fmla="*/ 788276 h 2349062"/>
              <a:gd name="connsiteX10" fmla="*/ 47297 w 504497"/>
              <a:gd name="connsiteY10" fmla="*/ 835572 h 2349062"/>
              <a:gd name="connsiteX11" fmla="*/ 47297 w 504497"/>
              <a:gd name="connsiteY11" fmla="*/ 945931 h 2349062"/>
              <a:gd name="connsiteX12" fmla="*/ 78828 w 504497"/>
              <a:gd name="connsiteY12" fmla="*/ 993227 h 2349062"/>
              <a:gd name="connsiteX13" fmla="*/ 141890 w 504497"/>
              <a:gd name="connsiteY13" fmla="*/ 1008993 h 2349062"/>
              <a:gd name="connsiteX14" fmla="*/ 252248 w 504497"/>
              <a:gd name="connsiteY14" fmla="*/ 1024758 h 2349062"/>
              <a:gd name="connsiteX15" fmla="*/ 299545 w 504497"/>
              <a:gd name="connsiteY15" fmla="*/ 1040524 h 2349062"/>
              <a:gd name="connsiteX16" fmla="*/ 236483 w 504497"/>
              <a:gd name="connsiteY16" fmla="*/ 1213945 h 2349062"/>
              <a:gd name="connsiteX17" fmla="*/ 220717 w 504497"/>
              <a:gd name="connsiteY17" fmla="*/ 1277007 h 2349062"/>
              <a:gd name="connsiteX18" fmla="*/ 283779 w 504497"/>
              <a:gd name="connsiteY18" fmla="*/ 1371600 h 2349062"/>
              <a:gd name="connsiteX19" fmla="*/ 346841 w 504497"/>
              <a:gd name="connsiteY19" fmla="*/ 1466193 h 2349062"/>
              <a:gd name="connsiteX20" fmla="*/ 425669 w 504497"/>
              <a:gd name="connsiteY20" fmla="*/ 1623848 h 2349062"/>
              <a:gd name="connsiteX21" fmla="*/ 472966 w 504497"/>
              <a:gd name="connsiteY21" fmla="*/ 2002220 h 2349062"/>
              <a:gd name="connsiteX22" fmla="*/ 504497 w 504497"/>
              <a:gd name="connsiteY22" fmla="*/ 2096814 h 2349062"/>
              <a:gd name="connsiteX23" fmla="*/ 488731 w 504497"/>
              <a:gd name="connsiteY23" fmla="*/ 2270234 h 2349062"/>
              <a:gd name="connsiteX24" fmla="*/ 441435 w 504497"/>
              <a:gd name="connsiteY24" fmla="*/ 2301765 h 2349062"/>
              <a:gd name="connsiteX25" fmla="*/ 409903 w 504497"/>
              <a:gd name="connsiteY25" fmla="*/ 2349062 h 234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04497" h="2349062">
                <a:moveTo>
                  <a:pt x="0" y="0"/>
                </a:moveTo>
                <a:cubicBezTo>
                  <a:pt x="5255" y="26276"/>
                  <a:pt x="6357" y="53737"/>
                  <a:pt x="15766" y="78827"/>
                </a:cubicBezTo>
                <a:cubicBezTo>
                  <a:pt x="22419" y="96568"/>
                  <a:pt x="38823" y="109176"/>
                  <a:pt x="47297" y="126124"/>
                </a:cubicBezTo>
                <a:cubicBezTo>
                  <a:pt x="54729" y="140988"/>
                  <a:pt x="57807" y="157655"/>
                  <a:pt x="63062" y="173420"/>
                </a:cubicBezTo>
                <a:cubicBezTo>
                  <a:pt x="68317" y="252248"/>
                  <a:pt x="60529" y="333049"/>
                  <a:pt x="78828" y="409903"/>
                </a:cubicBezTo>
                <a:cubicBezTo>
                  <a:pt x="87605" y="446768"/>
                  <a:pt x="141890" y="504496"/>
                  <a:pt x="141890" y="504496"/>
                </a:cubicBezTo>
                <a:lnTo>
                  <a:pt x="189186" y="646386"/>
                </a:lnTo>
                <a:lnTo>
                  <a:pt x="204952" y="693682"/>
                </a:lnTo>
                <a:cubicBezTo>
                  <a:pt x="199697" y="714703"/>
                  <a:pt x="205638" y="742644"/>
                  <a:pt x="189186" y="756745"/>
                </a:cubicBezTo>
                <a:cubicBezTo>
                  <a:pt x="163951" y="778375"/>
                  <a:pt x="94593" y="788276"/>
                  <a:pt x="94593" y="788276"/>
                </a:cubicBezTo>
                <a:cubicBezTo>
                  <a:pt x="78828" y="804041"/>
                  <a:pt x="59664" y="817021"/>
                  <a:pt x="47297" y="835572"/>
                </a:cubicBezTo>
                <a:cubicBezTo>
                  <a:pt x="22430" y="872873"/>
                  <a:pt x="30433" y="906581"/>
                  <a:pt x="47297" y="945931"/>
                </a:cubicBezTo>
                <a:cubicBezTo>
                  <a:pt x="54761" y="963347"/>
                  <a:pt x="63063" y="982717"/>
                  <a:pt x="78828" y="993227"/>
                </a:cubicBezTo>
                <a:cubicBezTo>
                  <a:pt x="96857" y="1005246"/>
                  <a:pt x="120572" y="1005117"/>
                  <a:pt x="141890" y="1008993"/>
                </a:cubicBezTo>
                <a:cubicBezTo>
                  <a:pt x="178450" y="1015640"/>
                  <a:pt x="215462" y="1019503"/>
                  <a:pt x="252248" y="1024758"/>
                </a:cubicBezTo>
                <a:cubicBezTo>
                  <a:pt x="268014" y="1030013"/>
                  <a:pt x="296286" y="1024228"/>
                  <a:pt x="299545" y="1040524"/>
                </a:cubicBezTo>
                <a:cubicBezTo>
                  <a:pt x="325806" y="1171832"/>
                  <a:pt x="305807" y="1167728"/>
                  <a:pt x="236483" y="1213945"/>
                </a:cubicBezTo>
                <a:cubicBezTo>
                  <a:pt x="231228" y="1234966"/>
                  <a:pt x="220717" y="1255339"/>
                  <a:pt x="220717" y="1277007"/>
                </a:cubicBezTo>
                <a:cubicBezTo>
                  <a:pt x="220717" y="1328692"/>
                  <a:pt x="255344" y="1335041"/>
                  <a:pt x="283779" y="1371600"/>
                </a:cubicBezTo>
                <a:cubicBezTo>
                  <a:pt x="307044" y="1401513"/>
                  <a:pt x="334857" y="1430242"/>
                  <a:pt x="346841" y="1466193"/>
                </a:cubicBezTo>
                <a:cubicBezTo>
                  <a:pt x="386681" y="1585714"/>
                  <a:pt x="358430" y="1534197"/>
                  <a:pt x="425669" y="1623848"/>
                </a:cubicBezTo>
                <a:cubicBezTo>
                  <a:pt x="499514" y="1845384"/>
                  <a:pt x="420138" y="1579601"/>
                  <a:pt x="472966" y="2002220"/>
                </a:cubicBezTo>
                <a:cubicBezTo>
                  <a:pt x="477089" y="2035200"/>
                  <a:pt x="504497" y="2096814"/>
                  <a:pt x="504497" y="2096814"/>
                </a:cubicBezTo>
                <a:cubicBezTo>
                  <a:pt x="499242" y="2154621"/>
                  <a:pt x="505801" y="2214756"/>
                  <a:pt x="488731" y="2270234"/>
                </a:cubicBezTo>
                <a:cubicBezTo>
                  <a:pt x="483159" y="2288344"/>
                  <a:pt x="454833" y="2288367"/>
                  <a:pt x="441435" y="2301765"/>
                </a:cubicBezTo>
                <a:cubicBezTo>
                  <a:pt x="428037" y="2315163"/>
                  <a:pt x="409903" y="2349062"/>
                  <a:pt x="409903" y="2349062"/>
                </a:cubicBezTo>
              </a:path>
            </a:pathLst>
          </a:custGeom>
          <a:ln w="69850"/>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3" name="Freeform 2"/>
          <p:cNvSpPr/>
          <p:nvPr/>
        </p:nvSpPr>
        <p:spPr>
          <a:xfrm>
            <a:off x="6389688" y="2506663"/>
            <a:ext cx="773113" cy="425450"/>
          </a:xfrm>
          <a:custGeom>
            <a:avLst/>
            <a:gdLst>
              <a:gd name="connsiteX0" fmla="*/ 757661 w 773426"/>
              <a:gd name="connsiteY0" fmla="*/ 0 h 425669"/>
              <a:gd name="connsiteX1" fmla="*/ 757661 w 773426"/>
              <a:gd name="connsiteY1" fmla="*/ 299545 h 425669"/>
              <a:gd name="connsiteX2" fmla="*/ 694599 w 773426"/>
              <a:gd name="connsiteY2" fmla="*/ 394138 h 425669"/>
              <a:gd name="connsiteX3" fmla="*/ 600006 w 773426"/>
              <a:gd name="connsiteY3" fmla="*/ 425669 h 425669"/>
              <a:gd name="connsiteX4" fmla="*/ 363523 w 773426"/>
              <a:gd name="connsiteY4" fmla="*/ 409904 h 425669"/>
              <a:gd name="connsiteX5" fmla="*/ 316226 w 773426"/>
              <a:gd name="connsiteY5" fmla="*/ 362607 h 425669"/>
              <a:gd name="connsiteX6" fmla="*/ 174337 w 773426"/>
              <a:gd name="connsiteY6" fmla="*/ 299545 h 425669"/>
              <a:gd name="connsiteX7" fmla="*/ 916 w 773426"/>
              <a:gd name="connsiteY7" fmla="*/ 362607 h 425669"/>
              <a:gd name="connsiteX8" fmla="*/ 916 w 773426"/>
              <a:gd name="connsiteY8" fmla="*/ 394138 h 425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3426" h="425669">
                <a:moveTo>
                  <a:pt x="757661" y="0"/>
                </a:moveTo>
                <a:cubicBezTo>
                  <a:pt x="763828" y="74007"/>
                  <a:pt x="789823" y="215923"/>
                  <a:pt x="757661" y="299545"/>
                </a:cubicBezTo>
                <a:cubicBezTo>
                  <a:pt x="744057" y="334915"/>
                  <a:pt x="730550" y="382154"/>
                  <a:pt x="694599" y="394138"/>
                </a:cubicBezTo>
                <a:lnTo>
                  <a:pt x="600006" y="425669"/>
                </a:lnTo>
                <a:cubicBezTo>
                  <a:pt x="521178" y="420414"/>
                  <a:pt x="440644" y="427042"/>
                  <a:pt x="363523" y="409904"/>
                </a:cubicBezTo>
                <a:cubicBezTo>
                  <a:pt x="341758" y="405067"/>
                  <a:pt x="334063" y="375985"/>
                  <a:pt x="316226" y="362607"/>
                </a:cubicBezTo>
                <a:cubicBezTo>
                  <a:pt x="248042" y="311469"/>
                  <a:pt x="246462" y="317577"/>
                  <a:pt x="174337" y="299545"/>
                </a:cubicBezTo>
                <a:cubicBezTo>
                  <a:pt x="42260" y="312753"/>
                  <a:pt x="20130" y="266532"/>
                  <a:pt x="916" y="362607"/>
                </a:cubicBezTo>
                <a:cubicBezTo>
                  <a:pt x="-1145" y="372913"/>
                  <a:pt x="916" y="383628"/>
                  <a:pt x="916" y="394138"/>
                </a:cubicBezTo>
              </a:path>
            </a:pathLst>
          </a:custGeom>
          <a:ln w="47625"/>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4" name="Freeform 3"/>
          <p:cNvSpPr/>
          <p:nvPr/>
        </p:nvSpPr>
        <p:spPr>
          <a:xfrm>
            <a:off x="7204075" y="2190750"/>
            <a:ext cx="584200" cy="693738"/>
          </a:xfrm>
          <a:custGeom>
            <a:avLst/>
            <a:gdLst>
              <a:gd name="connsiteX0" fmla="*/ 0 w 583325"/>
              <a:gd name="connsiteY0" fmla="*/ 0 h 693683"/>
              <a:gd name="connsiteX1" fmla="*/ 78828 w 583325"/>
              <a:gd name="connsiteY1" fmla="*/ 47296 h 693683"/>
              <a:gd name="connsiteX2" fmla="*/ 189187 w 583325"/>
              <a:gd name="connsiteY2" fmla="*/ 78827 h 693683"/>
              <a:gd name="connsiteX3" fmla="*/ 236483 w 583325"/>
              <a:gd name="connsiteY3" fmla="*/ 173421 h 693683"/>
              <a:gd name="connsiteX4" fmla="*/ 268014 w 583325"/>
              <a:gd name="connsiteY4" fmla="*/ 268014 h 693683"/>
              <a:gd name="connsiteX5" fmla="*/ 299545 w 583325"/>
              <a:gd name="connsiteY5" fmla="*/ 331076 h 693683"/>
              <a:gd name="connsiteX6" fmla="*/ 346842 w 583325"/>
              <a:gd name="connsiteY6" fmla="*/ 441434 h 693683"/>
              <a:gd name="connsiteX7" fmla="*/ 394138 w 583325"/>
              <a:gd name="connsiteY7" fmla="*/ 472965 h 693683"/>
              <a:gd name="connsiteX8" fmla="*/ 409904 w 583325"/>
              <a:gd name="connsiteY8" fmla="*/ 520262 h 693683"/>
              <a:gd name="connsiteX9" fmla="*/ 457200 w 583325"/>
              <a:gd name="connsiteY9" fmla="*/ 536027 h 693683"/>
              <a:gd name="connsiteX10" fmla="*/ 520262 w 583325"/>
              <a:gd name="connsiteY10" fmla="*/ 614855 h 693683"/>
              <a:gd name="connsiteX11" fmla="*/ 536028 w 583325"/>
              <a:gd name="connsiteY11" fmla="*/ 662152 h 693683"/>
              <a:gd name="connsiteX12" fmla="*/ 583325 w 583325"/>
              <a:gd name="connsiteY12" fmla="*/ 693683 h 693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83325" h="693683">
                <a:moveTo>
                  <a:pt x="0" y="0"/>
                </a:moveTo>
                <a:cubicBezTo>
                  <a:pt x="26276" y="15765"/>
                  <a:pt x="51420" y="33592"/>
                  <a:pt x="78828" y="47296"/>
                </a:cubicBezTo>
                <a:cubicBezTo>
                  <a:pt x="101449" y="58607"/>
                  <a:pt x="168976" y="73774"/>
                  <a:pt x="189187" y="78827"/>
                </a:cubicBezTo>
                <a:cubicBezTo>
                  <a:pt x="246677" y="251304"/>
                  <a:pt x="154992" y="-9935"/>
                  <a:pt x="236483" y="173421"/>
                </a:cubicBezTo>
                <a:cubicBezTo>
                  <a:pt x="249982" y="203793"/>
                  <a:pt x="253150" y="238286"/>
                  <a:pt x="268014" y="268014"/>
                </a:cubicBezTo>
                <a:cubicBezTo>
                  <a:pt x="278524" y="289035"/>
                  <a:pt x="291293" y="309071"/>
                  <a:pt x="299545" y="331076"/>
                </a:cubicBezTo>
                <a:cubicBezTo>
                  <a:pt x="321255" y="388968"/>
                  <a:pt x="302113" y="396705"/>
                  <a:pt x="346842" y="441434"/>
                </a:cubicBezTo>
                <a:cubicBezTo>
                  <a:pt x="360240" y="454832"/>
                  <a:pt x="378373" y="462455"/>
                  <a:pt x="394138" y="472965"/>
                </a:cubicBezTo>
                <a:cubicBezTo>
                  <a:pt x="399393" y="488731"/>
                  <a:pt x="398153" y="508511"/>
                  <a:pt x="409904" y="520262"/>
                </a:cubicBezTo>
                <a:cubicBezTo>
                  <a:pt x="421655" y="532013"/>
                  <a:pt x="442950" y="527477"/>
                  <a:pt x="457200" y="536027"/>
                </a:cubicBezTo>
                <a:cubicBezTo>
                  <a:pt x="478147" y="548595"/>
                  <a:pt x="511056" y="596444"/>
                  <a:pt x="520262" y="614855"/>
                </a:cubicBezTo>
                <a:cubicBezTo>
                  <a:pt x="527694" y="629719"/>
                  <a:pt x="525646" y="649175"/>
                  <a:pt x="536028" y="662152"/>
                </a:cubicBezTo>
                <a:cubicBezTo>
                  <a:pt x="547865" y="676948"/>
                  <a:pt x="583325" y="693683"/>
                  <a:pt x="583325" y="693683"/>
                </a:cubicBezTo>
              </a:path>
            </a:pathLst>
          </a:custGeom>
          <a:ln w="41275"/>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8" name="Freeform 7"/>
          <p:cNvSpPr/>
          <p:nvPr/>
        </p:nvSpPr>
        <p:spPr>
          <a:xfrm>
            <a:off x="3216275" y="2286000"/>
            <a:ext cx="1781175" cy="1009650"/>
          </a:xfrm>
          <a:custGeom>
            <a:avLst/>
            <a:gdLst>
              <a:gd name="connsiteX0" fmla="*/ 0 w 1781503"/>
              <a:gd name="connsiteY0" fmla="*/ 378372 h 1008993"/>
              <a:gd name="connsiteX1" fmla="*/ 141889 w 1781503"/>
              <a:gd name="connsiteY1" fmla="*/ 425669 h 1008993"/>
              <a:gd name="connsiteX2" fmla="*/ 189186 w 1781503"/>
              <a:gd name="connsiteY2" fmla="*/ 441434 h 1008993"/>
              <a:gd name="connsiteX3" fmla="*/ 236482 w 1781503"/>
              <a:gd name="connsiteY3" fmla="*/ 457200 h 1008993"/>
              <a:gd name="connsiteX4" fmla="*/ 299544 w 1781503"/>
              <a:gd name="connsiteY4" fmla="*/ 472966 h 1008993"/>
              <a:gd name="connsiteX5" fmla="*/ 394137 w 1781503"/>
              <a:gd name="connsiteY5" fmla="*/ 504497 h 1008993"/>
              <a:gd name="connsiteX6" fmla="*/ 504496 w 1781503"/>
              <a:gd name="connsiteY6" fmla="*/ 536028 h 1008993"/>
              <a:gd name="connsiteX7" fmla="*/ 772510 w 1781503"/>
              <a:gd name="connsiteY7" fmla="*/ 488731 h 1008993"/>
              <a:gd name="connsiteX8" fmla="*/ 788275 w 1781503"/>
              <a:gd name="connsiteY8" fmla="*/ 441434 h 1008993"/>
              <a:gd name="connsiteX9" fmla="*/ 804041 w 1781503"/>
              <a:gd name="connsiteY9" fmla="*/ 252248 h 1008993"/>
              <a:gd name="connsiteX10" fmla="*/ 898634 w 1781503"/>
              <a:gd name="connsiteY10" fmla="*/ 220717 h 1008993"/>
              <a:gd name="connsiteX11" fmla="*/ 914400 w 1781503"/>
              <a:gd name="connsiteY11" fmla="*/ 173421 h 1008993"/>
              <a:gd name="connsiteX12" fmla="*/ 993227 w 1781503"/>
              <a:gd name="connsiteY12" fmla="*/ 78828 h 1008993"/>
              <a:gd name="connsiteX13" fmla="*/ 1008993 w 1781503"/>
              <a:gd name="connsiteY13" fmla="*/ 31531 h 1008993"/>
              <a:gd name="connsiteX14" fmla="*/ 1072055 w 1781503"/>
              <a:gd name="connsiteY14" fmla="*/ 0 h 1008993"/>
              <a:gd name="connsiteX15" fmla="*/ 1213944 w 1781503"/>
              <a:gd name="connsiteY15" fmla="*/ 15766 h 1008993"/>
              <a:gd name="connsiteX16" fmla="*/ 1277006 w 1781503"/>
              <a:gd name="connsiteY16" fmla="*/ 31531 h 1008993"/>
              <a:gd name="connsiteX17" fmla="*/ 1292772 w 1781503"/>
              <a:gd name="connsiteY17" fmla="*/ 94593 h 1008993"/>
              <a:gd name="connsiteX18" fmla="*/ 1308537 w 1781503"/>
              <a:gd name="connsiteY18" fmla="*/ 141890 h 1008993"/>
              <a:gd name="connsiteX19" fmla="*/ 1324303 w 1781503"/>
              <a:gd name="connsiteY19" fmla="*/ 204952 h 1008993"/>
              <a:gd name="connsiteX20" fmla="*/ 1418896 w 1781503"/>
              <a:gd name="connsiteY20" fmla="*/ 331076 h 1008993"/>
              <a:gd name="connsiteX21" fmla="*/ 1450427 w 1781503"/>
              <a:gd name="connsiteY21" fmla="*/ 378372 h 1008993"/>
              <a:gd name="connsiteX22" fmla="*/ 1497724 w 1781503"/>
              <a:gd name="connsiteY22" fmla="*/ 394138 h 1008993"/>
              <a:gd name="connsiteX23" fmla="*/ 1560786 w 1781503"/>
              <a:gd name="connsiteY23" fmla="*/ 488731 h 1008993"/>
              <a:gd name="connsiteX24" fmla="*/ 1655379 w 1781503"/>
              <a:gd name="connsiteY24" fmla="*/ 551793 h 1008993"/>
              <a:gd name="connsiteX25" fmla="*/ 1686910 w 1781503"/>
              <a:gd name="connsiteY25" fmla="*/ 614855 h 1008993"/>
              <a:gd name="connsiteX26" fmla="*/ 1718441 w 1781503"/>
              <a:gd name="connsiteY26" fmla="*/ 662152 h 1008993"/>
              <a:gd name="connsiteX27" fmla="*/ 1734206 w 1781503"/>
              <a:gd name="connsiteY27" fmla="*/ 709448 h 1008993"/>
              <a:gd name="connsiteX28" fmla="*/ 1781503 w 1781503"/>
              <a:gd name="connsiteY28" fmla="*/ 756745 h 1008993"/>
              <a:gd name="connsiteX29" fmla="*/ 1749972 w 1781503"/>
              <a:gd name="connsiteY29" fmla="*/ 914400 h 1008993"/>
              <a:gd name="connsiteX30" fmla="*/ 1718441 w 1781503"/>
              <a:gd name="connsiteY30" fmla="*/ 1008993 h 1008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781503" h="1008993">
                <a:moveTo>
                  <a:pt x="0" y="378372"/>
                </a:moveTo>
                <a:lnTo>
                  <a:pt x="141889" y="425669"/>
                </a:lnTo>
                <a:lnTo>
                  <a:pt x="189186" y="441434"/>
                </a:lnTo>
                <a:cubicBezTo>
                  <a:pt x="204951" y="446689"/>
                  <a:pt x="220360" y="453169"/>
                  <a:pt x="236482" y="457200"/>
                </a:cubicBezTo>
                <a:cubicBezTo>
                  <a:pt x="257503" y="462455"/>
                  <a:pt x="278790" y="466740"/>
                  <a:pt x="299544" y="472966"/>
                </a:cubicBezTo>
                <a:cubicBezTo>
                  <a:pt x="331379" y="482517"/>
                  <a:pt x="361893" y="496436"/>
                  <a:pt x="394137" y="504497"/>
                </a:cubicBezTo>
                <a:cubicBezTo>
                  <a:pt x="473322" y="524292"/>
                  <a:pt x="436644" y="513410"/>
                  <a:pt x="504496" y="536028"/>
                </a:cubicBezTo>
                <a:cubicBezTo>
                  <a:pt x="534733" y="533868"/>
                  <a:pt x="717628" y="557334"/>
                  <a:pt x="772510" y="488731"/>
                </a:cubicBezTo>
                <a:cubicBezTo>
                  <a:pt x="782891" y="475754"/>
                  <a:pt x="783020" y="457200"/>
                  <a:pt x="788275" y="441434"/>
                </a:cubicBezTo>
                <a:cubicBezTo>
                  <a:pt x="793530" y="378372"/>
                  <a:pt x="775741" y="308848"/>
                  <a:pt x="804041" y="252248"/>
                </a:cubicBezTo>
                <a:cubicBezTo>
                  <a:pt x="818905" y="222520"/>
                  <a:pt x="898634" y="220717"/>
                  <a:pt x="898634" y="220717"/>
                </a:cubicBezTo>
                <a:cubicBezTo>
                  <a:pt x="903889" y="204952"/>
                  <a:pt x="905182" y="187248"/>
                  <a:pt x="914400" y="173421"/>
                </a:cubicBezTo>
                <a:cubicBezTo>
                  <a:pt x="984130" y="68825"/>
                  <a:pt x="941649" y="181983"/>
                  <a:pt x="993227" y="78828"/>
                </a:cubicBezTo>
                <a:cubicBezTo>
                  <a:pt x="1000659" y="63964"/>
                  <a:pt x="997242" y="43282"/>
                  <a:pt x="1008993" y="31531"/>
                </a:cubicBezTo>
                <a:cubicBezTo>
                  <a:pt x="1025611" y="14913"/>
                  <a:pt x="1051034" y="10510"/>
                  <a:pt x="1072055" y="0"/>
                </a:cubicBezTo>
                <a:cubicBezTo>
                  <a:pt x="1119351" y="5255"/>
                  <a:pt x="1166910" y="8530"/>
                  <a:pt x="1213944" y="15766"/>
                </a:cubicBezTo>
                <a:cubicBezTo>
                  <a:pt x="1235360" y="19061"/>
                  <a:pt x="1261685" y="16210"/>
                  <a:pt x="1277006" y="31531"/>
                </a:cubicBezTo>
                <a:cubicBezTo>
                  <a:pt x="1292327" y="46852"/>
                  <a:pt x="1286819" y="73759"/>
                  <a:pt x="1292772" y="94593"/>
                </a:cubicBezTo>
                <a:cubicBezTo>
                  <a:pt x="1297337" y="110572"/>
                  <a:pt x="1303972" y="125911"/>
                  <a:pt x="1308537" y="141890"/>
                </a:cubicBezTo>
                <a:cubicBezTo>
                  <a:pt x="1314490" y="162724"/>
                  <a:pt x="1318350" y="184118"/>
                  <a:pt x="1324303" y="204952"/>
                </a:cubicBezTo>
                <a:cubicBezTo>
                  <a:pt x="1355067" y="312627"/>
                  <a:pt x="1321053" y="184313"/>
                  <a:pt x="1418896" y="331076"/>
                </a:cubicBezTo>
                <a:cubicBezTo>
                  <a:pt x="1429406" y="346841"/>
                  <a:pt x="1435631" y="366536"/>
                  <a:pt x="1450427" y="378372"/>
                </a:cubicBezTo>
                <a:cubicBezTo>
                  <a:pt x="1463404" y="388753"/>
                  <a:pt x="1481958" y="388883"/>
                  <a:pt x="1497724" y="394138"/>
                </a:cubicBezTo>
                <a:cubicBezTo>
                  <a:pt x="1518745" y="425669"/>
                  <a:pt x="1529255" y="467710"/>
                  <a:pt x="1560786" y="488731"/>
                </a:cubicBezTo>
                <a:lnTo>
                  <a:pt x="1655379" y="551793"/>
                </a:lnTo>
                <a:cubicBezTo>
                  <a:pt x="1665889" y="572814"/>
                  <a:pt x="1675250" y="594450"/>
                  <a:pt x="1686910" y="614855"/>
                </a:cubicBezTo>
                <a:cubicBezTo>
                  <a:pt x="1696311" y="631306"/>
                  <a:pt x="1709967" y="645204"/>
                  <a:pt x="1718441" y="662152"/>
                </a:cubicBezTo>
                <a:cubicBezTo>
                  <a:pt x="1725873" y="677016"/>
                  <a:pt x="1724988" y="695621"/>
                  <a:pt x="1734206" y="709448"/>
                </a:cubicBezTo>
                <a:cubicBezTo>
                  <a:pt x="1746574" y="727999"/>
                  <a:pt x="1765737" y="740979"/>
                  <a:pt x="1781503" y="756745"/>
                </a:cubicBezTo>
                <a:cubicBezTo>
                  <a:pt x="1770851" y="820658"/>
                  <a:pt x="1767609" y="855610"/>
                  <a:pt x="1749972" y="914400"/>
                </a:cubicBezTo>
                <a:cubicBezTo>
                  <a:pt x="1740422" y="946235"/>
                  <a:pt x="1718441" y="1008993"/>
                  <a:pt x="1718441" y="1008993"/>
                </a:cubicBezTo>
              </a:path>
            </a:pathLst>
          </a:custGeom>
          <a:ln w="57150"/>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3" name="Freeform 12"/>
          <p:cNvSpPr/>
          <p:nvPr/>
        </p:nvSpPr>
        <p:spPr>
          <a:xfrm>
            <a:off x="3152775" y="2301875"/>
            <a:ext cx="788988" cy="504825"/>
          </a:xfrm>
          <a:custGeom>
            <a:avLst/>
            <a:gdLst>
              <a:gd name="connsiteX0" fmla="*/ 0 w 788276"/>
              <a:gd name="connsiteY0" fmla="*/ 0 h 504496"/>
              <a:gd name="connsiteX1" fmla="*/ 110359 w 788276"/>
              <a:gd name="connsiteY1" fmla="*/ 15765 h 504496"/>
              <a:gd name="connsiteX2" fmla="*/ 157656 w 788276"/>
              <a:gd name="connsiteY2" fmla="*/ 31531 h 504496"/>
              <a:gd name="connsiteX3" fmla="*/ 220718 w 788276"/>
              <a:gd name="connsiteY3" fmla="*/ 47296 h 504496"/>
              <a:gd name="connsiteX4" fmla="*/ 268014 w 788276"/>
              <a:gd name="connsiteY4" fmla="*/ 63062 h 504496"/>
              <a:gd name="connsiteX5" fmla="*/ 394138 w 788276"/>
              <a:gd name="connsiteY5" fmla="*/ 94593 h 504496"/>
              <a:gd name="connsiteX6" fmla="*/ 425669 w 788276"/>
              <a:gd name="connsiteY6" fmla="*/ 141889 h 504496"/>
              <a:gd name="connsiteX7" fmla="*/ 457200 w 788276"/>
              <a:gd name="connsiteY7" fmla="*/ 236482 h 504496"/>
              <a:gd name="connsiteX8" fmla="*/ 504497 w 788276"/>
              <a:gd name="connsiteY8" fmla="*/ 283779 h 504496"/>
              <a:gd name="connsiteX9" fmla="*/ 551794 w 788276"/>
              <a:gd name="connsiteY9" fmla="*/ 299544 h 504496"/>
              <a:gd name="connsiteX10" fmla="*/ 662152 w 788276"/>
              <a:gd name="connsiteY10" fmla="*/ 331075 h 504496"/>
              <a:gd name="connsiteX11" fmla="*/ 772511 w 788276"/>
              <a:gd name="connsiteY11" fmla="*/ 504496 h 504496"/>
              <a:gd name="connsiteX12" fmla="*/ 788276 w 788276"/>
              <a:gd name="connsiteY12" fmla="*/ 504496 h 504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88276" h="504496">
                <a:moveTo>
                  <a:pt x="0" y="0"/>
                </a:moveTo>
                <a:cubicBezTo>
                  <a:pt x="36786" y="5255"/>
                  <a:pt x="73921" y="8477"/>
                  <a:pt x="110359" y="15765"/>
                </a:cubicBezTo>
                <a:cubicBezTo>
                  <a:pt x="126655" y="19024"/>
                  <a:pt x="141677" y="26966"/>
                  <a:pt x="157656" y="31531"/>
                </a:cubicBezTo>
                <a:cubicBezTo>
                  <a:pt x="178490" y="37484"/>
                  <a:pt x="199884" y="41343"/>
                  <a:pt x="220718" y="47296"/>
                </a:cubicBezTo>
                <a:cubicBezTo>
                  <a:pt x="236697" y="51861"/>
                  <a:pt x="251892" y="59031"/>
                  <a:pt x="268014" y="63062"/>
                </a:cubicBezTo>
                <a:lnTo>
                  <a:pt x="394138" y="94593"/>
                </a:lnTo>
                <a:cubicBezTo>
                  <a:pt x="404648" y="110358"/>
                  <a:pt x="417974" y="124574"/>
                  <a:pt x="425669" y="141889"/>
                </a:cubicBezTo>
                <a:cubicBezTo>
                  <a:pt x="439168" y="172261"/>
                  <a:pt x="433698" y="212980"/>
                  <a:pt x="457200" y="236482"/>
                </a:cubicBezTo>
                <a:cubicBezTo>
                  <a:pt x="472966" y="252248"/>
                  <a:pt x="485946" y="271411"/>
                  <a:pt x="504497" y="283779"/>
                </a:cubicBezTo>
                <a:cubicBezTo>
                  <a:pt x="518324" y="292997"/>
                  <a:pt x="535815" y="294979"/>
                  <a:pt x="551794" y="299544"/>
                </a:cubicBezTo>
                <a:cubicBezTo>
                  <a:pt x="690358" y="339133"/>
                  <a:pt x="548759" y="293278"/>
                  <a:pt x="662152" y="331075"/>
                </a:cubicBezTo>
                <a:cubicBezTo>
                  <a:pt x="674925" y="369395"/>
                  <a:pt x="704291" y="504496"/>
                  <a:pt x="772511" y="504496"/>
                </a:cubicBezTo>
                <a:lnTo>
                  <a:pt x="788276" y="504496"/>
                </a:lnTo>
              </a:path>
            </a:pathLst>
          </a:custGeom>
          <a:ln w="44450"/>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4" name="Freeform 13"/>
          <p:cNvSpPr/>
          <p:nvPr/>
        </p:nvSpPr>
        <p:spPr>
          <a:xfrm>
            <a:off x="5486400" y="3468688"/>
            <a:ext cx="1387475" cy="646113"/>
          </a:xfrm>
          <a:custGeom>
            <a:avLst/>
            <a:gdLst>
              <a:gd name="connsiteX0" fmla="*/ 0 w 1387366"/>
              <a:gd name="connsiteY0" fmla="*/ 646386 h 646386"/>
              <a:gd name="connsiteX1" fmla="*/ 110359 w 1387366"/>
              <a:gd name="connsiteY1" fmla="*/ 630620 h 646386"/>
              <a:gd name="connsiteX2" fmla="*/ 126124 w 1387366"/>
              <a:gd name="connsiteY2" fmla="*/ 583324 h 646386"/>
              <a:gd name="connsiteX3" fmla="*/ 236483 w 1387366"/>
              <a:gd name="connsiteY3" fmla="*/ 441434 h 646386"/>
              <a:gd name="connsiteX4" fmla="*/ 283779 w 1387366"/>
              <a:gd name="connsiteY4" fmla="*/ 425669 h 646386"/>
              <a:gd name="connsiteX5" fmla="*/ 315310 w 1387366"/>
              <a:gd name="connsiteY5" fmla="*/ 378372 h 646386"/>
              <a:gd name="connsiteX6" fmla="*/ 409903 w 1387366"/>
              <a:gd name="connsiteY6" fmla="*/ 299545 h 646386"/>
              <a:gd name="connsiteX7" fmla="*/ 425669 w 1387366"/>
              <a:gd name="connsiteY7" fmla="*/ 252248 h 646386"/>
              <a:gd name="connsiteX8" fmla="*/ 457200 w 1387366"/>
              <a:gd name="connsiteY8" fmla="*/ 204952 h 646386"/>
              <a:gd name="connsiteX9" fmla="*/ 472966 w 1387366"/>
              <a:gd name="connsiteY9" fmla="*/ 157655 h 646386"/>
              <a:gd name="connsiteX10" fmla="*/ 520262 w 1387366"/>
              <a:gd name="connsiteY10" fmla="*/ 94593 h 646386"/>
              <a:gd name="connsiteX11" fmla="*/ 551793 w 1387366"/>
              <a:gd name="connsiteY11" fmla="*/ 47296 h 646386"/>
              <a:gd name="connsiteX12" fmla="*/ 646386 w 1387366"/>
              <a:gd name="connsiteY12" fmla="*/ 0 h 646386"/>
              <a:gd name="connsiteX13" fmla="*/ 756745 w 1387366"/>
              <a:gd name="connsiteY13" fmla="*/ 15765 h 646386"/>
              <a:gd name="connsiteX14" fmla="*/ 804041 w 1387366"/>
              <a:gd name="connsiteY14" fmla="*/ 47296 h 646386"/>
              <a:gd name="connsiteX15" fmla="*/ 914400 w 1387366"/>
              <a:gd name="connsiteY15" fmla="*/ 78827 h 646386"/>
              <a:gd name="connsiteX16" fmla="*/ 977462 w 1387366"/>
              <a:gd name="connsiteY16" fmla="*/ 110358 h 646386"/>
              <a:gd name="connsiteX17" fmla="*/ 1072055 w 1387366"/>
              <a:gd name="connsiteY17" fmla="*/ 141889 h 646386"/>
              <a:gd name="connsiteX18" fmla="*/ 1135117 w 1387366"/>
              <a:gd name="connsiteY18" fmla="*/ 252248 h 646386"/>
              <a:gd name="connsiteX19" fmla="*/ 1198179 w 1387366"/>
              <a:gd name="connsiteY19" fmla="*/ 346841 h 646386"/>
              <a:gd name="connsiteX20" fmla="*/ 1261241 w 1387366"/>
              <a:gd name="connsiteY20" fmla="*/ 441434 h 646386"/>
              <a:gd name="connsiteX21" fmla="*/ 1387366 w 1387366"/>
              <a:gd name="connsiteY21" fmla="*/ 472965 h 64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87366" h="646386">
                <a:moveTo>
                  <a:pt x="0" y="646386"/>
                </a:moveTo>
                <a:cubicBezTo>
                  <a:pt x="36786" y="641131"/>
                  <a:pt x="77122" y="647238"/>
                  <a:pt x="110359" y="630620"/>
                </a:cubicBezTo>
                <a:cubicBezTo>
                  <a:pt x="125223" y="623188"/>
                  <a:pt x="118054" y="597851"/>
                  <a:pt x="126124" y="583324"/>
                </a:cubicBezTo>
                <a:cubicBezTo>
                  <a:pt x="144548" y="550161"/>
                  <a:pt x="195929" y="468470"/>
                  <a:pt x="236483" y="441434"/>
                </a:cubicBezTo>
                <a:cubicBezTo>
                  <a:pt x="250310" y="432216"/>
                  <a:pt x="268014" y="430924"/>
                  <a:pt x="283779" y="425669"/>
                </a:cubicBezTo>
                <a:cubicBezTo>
                  <a:pt x="294289" y="409903"/>
                  <a:pt x="300754" y="390502"/>
                  <a:pt x="315310" y="378372"/>
                </a:cubicBezTo>
                <a:cubicBezTo>
                  <a:pt x="394488" y="312390"/>
                  <a:pt x="366005" y="387339"/>
                  <a:pt x="409903" y="299545"/>
                </a:cubicBezTo>
                <a:cubicBezTo>
                  <a:pt x="417335" y="284681"/>
                  <a:pt x="418237" y="267112"/>
                  <a:pt x="425669" y="252248"/>
                </a:cubicBezTo>
                <a:cubicBezTo>
                  <a:pt x="434143" y="235301"/>
                  <a:pt x="448726" y="221899"/>
                  <a:pt x="457200" y="204952"/>
                </a:cubicBezTo>
                <a:cubicBezTo>
                  <a:pt x="464632" y="190088"/>
                  <a:pt x="464721" y="172084"/>
                  <a:pt x="472966" y="157655"/>
                </a:cubicBezTo>
                <a:cubicBezTo>
                  <a:pt x="486002" y="134841"/>
                  <a:pt x="504990" y="115975"/>
                  <a:pt x="520262" y="94593"/>
                </a:cubicBezTo>
                <a:cubicBezTo>
                  <a:pt x="531275" y="79174"/>
                  <a:pt x="538395" y="60694"/>
                  <a:pt x="551793" y="47296"/>
                </a:cubicBezTo>
                <a:cubicBezTo>
                  <a:pt x="582355" y="16734"/>
                  <a:pt x="607919" y="12822"/>
                  <a:pt x="646386" y="0"/>
                </a:cubicBezTo>
                <a:cubicBezTo>
                  <a:pt x="683172" y="5255"/>
                  <a:pt x="721152" y="5087"/>
                  <a:pt x="756745" y="15765"/>
                </a:cubicBezTo>
                <a:cubicBezTo>
                  <a:pt x="774894" y="21210"/>
                  <a:pt x="787094" y="38822"/>
                  <a:pt x="804041" y="47296"/>
                </a:cubicBezTo>
                <a:cubicBezTo>
                  <a:pt x="826661" y="58606"/>
                  <a:pt x="894190" y="73775"/>
                  <a:pt x="914400" y="78827"/>
                </a:cubicBezTo>
                <a:cubicBezTo>
                  <a:pt x="935421" y="89337"/>
                  <a:pt x="955641" y="101630"/>
                  <a:pt x="977462" y="110358"/>
                </a:cubicBezTo>
                <a:cubicBezTo>
                  <a:pt x="1008321" y="122702"/>
                  <a:pt x="1072055" y="141889"/>
                  <a:pt x="1072055" y="141889"/>
                </a:cubicBezTo>
                <a:cubicBezTo>
                  <a:pt x="1227211" y="348764"/>
                  <a:pt x="1049135" y="97480"/>
                  <a:pt x="1135117" y="252248"/>
                </a:cubicBezTo>
                <a:cubicBezTo>
                  <a:pt x="1153521" y="285375"/>
                  <a:pt x="1186195" y="310890"/>
                  <a:pt x="1198179" y="346841"/>
                </a:cubicBezTo>
                <a:cubicBezTo>
                  <a:pt x="1212993" y="391283"/>
                  <a:pt x="1212930" y="414595"/>
                  <a:pt x="1261241" y="441434"/>
                </a:cubicBezTo>
                <a:cubicBezTo>
                  <a:pt x="1323980" y="476289"/>
                  <a:pt x="1335824" y="472965"/>
                  <a:pt x="1387366" y="472965"/>
                </a:cubicBezTo>
              </a:path>
            </a:pathLst>
          </a:custGeom>
          <a:ln w="60325"/>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5" name="Freeform 14"/>
          <p:cNvSpPr/>
          <p:nvPr/>
        </p:nvSpPr>
        <p:spPr>
          <a:xfrm>
            <a:off x="5770563" y="3894138"/>
            <a:ext cx="962025" cy="1230313"/>
          </a:xfrm>
          <a:custGeom>
            <a:avLst/>
            <a:gdLst>
              <a:gd name="connsiteX0" fmla="*/ 0 w 961697"/>
              <a:gd name="connsiteY0" fmla="*/ 15820 h 1229765"/>
              <a:gd name="connsiteX1" fmla="*/ 173421 w 961697"/>
              <a:gd name="connsiteY1" fmla="*/ 63117 h 1229765"/>
              <a:gd name="connsiteX2" fmla="*/ 220718 w 961697"/>
              <a:gd name="connsiteY2" fmla="*/ 94648 h 1229765"/>
              <a:gd name="connsiteX3" fmla="*/ 283780 w 961697"/>
              <a:gd name="connsiteY3" fmla="*/ 189241 h 1229765"/>
              <a:gd name="connsiteX4" fmla="*/ 346842 w 961697"/>
              <a:gd name="connsiteY4" fmla="*/ 315365 h 1229765"/>
              <a:gd name="connsiteX5" fmla="*/ 441435 w 961697"/>
              <a:gd name="connsiteY5" fmla="*/ 378427 h 1229765"/>
              <a:gd name="connsiteX6" fmla="*/ 488731 w 961697"/>
              <a:gd name="connsiteY6" fmla="*/ 409958 h 1229765"/>
              <a:gd name="connsiteX7" fmla="*/ 536028 w 961697"/>
              <a:gd name="connsiteY7" fmla="*/ 473020 h 1229765"/>
              <a:gd name="connsiteX8" fmla="*/ 567559 w 961697"/>
              <a:gd name="connsiteY8" fmla="*/ 536082 h 1229765"/>
              <a:gd name="connsiteX9" fmla="*/ 599090 w 961697"/>
              <a:gd name="connsiteY9" fmla="*/ 646441 h 1229765"/>
              <a:gd name="connsiteX10" fmla="*/ 630621 w 961697"/>
              <a:gd name="connsiteY10" fmla="*/ 756800 h 1229765"/>
              <a:gd name="connsiteX11" fmla="*/ 646387 w 961697"/>
              <a:gd name="connsiteY11" fmla="*/ 835627 h 1229765"/>
              <a:gd name="connsiteX12" fmla="*/ 693683 w 961697"/>
              <a:gd name="connsiteY12" fmla="*/ 930220 h 1229765"/>
              <a:gd name="connsiteX13" fmla="*/ 709449 w 961697"/>
              <a:gd name="connsiteY13" fmla="*/ 977517 h 1229765"/>
              <a:gd name="connsiteX14" fmla="*/ 788276 w 961697"/>
              <a:gd name="connsiteY14" fmla="*/ 1072110 h 1229765"/>
              <a:gd name="connsiteX15" fmla="*/ 804042 w 961697"/>
              <a:gd name="connsiteY15" fmla="*/ 1119406 h 1229765"/>
              <a:gd name="connsiteX16" fmla="*/ 819807 w 961697"/>
              <a:gd name="connsiteY16" fmla="*/ 1182469 h 1229765"/>
              <a:gd name="connsiteX17" fmla="*/ 914400 w 961697"/>
              <a:gd name="connsiteY17" fmla="*/ 1214000 h 1229765"/>
              <a:gd name="connsiteX18" fmla="*/ 961697 w 961697"/>
              <a:gd name="connsiteY18" fmla="*/ 1229765 h 122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61697" h="1229765">
                <a:moveTo>
                  <a:pt x="0" y="15820"/>
                </a:moveTo>
                <a:cubicBezTo>
                  <a:pt x="115988" y="-7377"/>
                  <a:pt x="56532" y="-14809"/>
                  <a:pt x="173421" y="63117"/>
                </a:cubicBezTo>
                <a:lnTo>
                  <a:pt x="220718" y="94648"/>
                </a:lnTo>
                <a:cubicBezTo>
                  <a:pt x="241739" y="126179"/>
                  <a:pt x="266833" y="155346"/>
                  <a:pt x="283780" y="189241"/>
                </a:cubicBezTo>
                <a:cubicBezTo>
                  <a:pt x="304801" y="231282"/>
                  <a:pt x="307733" y="289292"/>
                  <a:pt x="346842" y="315365"/>
                </a:cubicBezTo>
                <a:lnTo>
                  <a:pt x="441435" y="378427"/>
                </a:lnTo>
                <a:cubicBezTo>
                  <a:pt x="457200" y="388937"/>
                  <a:pt x="477362" y="394800"/>
                  <a:pt x="488731" y="409958"/>
                </a:cubicBezTo>
                <a:cubicBezTo>
                  <a:pt x="504497" y="430979"/>
                  <a:pt x="522102" y="450738"/>
                  <a:pt x="536028" y="473020"/>
                </a:cubicBezTo>
                <a:cubicBezTo>
                  <a:pt x="548484" y="492949"/>
                  <a:pt x="558301" y="514480"/>
                  <a:pt x="567559" y="536082"/>
                </a:cubicBezTo>
                <a:cubicBezTo>
                  <a:pt x="583755" y="573874"/>
                  <a:pt x="587664" y="606451"/>
                  <a:pt x="599090" y="646441"/>
                </a:cubicBezTo>
                <a:cubicBezTo>
                  <a:pt x="625422" y="738603"/>
                  <a:pt x="605980" y="645921"/>
                  <a:pt x="630621" y="756800"/>
                </a:cubicBezTo>
                <a:cubicBezTo>
                  <a:pt x="636434" y="782958"/>
                  <a:pt x="639888" y="809631"/>
                  <a:pt x="646387" y="835627"/>
                </a:cubicBezTo>
                <a:cubicBezTo>
                  <a:pt x="666202" y="914885"/>
                  <a:pt x="655148" y="853151"/>
                  <a:pt x="693683" y="930220"/>
                </a:cubicBezTo>
                <a:cubicBezTo>
                  <a:pt x="701115" y="945084"/>
                  <a:pt x="702017" y="962653"/>
                  <a:pt x="709449" y="977517"/>
                </a:cubicBezTo>
                <a:cubicBezTo>
                  <a:pt x="731398" y="1021414"/>
                  <a:pt x="753411" y="1037244"/>
                  <a:pt x="788276" y="1072110"/>
                </a:cubicBezTo>
                <a:cubicBezTo>
                  <a:pt x="793531" y="1087875"/>
                  <a:pt x="799477" y="1103427"/>
                  <a:pt x="804042" y="1119406"/>
                </a:cubicBezTo>
                <a:cubicBezTo>
                  <a:pt x="809995" y="1140240"/>
                  <a:pt x="803356" y="1168368"/>
                  <a:pt x="819807" y="1182469"/>
                </a:cubicBezTo>
                <a:cubicBezTo>
                  <a:pt x="845042" y="1204099"/>
                  <a:pt x="882869" y="1203490"/>
                  <a:pt x="914400" y="1214000"/>
                </a:cubicBezTo>
                <a:lnTo>
                  <a:pt x="961697" y="1229765"/>
                </a:lnTo>
              </a:path>
            </a:pathLst>
          </a:custGeom>
          <a:ln w="44450"/>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6" name="TextBox 15"/>
          <p:cNvSpPr txBox="1"/>
          <p:nvPr/>
        </p:nvSpPr>
        <p:spPr>
          <a:xfrm>
            <a:off x="3810000" y="1828800"/>
            <a:ext cx="1371600" cy="369888"/>
          </a:xfrm>
          <a:prstGeom prst="rect">
            <a:avLst/>
          </a:prstGeom>
          <a:solidFill>
            <a:schemeClr val="bg1"/>
          </a:solid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ct val="0"/>
              </a:spcBef>
              <a:buFontTx/>
              <a:buNone/>
            </a:pPr>
            <a:r>
              <a:rPr lang="en-US" altLang="en-US" sz="1800" b="1" dirty="0">
                <a:solidFill>
                  <a:srgbClr val="0000FF"/>
                </a:solidFill>
                <a:latin typeface="Arial" panose="020B0604020202020204" pitchFamily="34" charset="0"/>
                <a:cs typeface="Arial" panose="020B0604020202020204" pitchFamily="34" charset="0"/>
              </a:rPr>
              <a:t>S.Ni - giê</a:t>
            </a:r>
            <a:endParaRPr lang="en-US" altLang="en-US" sz="1800" b="1" dirty="0">
              <a:solidFill>
                <a:srgbClr val="0000FF"/>
              </a:solidFill>
              <a:latin typeface="Arial" panose="020B0604020202020204" pitchFamily="34" charset="0"/>
              <a:ea typeface="Arial" panose="020B0604020202020204" pitchFamily="34" charset="0"/>
            </a:endParaRPr>
          </a:p>
        </p:txBody>
      </p:sp>
      <p:sp>
        <p:nvSpPr>
          <p:cNvPr id="17" name="TextBox 16"/>
          <p:cNvSpPr txBox="1"/>
          <p:nvPr/>
        </p:nvSpPr>
        <p:spPr>
          <a:xfrm>
            <a:off x="3810000" y="3606800"/>
            <a:ext cx="1712913" cy="369888"/>
          </a:xfrm>
          <a:prstGeom prst="rect">
            <a:avLst/>
          </a:prstGeom>
          <a:solidFill>
            <a:schemeClr val="bg1"/>
          </a:solid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ct val="0"/>
              </a:spcBef>
              <a:buFontTx/>
              <a:buNone/>
            </a:pPr>
            <a:r>
              <a:rPr lang="en-US" altLang="en-US" sz="1800" b="1" dirty="0">
                <a:solidFill>
                  <a:srgbClr val="0000FF"/>
                </a:solidFill>
                <a:latin typeface="Arial" panose="020B0604020202020204" pitchFamily="34" charset="0"/>
                <a:cs typeface="Arial" panose="020B0604020202020204" pitchFamily="34" charset="0"/>
              </a:rPr>
              <a:t>S. Công - gô</a:t>
            </a:r>
            <a:endParaRPr lang="en-US" altLang="en-US" sz="1800" b="1" dirty="0">
              <a:solidFill>
                <a:srgbClr val="0000FF"/>
              </a:solidFill>
              <a:latin typeface="Arial" panose="020B0604020202020204" pitchFamily="34" charset="0"/>
              <a:ea typeface="Arial" panose="020B0604020202020204" pitchFamily="34" charset="0"/>
            </a:endParaRPr>
          </a:p>
        </p:txBody>
      </p:sp>
      <p:sp>
        <p:nvSpPr>
          <p:cNvPr id="18" name="TextBox 17"/>
          <p:cNvSpPr txBox="1"/>
          <p:nvPr/>
        </p:nvSpPr>
        <p:spPr>
          <a:xfrm>
            <a:off x="7142163" y="1295400"/>
            <a:ext cx="1712912" cy="369888"/>
          </a:xfrm>
          <a:prstGeom prst="rect">
            <a:avLst/>
          </a:prstGeom>
          <a:solidFill>
            <a:schemeClr val="bg1"/>
          </a:solid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ct val="0"/>
              </a:spcBef>
              <a:buFontTx/>
              <a:buNone/>
            </a:pPr>
            <a:r>
              <a:rPr lang="en-US" altLang="en-US" sz="1800" b="1" dirty="0">
                <a:solidFill>
                  <a:srgbClr val="0000FF"/>
                </a:solidFill>
                <a:latin typeface="Arial" panose="020B0604020202020204" pitchFamily="34" charset="0"/>
                <a:cs typeface="Arial" panose="020B0604020202020204" pitchFamily="34" charset="0"/>
              </a:rPr>
              <a:t>S. Nin</a:t>
            </a:r>
            <a:endParaRPr lang="en-US" altLang="en-US" sz="1800" b="1" dirty="0">
              <a:solidFill>
                <a:srgbClr val="0000FF"/>
              </a:solidFill>
              <a:latin typeface="Arial" panose="020B0604020202020204" pitchFamily="34" charset="0"/>
              <a:ea typeface="Arial" panose="020B0604020202020204" pitchFamily="34" charset="0"/>
            </a:endParaRPr>
          </a:p>
        </p:txBody>
      </p:sp>
      <p:sp>
        <p:nvSpPr>
          <p:cNvPr id="19" name="Oval 18"/>
          <p:cNvSpPr/>
          <p:nvPr/>
        </p:nvSpPr>
        <p:spPr>
          <a:xfrm>
            <a:off x="6827838" y="3446463"/>
            <a:ext cx="792163" cy="439738"/>
          </a:xfrm>
          <a:prstGeom prst="ellipse">
            <a:avLst/>
          </a:prstGeom>
          <a:noFill/>
          <a:ln w="508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0" name="Oval 19"/>
          <p:cNvSpPr/>
          <p:nvPr/>
        </p:nvSpPr>
        <p:spPr>
          <a:xfrm>
            <a:off x="5181600" y="2379663"/>
            <a:ext cx="792163" cy="439738"/>
          </a:xfrm>
          <a:prstGeom prst="ellipse">
            <a:avLst/>
          </a:prstGeom>
          <a:noFill/>
          <a:ln w="508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1" name="TextBox 20"/>
          <p:cNvSpPr txBox="1"/>
          <p:nvPr/>
        </p:nvSpPr>
        <p:spPr>
          <a:xfrm>
            <a:off x="6931025" y="3973513"/>
            <a:ext cx="1714500" cy="369887"/>
          </a:xfrm>
          <a:prstGeom prst="rect">
            <a:avLst/>
          </a:prstGeom>
          <a:solidFill>
            <a:schemeClr val="bg1"/>
          </a:solid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ct val="0"/>
              </a:spcBef>
              <a:buFontTx/>
              <a:buNone/>
            </a:pPr>
            <a:r>
              <a:rPr lang="en-US" altLang="en-US" sz="1800" b="1" dirty="0">
                <a:solidFill>
                  <a:srgbClr val="0000FF"/>
                </a:solidFill>
                <a:latin typeface="Arial" panose="020B0604020202020204" pitchFamily="34" charset="0"/>
                <a:cs typeface="Arial" panose="020B0604020202020204" pitchFamily="34" charset="0"/>
              </a:rPr>
              <a:t>Hồ Victoria</a:t>
            </a:r>
            <a:endParaRPr lang="en-US" altLang="en-US" sz="1800" b="1" dirty="0">
              <a:solidFill>
                <a:srgbClr val="0000FF"/>
              </a:solidFill>
              <a:latin typeface="Arial" panose="020B0604020202020204" pitchFamily="34" charset="0"/>
              <a:ea typeface="Arial" panose="020B0604020202020204" pitchFamily="34" charset="0"/>
            </a:endParaRPr>
          </a:p>
        </p:txBody>
      </p:sp>
      <p:sp>
        <p:nvSpPr>
          <p:cNvPr id="22" name="TextBox 21"/>
          <p:cNvSpPr txBox="1"/>
          <p:nvPr/>
        </p:nvSpPr>
        <p:spPr>
          <a:xfrm>
            <a:off x="5394325" y="1931988"/>
            <a:ext cx="1712913" cy="369887"/>
          </a:xfrm>
          <a:prstGeom prst="rect">
            <a:avLst/>
          </a:prstGeom>
          <a:solidFill>
            <a:schemeClr val="bg1"/>
          </a:solid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ct val="0"/>
              </a:spcBef>
              <a:buFontTx/>
              <a:buNone/>
            </a:pPr>
            <a:r>
              <a:rPr lang="en-US" altLang="en-US" sz="1800" b="1" dirty="0">
                <a:solidFill>
                  <a:srgbClr val="0000FF"/>
                </a:solidFill>
                <a:latin typeface="Arial" panose="020B0604020202020204" pitchFamily="34" charset="0"/>
                <a:cs typeface="Arial" panose="020B0604020202020204" pitchFamily="34" charset="0"/>
              </a:rPr>
              <a:t>Hồ Sat</a:t>
            </a:r>
            <a:endParaRPr lang="en-US" altLang="en-US" sz="1800" b="1" dirty="0">
              <a:solidFill>
                <a:srgbClr val="0000FF"/>
              </a:solidFill>
              <a:latin typeface="Arial" panose="020B0604020202020204" pitchFamily="34" charset="0"/>
              <a:ea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16"/>
                                        </p:tgtEl>
                                      </p:cBhvr>
                                    </p:animEffect>
                                    <p:set>
                                      <p:cBhvr>
                                        <p:cTn id="23" dur="1" fill="hold">
                                          <p:stCondLst>
                                            <p:cond delay="499"/>
                                          </p:stCondLst>
                                        </p:cTn>
                                        <p:tgtEl>
                                          <p:spTgt spid="16"/>
                                        </p:tgtEl>
                                        <p:attrNameLst>
                                          <p:attrName>style.visibility</p:attrName>
                                        </p:attrNameLst>
                                      </p:cBhvr>
                                      <p:to>
                                        <p:strVal val="hidden"/>
                                      </p:to>
                                    </p:set>
                                  </p:childTnLst>
                                </p:cTn>
                              </p:par>
                              <p:par>
                                <p:cTn id="24" presetID="10" presetClass="exit" presetSubtype="0" fill="hold" grpId="1" nodeType="withEffect">
                                  <p:stCondLst>
                                    <p:cond delay="0"/>
                                  </p:stCondLst>
                                  <p:childTnLst>
                                    <p:animEffect transition="out" filter="fade">
                                      <p:cBhvr>
                                        <p:cTn id="25" dur="500"/>
                                        <p:tgtEl>
                                          <p:spTgt spid="17"/>
                                        </p:tgtEl>
                                      </p:cBhvr>
                                    </p:animEffect>
                                    <p:set>
                                      <p:cBhvr>
                                        <p:cTn id="26" dur="1" fill="hold">
                                          <p:stCondLst>
                                            <p:cond delay="499"/>
                                          </p:stCondLst>
                                        </p:cTn>
                                        <p:tgtEl>
                                          <p:spTgt spid="17"/>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18"/>
                                        </p:tgtEl>
                                      </p:cBhvr>
                                    </p:animEffect>
                                    <p:set>
                                      <p:cBhvr>
                                        <p:cTn id="29" dur="1" fill="hold">
                                          <p:stCondLst>
                                            <p:cond delay="499"/>
                                          </p:stCondLst>
                                        </p:cTn>
                                        <p:tgtEl>
                                          <p:spTgt spid="18"/>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500"/>
                                        <p:tgtEl>
                                          <p:spTgt spid="2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500"/>
                                        <p:tgtEl>
                                          <p:spTgt spid="2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500"/>
                                        <p:tgtEl>
                                          <p:spTgt spid="21"/>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fade">
                                      <p:cBhvr>
                                        <p:cTn id="4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6" grpId="0" animBg="1"/>
      <p:bldP spid="16" grpId="1" animBg="1"/>
      <p:bldP spid="17" grpId="0" animBg="1"/>
      <p:bldP spid="17" grpId="1" animBg="1"/>
      <p:bldP spid="18" grpId="0" animBg="1"/>
      <p:bldP spid="18" grpId="1" animBg="1"/>
      <p:bldP spid="19" grpId="0" animBg="1"/>
      <p:bldP spid="20" grpId="0" animBg="1"/>
      <p:bldP spid="21" grpId="0" animBg="1"/>
      <p:bldP spid="2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Content Placeholder 2"/>
          <p:cNvPicPr>
            <a:picLocks noGrp="1" noChangeAspect="1"/>
          </p:cNvPicPr>
          <p:nvPr>
            <p:ph/>
          </p:nvPr>
        </p:nvPicPr>
        <p:blipFill>
          <a:blip r:embed="rId2"/>
          <a:srcRect/>
          <a:stretch>
            <a:fillRect/>
          </a:stretch>
        </p:blipFill>
        <p:spPr>
          <a:xfrm>
            <a:off x="0" y="0"/>
            <a:ext cx="4564063" cy="5715000"/>
          </a:xfrm>
          <a:ln/>
        </p:spPr>
      </p:pic>
      <p:pic>
        <p:nvPicPr>
          <p:cNvPr id="27651" name="Picture 3"/>
          <p:cNvPicPr>
            <a:picLocks noChangeAspect="1"/>
          </p:cNvPicPr>
          <p:nvPr/>
        </p:nvPicPr>
        <p:blipFill>
          <a:blip r:embed="rId3"/>
          <a:stretch>
            <a:fillRect/>
          </a:stretch>
        </p:blipFill>
        <p:spPr>
          <a:xfrm>
            <a:off x="4564063" y="0"/>
            <a:ext cx="4572000" cy="5715000"/>
          </a:xfrm>
          <a:prstGeom prst="rect">
            <a:avLst/>
          </a:prstGeom>
          <a:noFill/>
          <a:ln w="9525">
            <a:noFill/>
          </a:ln>
        </p:spPr>
      </p:pic>
      <p:sp>
        <p:nvSpPr>
          <p:cNvPr id="27652" name="TextBox 5"/>
          <p:cNvSpPr txBox="1"/>
          <p:nvPr/>
        </p:nvSpPr>
        <p:spPr>
          <a:xfrm>
            <a:off x="0" y="5802313"/>
            <a:ext cx="9136063" cy="101600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just">
              <a:spcBef>
                <a:spcPct val="0"/>
              </a:spcBef>
              <a:buFontTx/>
              <a:buNone/>
            </a:pPr>
            <a:r>
              <a:rPr lang="en-US" altLang="en-US" sz="2000" b="1" dirty="0">
                <a:solidFill>
                  <a:srgbClr val="002060"/>
                </a:solidFill>
                <a:latin typeface="Arial" panose="020B0604020202020204" pitchFamily="34" charset="0"/>
                <a:cs typeface="Arial" panose="020B0604020202020204" pitchFamily="34" charset="0"/>
              </a:rPr>
              <a:t>Thông tin mở rộng: sông Nin d</a:t>
            </a:r>
            <a:r>
              <a:rPr lang="en-US" altLang="en-US" sz="2000" b="1" dirty="0">
                <a:solidFill>
                  <a:srgbClr val="002060"/>
                </a:solidFill>
                <a:latin typeface="Arial" panose="020B0604020202020204" pitchFamily="34" charset="0"/>
                <a:ea typeface="Arial" panose="020B0604020202020204" pitchFamily="34" charset="0"/>
              </a:rPr>
              <a:t>à</a:t>
            </a:r>
            <a:r>
              <a:rPr lang="en-US" altLang="en-US" sz="2000" b="1" dirty="0">
                <a:solidFill>
                  <a:srgbClr val="002060"/>
                </a:solidFill>
                <a:latin typeface="Arial" panose="020B0604020202020204" pitchFamily="34" charset="0"/>
                <a:cs typeface="Arial" panose="020B0604020202020204" pitchFamily="34" charset="0"/>
              </a:rPr>
              <a:t>i 6.853 km, bắt nguồn từ hồ Victoria đổ ra Địa Trung Hải, gồm 2 nhánh chính l</a:t>
            </a:r>
            <a:r>
              <a:rPr lang="en-US" altLang="en-US" sz="2000" b="1" dirty="0">
                <a:solidFill>
                  <a:srgbClr val="002060"/>
                </a:solidFill>
                <a:latin typeface="Arial" panose="020B0604020202020204" pitchFamily="34" charset="0"/>
                <a:ea typeface="Arial" panose="020B0604020202020204" pitchFamily="34" charset="0"/>
              </a:rPr>
              <a:t>à</a:t>
            </a:r>
            <a:r>
              <a:rPr lang="en-US" altLang="en-US" sz="2000" b="1" dirty="0">
                <a:solidFill>
                  <a:srgbClr val="002060"/>
                </a:solidFill>
                <a:latin typeface="Arial" panose="020B0604020202020204" pitchFamily="34" charset="0"/>
                <a:cs typeface="Arial" panose="020B0604020202020204" pitchFamily="34" charset="0"/>
              </a:rPr>
              <a:t> Nin Trắng v</a:t>
            </a:r>
            <a:r>
              <a:rPr lang="en-US" altLang="en-US" sz="2000" b="1" dirty="0">
                <a:solidFill>
                  <a:srgbClr val="002060"/>
                </a:solidFill>
                <a:latin typeface="Arial" panose="020B0604020202020204" pitchFamily="34" charset="0"/>
                <a:ea typeface="Arial" panose="020B0604020202020204" pitchFamily="34" charset="0"/>
              </a:rPr>
              <a:t>à</a:t>
            </a:r>
            <a:r>
              <a:rPr lang="en-US" altLang="en-US" sz="2000" b="1" dirty="0">
                <a:solidFill>
                  <a:srgbClr val="002060"/>
                </a:solidFill>
                <a:latin typeface="Arial" panose="020B0604020202020204" pitchFamily="34" charset="0"/>
                <a:cs typeface="Arial" panose="020B0604020202020204" pitchFamily="34" charset="0"/>
              </a:rPr>
              <a:t> Nin Xanh. Sông Nin được mệnh danh l</a:t>
            </a:r>
            <a:r>
              <a:rPr lang="en-US" altLang="en-US" sz="2000" b="1" dirty="0">
                <a:solidFill>
                  <a:srgbClr val="002060"/>
                </a:solidFill>
                <a:latin typeface="Arial" panose="020B0604020202020204" pitchFamily="34" charset="0"/>
                <a:ea typeface="Arial" panose="020B0604020202020204" pitchFamily="34" charset="0"/>
              </a:rPr>
              <a:t>à</a:t>
            </a:r>
            <a:r>
              <a:rPr lang="en-US" altLang="en-US" sz="2000" b="1" dirty="0">
                <a:solidFill>
                  <a:srgbClr val="002060"/>
                </a:solidFill>
                <a:latin typeface="Arial" panose="020B0604020202020204" pitchFamily="34" charset="0"/>
                <a:cs typeface="Arial" panose="020B0604020202020204" pitchFamily="34" charset="0"/>
              </a:rPr>
              <a:t> con sông d</a:t>
            </a:r>
            <a:r>
              <a:rPr lang="en-US" altLang="en-US" sz="2000" b="1" dirty="0">
                <a:solidFill>
                  <a:srgbClr val="002060"/>
                </a:solidFill>
                <a:latin typeface="Arial" panose="020B0604020202020204" pitchFamily="34" charset="0"/>
                <a:ea typeface="Arial" panose="020B0604020202020204" pitchFamily="34" charset="0"/>
              </a:rPr>
              <a:t>à</a:t>
            </a:r>
            <a:r>
              <a:rPr lang="en-US" altLang="en-US" sz="2000" b="1" dirty="0">
                <a:solidFill>
                  <a:srgbClr val="002060"/>
                </a:solidFill>
                <a:latin typeface="Arial" panose="020B0604020202020204" pitchFamily="34" charset="0"/>
                <a:cs typeface="Arial" panose="020B0604020202020204" pitchFamily="34" charset="0"/>
              </a:rPr>
              <a:t>i nhất trên thế giới</a:t>
            </a:r>
            <a:endParaRPr lang="en-US" altLang="en-US" sz="2000" b="1" dirty="0">
              <a:solidFill>
                <a:srgbClr val="002060"/>
              </a:solidFill>
              <a:latin typeface="Arial" panose="020B0604020202020204" pitchFamily="34" charset="0"/>
              <a:ea typeface="Arial" panose="020B0604020202020204"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4"/>
          <p:cNvPicPr>
            <a:picLocks noChangeAspect="1"/>
          </p:cNvPicPr>
          <p:nvPr/>
        </p:nvPicPr>
        <p:blipFill>
          <a:blip r:embed="rId2"/>
          <a:srcRect l="10541" t="1180" r="1906" b="3394"/>
          <a:stretch>
            <a:fillRect/>
          </a:stretch>
        </p:blipFill>
        <p:spPr>
          <a:xfrm>
            <a:off x="3048000" y="0"/>
            <a:ext cx="6094413" cy="6858000"/>
          </a:xfrm>
          <a:prstGeom prst="rect">
            <a:avLst/>
          </a:prstGeom>
          <a:noFill/>
          <a:ln w="9525">
            <a:noFill/>
          </a:ln>
        </p:spPr>
      </p:pic>
      <p:sp>
        <p:nvSpPr>
          <p:cNvPr id="28675" name="TextBox 5"/>
          <p:cNvSpPr txBox="1"/>
          <p:nvPr/>
        </p:nvSpPr>
        <p:spPr>
          <a:xfrm>
            <a:off x="0" y="152400"/>
            <a:ext cx="2895600" cy="52387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ct val="0"/>
              </a:spcBef>
              <a:buFontTx/>
              <a:buNone/>
            </a:pPr>
            <a:r>
              <a:rPr lang="en-US" altLang="en-US" sz="2800" b="1" dirty="0">
                <a:solidFill>
                  <a:srgbClr val="00B050"/>
                </a:solidFill>
                <a:latin typeface="Arial" panose="020B0604020202020204" pitchFamily="34" charset="0"/>
                <a:cs typeface="Arial" panose="020B0604020202020204" pitchFamily="34" charset="0"/>
              </a:rPr>
              <a:t>Dãy núi:</a:t>
            </a:r>
            <a:endParaRPr lang="en-US" altLang="en-US" sz="2800" b="1" dirty="0">
              <a:solidFill>
                <a:srgbClr val="00B050"/>
              </a:solidFill>
              <a:latin typeface="Arial" panose="020B0604020202020204" pitchFamily="34" charset="0"/>
              <a:ea typeface="Arial" panose="020B0604020202020204" pitchFamily="34" charset="0"/>
            </a:endParaRPr>
          </a:p>
        </p:txBody>
      </p:sp>
      <p:sp>
        <p:nvSpPr>
          <p:cNvPr id="7" name="TextBox 6"/>
          <p:cNvSpPr txBox="1"/>
          <p:nvPr/>
        </p:nvSpPr>
        <p:spPr>
          <a:xfrm>
            <a:off x="-76200" y="860425"/>
            <a:ext cx="3048000" cy="83026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285750" lvl="0" indent="-285750">
              <a:spcBef>
                <a:spcPct val="0"/>
              </a:spcBef>
              <a:buFontTx/>
              <a:buChar char="-"/>
            </a:pPr>
            <a:r>
              <a:rPr lang="en-US" altLang="en-US" sz="2400" b="1" dirty="0">
                <a:latin typeface="Arial" panose="020B0604020202020204" pitchFamily="34" charset="0"/>
                <a:cs typeface="Arial" panose="020B0604020202020204" pitchFamily="34" charset="0"/>
              </a:rPr>
              <a:t>At - lat </a:t>
            </a:r>
          </a:p>
          <a:p>
            <a:pPr marL="285750" lvl="0" indent="-285750">
              <a:spcBef>
                <a:spcPct val="0"/>
              </a:spcBef>
              <a:buFontTx/>
              <a:buChar char="-"/>
            </a:pPr>
            <a:r>
              <a:rPr lang="en-US" altLang="en-US" sz="2400" b="1" dirty="0">
                <a:latin typeface="Arial" panose="020B0604020202020204" pitchFamily="34" charset="0"/>
                <a:cs typeface="Arial" panose="020B0604020202020204" pitchFamily="34" charset="0"/>
              </a:rPr>
              <a:t>Dre – ken – bec</a:t>
            </a:r>
            <a:endParaRPr lang="en-US" altLang="en-US" sz="2400" b="1" dirty="0">
              <a:latin typeface="Arial" panose="020B0604020202020204" pitchFamily="34" charset="0"/>
              <a:ea typeface="Arial" panose="020B0604020202020204" pitchFamily="34" charset="0"/>
            </a:endParaRPr>
          </a:p>
        </p:txBody>
      </p:sp>
      <p:sp>
        <p:nvSpPr>
          <p:cNvPr id="10" name="Oval 9"/>
          <p:cNvSpPr/>
          <p:nvPr/>
        </p:nvSpPr>
        <p:spPr>
          <a:xfrm>
            <a:off x="5943600" y="5715000"/>
            <a:ext cx="1220788" cy="808038"/>
          </a:xfrm>
          <a:prstGeom prst="ellipse">
            <a:avLst/>
          </a:prstGeom>
          <a:noFill/>
          <a:ln w="508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1" name="Oval 10"/>
          <p:cNvSpPr/>
          <p:nvPr/>
        </p:nvSpPr>
        <p:spPr>
          <a:xfrm>
            <a:off x="3810000" y="676275"/>
            <a:ext cx="1220788" cy="808038"/>
          </a:xfrm>
          <a:prstGeom prst="ellipse">
            <a:avLst/>
          </a:prstGeom>
          <a:noFill/>
          <a:ln w="508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animBg="1"/>
      <p:bldP spid="1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7"/>
          <p:cNvPicPr>
            <a:picLocks noChangeAspect="1"/>
          </p:cNvPicPr>
          <p:nvPr/>
        </p:nvPicPr>
        <p:blipFill>
          <a:blip r:embed="rId2"/>
          <a:stretch>
            <a:fillRect/>
          </a:stretch>
        </p:blipFill>
        <p:spPr>
          <a:xfrm>
            <a:off x="0" y="-28575"/>
            <a:ext cx="4692650" cy="3533775"/>
          </a:xfrm>
          <a:prstGeom prst="rect">
            <a:avLst/>
          </a:prstGeom>
          <a:noFill/>
          <a:ln w="9525">
            <a:noFill/>
          </a:ln>
        </p:spPr>
      </p:pic>
      <p:pic>
        <p:nvPicPr>
          <p:cNvPr id="29699" name="Picture 8"/>
          <p:cNvPicPr>
            <a:picLocks noChangeAspect="1"/>
          </p:cNvPicPr>
          <p:nvPr/>
        </p:nvPicPr>
        <p:blipFill>
          <a:blip r:embed="rId3"/>
          <a:stretch>
            <a:fillRect/>
          </a:stretch>
        </p:blipFill>
        <p:spPr>
          <a:xfrm>
            <a:off x="4681538" y="3508375"/>
            <a:ext cx="4451350" cy="3379788"/>
          </a:xfrm>
          <a:prstGeom prst="rect">
            <a:avLst/>
          </a:prstGeom>
          <a:noFill/>
          <a:ln w="9525">
            <a:noFill/>
          </a:ln>
        </p:spPr>
      </p:pic>
      <p:pic>
        <p:nvPicPr>
          <p:cNvPr id="29700" name="Picture 9"/>
          <p:cNvPicPr>
            <a:picLocks noChangeAspect="1"/>
          </p:cNvPicPr>
          <p:nvPr/>
        </p:nvPicPr>
        <p:blipFill>
          <a:blip r:embed="rId4"/>
          <a:stretch>
            <a:fillRect/>
          </a:stretch>
        </p:blipFill>
        <p:spPr>
          <a:xfrm>
            <a:off x="4692650" y="0"/>
            <a:ext cx="4451350" cy="3495675"/>
          </a:xfrm>
          <a:prstGeom prst="rect">
            <a:avLst/>
          </a:prstGeom>
          <a:noFill/>
          <a:ln w="9525">
            <a:noFill/>
          </a:ln>
        </p:spPr>
      </p:pic>
      <p:pic>
        <p:nvPicPr>
          <p:cNvPr id="29701" name="Picture 10"/>
          <p:cNvPicPr>
            <a:picLocks noChangeAspect="1"/>
          </p:cNvPicPr>
          <p:nvPr/>
        </p:nvPicPr>
        <p:blipFill>
          <a:blip r:embed="rId5"/>
          <a:stretch>
            <a:fillRect/>
          </a:stretch>
        </p:blipFill>
        <p:spPr>
          <a:xfrm>
            <a:off x="0" y="3505200"/>
            <a:ext cx="4692650" cy="3352800"/>
          </a:xfrm>
          <a:prstGeom prst="rect">
            <a:avLst/>
          </a:prstGeom>
          <a:noFill/>
          <a:ln w="9525">
            <a:noFill/>
          </a:ln>
        </p:spPr>
      </p:pic>
      <p:sp>
        <p:nvSpPr>
          <p:cNvPr id="29702" name="TextBox 12"/>
          <p:cNvSpPr txBox="1"/>
          <p:nvPr/>
        </p:nvSpPr>
        <p:spPr>
          <a:xfrm>
            <a:off x="1339850" y="2971800"/>
            <a:ext cx="6705600" cy="369888"/>
          </a:xfrm>
          <a:prstGeom prst="rect">
            <a:avLst/>
          </a:prstGeom>
          <a:solidFill>
            <a:schemeClr val="bg1"/>
          </a:solid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ct val="0"/>
              </a:spcBef>
              <a:buFontTx/>
              <a:buNone/>
            </a:pPr>
            <a:r>
              <a:rPr lang="en-US" altLang="en-US" sz="1800" b="1" dirty="0">
                <a:latin typeface="Arial" panose="020B0604020202020204" pitchFamily="34" charset="0"/>
                <a:cs typeface="Arial" panose="020B0604020202020204" pitchFamily="34" charset="0"/>
              </a:rPr>
              <a:t>Cảnh quan dãy núi At – lat ở Bắc Phi (Nguồn: Reuter)</a:t>
            </a:r>
            <a:endParaRPr lang="en-US" altLang="en-US" sz="1800" b="1" dirty="0">
              <a:latin typeface="Arial" panose="020B0604020202020204" pitchFamily="34" charset="0"/>
              <a:ea typeface="Arial" panose="020B0604020202020204" pitchFamily="34" charset="0"/>
            </a:endParaRPr>
          </a:p>
        </p:txBody>
      </p:sp>
      <p:sp>
        <p:nvSpPr>
          <p:cNvPr id="29703" name="TextBox 13"/>
          <p:cNvSpPr txBox="1"/>
          <p:nvPr/>
        </p:nvSpPr>
        <p:spPr>
          <a:xfrm>
            <a:off x="1143000" y="6324600"/>
            <a:ext cx="7315200" cy="369888"/>
          </a:xfrm>
          <a:prstGeom prst="rect">
            <a:avLst/>
          </a:prstGeom>
          <a:solidFill>
            <a:schemeClr val="bg1"/>
          </a:solid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ct val="0"/>
              </a:spcBef>
              <a:buFontTx/>
              <a:buNone/>
            </a:pPr>
            <a:r>
              <a:rPr lang="en-US" altLang="en-US" sz="1800" b="1" dirty="0">
                <a:latin typeface="Arial" panose="020B0604020202020204" pitchFamily="34" charset="0"/>
                <a:cs typeface="Arial" panose="020B0604020202020204" pitchFamily="34" charset="0"/>
              </a:rPr>
              <a:t>Cảnh quan dãy núi Dre – ken – bec  ở Nam Phi (Nguồn: Reuter)</a:t>
            </a:r>
            <a:endParaRPr lang="en-US" altLang="en-US" sz="1800" b="1" dirty="0">
              <a:latin typeface="Arial" panose="020B0604020202020204" pitchFamily="34" charset="0"/>
              <a:ea typeface="Arial" panose="020B0604020202020204" pitchFamily="34"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p:cNvPicPr>
          <p:nvPr/>
        </p:nvPicPr>
        <p:blipFill>
          <a:blip r:embed="rId2"/>
          <a:srcRect l="10541" t="1180" r="1906" b="3394"/>
          <a:stretch>
            <a:fillRect/>
          </a:stretch>
        </p:blipFill>
        <p:spPr>
          <a:xfrm>
            <a:off x="3048000" y="0"/>
            <a:ext cx="6094413" cy="6858000"/>
          </a:xfrm>
          <a:prstGeom prst="rect">
            <a:avLst/>
          </a:prstGeom>
          <a:noFill/>
          <a:ln w="9525">
            <a:noFill/>
          </a:ln>
        </p:spPr>
      </p:pic>
      <p:sp>
        <p:nvSpPr>
          <p:cNvPr id="5" name="TextBox 4"/>
          <p:cNvSpPr txBox="1"/>
          <p:nvPr/>
        </p:nvSpPr>
        <p:spPr>
          <a:xfrm>
            <a:off x="0" y="0"/>
            <a:ext cx="3048000" cy="160020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just">
              <a:spcBef>
                <a:spcPct val="0"/>
              </a:spcBef>
              <a:buFontTx/>
              <a:buNone/>
            </a:pPr>
            <a:r>
              <a:rPr lang="en-US" altLang="en-US" sz="2000" b="1" dirty="0">
                <a:solidFill>
                  <a:srgbClr val="00B050"/>
                </a:solidFill>
                <a:latin typeface="Arial" panose="020B0604020202020204" pitchFamily="34" charset="0"/>
                <a:cs typeface="Arial" panose="020B0604020202020204" pitchFamily="34" charset="0"/>
              </a:rPr>
              <a:t>Cho biết địa hình ở phía Đông Nam khác địa hình phía Tây Bắc châu Phi như thế n</a:t>
            </a:r>
            <a:r>
              <a:rPr lang="en-US" altLang="en-US" sz="2000" b="1" dirty="0">
                <a:solidFill>
                  <a:srgbClr val="00B050"/>
                </a:solidFill>
                <a:latin typeface="Arial" panose="020B0604020202020204" pitchFamily="34" charset="0"/>
                <a:ea typeface="Arial" panose="020B0604020202020204" pitchFamily="34" charset="0"/>
              </a:rPr>
              <a:t>à</a:t>
            </a:r>
            <a:r>
              <a:rPr lang="en-US" altLang="en-US" sz="2000" b="1" dirty="0">
                <a:solidFill>
                  <a:srgbClr val="00B050"/>
                </a:solidFill>
                <a:latin typeface="Arial" panose="020B0604020202020204" pitchFamily="34" charset="0"/>
                <a:cs typeface="Arial" panose="020B0604020202020204" pitchFamily="34" charset="0"/>
              </a:rPr>
              <a:t>o? </a:t>
            </a:r>
          </a:p>
          <a:p>
            <a:pPr marL="0" lvl="0" indent="0" algn="just">
              <a:spcBef>
                <a:spcPct val="0"/>
              </a:spcBef>
              <a:buFontTx/>
              <a:buNone/>
            </a:pPr>
            <a:endParaRPr lang="en-US" altLang="en-US" sz="1800" b="1" dirty="0">
              <a:latin typeface="Arial" panose="020B0604020202020204" pitchFamily="34" charset="0"/>
              <a:ea typeface="Arial" panose="020B0604020202020204" pitchFamily="34" charset="0"/>
            </a:endParaRPr>
          </a:p>
        </p:txBody>
      </p:sp>
      <p:sp>
        <p:nvSpPr>
          <p:cNvPr id="7" name="Rectangle 10"/>
          <p:cNvSpPr/>
          <p:nvPr/>
        </p:nvSpPr>
        <p:spPr>
          <a:xfrm>
            <a:off x="-11112" y="1295400"/>
            <a:ext cx="3059112" cy="304641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just" eaLnBrk="1" hangingPunct="1">
              <a:spcBef>
                <a:spcPct val="0"/>
              </a:spcBef>
              <a:buFont typeface="Wingdings 3" panose="05040102010807070707" pitchFamily="18" charset="2"/>
              <a:buChar char="&quot;"/>
            </a:pPr>
            <a:r>
              <a:rPr lang="en-US" altLang="vi-VN" sz="2400" b="1" dirty="0">
                <a:cs typeface="Arial" panose="020B0604020202020204" pitchFamily="34" charset="0"/>
              </a:rPr>
              <a:t> Phía Đông Nam tập trung nhiều sơn nguyên, dãy núi cao đồ sộ.</a:t>
            </a:r>
          </a:p>
          <a:p>
            <a:pPr marL="0" lvl="0" indent="0" algn="just" eaLnBrk="1" hangingPunct="1">
              <a:spcBef>
                <a:spcPct val="0"/>
              </a:spcBef>
              <a:buFont typeface="Wingdings 3" panose="05040102010807070707" pitchFamily="18" charset="2"/>
              <a:buChar char="&quot;"/>
            </a:pPr>
            <a:r>
              <a:rPr lang="en-US" altLang="vi-VN" sz="2400" b="1" dirty="0">
                <a:cs typeface="Arial" panose="020B0604020202020204" pitchFamily="34" charset="0"/>
              </a:rPr>
              <a:t> Phía Tây Bắc tập trung các bồn địa, đồng bằng và hoang mạc</a:t>
            </a:r>
            <a:endParaRPr lang="en-US" altLang="vi-VN" sz="2400" b="1" dirty="0">
              <a:ea typeface="Arial" panose="020B0604020202020204" pitchFamily="34" charset="0"/>
            </a:endParaRPr>
          </a:p>
        </p:txBody>
      </p:sp>
      <p:sp>
        <p:nvSpPr>
          <p:cNvPr id="9" name="TextBox 8"/>
          <p:cNvSpPr txBox="1"/>
          <p:nvPr/>
        </p:nvSpPr>
        <p:spPr>
          <a:xfrm>
            <a:off x="-11112" y="4168775"/>
            <a:ext cx="3048000" cy="7080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just">
              <a:spcBef>
                <a:spcPct val="0"/>
              </a:spcBef>
              <a:buFontTx/>
              <a:buNone/>
            </a:pPr>
            <a:r>
              <a:rPr lang="en-US" altLang="en-US" sz="2000" b="1" dirty="0">
                <a:solidFill>
                  <a:srgbClr val="00B050"/>
                </a:solidFill>
                <a:latin typeface="Arial" panose="020B0604020202020204" pitchFamily="34" charset="0"/>
                <a:cs typeface="Arial" panose="020B0604020202020204" pitchFamily="34" charset="0"/>
              </a:rPr>
              <a:t>Tại sao có sự khác nhau đó?</a:t>
            </a:r>
            <a:endParaRPr lang="en-US" altLang="en-US" sz="2000" b="1" dirty="0">
              <a:solidFill>
                <a:srgbClr val="00B050"/>
              </a:solidFill>
              <a:latin typeface="Arial" panose="020B0604020202020204" pitchFamily="34" charset="0"/>
              <a:ea typeface="Arial" panose="020B0604020202020204" pitchFamily="34" charset="0"/>
            </a:endParaRPr>
          </a:p>
        </p:txBody>
      </p:sp>
      <p:sp>
        <p:nvSpPr>
          <p:cNvPr id="10" name="Rectangle 10"/>
          <p:cNvSpPr/>
          <p:nvPr/>
        </p:nvSpPr>
        <p:spPr>
          <a:xfrm>
            <a:off x="0" y="4656138"/>
            <a:ext cx="3057525" cy="830262"/>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just" eaLnBrk="1" hangingPunct="1">
              <a:spcBef>
                <a:spcPct val="0"/>
              </a:spcBef>
              <a:buFont typeface="Wingdings 3" panose="05040102010807070707" pitchFamily="18" charset="2"/>
              <a:buChar char="&quot;"/>
            </a:pPr>
            <a:r>
              <a:rPr lang="en-US" altLang="vi-VN" sz="2400" b="1" dirty="0">
                <a:cs typeface="Arial" panose="020B0604020202020204" pitchFamily="34" charset="0"/>
              </a:rPr>
              <a:t> Phía Đông được nâng lên mạnh</a:t>
            </a:r>
            <a:endParaRPr lang="en-US" altLang="vi-VN" sz="2400" b="1" dirty="0">
              <a:ea typeface="Arial" panose="020B0604020202020204" pitchFamily="34" charset="0"/>
            </a:endParaRPr>
          </a:p>
        </p:txBody>
      </p:sp>
      <p:grpSp>
        <p:nvGrpSpPr>
          <p:cNvPr id="30727" name="Group 18"/>
          <p:cNvGrpSpPr/>
          <p:nvPr/>
        </p:nvGrpSpPr>
        <p:grpSpPr>
          <a:xfrm>
            <a:off x="3084513" y="685800"/>
            <a:ext cx="5602287" cy="5726113"/>
            <a:chOff x="3081" y="816"/>
            <a:chExt cx="2431" cy="2820"/>
          </a:xfrm>
        </p:grpSpPr>
        <p:grpSp>
          <p:nvGrpSpPr>
            <p:cNvPr id="30732" name="Group 19"/>
            <p:cNvGrpSpPr/>
            <p:nvPr/>
          </p:nvGrpSpPr>
          <p:grpSpPr>
            <a:xfrm>
              <a:off x="3081" y="816"/>
              <a:ext cx="2431" cy="2820"/>
              <a:chOff x="3081" y="816"/>
              <a:chExt cx="2431" cy="2820"/>
            </a:xfrm>
          </p:grpSpPr>
          <p:grpSp>
            <p:nvGrpSpPr>
              <p:cNvPr id="30735" name="Group 20"/>
              <p:cNvGrpSpPr/>
              <p:nvPr/>
            </p:nvGrpSpPr>
            <p:grpSpPr>
              <a:xfrm>
                <a:off x="3081" y="816"/>
                <a:ext cx="2156" cy="2820"/>
                <a:chOff x="3081" y="820"/>
                <a:chExt cx="2156" cy="2820"/>
              </a:xfrm>
            </p:grpSpPr>
            <p:grpSp>
              <p:nvGrpSpPr>
                <p:cNvPr id="30737" name="Group 21"/>
                <p:cNvGrpSpPr/>
                <p:nvPr/>
              </p:nvGrpSpPr>
              <p:grpSpPr>
                <a:xfrm>
                  <a:off x="3081" y="820"/>
                  <a:ext cx="1611" cy="2820"/>
                  <a:chOff x="3081" y="820"/>
                  <a:chExt cx="1611" cy="2820"/>
                </a:xfrm>
              </p:grpSpPr>
              <p:grpSp>
                <p:nvGrpSpPr>
                  <p:cNvPr id="30739" name="Group 22"/>
                  <p:cNvGrpSpPr/>
                  <p:nvPr/>
                </p:nvGrpSpPr>
                <p:grpSpPr>
                  <a:xfrm>
                    <a:off x="3081" y="820"/>
                    <a:ext cx="1605" cy="1964"/>
                    <a:chOff x="3081" y="820"/>
                    <a:chExt cx="1605" cy="1964"/>
                  </a:xfrm>
                </p:grpSpPr>
                <p:grpSp>
                  <p:nvGrpSpPr>
                    <p:cNvPr id="30741" name="Group 23"/>
                    <p:cNvGrpSpPr/>
                    <p:nvPr/>
                  </p:nvGrpSpPr>
                  <p:grpSpPr>
                    <a:xfrm>
                      <a:off x="3081" y="820"/>
                      <a:ext cx="1605" cy="1222"/>
                      <a:chOff x="3081" y="820"/>
                      <a:chExt cx="1605" cy="1222"/>
                    </a:xfrm>
                  </p:grpSpPr>
                  <p:sp>
                    <p:nvSpPr>
                      <p:cNvPr id="30743" name="Freeform 24"/>
                      <p:cNvSpPr/>
                      <p:nvPr/>
                    </p:nvSpPr>
                    <p:spPr>
                      <a:xfrm>
                        <a:off x="3302" y="820"/>
                        <a:ext cx="1384" cy="295"/>
                      </a:xfrm>
                      <a:custGeom>
                        <a:avLst/>
                        <a:gdLst>
                          <a:gd name="txL" fmla="*/ 0 w 1384"/>
                          <a:gd name="txT" fmla="*/ 0 h 295"/>
                          <a:gd name="txR" fmla="*/ 1384 w 1384"/>
                          <a:gd name="txB" fmla="*/ 295 h 295"/>
                        </a:gdLst>
                        <a:ahLst/>
                        <a:cxnLst>
                          <a:cxn ang="0">
                            <a:pos x="1384" y="244"/>
                          </a:cxn>
                          <a:cxn ang="0">
                            <a:pos x="1328" y="240"/>
                          </a:cxn>
                          <a:cxn ang="0">
                            <a:pos x="1322" y="238"/>
                          </a:cxn>
                          <a:cxn ang="0">
                            <a:pos x="1318" y="232"/>
                          </a:cxn>
                          <a:cxn ang="0">
                            <a:pos x="1268" y="222"/>
                          </a:cxn>
                          <a:cxn ang="0">
                            <a:pos x="1208" y="202"/>
                          </a:cxn>
                          <a:cxn ang="0">
                            <a:pos x="1184" y="186"/>
                          </a:cxn>
                          <a:cxn ang="0">
                            <a:pos x="1168" y="172"/>
                          </a:cxn>
                          <a:cxn ang="0">
                            <a:pos x="1096" y="188"/>
                          </a:cxn>
                          <a:cxn ang="0">
                            <a:pos x="1080" y="256"/>
                          </a:cxn>
                          <a:cxn ang="0">
                            <a:pos x="1028" y="256"/>
                          </a:cxn>
                          <a:cxn ang="0">
                            <a:pos x="1016" y="246"/>
                          </a:cxn>
                          <a:cxn ang="0">
                            <a:pos x="992" y="238"/>
                          </a:cxn>
                          <a:cxn ang="0">
                            <a:pos x="968" y="230"/>
                          </a:cxn>
                          <a:cxn ang="0">
                            <a:pos x="956" y="226"/>
                          </a:cxn>
                          <a:cxn ang="0">
                            <a:pos x="938" y="206"/>
                          </a:cxn>
                          <a:cxn ang="0">
                            <a:pos x="888" y="178"/>
                          </a:cxn>
                          <a:cxn ang="0">
                            <a:pos x="872" y="168"/>
                          </a:cxn>
                          <a:cxn ang="0">
                            <a:pos x="810" y="160"/>
                          </a:cxn>
                          <a:cxn ang="0">
                            <a:pos x="792" y="140"/>
                          </a:cxn>
                          <a:cxn ang="0">
                            <a:pos x="776" y="126"/>
                          </a:cxn>
                          <a:cxn ang="0">
                            <a:pos x="774" y="120"/>
                          </a:cxn>
                          <a:cxn ang="0">
                            <a:pos x="792" y="114"/>
                          </a:cxn>
                          <a:cxn ang="0">
                            <a:pos x="804" y="90"/>
                          </a:cxn>
                          <a:cxn ang="0">
                            <a:pos x="806" y="84"/>
                          </a:cxn>
                          <a:cxn ang="0">
                            <a:pos x="762" y="0"/>
                          </a:cxn>
                          <a:cxn ang="0">
                            <a:pos x="532" y="8"/>
                          </a:cxn>
                          <a:cxn ang="0">
                            <a:pos x="492" y="22"/>
                          </a:cxn>
                          <a:cxn ang="0">
                            <a:pos x="474" y="32"/>
                          </a:cxn>
                          <a:cxn ang="0">
                            <a:pos x="458" y="42"/>
                          </a:cxn>
                          <a:cxn ang="0">
                            <a:pos x="446" y="46"/>
                          </a:cxn>
                          <a:cxn ang="0">
                            <a:pos x="370" y="42"/>
                          </a:cxn>
                          <a:cxn ang="0">
                            <a:pos x="310" y="28"/>
                          </a:cxn>
                          <a:cxn ang="0">
                            <a:pos x="286" y="26"/>
                          </a:cxn>
                          <a:cxn ang="0">
                            <a:pos x="284" y="44"/>
                          </a:cxn>
                          <a:cxn ang="0">
                            <a:pos x="272" y="52"/>
                          </a:cxn>
                          <a:cxn ang="0">
                            <a:pos x="268" y="68"/>
                          </a:cxn>
                          <a:cxn ang="0">
                            <a:pos x="244" y="78"/>
                          </a:cxn>
                          <a:cxn ang="0">
                            <a:pos x="202" y="98"/>
                          </a:cxn>
                          <a:cxn ang="0">
                            <a:pos x="184" y="118"/>
                          </a:cxn>
                          <a:cxn ang="0">
                            <a:pos x="160" y="132"/>
                          </a:cxn>
                          <a:cxn ang="0">
                            <a:pos x="148" y="162"/>
                          </a:cxn>
                          <a:cxn ang="0">
                            <a:pos x="136" y="180"/>
                          </a:cxn>
                          <a:cxn ang="0">
                            <a:pos x="126" y="234"/>
                          </a:cxn>
                          <a:cxn ang="0">
                            <a:pos x="110" y="244"/>
                          </a:cxn>
                          <a:cxn ang="0">
                            <a:pos x="104" y="246"/>
                          </a:cxn>
                          <a:cxn ang="0">
                            <a:pos x="108" y="254"/>
                          </a:cxn>
                          <a:cxn ang="0">
                            <a:pos x="118" y="256"/>
                          </a:cxn>
                          <a:cxn ang="0">
                            <a:pos x="106" y="252"/>
                          </a:cxn>
                          <a:cxn ang="0">
                            <a:pos x="82" y="260"/>
                          </a:cxn>
                          <a:cxn ang="0">
                            <a:pos x="64" y="272"/>
                          </a:cxn>
                          <a:cxn ang="0">
                            <a:pos x="52" y="276"/>
                          </a:cxn>
                          <a:cxn ang="0">
                            <a:pos x="38" y="292"/>
                          </a:cxn>
                          <a:cxn ang="0">
                            <a:pos x="12" y="290"/>
                          </a:cxn>
                          <a:cxn ang="0">
                            <a:pos x="0" y="266"/>
                          </a:cxn>
                        </a:cxnLst>
                        <a:rect l="txL" t="txT" r="txR" b="txB"/>
                        <a:pathLst>
                          <a:path w="1384" h="295">
                            <a:moveTo>
                              <a:pt x="1384" y="244"/>
                            </a:moveTo>
                            <a:cubicBezTo>
                              <a:pt x="1374" y="237"/>
                              <a:pt x="1332" y="240"/>
                              <a:pt x="1328" y="240"/>
                            </a:cubicBezTo>
                            <a:cubicBezTo>
                              <a:pt x="1326" y="239"/>
                              <a:pt x="1324" y="239"/>
                              <a:pt x="1322" y="238"/>
                            </a:cubicBezTo>
                            <a:cubicBezTo>
                              <a:pt x="1320" y="236"/>
                              <a:pt x="1320" y="233"/>
                              <a:pt x="1318" y="232"/>
                            </a:cubicBezTo>
                            <a:cubicBezTo>
                              <a:pt x="1303" y="226"/>
                              <a:pt x="1282" y="232"/>
                              <a:pt x="1268" y="222"/>
                            </a:cubicBezTo>
                            <a:cubicBezTo>
                              <a:pt x="1250" y="210"/>
                              <a:pt x="1229" y="204"/>
                              <a:pt x="1208" y="202"/>
                            </a:cubicBezTo>
                            <a:cubicBezTo>
                              <a:pt x="1198" y="199"/>
                              <a:pt x="1193" y="192"/>
                              <a:pt x="1184" y="186"/>
                            </a:cubicBezTo>
                            <a:cubicBezTo>
                              <a:pt x="1180" y="180"/>
                              <a:pt x="1168" y="172"/>
                              <a:pt x="1168" y="172"/>
                            </a:cubicBezTo>
                            <a:cubicBezTo>
                              <a:pt x="1141" y="173"/>
                              <a:pt x="1118" y="173"/>
                              <a:pt x="1096" y="188"/>
                            </a:cubicBezTo>
                            <a:cubicBezTo>
                              <a:pt x="1088" y="211"/>
                              <a:pt x="1102" y="241"/>
                              <a:pt x="1080" y="256"/>
                            </a:cubicBezTo>
                            <a:cubicBezTo>
                              <a:pt x="1069" y="273"/>
                              <a:pt x="1042" y="268"/>
                              <a:pt x="1028" y="256"/>
                            </a:cubicBezTo>
                            <a:cubicBezTo>
                              <a:pt x="1023" y="252"/>
                              <a:pt x="1022" y="249"/>
                              <a:pt x="1016" y="246"/>
                            </a:cubicBezTo>
                            <a:cubicBezTo>
                              <a:pt x="1009" y="243"/>
                              <a:pt x="1000" y="241"/>
                              <a:pt x="992" y="238"/>
                            </a:cubicBezTo>
                            <a:cubicBezTo>
                              <a:pt x="984" y="235"/>
                              <a:pt x="976" y="233"/>
                              <a:pt x="968" y="230"/>
                            </a:cubicBezTo>
                            <a:cubicBezTo>
                              <a:pt x="964" y="229"/>
                              <a:pt x="956" y="226"/>
                              <a:pt x="956" y="226"/>
                            </a:cubicBezTo>
                            <a:cubicBezTo>
                              <a:pt x="951" y="219"/>
                              <a:pt x="945" y="211"/>
                              <a:pt x="938" y="206"/>
                            </a:cubicBezTo>
                            <a:cubicBezTo>
                              <a:pt x="929" y="179"/>
                              <a:pt x="914" y="180"/>
                              <a:pt x="888" y="178"/>
                            </a:cubicBezTo>
                            <a:cubicBezTo>
                              <a:pt x="857" y="168"/>
                              <a:pt x="888" y="181"/>
                              <a:pt x="872" y="168"/>
                            </a:cubicBezTo>
                            <a:cubicBezTo>
                              <a:pt x="861" y="159"/>
                              <a:pt x="816" y="160"/>
                              <a:pt x="810" y="160"/>
                            </a:cubicBezTo>
                            <a:cubicBezTo>
                              <a:pt x="798" y="156"/>
                              <a:pt x="801" y="146"/>
                              <a:pt x="792" y="140"/>
                            </a:cubicBezTo>
                            <a:cubicBezTo>
                              <a:pt x="788" y="134"/>
                              <a:pt x="776" y="126"/>
                              <a:pt x="776" y="126"/>
                            </a:cubicBezTo>
                            <a:cubicBezTo>
                              <a:pt x="775" y="124"/>
                              <a:pt x="773" y="121"/>
                              <a:pt x="774" y="120"/>
                            </a:cubicBezTo>
                            <a:cubicBezTo>
                              <a:pt x="778" y="116"/>
                              <a:pt x="792" y="114"/>
                              <a:pt x="792" y="114"/>
                            </a:cubicBezTo>
                            <a:cubicBezTo>
                              <a:pt x="802" y="98"/>
                              <a:pt x="798" y="107"/>
                              <a:pt x="804" y="90"/>
                            </a:cubicBezTo>
                            <a:cubicBezTo>
                              <a:pt x="805" y="88"/>
                              <a:pt x="806" y="84"/>
                              <a:pt x="806" y="84"/>
                            </a:cubicBezTo>
                            <a:cubicBezTo>
                              <a:pt x="804" y="12"/>
                              <a:pt x="818" y="5"/>
                              <a:pt x="762" y="0"/>
                            </a:cubicBezTo>
                            <a:cubicBezTo>
                              <a:pt x="680" y="2"/>
                              <a:pt x="614" y="7"/>
                              <a:pt x="532" y="8"/>
                            </a:cubicBezTo>
                            <a:cubicBezTo>
                              <a:pt x="518" y="13"/>
                              <a:pt x="506" y="19"/>
                              <a:pt x="492" y="22"/>
                            </a:cubicBezTo>
                            <a:cubicBezTo>
                              <a:pt x="478" y="31"/>
                              <a:pt x="485" y="28"/>
                              <a:pt x="474" y="32"/>
                            </a:cubicBezTo>
                            <a:cubicBezTo>
                              <a:pt x="468" y="42"/>
                              <a:pt x="472" y="37"/>
                              <a:pt x="458" y="42"/>
                            </a:cubicBezTo>
                            <a:cubicBezTo>
                              <a:pt x="454" y="43"/>
                              <a:pt x="446" y="46"/>
                              <a:pt x="446" y="46"/>
                            </a:cubicBezTo>
                            <a:cubicBezTo>
                              <a:pt x="413" y="45"/>
                              <a:pt x="397" y="46"/>
                              <a:pt x="370" y="42"/>
                            </a:cubicBezTo>
                            <a:cubicBezTo>
                              <a:pt x="349" y="39"/>
                              <a:pt x="331" y="30"/>
                              <a:pt x="310" y="28"/>
                            </a:cubicBezTo>
                            <a:cubicBezTo>
                              <a:pt x="303" y="24"/>
                              <a:pt x="296" y="16"/>
                              <a:pt x="286" y="26"/>
                            </a:cubicBezTo>
                            <a:cubicBezTo>
                              <a:pt x="282" y="30"/>
                              <a:pt x="287" y="39"/>
                              <a:pt x="284" y="44"/>
                            </a:cubicBezTo>
                            <a:cubicBezTo>
                              <a:pt x="282" y="48"/>
                              <a:pt x="272" y="52"/>
                              <a:pt x="272" y="52"/>
                            </a:cubicBezTo>
                            <a:cubicBezTo>
                              <a:pt x="270" y="57"/>
                              <a:pt x="272" y="64"/>
                              <a:pt x="268" y="68"/>
                            </a:cubicBezTo>
                            <a:cubicBezTo>
                              <a:pt x="265" y="71"/>
                              <a:pt x="250" y="74"/>
                              <a:pt x="244" y="78"/>
                            </a:cubicBezTo>
                            <a:cubicBezTo>
                              <a:pt x="238" y="97"/>
                              <a:pt x="219" y="95"/>
                              <a:pt x="202" y="98"/>
                            </a:cubicBezTo>
                            <a:cubicBezTo>
                              <a:pt x="192" y="113"/>
                              <a:pt x="199" y="108"/>
                              <a:pt x="184" y="118"/>
                            </a:cubicBezTo>
                            <a:cubicBezTo>
                              <a:pt x="178" y="127"/>
                              <a:pt x="169" y="126"/>
                              <a:pt x="160" y="132"/>
                            </a:cubicBezTo>
                            <a:cubicBezTo>
                              <a:pt x="154" y="141"/>
                              <a:pt x="151" y="152"/>
                              <a:pt x="148" y="162"/>
                            </a:cubicBezTo>
                            <a:cubicBezTo>
                              <a:pt x="146" y="168"/>
                              <a:pt x="138" y="173"/>
                              <a:pt x="136" y="180"/>
                            </a:cubicBezTo>
                            <a:cubicBezTo>
                              <a:pt x="135" y="200"/>
                              <a:pt x="143" y="223"/>
                              <a:pt x="126" y="234"/>
                            </a:cubicBezTo>
                            <a:cubicBezTo>
                              <a:pt x="120" y="244"/>
                              <a:pt x="124" y="239"/>
                              <a:pt x="110" y="244"/>
                            </a:cubicBezTo>
                            <a:cubicBezTo>
                              <a:pt x="108" y="245"/>
                              <a:pt x="104" y="246"/>
                              <a:pt x="104" y="246"/>
                            </a:cubicBezTo>
                            <a:cubicBezTo>
                              <a:pt x="99" y="254"/>
                              <a:pt x="98" y="252"/>
                              <a:pt x="108" y="254"/>
                            </a:cubicBezTo>
                            <a:cubicBezTo>
                              <a:pt x="111" y="255"/>
                              <a:pt x="120" y="258"/>
                              <a:pt x="118" y="256"/>
                            </a:cubicBezTo>
                            <a:cubicBezTo>
                              <a:pt x="115" y="253"/>
                              <a:pt x="106" y="252"/>
                              <a:pt x="106" y="252"/>
                            </a:cubicBezTo>
                            <a:cubicBezTo>
                              <a:pt x="96" y="254"/>
                              <a:pt x="91" y="257"/>
                              <a:pt x="82" y="260"/>
                            </a:cubicBezTo>
                            <a:cubicBezTo>
                              <a:pt x="77" y="265"/>
                              <a:pt x="71" y="269"/>
                              <a:pt x="64" y="272"/>
                            </a:cubicBezTo>
                            <a:cubicBezTo>
                              <a:pt x="60" y="274"/>
                              <a:pt x="52" y="276"/>
                              <a:pt x="52" y="276"/>
                            </a:cubicBezTo>
                            <a:cubicBezTo>
                              <a:pt x="43" y="290"/>
                              <a:pt x="48" y="285"/>
                              <a:pt x="38" y="292"/>
                            </a:cubicBezTo>
                            <a:cubicBezTo>
                              <a:pt x="29" y="291"/>
                              <a:pt x="19" y="295"/>
                              <a:pt x="12" y="290"/>
                            </a:cubicBezTo>
                            <a:cubicBezTo>
                              <a:pt x="4" y="285"/>
                              <a:pt x="17" y="266"/>
                              <a:pt x="0" y="266"/>
                            </a:cubicBezTo>
                          </a:path>
                        </a:pathLst>
                      </a:custGeom>
                      <a:noFill/>
                      <a:ln w="88900" cap="flat" cmpd="sng">
                        <a:solidFill>
                          <a:srgbClr val="FF0000">
                            <a:alpha val="100000"/>
                          </a:srgbClr>
                        </a:solidFill>
                        <a:prstDash val="solid"/>
                        <a:round/>
                        <a:headEnd type="none" w="med" len="med"/>
                        <a:tailEnd type="none" w="med" len="med"/>
                      </a:ln>
                    </p:spPr>
                    <p:txBody>
                      <a:bodyPr/>
                      <a:lstStyle/>
                      <a:p>
                        <a:endParaRPr lang="en-US"/>
                      </a:p>
                    </p:txBody>
                  </p:sp>
                  <p:sp>
                    <p:nvSpPr>
                      <p:cNvPr id="30744" name="Freeform 25"/>
                      <p:cNvSpPr/>
                      <p:nvPr/>
                    </p:nvSpPr>
                    <p:spPr>
                      <a:xfrm>
                        <a:off x="3081" y="1114"/>
                        <a:ext cx="258" cy="928"/>
                      </a:xfrm>
                      <a:custGeom>
                        <a:avLst/>
                        <a:gdLst>
                          <a:gd name="txL" fmla="*/ 0 w 258"/>
                          <a:gd name="txT" fmla="*/ 0 h 928"/>
                          <a:gd name="txR" fmla="*/ 258 w 258"/>
                          <a:gd name="txB" fmla="*/ 928 h 928"/>
                        </a:gdLst>
                        <a:ahLst/>
                        <a:cxnLst>
                          <a:cxn ang="0">
                            <a:pos x="255" y="0"/>
                          </a:cxn>
                          <a:cxn ang="0">
                            <a:pos x="247" y="16"/>
                          </a:cxn>
                          <a:cxn ang="0">
                            <a:pos x="235" y="28"/>
                          </a:cxn>
                          <a:cxn ang="0">
                            <a:pos x="231" y="40"/>
                          </a:cxn>
                          <a:cxn ang="0">
                            <a:pos x="219" y="48"/>
                          </a:cxn>
                          <a:cxn ang="0">
                            <a:pos x="175" y="80"/>
                          </a:cxn>
                          <a:cxn ang="0">
                            <a:pos x="151" y="128"/>
                          </a:cxn>
                          <a:cxn ang="0">
                            <a:pos x="135" y="142"/>
                          </a:cxn>
                          <a:cxn ang="0">
                            <a:pos x="99" y="196"/>
                          </a:cxn>
                          <a:cxn ang="0">
                            <a:pos x="73" y="236"/>
                          </a:cxn>
                          <a:cxn ang="0">
                            <a:pos x="57" y="258"/>
                          </a:cxn>
                          <a:cxn ang="0">
                            <a:pos x="49" y="276"/>
                          </a:cxn>
                          <a:cxn ang="0">
                            <a:pos x="63" y="324"/>
                          </a:cxn>
                          <a:cxn ang="0">
                            <a:pos x="45" y="472"/>
                          </a:cxn>
                          <a:cxn ang="0">
                            <a:pos x="7" y="522"/>
                          </a:cxn>
                          <a:cxn ang="0">
                            <a:pos x="19" y="570"/>
                          </a:cxn>
                          <a:cxn ang="0">
                            <a:pos x="25" y="590"/>
                          </a:cxn>
                          <a:cxn ang="0">
                            <a:pos x="27" y="596"/>
                          </a:cxn>
                          <a:cxn ang="0">
                            <a:pos x="25" y="628"/>
                          </a:cxn>
                          <a:cxn ang="0">
                            <a:pos x="23" y="644"/>
                          </a:cxn>
                          <a:cxn ang="0">
                            <a:pos x="35" y="652"/>
                          </a:cxn>
                          <a:cxn ang="0">
                            <a:pos x="45" y="662"/>
                          </a:cxn>
                          <a:cxn ang="0">
                            <a:pos x="59" y="694"/>
                          </a:cxn>
                          <a:cxn ang="0">
                            <a:pos x="79" y="714"/>
                          </a:cxn>
                          <a:cxn ang="0">
                            <a:pos x="101" y="758"/>
                          </a:cxn>
                          <a:cxn ang="0">
                            <a:pos x="109" y="776"/>
                          </a:cxn>
                          <a:cxn ang="0">
                            <a:pos x="115" y="802"/>
                          </a:cxn>
                          <a:cxn ang="0">
                            <a:pos x="137" y="858"/>
                          </a:cxn>
                          <a:cxn ang="0">
                            <a:pos x="169" y="888"/>
                          </a:cxn>
                          <a:cxn ang="0">
                            <a:pos x="187" y="900"/>
                          </a:cxn>
                          <a:cxn ang="0">
                            <a:pos x="215" y="928"/>
                          </a:cxn>
                          <a:cxn ang="0">
                            <a:pos x="137" y="840"/>
                          </a:cxn>
                        </a:cxnLst>
                        <a:rect l="txL" t="txT" r="txR" b="txB"/>
                        <a:pathLst>
                          <a:path w="258" h="928">
                            <a:moveTo>
                              <a:pt x="255" y="0"/>
                            </a:moveTo>
                            <a:cubicBezTo>
                              <a:pt x="251" y="28"/>
                              <a:pt x="258" y="7"/>
                              <a:pt x="247" y="16"/>
                            </a:cubicBezTo>
                            <a:cubicBezTo>
                              <a:pt x="243" y="19"/>
                              <a:pt x="235" y="28"/>
                              <a:pt x="235" y="28"/>
                            </a:cubicBezTo>
                            <a:cubicBezTo>
                              <a:pt x="234" y="32"/>
                              <a:pt x="235" y="38"/>
                              <a:pt x="231" y="40"/>
                            </a:cubicBezTo>
                            <a:cubicBezTo>
                              <a:pt x="227" y="43"/>
                              <a:pt x="219" y="48"/>
                              <a:pt x="219" y="48"/>
                            </a:cubicBezTo>
                            <a:cubicBezTo>
                              <a:pt x="207" y="65"/>
                              <a:pt x="191" y="69"/>
                              <a:pt x="175" y="80"/>
                            </a:cubicBezTo>
                            <a:cubicBezTo>
                              <a:pt x="164" y="97"/>
                              <a:pt x="157" y="109"/>
                              <a:pt x="151" y="128"/>
                            </a:cubicBezTo>
                            <a:cubicBezTo>
                              <a:pt x="149" y="135"/>
                              <a:pt x="135" y="142"/>
                              <a:pt x="135" y="142"/>
                            </a:cubicBezTo>
                            <a:cubicBezTo>
                              <a:pt x="125" y="156"/>
                              <a:pt x="104" y="182"/>
                              <a:pt x="99" y="196"/>
                            </a:cubicBezTo>
                            <a:cubicBezTo>
                              <a:pt x="94" y="212"/>
                              <a:pt x="87" y="226"/>
                              <a:pt x="73" y="236"/>
                            </a:cubicBezTo>
                            <a:cubicBezTo>
                              <a:pt x="67" y="245"/>
                              <a:pt x="66" y="252"/>
                              <a:pt x="57" y="258"/>
                            </a:cubicBezTo>
                            <a:cubicBezTo>
                              <a:pt x="53" y="263"/>
                              <a:pt x="49" y="276"/>
                              <a:pt x="49" y="276"/>
                            </a:cubicBezTo>
                            <a:cubicBezTo>
                              <a:pt x="51" y="299"/>
                              <a:pt x="57" y="305"/>
                              <a:pt x="63" y="324"/>
                            </a:cubicBezTo>
                            <a:cubicBezTo>
                              <a:pt x="63" y="342"/>
                              <a:pt x="78" y="439"/>
                              <a:pt x="45" y="472"/>
                            </a:cubicBezTo>
                            <a:cubicBezTo>
                              <a:pt x="35" y="502"/>
                              <a:pt x="42" y="518"/>
                              <a:pt x="7" y="522"/>
                            </a:cubicBezTo>
                            <a:cubicBezTo>
                              <a:pt x="0" y="543"/>
                              <a:pt x="14" y="552"/>
                              <a:pt x="19" y="570"/>
                            </a:cubicBezTo>
                            <a:cubicBezTo>
                              <a:pt x="25" y="591"/>
                              <a:pt x="15" y="561"/>
                              <a:pt x="25" y="590"/>
                            </a:cubicBezTo>
                            <a:cubicBezTo>
                              <a:pt x="26" y="592"/>
                              <a:pt x="27" y="596"/>
                              <a:pt x="27" y="596"/>
                            </a:cubicBezTo>
                            <a:cubicBezTo>
                              <a:pt x="26" y="607"/>
                              <a:pt x="26" y="617"/>
                              <a:pt x="25" y="628"/>
                            </a:cubicBezTo>
                            <a:cubicBezTo>
                              <a:pt x="25" y="633"/>
                              <a:pt x="21" y="639"/>
                              <a:pt x="23" y="644"/>
                            </a:cubicBezTo>
                            <a:cubicBezTo>
                              <a:pt x="25" y="648"/>
                              <a:pt x="35" y="652"/>
                              <a:pt x="35" y="652"/>
                            </a:cubicBezTo>
                            <a:cubicBezTo>
                              <a:pt x="38" y="656"/>
                              <a:pt x="43" y="658"/>
                              <a:pt x="45" y="662"/>
                            </a:cubicBezTo>
                            <a:cubicBezTo>
                              <a:pt x="50" y="675"/>
                              <a:pt x="46" y="685"/>
                              <a:pt x="59" y="694"/>
                            </a:cubicBezTo>
                            <a:cubicBezTo>
                              <a:pt x="64" y="701"/>
                              <a:pt x="72" y="709"/>
                              <a:pt x="79" y="714"/>
                            </a:cubicBezTo>
                            <a:cubicBezTo>
                              <a:pt x="87" y="737"/>
                              <a:pt x="73" y="754"/>
                              <a:pt x="101" y="758"/>
                            </a:cubicBezTo>
                            <a:cubicBezTo>
                              <a:pt x="103" y="765"/>
                              <a:pt x="107" y="769"/>
                              <a:pt x="109" y="776"/>
                            </a:cubicBezTo>
                            <a:cubicBezTo>
                              <a:pt x="110" y="785"/>
                              <a:pt x="115" y="802"/>
                              <a:pt x="115" y="802"/>
                            </a:cubicBezTo>
                            <a:cubicBezTo>
                              <a:pt x="116" y="816"/>
                              <a:pt x="121" y="854"/>
                              <a:pt x="137" y="858"/>
                            </a:cubicBezTo>
                            <a:cubicBezTo>
                              <a:pt x="149" y="877"/>
                              <a:pt x="143" y="884"/>
                              <a:pt x="169" y="888"/>
                            </a:cubicBezTo>
                            <a:cubicBezTo>
                              <a:pt x="175" y="892"/>
                              <a:pt x="187" y="900"/>
                              <a:pt x="187" y="900"/>
                            </a:cubicBezTo>
                            <a:cubicBezTo>
                              <a:pt x="192" y="915"/>
                              <a:pt x="200" y="923"/>
                              <a:pt x="215" y="928"/>
                            </a:cubicBezTo>
                            <a:cubicBezTo>
                              <a:pt x="187" y="900"/>
                              <a:pt x="137" y="840"/>
                              <a:pt x="137" y="840"/>
                            </a:cubicBezTo>
                          </a:path>
                        </a:pathLst>
                      </a:custGeom>
                      <a:noFill/>
                      <a:ln w="88900" cap="flat" cmpd="sng">
                        <a:solidFill>
                          <a:srgbClr val="FF0000">
                            <a:alpha val="100000"/>
                          </a:srgbClr>
                        </a:solidFill>
                        <a:prstDash val="solid"/>
                        <a:round/>
                        <a:headEnd type="none" w="med" len="med"/>
                        <a:tailEnd type="none" w="med" len="med"/>
                      </a:ln>
                    </p:spPr>
                    <p:txBody>
                      <a:bodyPr/>
                      <a:lstStyle/>
                      <a:p>
                        <a:endParaRPr lang="en-US"/>
                      </a:p>
                    </p:txBody>
                  </p:sp>
                </p:grpSp>
                <p:sp>
                  <p:nvSpPr>
                    <p:cNvPr id="30742" name="Freeform 26"/>
                    <p:cNvSpPr/>
                    <p:nvPr/>
                  </p:nvSpPr>
                  <p:spPr>
                    <a:xfrm>
                      <a:off x="3300" y="2020"/>
                      <a:ext cx="856" cy="764"/>
                    </a:xfrm>
                    <a:custGeom>
                      <a:avLst/>
                      <a:gdLst>
                        <a:gd name="txL" fmla="*/ 0 w 856"/>
                        <a:gd name="txT" fmla="*/ 0 h 764"/>
                        <a:gd name="txR" fmla="*/ 856 w 856"/>
                        <a:gd name="txB" fmla="*/ 764 h 764"/>
                      </a:gdLst>
                      <a:ahLst/>
                      <a:cxnLst>
                        <a:cxn ang="0">
                          <a:pos x="0" y="24"/>
                        </a:cxn>
                        <a:cxn ang="0">
                          <a:pos x="18" y="38"/>
                        </a:cxn>
                        <a:cxn ang="0">
                          <a:pos x="48" y="54"/>
                        </a:cxn>
                        <a:cxn ang="0">
                          <a:pos x="70" y="62"/>
                        </a:cxn>
                        <a:cxn ang="0">
                          <a:pos x="86" y="66"/>
                        </a:cxn>
                        <a:cxn ang="0">
                          <a:pos x="148" y="56"/>
                        </a:cxn>
                        <a:cxn ang="0">
                          <a:pos x="194" y="46"/>
                        </a:cxn>
                        <a:cxn ang="0">
                          <a:pos x="282" y="56"/>
                        </a:cxn>
                        <a:cxn ang="0">
                          <a:pos x="300" y="64"/>
                        </a:cxn>
                        <a:cxn ang="0">
                          <a:pos x="318" y="54"/>
                        </a:cxn>
                        <a:cxn ang="0">
                          <a:pos x="348" y="42"/>
                        </a:cxn>
                        <a:cxn ang="0">
                          <a:pos x="382" y="22"/>
                        </a:cxn>
                        <a:cxn ang="0">
                          <a:pos x="392" y="14"/>
                        </a:cxn>
                        <a:cxn ang="0">
                          <a:pos x="470" y="6"/>
                        </a:cxn>
                        <a:cxn ang="0">
                          <a:pos x="522" y="6"/>
                        </a:cxn>
                        <a:cxn ang="0">
                          <a:pos x="538" y="26"/>
                        </a:cxn>
                        <a:cxn ang="0">
                          <a:pos x="556" y="48"/>
                        </a:cxn>
                        <a:cxn ang="0">
                          <a:pos x="580" y="78"/>
                        </a:cxn>
                        <a:cxn ang="0">
                          <a:pos x="674" y="86"/>
                        </a:cxn>
                        <a:cxn ang="0">
                          <a:pos x="700" y="120"/>
                        </a:cxn>
                        <a:cxn ang="0">
                          <a:pos x="714" y="138"/>
                        </a:cxn>
                        <a:cxn ang="0">
                          <a:pos x="712" y="200"/>
                        </a:cxn>
                        <a:cxn ang="0">
                          <a:pos x="704" y="224"/>
                        </a:cxn>
                        <a:cxn ang="0">
                          <a:pos x="694" y="264"/>
                        </a:cxn>
                        <a:cxn ang="0">
                          <a:pos x="682" y="298"/>
                        </a:cxn>
                        <a:cxn ang="0">
                          <a:pos x="698" y="352"/>
                        </a:cxn>
                        <a:cxn ang="0">
                          <a:pos x="714" y="376"/>
                        </a:cxn>
                        <a:cxn ang="0">
                          <a:pos x="726" y="384"/>
                        </a:cxn>
                        <a:cxn ang="0">
                          <a:pos x="740" y="398"/>
                        </a:cxn>
                        <a:cxn ang="0">
                          <a:pos x="758" y="426"/>
                        </a:cxn>
                        <a:cxn ang="0">
                          <a:pos x="768" y="434"/>
                        </a:cxn>
                        <a:cxn ang="0">
                          <a:pos x="788" y="464"/>
                        </a:cxn>
                        <a:cxn ang="0">
                          <a:pos x="804" y="510"/>
                        </a:cxn>
                        <a:cxn ang="0">
                          <a:pos x="830" y="576"/>
                        </a:cxn>
                        <a:cxn ang="0">
                          <a:pos x="838" y="630"/>
                        </a:cxn>
                        <a:cxn ang="0">
                          <a:pos x="844" y="648"/>
                        </a:cxn>
                        <a:cxn ang="0">
                          <a:pos x="846" y="688"/>
                        </a:cxn>
                        <a:cxn ang="0">
                          <a:pos x="854" y="690"/>
                        </a:cxn>
                        <a:cxn ang="0">
                          <a:pos x="852" y="728"/>
                        </a:cxn>
                        <a:cxn ang="0">
                          <a:pos x="842" y="746"/>
                        </a:cxn>
                        <a:cxn ang="0">
                          <a:pos x="832" y="764"/>
                        </a:cxn>
                      </a:cxnLst>
                      <a:rect l="txL" t="txT" r="txR" b="txB"/>
                      <a:pathLst>
                        <a:path w="856" h="764">
                          <a:moveTo>
                            <a:pt x="0" y="24"/>
                          </a:moveTo>
                          <a:cubicBezTo>
                            <a:pt x="20" y="27"/>
                            <a:pt x="8" y="28"/>
                            <a:pt x="18" y="38"/>
                          </a:cubicBezTo>
                          <a:cubicBezTo>
                            <a:pt x="25" y="45"/>
                            <a:pt x="39" y="48"/>
                            <a:pt x="48" y="54"/>
                          </a:cubicBezTo>
                          <a:cubicBezTo>
                            <a:pt x="56" y="66"/>
                            <a:pt x="49" y="58"/>
                            <a:pt x="70" y="62"/>
                          </a:cubicBezTo>
                          <a:cubicBezTo>
                            <a:pt x="75" y="63"/>
                            <a:pt x="86" y="66"/>
                            <a:pt x="86" y="66"/>
                          </a:cubicBezTo>
                          <a:cubicBezTo>
                            <a:pt x="114" y="64"/>
                            <a:pt x="123" y="60"/>
                            <a:pt x="148" y="56"/>
                          </a:cubicBezTo>
                          <a:cubicBezTo>
                            <a:pt x="158" y="41"/>
                            <a:pt x="175" y="47"/>
                            <a:pt x="194" y="46"/>
                          </a:cubicBezTo>
                          <a:cubicBezTo>
                            <a:pt x="224" y="36"/>
                            <a:pt x="253" y="49"/>
                            <a:pt x="282" y="56"/>
                          </a:cubicBezTo>
                          <a:cubicBezTo>
                            <a:pt x="289" y="63"/>
                            <a:pt x="291" y="67"/>
                            <a:pt x="300" y="64"/>
                          </a:cubicBezTo>
                          <a:cubicBezTo>
                            <a:pt x="305" y="59"/>
                            <a:pt x="318" y="54"/>
                            <a:pt x="318" y="54"/>
                          </a:cubicBezTo>
                          <a:cubicBezTo>
                            <a:pt x="327" y="45"/>
                            <a:pt x="336" y="46"/>
                            <a:pt x="348" y="42"/>
                          </a:cubicBezTo>
                          <a:cubicBezTo>
                            <a:pt x="354" y="25"/>
                            <a:pt x="365" y="24"/>
                            <a:pt x="382" y="22"/>
                          </a:cubicBezTo>
                          <a:cubicBezTo>
                            <a:pt x="404" y="15"/>
                            <a:pt x="371" y="27"/>
                            <a:pt x="392" y="14"/>
                          </a:cubicBezTo>
                          <a:cubicBezTo>
                            <a:pt x="411" y="2"/>
                            <a:pt x="463" y="6"/>
                            <a:pt x="470" y="6"/>
                          </a:cubicBezTo>
                          <a:cubicBezTo>
                            <a:pt x="489" y="0"/>
                            <a:pt x="486" y="0"/>
                            <a:pt x="522" y="6"/>
                          </a:cubicBezTo>
                          <a:cubicBezTo>
                            <a:pt x="525" y="6"/>
                            <a:pt x="527" y="23"/>
                            <a:pt x="538" y="26"/>
                          </a:cubicBezTo>
                          <a:cubicBezTo>
                            <a:pt x="544" y="35"/>
                            <a:pt x="547" y="42"/>
                            <a:pt x="556" y="48"/>
                          </a:cubicBezTo>
                          <a:cubicBezTo>
                            <a:pt x="562" y="66"/>
                            <a:pt x="560" y="74"/>
                            <a:pt x="580" y="78"/>
                          </a:cubicBezTo>
                          <a:cubicBezTo>
                            <a:pt x="607" y="96"/>
                            <a:pt x="643" y="76"/>
                            <a:pt x="674" y="86"/>
                          </a:cubicBezTo>
                          <a:cubicBezTo>
                            <a:pt x="681" y="108"/>
                            <a:pt x="677" y="115"/>
                            <a:pt x="700" y="120"/>
                          </a:cubicBezTo>
                          <a:cubicBezTo>
                            <a:pt x="715" y="130"/>
                            <a:pt x="711" y="123"/>
                            <a:pt x="714" y="138"/>
                          </a:cubicBezTo>
                          <a:cubicBezTo>
                            <a:pt x="713" y="159"/>
                            <a:pt x="714" y="179"/>
                            <a:pt x="712" y="200"/>
                          </a:cubicBezTo>
                          <a:cubicBezTo>
                            <a:pt x="711" y="208"/>
                            <a:pt x="704" y="224"/>
                            <a:pt x="704" y="224"/>
                          </a:cubicBezTo>
                          <a:cubicBezTo>
                            <a:pt x="702" y="244"/>
                            <a:pt x="700" y="247"/>
                            <a:pt x="694" y="264"/>
                          </a:cubicBezTo>
                          <a:cubicBezTo>
                            <a:pt x="692" y="285"/>
                            <a:pt x="694" y="286"/>
                            <a:pt x="682" y="298"/>
                          </a:cubicBezTo>
                          <a:cubicBezTo>
                            <a:pt x="683" y="315"/>
                            <a:pt x="682" y="341"/>
                            <a:pt x="698" y="352"/>
                          </a:cubicBezTo>
                          <a:cubicBezTo>
                            <a:pt x="702" y="358"/>
                            <a:pt x="708" y="371"/>
                            <a:pt x="714" y="376"/>
                          </a:cubicBezTo>
                          <a:cubicBezTo>
                            <a:pt x="718" y="379"/>
                            <a:pt x="726" y="384"/>
                            <a:pt x="726" y="384"/>
                          </a:cubicBezTo>
                          <a:cubicBezTo>
                            <a:pt x="728" y="390"/>
                            <a:pt x="740" y="398"/>
                            <a:pt x="740" y="398"/>
                          </a:cubicBezTo>
                          <a:cubicBezTo>
                            <a:pt x="746" y="408"/>
                            <a:pt x="749" y="420"/>
                            <a:pt x="758" y="426"/>
                          </a:cubicBezTo>
                          <a:cubicBezTo>
                            <a:pt x="769" y="443"/>
                            <a:pt x="754" y="423"/>
                            <a:pt x="768" y="434"/>
                          </a:cubicBezTo>
                          <a:cubicBezTo>
                            <a:pt x="772" y="437"/>
                            <a:pt x="786" y="460"/>
                            <a:pt x="788" y="464"/>
                          </a:cubicBezTo>
                          <a:cubicBezTo>
                            <a:pt x="797" y="477"/>
                            <a:pt x="797" y="496"/>
                            <a:pt x="804" y="510"/>
                          </a:cubicBezTo>
                          <a:cubicBezTo>
                            <a:pt x="814" y="530"/>
                            <a:pt x="823" y="554"/>
                            <a:pt x="830" y="576"/>
                          </a:cubicBezTo>
                          <a:cubicBezTo>
                            <a:pt x="831" y="598"/>
                            <a:pt x="831" y="610"/>
                            <a:pt x="838" y="630"/>
                          </a:cubicBezTo>
                          <a:cubicBezTo>
                            <a:pt x="840" y="636"/>
                            <a:pt x="844" y="648"/>
                            <a:pt x="844" y="648"/>
                          </a:cubicBezTo>
                          <a:cubicBezTo>
                            <a:pt x="845" y="661"/>
                            <a:pt x="843" y="675"/>
                            <a:pt x="846" y="688"/>
                          </a:cubicBezTo>
                          <a:cubicBezTo>
                            <a:pt x="847" y="691"/>
                            <a:pt x="854" y="687"/>
                            <a:pt x="854" y="690"/>
                          </a:cubicBezTo>
                          <a:cubicBezTo>
                            <a:pt x="856" y="703"/>
                            <a:pt x="854" y="716"/>
                            <a:pt x="852" y="728"/>
                          </a:cubicBezTo>
                          <a:cubicBezTo>
                            <a:pt x="851" y="735"/>
                            <a:pt x="845" y="740"/>
                            <a:pt x="842" y="746"/>
                          </a:cubicBezTo>
                          <a:cubicBezTo>
                            <a:pt x="839" y="752"/>
                            <a:pt x="832" y="764"/>
                            <a:pt x="832" y="764"/>
                          </a:cubicBezTo>
                        </a:path>
                      </a:pathLst>
                    </a:custGeom>
                    <a:noFill/>
                    <a:ln w="88900" cap="flat" cmpd="sng">
                      <a:solidFill>
                        <a:srgbClr val="FF0000">
                          <a:alpha val="100000"/>
                        </a:srgbClr>
                      </a:solidFill>
                      <a:prstDash val="solid"/>
                      <a:round/>
                      <a:headEnd type="none" w="med" len="med"/>
                      <a:tailEnd type="none" w="med" len="med"/>
                    </a:ln>
                  </p:spPr>
                  <p:txBody>
                    <a:bodyPr/>
                    <a:lstStyle/>
                    <a:p>
                      <a:endParaRPr lang="en-US"/>
                    </a:p>
                  </p:txBody>
                </p:sp>
              </p:grpSp>
              <p:sp>
                <p:nvSpPr>
                  <p:cNvPr id="30740" name="Freeform 27"/>
                  <p:cNvSpPr/>
                  <p:nvPr/>
                </p:nvSpPr>
                <p:spPr>
                  <a:xfrm>
                    <a:off x="4077" y="2782"/>
                    <a:ext cx="615" cy="858"/>
                  </a:xfrm>
                  <a:custGeom>
                    <a:avLst/>
                    <a:gdLst>
                      <a:gd name="txL" fmla="*/ 0 w 615"/>
                      <a:gd name="txT" fmla="*/ 0 h 858"/>
                      <a:gd name="txR" fmla="*/ 615 w 615"/>
                      <a:gd name="txB" fmla="*/ 858 h 858"/>
                    </a:gdLst>
                    <a:ahLst/>
                    <a:cxnLst>
                      <a:cxn ang="0">
                        <a:pos x="57" y="0"/>
                      </a:cxn>
                      <a:cxn ang="0">
                        <a:pos x="55" y="20"/>
                      </a:cxn>
                      <a:cxn ang="0">
                        <a:pos x="47" y="22"/>
                      </a:cxn>
                      <a:cxn ang="0">
                        <a:pos x="39" y="42"/>
                      </a:cxn>
                      <a:cxn ang="0">
                        <a:pos x="27" y="66"/>
                      </a:cxn>
                      <a:cxn ang="0">
                        <a:pos x="23" y="78"/>
                      </a:cxn>
                      <a:cxn ang="0">
                        <a:pos x="13" y="136"/>
                      </a:cxn>
                      <a:cxn ang="0">
                        <a:pos x="7" y="184"/>
                      </a:cxn>
                      <a:cxn ang="0">
                        <a:pos x="25" y="230"/>
                      </a:cxn>
                      <a:cxn ang="0">
                        <a:pos x="35" y="246"/>
                      </a:cxn>
                      <a:cxn ang="0">
                        <a:pos x="37" y="252"/>
                      </a:cxn>
                      <a:cxn ang="0">
                        <a:pos x="51" y="284"/>
                      </a:cxn>
                      <a:cxn ang="0">
                        <a:pos x="81" y="332"/>
                      </a:cxn>
                      <a:cxn ang="0">
                        <a:pos x="99" y="366"/>
                      </a:cxn>
                      <a:cxn ang="0">
                        <a:pos x="111" y="402"/>
                      </a:cxn>
                      <a:cxn ang="0">
                        <a:pos x="117" y="426"/>
                      </a:cxn>
                      <a:cxn ang="0">
                        <a:pos x="127" y="464"/>
                      </a:cxn>
                      <a:cxn ang="0">
                        <a:pos x="141" y="546"/>
                      </a:cxn>
                      <a:cxn ang="0">
                        <a:pos x="159" y="608"/>
                      </a:cxn>
                      <a:cxn ang="0">
                        <a:pos x="167" y="626"/>
                      </a:cxn>
                      <a:cxn ang="0">
                        <a:pos x="185" y="636"/>
                      </a:cxn>
                      <a:cxn ang="0">
                        <a:pos x="217" y="706"/>
                      </a:cxn>
                      <a:cxn ang="0">
                        <a:pos x="231" y="752"/>
                      </a:cxn>
                      <a:cxn ang="0">
                        <a:pos x="253" y="788"/>
                      </a:cxn>
                      <a:cxn ang="0">
                        <a:pos x="255" y="832"/>
                      </a:cxn>
                      <a:cxn ang="0">
                        <a:pos x="273" y="842"/>
                      </a:cxn>
                      <a:cxn ang="0">
                        <a:pos x="323" y="858"/>
                      </a:cxn>
                      <a:cxn ang="0">
                        <a:pos x="495" y="844"/>
                      </a:cxn>
                      <a:cxn ang="0">
                        <a:pos x="531" y="836"/>
                      </a:cxn>
                      <a:cxn ang="0">
                        <a:pos x="547" y="816"/>
                      </a:cxn>
                      <a:cxn ang="0">
                        <a:pos x="583" y="800"/>
                      </a:cxn>
                      <a:cxn ang="0">
                        <a:pos x="605" y="780"/>
                      </a:cxn>
                      <a:cxn ang="0">
                        <a:pos x="615" y="766"/>
                      </a:cxn>
                    </a:cxnLst>
                    <a:rect l="txL" t="txT" r="txR" b="txB"/>
                    <a:pathLst>
                      <a:path w="615" h="858">
                        <a:moveTo>
                          <a:pt x="57" y="0"/>
                        </a:moveTo>
                        <a:cubicBezTo>
                          <a:pt x="56" y="7"/>
                          <a:pt x="58" y="14"/>
                          <a:pt x="55" y="20"/>
                        </a:cubicBezTo>
                        <a:cubicBezTo>
                          <a:pt x="54" y="23"/>
                          <a:pt x="48" y="20"/>
                          <a:pt x="47" y="22"/>
                        </a:cubicBezTo>
                        <a:cubicBezTo>
                          <a:pt x="32" y="49"/>
                          <a:pt x="55" y="31"/>
                          <a:pt x="39" y="42"/>
                        </a:cubicBezTo>
                        <a:cubicBezTo>
                          <a:pt x="34" y="49"/>
                          <a:pt x="31" y="58"/>
                          <a:pt x="27" y="66"/>
                        </a:cubicBezTo>
                        <a:cubicBezTo>
                          <a:pt x="25" y="70"/>
                          <a:pt x="23" y="78"/>
                          <a:pt x="23" y="78"/>
                        </a:cubicBezTo>
                        <a:cubicBezTo>
                          <a:pt x="21" y="98"/>
                          <a:pt x="24" y="119"/>
                          <a:pt x="13" y="136"/>
                        </a:cubicBezTo>
                        <a:cubicBezTo>
                          <a:pt x="12" y="154"/>
                          <a:pt x="10" y="167"/>
                          <a:pt x="7" y="184"/>
                        </a:cubicBezTo>
                        <a:cubicBezTo>
                          <a:pt x="9" y="215"/>
                          <a:pt x="0" y="224"/>
                          <a:pt x="25" y="230"/>
                        </a:cubicBezTo>
                        <a:cubicBezTo>
                          <a:pt x="35" y="236"/>
                          <a:pt x="30" y="232"/>
                          <a:pt x="35" y="246"/>
                        </a:cubicBezTo>
                        <a:cubicBezTo>
                          <a:pt x="36" y="248"/>
                          <a:pt x="37" y="252"/>
                          <a:pt x="37" y="252"/>
                        </a:cubicBezTo>
                        <a:cubicBezTo>
                          <a:pt x="39" y="279"/>
                          <a:pt x="37" y="270"/>
                          <a:pt x="51" y="284"/>
                        </a:cubicBezTo>
                        <a:cubicBezTo>
                          <a:pt x="57" y="303"/>
                          <a:pt x="76" y="316"/>
                          <a:pt x="81" y="332"/>
                        </a:cubicBezTo>
                        <a:cubicBezTo>
                          <a:pt x="86" y="346"/>
                          <a:pt x="86" y="357"/>
                          <a:pt x="99" y="366"/>
                        </a:cubicBezTo>
                        <a:cubicBezTo>
                          <a:pt x="101" y="379"/>
                          <a:pt x="99" y="394"/>
                          <a:pt x="111" y="402"/>
                        </a:cubicBezTo>
                        <a:cubicBezTo>
                          <a:pt x="114" y="410"/>
                          <a:pt x="114" y="418"/>
                          <a:pt x="117" y="426"/>
                        </a:cubicBezTo>
                        <a:cubicBezTo>
                          <a:pt x="118" y="441"/>
                          <a:pt x="119" y="452"/>
                          <a:pt x="127" y="464"/>
                        </a:cubicBezTo>
                        <a:cubicBezTo>
                          <a:pt x="128" y="491"/>
                          <a:pt x="124" y="523"/>
                          <a:pt x="141" y="546"/>
                        </a:cubicBezTo>
                        <a:cubicBezTo>
                          <a:pt x="147" y="565"/>
                          <a:pt x="137" y="601"/>
                          <a:pt x="159" y="608"/>
                        </a:cubicBezTo>
                        <a:cubicBezTo>
                          <a:pt x="165" y="618"/>
                          <a:pt x="162" y="612"/>
                          <a:pt x="167" y="626"/>
                        </a:cubicBezTo>
                        <a:cubicBezTo>
                          <a:pt x="168" y="629"/>
                          <a:pt x="182" y="634"/>
                          <a:pt x="185" y="636"/>
                        </a:cubicBezTo>
                        <a:cubicBezTo>
                          <a:pt x="191" y="653"/>
                          <a:pt x="203" y="697"/>
                          <a:pt x="217" y="706"/>
                        </a:cubicBezTo>
                        <a:cubicBezTo>
                          <a:pt x="223" y="723"/>
                          <a:pt x="218" y="739"/>
                          <a:pt x="231" y="752"/>
                        </a:cubicBezTo>
                        <a:cubicBezTo>
                          <a:pt x="235" y="765"/>
                          <a:pt x="248" y="774"/>
                          <a:pt x="253" y="788"/>
                        </a:cubicBezTo>
                        <a:cubicBezTo>
                          <a:pt x="254" y="803"/>
                          <a:pt x="252" y="818"/>
                          <a:pt x="255" y="832"/>
                        </a:cubicBezTo>
                        <a:cubicBezTo>
                          <a:pt x="256" y="839"/>
                          <a:pt x="273" y="842"/>
                          <a:pt x="273" y="842"/>
                        </a:cubicBezTo>
                        <a:cubicBezTo>
                          <a:pt x="278" y="858"/>
                          <a:pt x="311" y="857"/>
                          <a:pt x="323" y="858"/>
                        </a:cubicBezTo>
                        <a:cubicBezTo>
                          <a:pt x="395" y="856"/>
                          <a:pt x="421" y="846"/>
                          <a:pt x="495" y="844"/>
                        </a:cubicBezTo>
                        <a:cubicBezTo>
                          <a:pt x="510" y="840"/>
                          <a:pt x="511" y="838"/>
                          <a:pt x="531" y="836"/>
                        </a:cubicBezTo>
                        <a:cubicBezTo>
                          <a:pt x="542" y="832"/>
                          <a:pt x="541" y="821"/>
                          <a:pt x="547" y="816"/>
                        </a:cubicBezTo>
                        <a:cubicBezTo>
                          <a:pt x="551" y="813"/>
                          <a:pt x="577" y="802"/>
                          <a:pt x="583" y="800"/>
                        </a:cubicBezTo>
                        <a:cubicBezTo>
                          <a:pt x="588" y="792"/>
                          <a:pt x="597" y="785"/>
                          <a:pt x="605" y="780"/>
                        </a:cubicBezTo>
                        <a:cubicBezTo>
                          <a:pt x="607" y="773"/>
                          <a:pt x="612" y="772"/>
                          <a:pt x="615" y="766"/>
                        </a:cubicBezTo>
                      </a:path>
                    </a:pathLst>
                  </a:custGeom>
                  <a:noFill/>
                  <a:ln w="88900" cap="flat" cmpd="sng">
                    <a:solidFill>
                      <a:srgbClr val="FF0000">
                        <a:alpha val="100000"/>
                      </a:srgbClr>
                    </a:solidFill>
                    <a:prstDash val="solid"/>
                    <a:round/>
                    <a:headEnd type="none" w="med" len="med"/>
                    <a:tailEnd type="none" w="med" len="med"/>
                  </a:ln>
                </p:spPr>
                <p:txBody>
                  <a:bodyPr/>
                  <a:lstStyle/>
                  <a:p>
                    <a:endParaRPr lang="en-US"/>
                  </a:p>
                </p:txBody>
              </p:sp>
            </p:grpSp>
            <p:sp>
              <p:nvSpPr>
                <p:cNvPr id="30738" name="Freeform 28"/>
                <p:cNvSpPr/>
                <p:nvPr/>
              </p:nvSpPr>
              <p:spPr>
                <a:xfrm>
                  <a:off x="4684" y="1044"/>
                  <a:ext cx="553" cy="784"/>
                </a:xfrm>
                <a:custGeom>
                  <a:avLst/>
                  <a:gdLst>
                    <a:gd name="txL" fmla="*/ 0 w 553"/>
                    <a:gd name="txT" fmla="*/ 0 h 784"/>
                    <a:gd name="txR" fmla="*/ 553 w 553"/>
                    <a:gd name="txB" fmla="*/ 784 h 784"/>
                  </a:gdLst>
                  <a:ahLst/>
                  <a:cxnLst>
                    <a:cxn ang="0">
                      <a:pos x="0" y="18"/>
                    </a:cxn>
                    <a:cxn ang="0">
                      <a:pos x="2" y="26"/>
                    </a:cxn>
                    <a:cxn ang="0">
                      <a:pos x="16" y="14"/>
                    </a:cxn>
                    <a:cxn ang="0">
                      <a:pos x="34" y="12"/>
                    </a:cxn>
                    <a:cxn ang="0">
                      <a:pos x="64" y="2"/>
                    </a:cxn>
                    <a:cxn ang="0">
                      <a:pos x="96" y="4"/>
                    </a:cxn>
                    <a:cxn ang="0">
                      <a:pos x="98" y="14"/>
                    </a:cxn>
                    <a:cxn ang="0">
                      <a:pos x="102" y="26"/>
                    </a:cxn>
                    <a:cxn ang="0">
                      <a:pos x="124" y="108"/>
                    </a:cxn>
                    <a:cxn ang="0">
                      <a:pos x="132" y="116"/>
                    </a:cxn>
                    <a:cxn ang="0">
                      <a:pos x="172" y="186"/>
                    </a:cxn>
                    <a:cxn ang="0">
                      <a:pos x="186" y="216"/>
                    </a:cxn>
                    <a:cxn ang="0">
                      <a:pos x="210" y="258"/>
                    </a:cxn>
                    <a:cxn ang="0">
                      <a:pos x="222" y="276"/>
                    </a:cxn>
                    <a:cxn ang="0">
                      <a:pos x="232" y="318"/>
                    </a:cxn>
                    <a:cxn ang="0">
                      <a:pos x="248" y="332"/>
                    </a:cxn>
                    <a:cxn ang="0">
                      <a:pos x="254" y="336"/>
                    </a:cxn>
                    <a:cxn ang="0">
                      <a:pos x="278" y="370"/>
                    </a:cxn>
                    <a:cxn ang="0">
                      <a:pos x="288" y="388"/>
                    </a:cxn>
                    <a:cxn ang="0">
                      <a:pos x="292" y="400"/>
                    </a:cxn>
                    <a:cxn ang="0">
                      <a:pos x="304" y="454"/>
                    </a:cxn>
                    <a:cxn ang="0">
                      <a:pos x="318" y="492"/>
                    </a:cxn>
                    <a:cxn ang="0">
                      <a:pos x="348" y="520"/>
                    </a:cxn>
                    <a:cxn ang="0">
                      <a:pos x="364" y="552"/>
                    </a:cxn>
                    <a:cxn ang="0">
                      <a:pos x="384" y="588"/>
                    </a:cxn>
                    <a:cxn ang="0">
                      <a:pos x="414" y="626"/>
                    </a:cxn>
                    <a:cxn ang="0">
                      <a:pos x="430" y="640"/>
                    </a:cxn>
                    <a:cxn ang="0">
                      <a:pos x="438" y="652"/>
                    </a:cxn>
                    <a:cxn ang="0">
                      <a:pos x="450" y="660"/>
                    </a:cxn>
                    <a:cxn ang="0">
                      <a:pos x="470" y="680"/>
                    </a:cxn>
                    <a:cxn ang="0">
                      <a:pos x="498" y="706"/>
                    </a:cxn>
                    <a:cxn ang="0">
                      <a:pos x="508" y="724"/>
                    </a:cxn>
                    <a:cxn ang="0">
                      <a:pos x="526" y="730"/>
                    </a:cxn>
                    <a:cxn ang="0">
                      <a:pos x="538" y="754"/>
                    </a:cxn>
                    <a:cxn ang="0">
                      <a:pos x="526" y="778"/>
                    </a:cxn>
                    <a:cxn ang="0">
                      <a:pos x="542" y="784"/>
                    </a:cxn>
                  </a:cxnLst>
                  <a:rect l="txL" t="txT" r="txR" b="txB"/>
                  <a:pathLst>
                    <a:path w="553" h="784">
                      <a:moveTo>
                        <a:pt x="0" y="18"/>
                      </a:moveTo>
                      <a:cubicBezTo>
                        <a:pt x="1" y="21"/>
                        <a:pt x="1" y="24"/>
                        <a:pt x="2" y="26"/>
                      </a:cubicBezTo>
                      <a:cubicBezTo>
                        <a:pt x="12" y="43"/>
                        <a:pt x="10" y="16"/>
                        <a:pt x="16" y="14"/>
                      </a:cubicBezTo>
                      <a:cubicBezTo>
                        <a:pt x="22" y="12"/>
                        <a:pt x="28" y="13"/>
                        <a:pt x="34" y="12"/>
                      </a:cubicBezTo>
                      <a:cubicBezTo>
                        <a:pt x="46" y="8"/>
                        <a:pt x="55" y="11"/>
                        <a:pt x="64" y="2"/>
                      </a:cubicBezTo>
                      <a:cubicBezTo>
                        <a:pt x="75" y="3"/>
                        <a:pt x="86" y="0"/>
                        <a:pt x="96" y="4"/>
                      </a:cubicBezTo>
                      <a:cubicBezTo>
                        <a:pt x="99" y="5"/>
                        <a:pt x="97" y="11"/>
                        <a:pt x="98" y="14"/>
                      </a:cubicBezTo>
                      <a:cubicBezTo>
                        <a:pt x="99" y="18"/>
                        <a:pt x="102" y="26"/>
                        <a:pt x="102" y="26"/>
                      </a:cubicBezTo>
                      <a:cubicBezTo>
                        <a:pt x="104" y="64"/>
                        <a:pt x="113" y="75"/>
                        <a:pt x="124" y="108"/>
                      </a:cubicBezTo>
                      <a:cubicBezTo>
                        <a:pt x="118" y="117"/>
                        <a:pt x="123" y="119"/>
                        <a:pt x="132" y="116"/>
                      </a:cubicBezTo>
                      <a:cubicBezTo>
                        <a:pt x="154" y="138"/>
                        <a:pt x="162" y="157"/>
                        <a:pt x="172" y="186"/>
                      </a:cubicBezTo>
                      <a:cubicBezTo>
                        <a:pt x="175" y="196"/>
                        <a:pt x="182" y="205"/>
                        <a:pt x="186" y="216"/>
                      </a:cubicBezTo>
                      <a:cubicBezTo>
                        <a:pt x="191" y="230"/>
                        <a:pt x="203" y="245"/>
                        <a:pt x="210" y="258"/>
                      </a:cubicBezTo>
                      <a:cubicBezTo>
                        <a:pt x="214" y="264"/>
                        <a:pt x="222" y="276"/>
                        <a:pt x="222" y="276"/>
                      </a:cubicBezTo>
                      <a:cubicBezTo>
                        <a:pt x="224" y="309"/>
                        <a:pt x="222" y="299"/>
                        <a:pt x="232" y="318"/>
                      </a:cubicBezTo>
                      <a:cubicBezTo>
                        <a:pt x="236" y="326"/>
                        <a:pt x="239" y="326"/>
                        <a:pt x="248" y="332"/>
                      </a:cubicBezTo>
                      <a:cubicBezTo>
                        <a:pt x="250" y="333"/>
                        <a:pt x="254" y="336"/>
                        <a:pt x="254" y="336"/>
                      </a:cubicBezTo>
                      <a:cubicBezTo>
                        <a:pt x="262" y="348"/>
                        <a:pt x="266" y="362"/>
                        <a:pt x="278" y="370"/>
                      </a:cubicBezTo>
                      <a:cubicBezTo>
                        <a:pt x="282" y="375"/>
                        <a:pt x="285" y="382"/>
                        <a:pt x="288" y="388"/>
                      </a:cubicBezTo>
                      <a:cubicBezTo>
                        <a:pt x="290" y="392"/>
                        <a:pt x="292" y="400"/>
                        <a:pt x="292" y="400"/>
                      </a:cubicBezTo>
                      <a:cubicBezTo>
                        <a:pt x="294" y="426"/>
                        <a:pt x="297" y="433"/>
                        <a:pt x="304" y="454"/>
                      </a:cubicBezTo>
                      <a:cubicBezTo>
                        <a:pt x="306" y="470"/>
                        <a:pt x="304" y="483"/>
                        <a:pt x="318" y="492"/>
                      </a:cubicBezTo>
                      <a:cubicBezTo>
                        <a:pt x="329" y="509"/>
                        <a:pt x="332" y="510"/>
                        <a:pt x="348" y="520"/>
                      </a:cubicBezTo>
                      <a:cubicBezTo>
                        <a:pt x="355" y="531"/>
                        <a:pt x="353" y="545"/>
                        <a:pt x="364" y="552"/>
                      </a:cubicBezTo>
                      <a:cubicBezTo>
                        <a:pt x="372" y="563"/>
                        <a:pt x="376" y="577"/>
                        <a:pt x="384" y="588"/>
                      </a:cubicBezTo>
                      <a:cubicBezTo>
                        <a:pt x="387" y="613"/>
                        <a:pt x="389" y="621"/>
                        <a:pt x="414" y="626"/>
                      </a:cubicBezTo>
                      <a:cubicBezTo>
                        <a:pt x="421" y="630"/>
                        <a:pt x="423" y="636"/>
                        <a:pt x="430" y="640"/>
                      </a:cubicBezTo>
                      <a:cubicBezTo>
                        <a:pt x="433" y="644"/>
                        <a:pt x="435" y="648"/>
                        <a:pt x="438" y="652"/>
                      </a:cubicBezTo>
                      <a:cubicBezTo>
                        <a:pt x="441" y="656"/>
                        <a:pt x="450" y="660"/>
                        <a:pt x="450" y="660"/>
                      </a:cubicBezTo>
                      <a:cubicBezTo>
                        <a:pt x="455" y="667"/>
                        <a:pt x="463" y="675"/>
                        <a:pt x="470" y="680"/>
                      </a:cubicBezTo>
                      <a:cubicBezTo>
                        <a:pt x="477" y="690"/>
                        <a:pt x="488" y="699"/>
                        <a:pt x="498" y="706"/>
                      </a:cubicBezTo>
                      <a:cubicBezTo>
                        <a:pt x="501" y="710"/>
                        <a:pt x="504" y="721"/>
                        <a:pt x="508" y="724"/>
                      </a:cubicBezTo>
                      <a:cubicBezTo>
                        <a:pt x="513" y="727"/>
                        <a:pt x="526" y="730"/>
                        <a:pt x="526" y="730"/>
                      </a:cubicBezTo>
                      <a:cubicBezTo>
                        <a:pt x="531" y="737"/>
                        <a:pt x="535" y="746"/>
                        <a:pt x="538" y="754"/>
                      </a:cubicBezTo>
                      <a:cubicBezTo>
                        <a:pt x="536" y="767"/>
                        <a:pt x="533" y="768"/>
                        <a:pt x="526" y="778"/>
                      </a:cubicBezTo>
                      <a:cubicBezTo>
                        <a:pt x="526" y="778"/>
                        <a:pt x="553" y="778"/>
                        <a:pt x="542" y="784"/>
                      </a:cubicBezTo>
                    </a:path>
                  </a:pathLst>
                </a:custGeom>
                <a:noFill/>
                <a:ln w="88900" cap="flat" cmpd="sng">
                  <a:solidFill>
                    <a:srgbClr val="FF0000">
                      <a:alpha val="100000"/>
                    </a:srgbClr>
                  </a:solidFill>
                  <a:prstDash val="solid"/>
                  <a:round/>
                  <a:headEnd type="none" w="med" len="med"/>
                  <a:tailEnd type="none" w="med" len="med"/>
                </a:ln>
              </p:spPr>
              <p:txBody>
                <a:bodyPr/>
                <a:lstStyle/>
                <a:p>
                  <a:endParaRPr lang="en-US"/>
                </a:p>
              </p:txBody>
            </p:sp>
          </p:grpSp>
          <p:sp>
            <p:nvSpPr>
              <p:cNvPr id="30736" name="Freeform 29"/>
              <p:cNvSpPr/>
              <p:nvPr/>
            </p:nvSpPr>
            <p:spPr>
              <a:xfrm>
                <a:off x="5068" y="1804"/>
                <a:ext cx="444" cy="950"/>
              </a:xfrm>
              <a:custGeom>
                <a:avLst/>
                <a:gdLst>
                  <a:gd name="txL" fmla="*/ 0 w 444"/>
                  <a:gd name="txT" fmla="*/ 0 h 950"/>
                  <a:gd name="txR" fmla="*/ 444 w 444"/>
                  <a:gd name="txB" fmla="*/ 950 h 950"/>
                </a:gdLst>
                <a:ahLst/>
                <a:cxnLst>
                  <a:cxn ang="0">
                    <a:pos x="158" y="18"/>
                  </a:cxn>
                  <a:cxn ang="0">
                    <a:pos x="168" y="28"/>
                  </a:cxn>
                  <a:cxn ang="0">
                    <a:pos x="178" y="46"/>
                  </a:cxn>
                  <a:cxn ang="0">
                    <a:pos x="190" y="54"/>
                  </a:cxn>
                  <a:cxn ang="0">
                    <a:pos x="278" y="42"/>
                  </a:cxn>
                  <a:cxn ang="0">
                    <a:pos x="332" y="24"/>
                  </a:cxn>
                  <a:cxn ang="0">
                    <a:pos x="378" y="6"/>
                  </a:cxn>
                  <a:cxn ang="0">
                    <a:pos x="402" y="0"/>
                  </a:cxn>
                  <a:cxn ang="0">
                    <a:pos x="422" y="16"/>
                  </a:cxn>
                  <a:cxn ang="0">
                    <a:pos x="402" y="136"/>
                  </a:cxn>
                  <a:cxn ang="0">
                    <a:pos x="384" y="188"/>
                  </a:cxn>
                  <a:cxn ang="0">
                    <a:pos x="358" y="232"/>
                  </a:cxn>
                  <a:cxn ang="0">
                    <a:pos x="348" y="270"/>
                  </a:cxn>
                  <a:cxn ang="0">
                    <a:pos x="322" y="298"/>
                  </a:cxn>
                  <a:cxn ang="0">
                    <a:pos x="310" y="326"/>
                  </a:cxn>
                  <a:cxn ang="0">
                    <a:pos x="262" y="360"/>
                  </a:cxn>
                  <a:cxn ang="0">
                    <a:pos x="226" y="404"/>
                  </a:cxn>
                  <a:cxn ang="0">
                    <a:pos x="196" y="426"/>
                  </a:cxn>
                  <a:cxn ang="0">
                    <a:pos x="166" y="440"/>
                  </a:cxn>
                  <a:cxn ang="0">
                    <a:pos x="162" y="446"/>
                  </a:cxn>
                  <a:cxn ang="0">
                    <a:pos x="156" y="448"/>
                  </a:cxn>
                  <a:cxn ang="0">
                    <a:pos x="136" y="484"/>
                  </a:cxn>
                  <a:cxn ang="0">
                    <a:pos x="128" y="508"/>
                  </a:cxn>
                  <a:cxn ang="0">
                    <a:pos x="116" y="516"/>
                  </a:cxn>
                  <a:cxn ang="0">
                    <a:pos x="98" y="536"/>
                  </a:cxn>
                  <a:cxn ang="0">
                    <a:pos x="80" y="558"/>
                  </a:cxn>
                  <a:cxn ang="0">
                    <a:pos x="52" y="598"/>
                  </a:cxn>
                  <a:cxn ang="0">
                    <a:pos x="28" y="626"/>
                  </a:cxn>
                  <a:cxn ang="0">
                    <a:pos x="12" y="670"/>
                  </a:cxn>
                  <a:cxn ang="0">
                    <a:pos x="6" y="692"/>
                  </a:cxn>
                  <a:cxn ang="0">
                    <a:pos x="0" y="710"/>
                  </a:cxn>
                  <a:cxn ang="0">
                    <a:pos x="12" y="760"/>
                  </a:cxn>
                  <a:cxn ang="0">
                    <a:pos x="26" y="830"/>
                  </a:cxn>
                  <a:cxn ang="0">
                    <a:pos x="34" y="856"/>
                  </a:cxn>
                  <a:cxn ang="0">
                    <a:pos x="38" y="868"/>
                  </a:cxn>
                  <a:cxn ang="0">
                    <a:pos x="48" y="926"/>
                  </a:cxn>
                  <a:cxn ang="0">
                    <a:pos x="50" y="948"/>
                  </a:cxn>
                  <a:cxn ang="0">
                    <a:pos x="46" y="942"/>
                  </a:cxn>
                  <a:cxn ang="0">
                    <a:pos x="32" y="928"/>
                  </a:cxn>
                </a:cxnLst>
                <a:rect l="txL" t="txT" r="txR" b="txB"/>
                <a:pathLst>
                  <a:path w="444" h="950">
                    <a:moveTo>
                      <a:pt x="158" y="18"/>
                    </a:moveTo>
                    <a:cubicBezTo>
                      <a:pt x="169" y="34"/>
                      <a:pt x="155" y="15"/>
                      <a:pt x="168" y="28"/>
                    </a:cubicBezTo>
                    <a:cubicBezTo>
                      <a:pt x="173" y="33"/>
                      <a:pt x="172" y="41"/>
                      <a:pt x="178" y="46"/>
                    </a:cubicBezTo>
                    <a:cubicBezTo>
                      <a:pt x="182" y="49"/>
                      <a:pt x="190" y="54"/>
                      <a:pt x="190" y="54"/>
                    </a:cubicBezTo>
                    <a:cubicBezTo>
                      <a:pt x="256" y="52"/>
                      <a:pt x="235" y="48"/>
                      <a:pt x="278" y="42"/>
                    </a:cubicBezTo>
                    <a:cubicBezTo>
                      <a:pt x="304" y="25"/>
                      <a:pt x="299" y="27"/>
                      <a:pt x="332" y="24"/>
                    </a:cubicBezTo>
                    <a:cubicBezTo>
                      <a:pt x="348" y="19"/>
                      <a:pt x="361" y="9"/>
                      <a:pt x="378" y="6"/>
                    </a:cubicBezTo>
                    <a:cubicBezTo>
                      <a:pt x="386" y="5"/>
                      <a:pt x="402" y="0"/>
                      <a:pt x="402" y="0"/>
                    </a:cubicBezTo>
                    <a:cubicBezTo>
                      <a:pt x="422" y="3"/>
                      <a:pt x="417" y="1"/>
                      <a:pt x="422" y="16"/>
                    </a:cubicBezTo>
                    <a:cubicBezTo>
                      <a:pt x="421" y="82"/>
                      <a:pt x="444" y="108"/>
                      <a:pt x="402" y="136"/>
                    </a:cubicBezTo>
                    <a:cubicBezTo>
                      <a:pt x="391" y="152"/>
                      <a:pt x="391" y="171"/>
                      <a:pt x="384" y="188"/>
                    </a:cubicBezTo>
                    <a:cubicBezTo>
                      <a:pt x="378" y="203"/>
                      <a:pt x="367" y="218"/>
                      <a:pt x="358" y="232"/>
                    </a:cubicBezTo>
                    <a:cubicBezTo>
                      <a:pt x="352" y="241"/>
                      <a:pt x="356" y="262"/>
                      <a:pt x="348" y="270"/>
                    </a:cubicBezTo>
                    <a:cubicBezTo>
                      <a:pt x="339" y="279"/>
                      <a:pt x="332" y="291"/>
                      <a:pt x="322" y="298"/>
                    </a:cubicBezTo>
                    <a:cubicBezTo>
                      <a:pt x="316" y="306"/>
                      <a:pt x="316" y="318"/>
                      <a:pt x="310" y="326"/>
                    </a:cubicBezTo>
                    <a:cubicBezTo>
                      <a:pt x="302" y="338"/>
                      <a:pt x="276" y="356"/>
                      <a:pt x="262" y="360"/>
                    </a:cubicBezTo>
                    <a:cubicBezTo>
                      <a:pt x="245" y="372"/>
                      <a:pt x="241" y="392"/>
                      <a:pt x="226" y="404"/>
                    </a:cubicBezTo>
                    <a:cubicBezTo>
                      <a:pt x="216" y="411"/>
                      <a:pt x="206" y="419"/>
                      <a:pt x="196" y="426"/>
                    </a:cubicBezTo>
                    <a:cubicBezTo>
                      <a:pt x="187" y="432"/>
                      <a:pt x="175" y="434"/>
                      <a:pt x="166" y="440"/>
                    </a:cubicBezTo>
                    <a:cubicBezTo>
                      <a:pt x="165" y="442"/>
                      <a:pt x="164" y="444"/>
                      <a:pt x="162" y="446"/>
                    </a:cubicBezTo>
                    <a:cubicBezTo>
                      <a:pt x="160" y="447"/>
                      <a:pt x="157" y="447"/>
                      <a:pt x="156" y="448"/>
                    </a:cubicBezTo>
                    <a:cubicBezTo>
                      <a:pt x="145" y="459"/>
                      <a:pt x="144" y="472"/>
                      <a:pt x="136" y="484"/>
                    </a:cubicBezTo>
                    <a:cubicBezTo>
                      <a:pt x="135" y="491"/>
                      <a:pt x="134" y="502"/>
                      <a:pt x="128" y="508"/>
                    </a:cubicBezTo>
                    <a:cubicBezTo>
                      <a:pt x="124" y="511"/>
                      <a:pt x="116" y="516"/>
                      <a:pt x="116" y="516"/>
                    </a:cubicBezTo>
                    <a:cubicBezTo>
                      <a:pt x="111" y="523"/>
                      <a:pt x="105" y="531"/>
                      <a:pt x="98" y="536"/>
                    </a:cubicBezTo>
                    <a:cubicBezTo>
                      <a:pt x="92" y="545"/>
                      <a:pt x="89" y="552"/>
                      <a:pt x="80" y="558"/>
                    </a:cubicBezTo>
                    <a:cubicBezTo>
                      <a:pt x="74" y="575"/>
                      <a:pt x="67" y="588"/>
                      <a:pt x="52" y="598"/>
                    </a:cubicBezTo>
                    <a:cubicBezTo>
                      <a:pt x="48" y="610"/>
                      <a:pt x="37" y="617"/>
                      <a:pt x="28" y="626"/>
                    </a:cubicBezTo>
                    <a:cubicBezTo>
                      <a:pt x="23" y="640"/>
                      <a:pt x="20" y="658"/>
                      <a:pt x="12" y="670"/>
                    </a:cubicBezTo>
                    <a:cubicBezTo>
                      <a:pt x="10" y="677"/>
                      <a:pt x="8" y="685"/>
                      <a:pt x="6" y="692"/>
                    </a:cubicBezTo>
                    <a:cubicBezTo>
                      <a:pt x="4" y="698"/>
                      <a:pt x="0" y="710"/>
                      <a:pt x="0" y="710"/>
                    </a:cubicBezTo>
                    <a:cubicBezTo>
                      <a:pt x="4" y="727"/>
                      <a:pt x="2" y="745"/>
                      <a:pt x="12" y="760"/>
                    </a:cubicBezTo>
                    <a:cubicBezTo>
                      <a:pt x="14" y="784"/>
                      <a:pt x="12" y="809"/>
                      <a:pt x="26" y="830"/>
                    </a:cubicBezTo>
                    <a:cubicBezTo>
                      <a:pt x="28" y="843"/>
                      <a:pt x="29" y="845"/>
                      <a:pt x="34" y="856"/>
                    </a:cubicBezTo>
                    <a:cubicBezTo>
                      <a:pt x="36" y="860"/>
                      <a:pt x="38" y="868"/>
                      <a:pt x="38" y="868"/>
                    </a:cubicBezTo>
                    <a:cubicBezTo>
                      <a:pt x="41" y="943"/>
                      <a:pt x="37" y="894"/>
                      <a:pt x="48" y="926"/>
                    </a:cubicBezTo>
                    <a:cubicBezTo>
                      <a:pt x="49" y="933"/>
                      <a:pt x="51" y="941"/>
                      <a:pt x="50" y="948"/>
                    </a:cubicBezTo>
                    <a:cubicBezTo>
                      <a:pt x="50" y="950"/>
                      <a:pt x="48" y="944"/>
                      <a:pt x="46" y="942"/>
                    </a:cubicBezTo>
                    <a:cubicBezTo>
                      <a:pt x="42" y="937"/>
                      <a:pt x="32" y="928"/>
                      <a:pt x="32" y="928"/>
                    </a:cubicBezTo>
                  </a:path>
                </a:pathLst>
              </a:custGeom>
              <a:noFill/>
              <a:ln w="88900" cap="flat" cmpd="sng">
                <a:solidFill>
                  <a:srgbClr val="FF0000">
                    <a:alpha val="100000"/>
                  </a:srgbClr>
                </a:solidFill>
                <a:prstDash val="solid"/>
                <a:round/>
                <a:headEnd type="none" w="med" len="med"/>
                <a:tailEnd type="none" w="med" len="med"/>
              </a:ln>
            </p:spPr>
            <p:txBody>
              <a:bodyPr/>
              <a:lstStyle/>
              <a:p>
                <a:endParaRPr lang="en-US"/>
              </a:p>
            </p:txBody>
          </p:sp>
        </p:grpSp>
        <p:sp>
          <p:nvSpPr>
            <p:cNvPr id="30733" name="Freeform 30"/>
            <p:cNvSpPr/>
            <p:nvPr/>
          </p:nvSpPr>
          <p:spPr>
            <a:xfrm>
              <a:off x="4712" y="2752"/>
              <a:ext cx="439" cy="764"/>
            </a:xfrm>
            <a:custGeom>
              <a:avLst/>
              <a:gdLst>
                <a:gd name="txL" fmla="*/ 0 w 439"/>
                <a:gd name="txT" fmla="*/ 0 h 764"/>
                <a:gd name="txR" fmla="*/ 439 w 439"/>
                <a:gd name="txB" fmla="*/ 764 h 764"/>
              </a:gdLst>
              <a:ahLst/>
              <a:cxnLst>
                <a:cxn ang="0">
                  <a:pos x="412" y="0"/>
                </a:cxn>
                <a:cxn ang="0">
                  <a:pos x="420" y="18"/>
                </a:cxn>
                <a:cxn ang="0">
                  <a:pos x="432" y="94"/>
                </a:cxn>
                <a:cxn ang="0">
                  <a:pos x="420" y="146"/>
                </a:cxn>
                <a:cxn ang="0">
                  <a:pos x="402" y="182"/>
                </a:cxn>
                <a:cxn ang="0">
                  <a:pos x="384" y="188"/>
                </a:cxn>
                <a:cxn ang="0">
                  <a:pos x="372" y="192"/>
                </a:cxn>
                <a:cxn ang="0">
                  <a:pos x="340" y="218"/>
                </a:cxn>
                <a:cxn ang="0">
                  <a:pos x="288" y="238"/>
                </a:cxn>
                <a:cxn ang="0">
                  <a:pos x="272" y="260"/>
                </a:cxn>
                <a:cxn ang="0">
                  <a:pos x="254" y="274"/>
                </a:cxn>
                <a:cxn ang="0">
                  <a:pos x="220" y="300"/>
                </a:cxn>
                <a:cxn ang="0">
                  <a:pos x="192" y="310"/>
                </a:cxn>
                <a:cxn ang="0">
                  <a:pos x="190" y="316"/>
                </a:cxn>
                <a:cxn ang="0">
                  <a:pos x="186" y="322"/>
                </a:cxn>
                <a:cxn ang="0">
                  <a:pos x="182" y="334"/>
                </a:cxn>
                <a:cxn ang="0">
                  <a:pos x="188" y="390"/>
                </a:cxn>
                <a:cxn ang="0">
                  <a:pos x="196" y="402"/>
                </a:cxn>
                <a:cxn ang="0">
                  <a:pos x="198" y="510"/>
                </a:cxn>
                <a:cxn ang="0">
                  <a:pos x="178" y="532"/>
                </a:cxn>
                <a:cxn ang="0">
                  <a:pos x="132" y="542"/>
                </a:cxn>
                <a:cxn ang="0">
                  <a:pos x="110" y="574"/>
                </a:cxn>
                <a:cxn ang="0">
                  <a:pos x="104" y="612"/>
                </a:cxn>
                <a:cxn ang="0">
                  <a:pos x="92" y="630"/>
                </a:cxn>
                <a:cxn ang="0">
                  <a:pos x="86" y="674"/>
                </a:cxn>
                <a:cxn ang="0">
                  <a:pos x="56" y="694"/>
                </a:cxn>
                <a:cxn ang="0">
                  <a:pos x="44" y="702"/>
                </a:cxn>
                <a:cxn ang="0">
                  <a:pos x="34" y="712"/>
                </a:cxn>
                <a:cxn ang="0">
                  <a:pos x="28" y="742"/>
                </a:cxn>
                <a:cxn ang="0">
                  <a:pos x="0" y="764"/>
                </a:cxn>
              </a:cxnLst>
              <a:rect l="txL" t="txT" r="txR" b="txB"/>
              <a:pathLst>
                <a:path w="439" h="764">
                  <a:moveTo>
                    <a:pt x="412" y="0"/>
                  </a:moveTo>
                  <a:cubicBezTo>
                    <a:pt x="416" y="5"/>
                    <a:pt x="420" y="18"/>
                    <a:pt x="420" y="18"/>
                  </a:cubicBezTo>
                  <a:cubicBezTo>
                    <a:pt x="423" y="129"/>
                    <a:pt x="410" y="60"/>
                    <a:pt x="432" y="94"/>
                  </a:cubicBezTo>
                  <a:cubicBezTo>
                    <a:pt x="431" y="122"/>
                    <a:pt x="439" y="133"/>
                    <a:pt x="420" y="146"/>
                  </a:cubicBezTo>
                  <a:cubicBezTo>
                    <a:pt x="415" y="154"/>
                    <a:pt x="411" y="177"/>
                    <a:pt x="402" y="182"/>
                  </a:cubicBezTo>
                  <a:cubicBezTo>
                    <a:pt x="402" y="182"/>
                    <a:pt x="387" y="187"/>
                    <a:pt x="384" y="188"/>
                  </a:cubicBezTo>
                  <a:cubicBezTo>
                    <a:pt x="380" y="189"/>
                    <a:pt x="372" y="192"/>
                    <a:pt x="372" y="192"/>
                  </a:cubicBezTo>
                  <a:cubicBezTo>
                    <a:pt x="360" y="209"/>
                    <a:pt x="356" y="207"/>
                    <a:pt x="340" y="218"/>
                  </a:cubicBezTo>
                  <a:cubicBezTo>
                    <a:pt x="324" y="243"/>
                    <a:pt x="321" y="236"/>
                    <a:pt x="288" y="238"/>
                  </a:cubicBezTo>
                  <a:cubicBezTo>
                    <a:pt x="280" y="243"/>
                    <a:pt x="278" y="251"/>
                    <a:pt x="272" y="260"/>
                  </a:cubicBezTo>
                  <a:cubicBezTo>
                    <a:pt x="269" y="265"/>
                    <a:pt x="259" y="271"/>
                    <a:pt x="254" y="274"/>
                  </a:cubicBezTo>
                  <a:cubicBezTo>
                    <a:pt x="248" y="283"/>
                    <a:pt x="230" y="295"/>
                    <a:pt x="220" y="300"/>
                  </a:cubicBezTo>
                  <a:cubicBezTo>
                    <a:pt x="211" y="305"/>
                    <a:pt x="201" y="304"/>
                    <a:pt x="192" y="310"/>
                  </a:cubicBezTo>
                  <a:cubicBezTo>
                    <a:pt x="191" y="312"/>
                    <a:pt x="191" y="314"/>
                    <a:pt x="190" y="316"/>
                  </a:cubicBezTo>
                  <a:cubicBezTo>
                    <a:pt x="189" y="318"/>
                    <a:pt x="187" y="320"/>
                    <a:pt x="186" y="322"/>
                  </a:cubicBezTo>
                  <a:cubicBezTo>
                    <a:pt x="184" y="326"/>
                    <a:pt x="182" y="334"/>
                    <a:pt x="182" y="334"/>
                  </a:cubicBezTo>
                  <a:cubicBezTo>
                    <a:pt x="184" y="350"/>
                    <a:pt x="185" y="377"/>
                    <a:pt x="188" y="390"/>
                  </a:cubicBezTo>
                  <a:cubicBezTo>
                    <a:pt x="189" y="395"/>
                    <a:pt x="196" y="402"/>
                    <a:pt x="196" y="402"/>
                  </a:cubicBezTo>
                  <a:cubicBezTo>
                    <a:pt x="204" y="443"/>
                    <a:pt x="202" y="442"/>
                    <a:pt x="198" y="510"/>
                  </a:cubicBezTo>
                  <a:cubicBezTo>
                    <a:pt x="197" y="520"/>
                    <a:pt x="178" y="532"/>
                    <a:pt x="178" y="532"/>
                  </a:cubicBezTo>
                  <a:cubicBezTo>
                    <a:pt x="169" y="545"/>
                    <a:pt x="146" y="541"/>
                    <a:pt x="132" y="542"/>
                  </a:cubicBezTo>
                  <a:cubicBezTo>
                    <a:pt x="119" y="551"/>
                    <a:pt x="122" y="566"/>
                    <a:pt x="110" y="574"/>
                  </a:cubicBezTo>
                  <a:cubicBezTo>
                    <a:pt x="106" y="586"/>
                    <a:pt x="110" y="601"/>
                    <a:pt x="104" y="612"/>
                  </a:cubicBezTo>
                  <a:cubicBezTo>
                    <a:pt x="100" y="618"/>
                    <a:pt x="92" y="630"/>
                    <a:pt x="92" y="630"/>
                  </a:cubicBezTo>
                  <a:cubicBezTo>
                    <a:pt x="92" y="632"/>
                    <a:pt x="97" y="665"/>
                    <a:pt x="86" y="674"/>
                  </a:cubicBezTo>
                  <a:cubicBezTo>
                    <a:pt x="77" y="682"/>
                    <a:pt x="66" y="688"/>
                    <a:pt x="56" y="694"/>
                  </a:cubicBezTo>
                  <a:cubicBezTo>
                    <a:pt x="52" y="696"/>
                    <a:pt x="44" y="702"/>
                    <a:pt x="44" y="702"/>
                  </a:cubicBezTo>
                  <a:cubicBezTo>
                    <a:pt x="41" y="706"/>
                    <a:pt x="36" y="708"/>
                    <a:pt x="34" y="712"/>
                  </a:cubicBezTo>
                  <a:cubicBezTo>
                    <a:pt x="29" y="720"/>
                    <a:pt x="35" y="735"/>
                    <a:pt x="28" y="742"/>
                  </a:cubicBezTo>
                  <a:cubicBezTo>
                    <a:pt x="16" y="754"/>
                    <a:pt x="11" y="750"/>
                    <a:pt x="0" y="764"/>
                  </a:cubicBezTo>
                </a:path>
              </a:pathLst>
            </a:custGeom>
            <a:noFill/>
            <a:ln w="88900" cap="flat" cmpd="sng">
              <a:solidFill>
                <a:srgbClr val="FF0000">
                  <a:alpha val="100000"/>
                </a:srgbClr>
              </a:solidFill>
              <a:prstDash val="solid"/>
              <a:round/>
              <a:headEnd type="none" w="med" len="med"/>
              <a:tailEnd type="none" w="med" len="med"/>
            </a:ln>
          </p:spPr>
          <p:txBody>
            <a:bodyPr/>
            <a:lstStyle/>
            <a:p>
              <a:endParaRPr lang="en-US"/>
            </a:p>
          </p:txBody>
        </p:sp>
        <p:sp>
          <p:nvSpPr>
            <p:cNvPr id="30734" name="Freeform 31"/>
            <p:cNvSpPr/>
            <p:nvPr/>
          </p:nvSpPr>
          <p:spPr>
            <a:xfrm>
              <a:off x="4690" y="3516"/>
              <a:ext cx="20" cy="34"/>
            </a:xfrm>
            <a:custGeom>
              <a:avLst/>
              <a:gdLst>
                <a:gd name="txL" fmla="*/ 0 w 20"/>
                <a:gd name="txT" fmla="*/ 0 h 34"/>
                <a:gd name="txR" fmla="*/ 20 w 20"/>
                <a:gd name="txB" fmla="*/ 34 h 34"/>
              </a:gdLst>
              <a:ahLst/>
              <a:cxnLst>
                <a:cxn ang="0">
                  <a:pos x="20" y="0"/>
                </a:cxn>
                <a:cxn ang="0">
                  <a:pos x="0" y="34"/>
                </a:cxn>
              </a:cxnLst>
              <a:rect l="txL" t="txT" r="txR" b="txB"/>
              <a:pathLst>
                <a:path w="20" h="34">
                  <a:moveTo>
                    <a:pt x="20" y="0"/>
                  </a:moveTo>
                  <a:cubicBezTo>
                    <a:pt x="13" y="27"/>
                    <a:pt x="19" y="15"/>
                    <a:pt x="0" y="34"/>
                  </a:cubicBezTo>
                </a:path>
              </a:pathLst>
            </a:custGeom>
            <a:noFill/>
            <a:ln w="88900" cap="flat" cmpd="sng">
              <a:solidFill>
                <a:srgbClr val="FF0000">
                  <a:alpha val="100000"/>
                </a:srgbClr>
              </a:solidFill>
              <a:prstDash val="solid"/>
              <a:round/>
              <a:headEnd type="none" w="med" len="med"/>
              <a:tailEnd type="none" w="med" len="med"/>
            </a:ln>
          </p:spPr>
          <p:txBody>
            <a:bodyPr/>
            <a:lstStyle/>
            <a:p>
              <a:endParaRPr lang="en-US"/>
            </a:p>
          </p:txBody>
        </p:sp>
      </p:grpSp>
      <p:sp>
        <p:nvSpPr>
          <p:cNvPr id="25" name="Freeform 24"/>
          <p:cNvSpPr/>
          <p:nvPr/>
        </p:nvSpPr>
        <p:spPr>
          <a:xfrm>
            <a:off x="5627688" y="2286000"/>
            <a:ext cx="1939925" cy="2097088"/>
          </a:xfrm>
          <a:custGeom>
            <a:avLst/>
            <a:gdLst>
              <a:gd name="connsiteX0" fmla="*/ 0 w 1939158"/>
              <a:gd name="connsiteY0" fmla="*/ 2096814 h 2096814"/>
              <a:gd name="connsiteX1" fmla="*/ 47296 w 1939158"/>
              <a:gd name="connsiteY1" fmla="*/ 1970690 h 2096814"/>
              <a:gd name="connsiteX2" fmla="*/ 63062 w 1939158"/>
              <a:gd name="connsiteY2" fmla="*/ 1907628 h 2096814"/>
              <a:gd name="connsiteX3" fmla="*/ 126124 w 1939158"/>
              <a:gd name="connsiteY3" fmla="*/ 1813034 h 2096814"/>
              <a:gd name="connsiteX4" fmla="*/ 157655 w 1939158"/>
              <a:gd name="connsiteY4" fmla="*/ 1765738 h 2096814"/>
              <a:gd name="connsiteX5" fmla="*/ 551793 w 1939158"/>
              <a:gd name="connsiteY5" fmla="*/ 1749972 h 2096814"/>
              <a:gd name="connsiteX6" fmla="*/ 567558 w 1939158"/>
              <a:gd name="connsiteY6" fmla="*/ 1545021 h 2096814"/>
              <a:gd name="connsiteX7" fmla="*/ 662151 w 1939158"/>
              <a:gd name="connsiteY7" fmla="*/ 1481959 h 2096814"/>
              <a:gd name="connsiteX8" fmla="*/ 930165 w 1939158"/>
              <a:gd name="connsiteY8" fmla="*/ 1450428 h 2096814"/>
              <a:gd name="connsiteX9" fmla="*/ 977462 w 1939158"/>
              <a:gd name="connsiteY9" fmla="*/ 1292772 h 2096814"/>
              <a:gd name="connsiteX10" fmla="*/ 1024758 w 1939158"/>
              <a:gd name="connsiteY10" fmla="*/ 1277007 h 2096814"/>
              <a:gd name="connsiteX11" fmla="*/ 1135117 w 1939158"/>
              <a:gd name="connsiteY11" fmla="*/ 1213945 h 2096814"/>
              <a:gd name="connsiteX12" fmla="*/ 1229710 w 1939158"/>
              <a:gd name="connsiteY12" fmla="*/ 1150883 h 2096814"/>
              <a:gd name="connsiteX13" fmla="*/ 1245476 w 1939158"/>
              <a:gd name="connsiteY13" fmla="*/ 1103586 h 2096814"/>
              <a:gd name="connsiteX14" fmla="*/ 1340069 w 1939158"/>
              <a:gd name="connsiteY14" fmla="*/ 1024759 h 2096814"/>
              <a:gd name="connsiteX15" fmla="*/ 1403131 w 1939158"/>
              <a:gd name="connsiteY15" fmla="*/ 977462 h 2096814"/>
              <a:gd name="connsiteX16" fmla="*/ 1497724 w 1939158"/>
              <a:gd name="connsiteY16" fmla="*/ 945931 h 2096814"/>
              <a:gd name="connsiteX17" fmla="*/ 1592317 w 1939158"/>
              <a:gd name="connsiteY17" fmla="*/ 867103 h 2096814"/>
              <a:gd name="connsiteX18" fmla="*/ 1623848 w 1939158"/>
              <a:gd name="connsiteY18" fmla="*/ 772510 h 2096814"/>
              <a:gd name="connsiteX19" fmla="*/ 1639613 w 1939158"/>
              <a:gd name="connsiteY19" fmla="*/ 662152 h 2096814"/>
              <a:gd name="connsiteX20" fmla="*/ 1702676 w 1939158"/>
              <a:gd name="connsiteY20" fmla="*/ 583324 h 2096814"/>
              <a:gd name="connsiteX21" fmla="*/ 1734207 w 1939158"/>
              <a:gd name="connsiteY21" fmla="*/ 488731 h 2096814"/>
              <a:gd name="connsiteX22" fmla="*/ 1749972 w 1939158"/>
              <a:gd name="connsiteY22" fmla="*/ 441434 h 2096814"/>
              <a:gd name="connsiteX23" fmla="*/ 1765738 w 1939158"/>
              <a:gd name="connsiteY23" fmla="*/ 204952 h 2096814"/>
              <a:gd name="connsiteX24" fmla="*/ 1860331 w 1939158"/>
              <a:gd name="connsiteY24" fmla="*/ 110359 h 2096814"/>
              <a:gd name="connsiteX25" fmla="*/ 1907627 w 1939158"/>
              <a:gd name="connsiteY25" fmla="*/ 47297 h 2096814"/>
              <a:gd name="connsiteX26" fmla="*/ 1939158 w 1939158"/>
              <a:gd name="connsiteY26" fmla="*/ 0 h 2096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939158" h="2096814">
                <a:moveTo>
                  <a:pt x="0" y="2096814"/>
                </a:moveTo>
                <a:cubicBezTo>
                  <a:pt x="16662" y="2055159"/>
                  <a:pt x="34937" y="2013945"/>
                  <a:pt x="47296" y="1970690"/>
                </a:cubicBezTo>
                <a:cubicBezTo>
                  <a:pt x="53249" y="1949856"/>
                  <a:pt x="53372" y="1927008"/>
                  <a:pt x="63062" y="1907628"/>
                </a:cubicBezTo>
                <a:cubicBezTo>
                  <a:pt x="80010" y="1873733"/>
                  <a:pt x="105103" y="1844565"/>
                  <a:pt x="126124" y="1813034"/>
                </a:cubicBezTo>
                <a:cubicBezTo>
                  <a:pt x="136634" y="1797269"/>
                  <a:pt x="138723" y="1766495"/>
                  <a:pt x="157655" y="1765738"/>
                </a:cubicBezTo>
                <a:lnTo>
                  <a:pt x="551793" y="1749972"/>
                </a:lnTo>
                <a:cubicBezTo>
                  <a:pt x="557048" y="1681655"/>
                  <a:pt x="541470" y="1608379"/>
                  <a:pt x="567558" y="1545021"/>
                </a:cubicBezTo>
                <a:cubicBezTo>
                  <a:pt x="581987" y="1509980"/>
                  <a:pt x="624515" y="1486387"/>
                  <a:pt x="662151" y="1481959"/>
                </a:cubicBezTo>
                <a:lnTo>
                  <a:pt x="930165" y="1450428"/>
                </a:lnTo>
                <a:cubicBezTo>
                  <a:pt x="937065" y="1402133"/>
                  <a:pt x="931206" y="1329777"/>
                  <a:pt x="977462" y="1292772"/>
                </a:cubicBezTo>
                <a:cubicBezTo>
                  <a:pt x="990439" y="1282391"/>
                  <a:pt x="1008993" y="1282262"/>
                  <a:pt x="1024758" y="1277007"/>
                </a:cubicBezTo>
                <a:cubicBezTo>
                  <a:pt x="1130951" y="1170814"/>
                  <a:pt x="1008078" y="1277464"/>
                  <a:pt x="1135117" y="1213945"/>
                </a:cubicBezTo>
                <a:cubicBezTo>
                  <a:pt x="1169012" y="1196998"/>
                  <a:pt x="1229710" y="1150883"/>
                  <a:pt x="1229710" y="1150883"/>
                </a:cubicBezTo>
                <a:cubicBezTo>
                  <a:pt x="1234965" y="1135117"/>
                  <a:pt x="1236258" y="1117413"/>
                  <a:pt x="1245476" y="1103586"/>
                </a:cubicBezTo>
                <a:cubicBezTo>
                  <a:pt x="1272243" y="1063435"/>
                  <a:pt x="1303054" y="1051198"/>
                  <a:pt x="1340069" y="1024759"/>
                </a:cubicBezTo>
                <a:cubicBezTo>
                  <a:pt x="1361451" y="1009486"/>
                  <a:pt x="1379629" y="989213"/>
                  <a:pt x="1403131" y="977462"/>
                </a:cubicBezTo>
                <a:cubicBezTo>
                  <a:pt x="1432859" y="962598"/>
                  <a:pt x="1470070" y="964367"/>
                  <a:pt x="1497724" y="945931"/>
                </a:cubicBezTo>
                <a:cubicBezTo>
                  <a:pt x="1563571" y="902032"/>
                  <a:pt x="1531622" y="927798"/>
                  <a:pt x="1592317" y="867103"/>
                </a:cubicBezTo>
                <a:cubicBezTo>
                  <a:pt x="1602827" y="835572"/>
                  <a:pt x="1619148" y="805413"/>
                  <a:pt x="1623848" y="772510"/>
                </a:cubicBezTo>
                <a:cubicBezTo>
                  <a:pt x="1629103" y="735724"/>
                  <a:pt x="1628935" y="697744"/>
                  <a:pt x="1639613" y="662152"/>
                </a:cubicBezTo>
                <a:cubicBezTo>
                  <a:pt x="1648137" y="633738"/>
                  <a:pt x="1682262" y="603737"/>
                  <a:pt x="1702676" y="583324"/>
                </a:cubicBezTo>
                <a:lnTo>
                  <a:pt x="1734207" y="488731"/>
                </a:lnTo>
                <a:lnTo>
                  <a:pt x="1749972" y="441434"/>
                </a:lnTo>
                <a:cubicBezTo>
                  <a:pt x="1755227" y="362607"/>
                  <a:pt x="1740755" y="279900"/>
                  <a:pt x="1765738" y="204952"/>
                </a:cubicBezTo>
                <a:cubicBezTo>
                  <a:pt x="1779839" y="162649"/>
                  <a:pt x="1833576" y="146032"/>
                  <a:pt x="1860331" y="110359"/>
                </a:cubicBezTo>
                <a:cubicBezTo>
                  <a:pt x="1876096" y="89338"/>
                  <a:pt x="1892355" y="68679"/>
                  <a:pt x="1907627" y="47297"/>
                </a:cubicBezTo>
                <a:cubicBezTo>
                  <a:pt x="1918640" y="31878"/>
                  <a:pt x="1939158" y="0"/>
                  <a:pt x="1939158" y="0"/>
                </a:cubicBezTo>
              </a:path>
            </a:pathLst>
          </a:custGeom>
          <a:ln w="76200">
            <a:solidFill>
              <a:srgbClr val="FFFF00"/>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26" name="TextBox 25"/>
          <p:cNvSpPr txBox="1"/>
          <p:nvPr/>
        </p:nvSpPr>
        <p:spPr>
          <a:xfrm>
            <a:off x="-15875" y="5262563"/>
            <a:ext cx="3048000" cy="985837"/>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just">
              <a:spcBef>
                <a:spcPct val="0"/>
              </a:spcBef>
              <a:buFontTx/>
              <a:buNone/>
            </a:pPr>
            <a:r>
              <a:rPr lang="en-US" altLang="en-US" sz="2000" b="1" dirty="0">
                <a:solidFill>
                  <a:srgbClr val="00B050"/>
                </a:solidFill>
                <a:latin typeface="Arial" panose="020B0604020202020204" pitchFamily="34" charset="0"/>
                <a:cs typeface="Arial" panose="020B0604020202020204" pitchFamily="34" charset="0"/>
              </a:rPr>
              <a:t>Cho biết hướng nghiêng của địa hình?</a:t>
            </a:r>
          </a:p>
          <a:p>
            <a:pPr marL="0" lvl="0" indent="0" algn="just">
              <a:spcBef>
                <a:spcPct val="0"/>
              </a:spcBef>
              <a:buFontTx/>
              <a:buNone/>
            </a:pPr>
            <a:endParaRPr lang="en-US" altLang="en-US" sz="1800" b="1" dirty="0">
              <a:latin typeface="Arial" panose="020B0604020202020204" pitchFamily="34" charset="0"/>
              <a:ea typeface="Arial" panose="020B0604020202020204" pitchFamily="34" charset="0"/>
            </a:endParaRPr>
          </a:p>
        </p:txBody>
      </p:sp>
      <p:sp>
        <p:nvSpPr>
          <p:cNvPr id="27" name="Rectangle 10"/>
          <p:cNvSpPr/>
          <p:nvPr/>
        </p:nvSpPr>
        <p:spPr>
          <a:xfrm>
            <a:off x="47625" y="5875338"/>
            <a:ext cx="3057525" cy="830262"/>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just" eaLnBrk="1" hangingPunct="1">
              <a:spcBef>
                <a:spcPct val="0"/>
              </a:spcBef>
              <a:buFont typeface="Wingdings 3" panose="05040102010807070707" pitchFamily="18" charset="2"/>
              <a:buChar char="&quot;"/>
            </a:pPr>
            <a:r>
              <a:rPr lang="en-US" altLang="vi-VN" sz="2400" b="1" dirty="0">
                <a:cs typeface="Arial" panose="020B0604020202020204" pitchFamily="34" charset="0"/>
              </a:rPr>
              <a:t> thấp dần Đông Nam đến Tây Bắc</a:t>
            </a:r>
            <a:endParaRPr lang="en-US" altLang="vi-VN" sz="2400" b="1" dirty="0">
              <a:ea typeface="Arial" panose="020B0604020202020204" pitchFamily="34" charset="0"/>
            </a:endParaRPr>
          </a:p>
        </p:txBody>
      </p:sp>
      <p:sp>
        <p:nvSpPr>
          <p:cNvPr id="28" name="Up Arrow 27"/>
          <p:cNvSpPr/>
          <p:nvPr/>
        </p:nvSpPr>
        <p:spPr>
          <a:xfrm rot="19441835">
            <a:off x="6005513" y="1666875"/>
            <a:ext cx="493713" cy="322580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500"/>
                                        <p:tgtEl>
                                          <p:spTgt spid="2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fade">
                                      <p:cBhvr>
                                        <p:cTn id="4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P spid="10" grpId="0"/>
      <p:bldP spid="26" grpId="0"/>
      <p:bldP spid="27" grpId="0"/>
      <p:bldP spid="2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457" name="Picture 9" descr="scan0003"/>
          <p:cNvPicPr>
            <a:picLocks noChangeAspect="1"/>
          </p:cNvPicPr>
          <p:nvPr/>
        </p:nvPicPr>
        <p:blipFill>
          <a:blip r:embed="rId2"/>
          <a:stretch>
            <a:fillRect/>
          </a:stretch>
        </p:blipFill>
        <p:spPr>
          <a:xfrm>
            <a:off x="3810000" y="0"/>
            <a:ext cx="5334000" cy="6858000"/>
          </a:xfrm>
          <a:prstGeom prst="rect">
            <a:avLst/>
          </a:prstGeom>
          <a:noFill/>
          <a:ln w="9525">
            <a:noFill/>
          </a:ln>
        </p:spPr>
      </p:pic>
      <p:sp>
        <p:nvSpPr>
          <p:cNvPr id="31747" name="TextBox 1"/>
          <p:cNvSpPr txBox="1"/>
          <p:nvPr/>
        </p:nvSpPr>
        <p:spPr>
          <a:xfrm>
            <a:off x="76200" y="228600"/>
            <a:ext cx="3733800" cy="1938338"/>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just">
              <a:spcBef>
                <a:spcPct val="0"/>
              </a:spcBef>
              <a:buFontTx/>
              <a:buNone/>
            </a:pPr>
            <a:r>
              <a:rPr lang="en-US" altLang="en-US" sz="2400" b="1" dirty="0">
                <a:solidFill>
                  <a:srgbClr val="00B050"/>
                </a:solidFill>
                <a:latin typeface="Arial" panose="020B0604020202020204" pitchFamily="34" charset="0"/>
                <a:cs typeface="Arial" panose="020B0604020202020204" pitchFamily="34" charset="0"/>
              </a:rPr>
              <a:t>Dựa v</a:t>
            </a:r>
            <a:r>
              <a:rPr lang="en-US" altLang="en-US" sz="2400" b="1" dirty="0">
                <a:solidFill>
                  <a:srgbClr val="00B050"/>
                </a:solidFill>
                <a:latin typeface="Arial" panose="020B0604020202020204" pitchFamily="34" charset="0"/>
                <a:ea typeface="Arial" panose="020B0604020202020204" pitchFamily="34" charset="0"/>
              </a:rPr>
              <a:t>à</a:t>
            </a:r>
            <a:r>
              <a:rPr lang="en-US" altLang="en-US" sz="2400" b="1" dirty="0">
                <a:solidFill>
                  <a:srgbClr val="00B050"/>
                </a:solidFill>
                <a:latin typeface="Arial" panose="020B0604020202020204" pitchFamily="34" charset="0"/>
                <a:cs typeface="Arial" panose="020B0604020202020204" pitchFamily="34" charset="0"/>
              </a:rPr>
              <a:t>o thông tin trong mục a v</a:t>
            </a:r>
            <a:r>
              <a:rPr lang="en-US" altLang="en-US" sz="2400" b="1" dirty="0">
                <a:solidFill>
                  <a:srgbClr val="00B050"/>
                </a:solidFill>
                <a:latin typeface="Arial" panose="020B0604020202020204" pitchFamily="34" charset="0"/>
                <a:ea typeface="Arial" panose="020B0604020202020204" pitchFamily="34" charset="0"/>
              </a:rPr>
              <a:t>à</a:t>
            </a:r>
            <a:r>
              <a:rPr lang="en-US" altLang="en-US" sz="2400" b="1" dirty="0">
                <a:solidFill>
                  <a:srgbClr val="00B050"/>
                </a:solidFill>
                <a:latin typeface="Arial" panose="020B0604020202020204" pitchFamily="34" charset="0"/>
                <a:cs typeface="Arial" panose="020B0604020202020204" pitchFamily="34" charset="0"/>
              </a:rPr>
              <a:t> hình 1, em hãy kể tên v</a:t>
            </a:r>
            <a:r>
              <a:rPr lang="en-US" altLang="en-US" sz="2400" b="1" dirty="0">
                <a:solidFill>
                  <a:srgbClr val="00B050"/>
                </a:solidFill>
                <a:latin typeface="Arial" panose="020B0604020202020204" pitchFamily="34" charset="0"/>
                <a:ea typeface="Arial" panose="020B0604020202020204" pitchFamily="34" charset="0"/>
              </a:rPr>
              <a:t>à</a:t>
            </a:r>
            <a:r>
              <a:rPr lang="en-US" altLang="en-US" sz="2400" b="1" dirty="0">
                <a:solidFill>
                  <a:srgbClr val="00B050"/>
                </a:solidFill>
                <a:latin typeface="Arial" panose="020B0604020202020204" pitchFamily="34" charset="0"/>
                <a:cs typeface="Arial" panose="020B0604020202020204" pitchFamily="34" charset="0"/>
              </a:rPr>
              <a:t> cho biết sự phân bố của các loại khoáng sản ở châu Phi?</a:t>
            </a:r>
            <a:endParaRPr lang="en-US" altLang="en-US" sz="2400" b="1" dirty="0">
              <a:solidFill>
                <a:srgbClr val="00B050"/>
              </a:solidFill>
              <a:latin typeface="Arial" panose="020B0604020202020204" pitchFamily="34" charset="0"/>
              <a:ea typeface="Arial" panose="020B0604020202020204" pitchFamily="34" charset="0"/>
            </a:endParaRPr>
          </a:p>
        </p:txBody>
      </p:sp>
    </p:spTree>
  </p:cSld>
  <p:clrMapOvr>
    <a:masterClrMapping/>
  </p:clrMapOvr>
  <p:transition spd="med">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104457"/>
                                        </p:tgtEl>
                                        <p:attrNameLst>
                                          <p:attrName>style.visibility</p:attrName>
                                        </p:attrNameLst>
                                      </p:cBhvr>
                                      <p:to>
                                        <p:strVal val="visible"/>
                                      </p:to>
                                    </p:set>
                                    <p:anim calcmode="lin" valueType="num">
                                      <p:cBhvr>
                                        <p:cTn id="7" dur="2000" fill="hold"/>
                                        <p:tgtEl>
                                          <p:spTgt spid="104457"/>
                                        </p:tgtEl>
                                        <p:attrNameLst>
                                          <p:attrName>ppt_x</p:attrName>
                                        </p:attrNameLst>
                                      </p:cBhvr>
                                      <p:tavLst>
                                        <p:tav tm="0">
                                          <p:val>
                                            <p:strVal val="#ppt_x-.2"/>
                                          </p:val>
                                        </p:tav>
                                        <p:tav tm="100000">
                                          <p:val>
                                            <p:strVal val="#ppt_x"/>
                                          </p:val>
                                        </p:tav>
                                      </p:tavLst>
                                    </p:anim>
                                    <p:anim calcmode="lin" valueType="num">
                                      <p:cBhvr>
                                        <p:cTn id="8" dur="2000" fill="hold"/>
                                        <p:tgtEl>
                                          <p:spTgt spid="104457"/>
                                        </p:tgtEl>
                                        <p:attrNameLst>
                                          <p:attrName>ppt_y</p:attrName>
                                        </p:attrNameLst>
                                      </p:cBhvr>
                                      <p:tavLst>
                                        <p:tav tm="0">
                                          <p:val>
                                            <p:strVal val="#ppt_y"/>
                                          </p:val>
                                        </p:tav>
                                        <p:tav tm="100000">
                                          <p:val>
                                            <p:strVal val="#ppt_y"/>
                                          </p:val>
                                        </p:tav>
                                      </p:tavLst>
                                    </p:anim>
                                    <p:animEffect transition="in" filter="wipe(right)" prLst="gradientSize: 0.1">
                                      <p:cBhvr>
                                        <p:cTn id="9" dur="2000"/>
                                        <p:tgtEl>
                                          <p:spTgt spid="1044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9144000" cy="6324600"/>
            <a:chOff x="1440" y="720"/>
            <a:chExt cx="2016" cy="1440"/>
          </a:xfrm>
        </p:grpSpPr>
        <p:grpSp>
          <p:nvGrpSpPr>
            <p:cNvPr id="5126" name="Group 3"/>
            <p:cNvGrpSpPr/>
            <p:nvPr/>
          </p:nvGrpSpPr>
          <p:grpSpPr>
            <a:xfrm>
              <a:off x="1440" y="720"/>
              <a:ext cx="2016" cy="1440"/>
              <a:chOff x="1440" y="720"/>
              <a:chExt cx="2016" cy="1440"/>
            </a:xfrm>
          </p:grpSpPr>
          <p:pic>
            <p:nvPicPr>
              <p:cNvPr id="5128" name="Picture 4" descr="Untitled-Scanned-02"/>
              <p:cNvPicPr>
                <a:picLocks noChangeAspect="1"/>
              </p:cNvPicPr>
              <p:nvPr/>
            </p:nvPicPr>
            <p:blipFill>
              <a:blip r:embed="rId2"/>
              <a:stretch>
                <a:fillRect/>
              </a:stretch>
            </p:blipFill>
            <p:spPr>
              <a:xfrm>
                <a:off x="1440" y="720"/>
                <a:ext cx="2016" cy="1440"/>
              </a:xfrm>
              <a:prstGeom prst="rect">
                <a:avLst/>
              </a:prstGeom>
              <a:noFill/>
              <a:ln w="9525">
                <a:noFill/>
              </a:ln>
            </p:spPr>
          </p:pic>
          <p:sp>
            <p:nvSpPr>
              <p:cNvPr id="5129" name="Rectangle 5"/>
              <p:cNvSpPr/>
              <p:nvPr/>
            </p:nvSpPr>
            <p:spPr>
              <a:xfrm>
                <a:off x="2352" y="1296"/>
                <a:ext cx="480" cy="58"/>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endParaRPr lang="vi-VN" altLang="vi-VN" sz="1200" dirty="0">
                  <a:latin typeface="VNI Times" pitchFamily="2" charset="0"/>
                  <a:ea typeface="Arial" panose="020B0604020202020204" pitchFamily="34" charset="0"/>
                </a:endParaRPr>
              </a:p>
            </p:txBody>
          </p:sp>
          <p:sp>
            <p:nvSpPr>
              <p:cNvPr id="5130" name="Rectangle 6"/>
              <p:cNvSpPr/>
              <p:nvPr/>
            </p:nvSpPr>
            <p:spPr>
              <a:xfrm>
                <a:off x="1776" y="1296"/>
                <a:ext cx="529" cy="64"/>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endParaRPr lang="vi-VN" altLang="vi-VN" sz="1400" dirty="0">
                  <a:latin typeface="VNI Times" pitchFamily="2" charset="0"/>
                  <a:ea typeface="Arial" panose="020B0604020202020204" pitchFamily="34" charset="0"/>
                </a:endParaRPr>
              </a:p>
            </p:txBody>
          </p:sp>
          <p:sp>
            <p:nvSpPr>
              <p:cNvPr id="5131" name="Rectangle 7"/>
              <p:cNvSpPr/>
              <p:nvPr/>
            </p:nvSpPr>
            <p:spPr>
              <a:xfrm>
                <a:off x="2208" y="1920"/>
                <a:ext cx="40" cy="58"/>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endParaRPr lang="vi-VN" altLang="vi-VN" sz="1200" dirty="0">
                  <a:latin typeface="VNI Times" pitchFamily="2" charset="0"/>
                  <a:ea typeface="Arial" panose="020B0604020202020204" pitchFamily="34" charset="0"/>
                </a:endParaRPr>
              </a:p>
            </p:txBody>
          </p:sp>
          <p:sp>
            <p:nvSpPr>
              <p:cNvPr id="5132" name="Rectangle 8"/>
              <p:cNvSpPr/>
              <p:nvPr/>
            </p:nvSpPr>
            <p:spPr>
              <a:xfrm>
                <a:off x="2448" y="912"/>
                <a:ext cx="384" cy="51"/>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endParaRPr lang="vi-VN" altLang="vi-VN" sz="1000" b="1" dirty="0">
                  <a:latin typeface="VNI Times" pitchFamily="2" charset="0"/>
                  <a:ea typeface="Arial" panose="020B0604020202020204" pitchFamily="34" charset="0"/>
                </a:endParaRPr>
              </a:p>
            </p:txBody>
          </p:sp>
          <p:sp>
            <p:nvSpPr>
              <p:cNvPr id="5133" name="Rectangle 9"/>
              <p:cNvSpPr/>
              <p:nvPr/>
            </p:nvSpPr>
            <p:spPr>
              <a:xfrm>
                <a:off x="2880" y="1584"/>
                <a:ext cx="576" cy="58"/>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endParaRPr lang="vi-VN" altLang="vi-VN" sz="1200" dirty="0">
                  <a:latin typeface="VNI Times" pitchFamily="2" charset="0"/>
                  <a:ea typeface="Arial" panose="020B0604020202020204" pitchFamily="34" charset="0"/>
                </a:endParaRPr>
              </a:p>
            </p:txBody>
          </p:sp>
        </p:grpSp>
        <p:sp>
          <p:nvSpPr>
            <p:cNvPr id="5127" name="Rectangle 10"/>
            <p:cNvSpPr/>
            <p:nvPr/>
          </p:nvSpPr>
          <p:spPr>
            <a:xfrm>
              <a:off x="2736" y="912"/>
              <a:ext cx="432" cy="58"/>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endParaRPr lang="vi-VN" altLang="vi-VN" sz="1200" dirty="0">
                <a:latin typeface="VNI Times" pitchFamily="2" charset="0"/>
                <a:ea typeface="Arial" panose="020B0604020202020204" pitchFamily="34" charset="0"/>
              </a:endParaRPr>
            </a:p>
          </p:txBody>
        </p:sp>
      </p:grpSp>
      <p:sp>
        <p:nvSpPr>
          <p:cNvPr id="5123" name="Text Box 8"/>
          <p:cNvSpPr txBox="1"/>
          <p:nvPr/>
        </p:nvSpPr>
        <p:spPr>
          <a:xfrm>
            <a:off x="2057400" y="6342063"/>
            <a:ext cx="5443538" cy="58420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FontTx/>
              <a:buNone/>
            </a:pPr>
            <a:r>
              <a:rPr lang="en-US" altLang="vi-VN" dirty="0">
                <a:solidFill>
                  <a:srgbClr val="FF0000"/>
                </a:solidFill>
                <a:latin typeface="Times New Roman" panose="02020603050405020304" pitchFamily="18" charset="0"/>
                <a:cs typeface="Times New Roman" panose="02020603050405020304" pitchFamily="18" charset="0"/>
              </a:rPr>
              <a:t>Xác định vị trí của châu Phi?</a:t>
            </a:r>
            <a:endParaRPr lang="en-US" altLang="vi-VN" u="sng" dirty="0">
              <a:solidFill>
                <a:srgbClr val="FF0000"/>
              </a:solidFill>
              <a:latin typeface="Times New Roman" panose="02020603050405020304" pitchFamily="18" charset="0"/>
              <a:ea typeface="Times New Roman" panose="02020603050405020304" pitchFamily="18" charset="0"/>
            </a:endParaRPr>
          </a:p>
        </p:txBody>
      </p:sp>
      <p:sp>
        <p:nvSpPr>
          <p:cNvPr id="5124" name="TextBox 2"/>
          <p:cNvSpPr txBox="1"/>
          <p:nvPr/>
        </p:nvSpPr>
        <p:spPr>
          <a:xfrm>
            <a:off x="381000" y="5943600"/>
            <a:ext cx="8610600" cy="400050"/>
          </a:xfrm>
          <a:prstGeom prst="rect">
            <a:avLst/>
          </a:prstGeom>
          <a:solidFill>
            <a:schemeClr val="bg1"/>
          </a:solid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ct val="0"/>
              </a:spcBef>
              <a:buFontTx/>
              <a:buNone/>
            </a:pPr>
            <a:r>
              <a:rPr lang="en-US" altLang="en-US" sz="2000" b="1" dirty="0">
                <a:latin typeface="Arial" panose="020B0604020202020204" pitchFamily="34" charset="0"/>
                <a:cs typeface="Arial" panose="020B0604020202020204" pitchFamily="34" charset="0"/>
              </a:rPr>
              <a:t>Lược đồ các châu lục v</a:t>
            </a:r>
            <a:r>
              <a:rPr lang="en-US" altLang="en-US" sz="2000" b="1" dirty="0">
                <a:latin typeface="Arial" panose="020B0604020202020204" pitchFamily="34" charset="0"/>
                <a:ea typeface="Arial" panose="020B0604020202020204" pitchFamily="34" charset="0"/>
              </a:rPr>
              <a:t>à</a:t>
            </a:r>
            <a:r>
              <a:rPr lang="en-US" altLang="en-US" sz="2000" b="1" dirty="0">
                <a:latin typeface="Arial" panose="020B0604020202020204" pitchFamily="34" charset="0"/>
                <a:cs typeface="Arial" panose="020B0604020202020204" pitchFamily="34" charset="0"/>
              </a:rPr>
              <a:t> đại dương trên Thế giới (Nguồn: SGK Địa 7)</a:t>
            </a:r>
            <a:endParaRPr lang="en-US" altLang="en-US" sz="2000" b="1" dirty="0">
              <a:latin typeface="Arial" panose="020B0604020202020204" pitchFamily="34" charset="0"/>
              <a:ea typeface="Arial" panose="020B0604020202020204" pitchFamily="34" charset="0"/>
            </a:endParaRPr>
          </a:p>
        </p:txBody>
      </p:sp>
      <p:cxnSp>
        <p:nvCxnSpPr>
          <p:cNvPr id="4" name="Straight Connector 3"/>
          <p:cNvCxnSpPr/>
          <p:nvPr/>
        </p:nvCxnSpPr>
        <p:spPr>
          <a:xfrm>
            <a:off x="4572000" y="304800"/>
            <a:ext cx="0" cy="5638800"/>
          </a:xfrm>
          <a:prstGeom prst="line">
            <a:avLst/>
          </a:prstGeom>
          <a:ln w="79375">
            <a:solidFill>
              <a:srgbClr val="FFFF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457" name="Picture 9" descr="scan0003"/>
          <p:cNvPicPr>
            <a:picLocks noChangeAspect="1"/>
          </p:cNvPicPr>
          <p:nvPr/>
        </p:nvPicPr>
        <p:blipFill>
          <a:blip r:embed="rId2"/>
          <a:stretch>
            <a:fillRect/>
          </a:stretch>
        </p:blipFill>
        <p:spPr>
          <a:xfrm>
            <a:off x="3810000" y="0"/>
            <a:ext cx="5334000" cy="6858000"/>
          </a:xfrm>
          <a:prstGeom prst="rect">
            <a:avLst/>
          </a:prstGeom>
          <a:noFill/>
          <a:ln w="9525">
            <a:noFill/>
          </a:ln>
        </p:spPr>
      </p:pic>
      <p:graphicFrame>
        <p:nvGraphicFramePr>
          <p:cNvPr id="32771" name="Table 32770"/>
          <p:cNvGraphicFramePr/>
          <p:nvPr/>
        </p:nvGraphicFramePr>
        <p:xfrm>
          <a:off x="152400" y="152400"/>
          <a:ext cx="3657600" cy="6380163"/>
        </p:xfrm>
        <a:graphic>
          <a:graphicData uri="http://schemas.openxmlformats.org/drawingml/2006/table">
            <a:tbl>
              <a:tblPr/>
              <a:tblGrid>
                <a:gridCol w="1219200">
                  <a:extLst>
                    <a:ext uri="{9D8B030D-6E8A-4147-A177-3AD203B41FA5}">
                      <a16:colId xmlns:a16="http://schemas.microsoft.com/office/drawing/2014/main" val="20000"/>
                    </a:ext>
                  </a:extLst>
                </a:gridCol>
                <a:gridCol w="2438400">
                  <a:extLst>
                    <a:ext uri="{9D8B030D-6E8A-4147-A177-3AD203B41FA5}">
                      <a16:colId xmlns:a16="http://schemas.microsoft.com/office/drawing/2014/main" val="20001"/>
                    </a:ext>
                  </a:extLst>
                </a:gridCol>
              </a:tblGrid>
              <a:tr h="701675">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ctr" eaLnBrk="1" hangingPunct="1">
                        <a:buNone/>
                      </a:pPr>
                      <a:r>
                        <a:rPr lang="en-US" altLang="vi-VN" sz="2000" b="1" dirty="0">
                          <a:solidFill>
                            <a:srgbClr val="FF0000"/>
                          </a:solidFill>
                          <a:latin typeface="Arial" panose="020B0604020202020204" pitchFamily="34" charset="0"/>
                        </a:rPr>
                        <a:t>Khoáng sản</a:t>
                      </a:r>
                    </a:p>
                  </a:txBody>
                  <a:tcPr marT="45730" marB="4573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ctr" eaLnBrk="1" hangingPunct="1">
                        <a:buNone/>
                      </a:pPr>
                      <a:r>
                        <a:rPr lang="en-US" altLang="vi-VN" sz="2000" b="1" dirty="0">
                          <a:solidFill>
                            <a:srgbClr val="FF0000"/>
                          </a:solidFill>
                          <a:latin typeface="Arial" panose="020B0604020202020204" pitchFamily="34" charset="0"/>
                        </a:rPr>
                        <a:t>Sự phân bố</a:t>
                      </a:r>
                    </a:p>
                  </a:txBody>
                  <a:tcPr marT="45730" marB="4573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09688">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eaLnBrk="1" hangingPunct="1">
                        <a:buNone/>
                      </a:pPr>
                      <a:r>
                        <a:rPr lang="en-US" altLang="vi-VN" sz="2000" b="1" dirty="0">
                          <a:solidFill>
                            <a:srgbClr val="0000FF"/>
                          </a:solidFill>
                          <a:latin typeface="Arial" panose="020B0604020202020204" pitchFamily="34" charset="0"/>
                        </a:rPr>
                        <a:t>Dầu mỏ, khí đốt, </a:t>
                      </a:r>
                    </a:p>
                  </a:txBody>
                  <a:tcPr marT="45730" marB="4573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marL="342900" lvl="0" indent="-342900" algn="just" eaLnBrk="1" hangingPunct="1">
                        <a:buChar char="-"/>
                      </a:pPr>
                      <a:r>
                        <a:rPr lang="en-US" altLang="vi-VN" sz="2000" b="1" dirty="0">
                          <a:latin typeface="Arial" panose="020B0604020202020204" pitchFamily="34" charset="0"/>
                        </a:rPr>
                        <a:t>Bắc Phi ven Địa Trung Hải </a:t>
                      </a:r>
                    </a:p>
                    <a:p>
                      <a:pPr marL="342900" lvl="0" indent="-342900" algn="just" eaLnBrk="1" hangingPunct="1">
                        <a:buChar char="-"/>
                      </a:pPr>
                      <a:r>
                        <a:rPr lang="en-US" altLang="vi-VN" sz="2000" b="1" dirty="0">
                          <a:latin typeface="Arial" panose="020B0604020202020204" pitchFamily="34" charset="0"/>
                        </a:rPr>
                        <a:t>Trung Phi: ven vịnh Ghinê</a:t>
                      </a:r>
                    </a:p>
                  </a:txBody>
                  <a:tcPr marT="45730" marB="4573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01675">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eaLnBrk="1" hangingPunct="1">
                        <a:buNone/>
                      </a:pPr>
                      <a:r>
                        <a:rPr lang="en-US" altLang="vi-VN" sz="2000" b="1" dirty="0">
                          <a:solidFill>
                            <a:srgbClr val="0000FF"/>
                          </a:solidFill>
                          <a:latin typeface="Arial" panose="020B0604020202020204" pitchFamily="34" charset="0"/>
                        </a:rPr>
                        <a:t>phốt phát</a:t>
                      </a:r>
                    </a:p>
                  </a:txBody>
                  <a:tcPr marT="45730" marB="4573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marL="342900" lvl="0" indent="-342900" algn="just" eaLnBrk="1" hangingPunct="1">
                        <a:buChar char="-"/>
                      </a:pPr>
                      <a:r>
                        <a:rPr lang="en-US" altLang="vi-VN" sz="2000" b="1" dirty="0">
                          <a:latin typeface="Arial" panose="020B0604020202020204" pitchFamily="34" charset="0"/>
                        </a:rPr>
                        <a:t>Bắc Phi ven Địa Trung Hải </a:t>
                      </a:r>
                    </a:p>
                  </a:txBody>
                  <a:tcPr marT="45730" marB="4573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0762">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just" eaLnBrk="1" hangingPunct="1">
                        <a:buNone/>
                      </a:pPr>
                      <a:r>
                        <a:rPr lang="en-US" altLang="vi-VN" sz="2000" b="1" dirty="0">
                          <a:solidFill>
                            <a:srgbClr val="0000FF"/>
                          </a:solidFill>
                          <a:latin typeface="Arial" panose="020B0604020202020204" pitchFamily="34" charset="0"/>
                        </a:rPr>
                        <a:t>Vàng, kim cương</a:t>
                      </a:r>
                    </a:p>
                  </a:txBody>
                  <a:tcPr marT="45730" marB="4573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just" eaLnBrk="1" hangingPunct="1">
                        <a:buNone/>
                      </a:pPr>
                      <a:r>
                        <a:rPr lang="en-US" altLang="vi-VN" sz="2000" b="1" dirty="0">
                          <a:latin typeface="Arial" panose="020B0604020202020204" pitchFamily="34" charset="0"/>
                        </a:rPr>
                        <a:t>- Trung Phi: Ven vịnh Ghinê, </a:t>
                      </a:r>
                    </a:p>
                    <a:p>
                      <a:pPr lvl="0" algn="just" eaLnBrk="1" hangingPunct="1">
                        <a:buNone/>
                      </a:pPr>
                      <a:r>
                        <a:rPr lang="en-US" altLang="vi-VN" sz="2000" b="1" dirty="0">
                          <a:latin typeface="Arial" panose="020B0604020202020204" pitchFamily="34" charset="0"/>
                        </a:rPr>
                        <a:t>- Nam Phi.</a:t>
                      </a:r>
                    </a:p>
                  </a:txBody>
                  <a:tcPr marT="45730" marB="4573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25488">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eaLnBrk="1" hangingPunct="1">
                        <a:buNone/>
                      </a:pPr>
                      <a:r>
                        <a:rPr lang="en-US" altLang="vi-VN" sz="2000" b="1" dirty="0">
                          <a:solidFill>
                            <a:srgbClr val="0000FF"/>
                          </a:solidFill>
                          <a:latin typeface="Arial" panose="020B0604020202020204" pitchFamily="34" charset="0"/>
                        </a:rPr>
                        <a:t>Sắt</a:t>
                      </a:r>
                    </a:p>
                  </a:txBody>
                  <a:tcPr marT="45730" marB="4573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eaLnBrk="1" hangingPunct="1">
                        <a:buNone/>
                      </a:pPr>
                      <a:r>
                        <a:rPr lang="en-US" altLang="vi-VN" sz="2000" b="1" dirty="0">
                          <a:latin typeface="Arial" panose="020B0604020202020204" pitchFamily="34" charset="0"/>
                        </a:rPr>
                        <a:t>Nam Phi: Dãy Đrê-ken-bec</a:t>
                      </a:r>
                    </a:p>
                  </a:txBody>
                  <a:tcPr marT="45730" marB="4573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920875">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eaLnBrk="1" hangingPunct="1">
                        <a:buNone/>
                      </a:pPr>
                      <a:r>
                        <a:rPr lang="en-US" altLang="vi-VN" sz="2000" b="1" dirty="0">
                          <a:solidFill>
                            <a:srgbClr val="0000FF"/>
                          </a:solidFill>
                          <a:latin typeface="Arial" panose="020B0604020202020204" pitchFamily="34" charset="0"/>
                        </a:rPr>
                        <a:t>Đồng, chì,cô ban, mangan, uranium</a:t>
                      </a:r>
                    </a:p>
                  </a:txBody>
                  <a:tcPr marT="45730" marB="4573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eaLnBrk="1" hangingPunct="1">
                        <a:buNone/>
                      </a:pPr>
                      <a:r>
                        <a:rPr lang="en-US" altLang="vi-VN" sz="2000" b="1" dirty="0">
                          <a:latin typeface="Arial" panose="020B0604020202020204" pitchFamily="34" charset="0"/>
                        </a:rPr>
                        <a:t>Nam Phi</a:t>
                      </a:r>
                    </a:p>
                  </a:txBody>
                  <a:tcPr marT="45730" marB="4573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Tree>
  </p:cSld>
  <p:clrMapOvr>
    <a:masterClrMapping/>
  </p:clrMapOvr>
  <p:transition spd="med">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104457"/>
                                        </p:tgtEl>
                                        <p:attrNameLst>
                                          <p:attrName>style.visibility</p:attrName>
                                        </p:attrNameLst>
                                      </p:cBhvr>
                                      <p:to>
                                        <p:strVal val="visible"/>
                                      </p:to>
                                    </p:set>
                                    <p:anim calcmode="lin" valueType="num">
                                      <p:cBhvr>
                                        <p:cTn id="7" dur="2000" fill="hold"/>
                                        <p:tgtEl>
                                          <p:spTgt spid="104457"/>
                                        </p:tgtEl>
                                        <p:attrNameLst>
                                          <p:attrName>ppt_x</p:attrName>
                                        </p:attrNameLst>
                                      </p:cBhvr>
                                      <p:tavLst>
                                        <p:tav tm="0">
                                          <p:val>
                                            <p:strVal val="#ppt_x-.2"/>
                                          </p:val>
                                        </p:tav>
                                        <p:tav tm="100000">
                                          <p:val>
                                            <p:strVal val="#ppt_x"/>
                                          </p:val>
                                        </p:tav>
                                      </p:tavLst>
                                    </p:anim>
                                    <p:anim calcmode="lin" valueType="num">
                                      <p:cBhvr>
                                        <p:cTn id="8" dur="2000" fill="hold"/>
                                        <p:tgtEl>
                                          <p:spTgt spid="104457"/>
                                        </p:tgtEl>
                                        <p:attrNameLst>
                                          <p:attrName>ppt_y</p:attrName>
                                        </p:attrNameLst>
                                      </p:cBhvr>
                                      <p:tavLst>
                                        <p:tav tm="0">
                                          <p:val>
                                            <p:strVal val="#ppt_y"/>
                                          </p:val>
                                        </p:tav>
                                        <p:tav tm="100000">
                                          <p:val>
                                            <p:strVal val="#ppt_y"/>
                                          </p:val>
                                        </p:tav>
                                      </p:tavLst>
                                    </p:anim>
                                    <p:animEffect transition="in" filter="wipe(right)" prLst="gradientSize: 0.1">
                                      <p:cBhvr>
                                        <p:cTn id="9" dur="2000"/>
                                        <p:tgtEl>
                                          <p:spTgt spid="104457"/>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32771"/>
                                        </p:tgtEl>
                                        <p:attrNameLst>
                                          <p:attrName>style.visibility</p:attrName>
                                        </p:attrNameLst>
                                      </p:cBhvr>
                                      <p:to>
                                        <p:strVal val="visible"/>
                                      </p:to>
                                    </p:set>
                                    <p:animEffect transition="in" filter="fade">
                                      <p:cBhvr>
                                        <p:cTn id="14" dur="500"/>
                                        <p:tgtEl>
                                          <p:spTgt spid="327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457" name="Picture 9" descr="scan0003"/>
          <p:cNvPicPr>
            <a:picLocks noChangeAspect="1"/>
          </p:cNvPicPr>
          <p:nvPr/>
        </p:nvPicPr>
        <p:blipFill>
          <a:blip r:embed="rId2"/>
          <a:stretch>
            <a:fillRect/>
          </a:stretch>
        </p:blipFill>
        <p:spPr>
          <a:xfrm>
            <a:off x="3810000" y="0"/>
            <a:ext cx="5334000" cy="6858000"/>
          </a:xfrm>
          <a:prstGeom prst="rect">
            <a:avLst/>
          </a:prstGeom>
          <a:noFill/>
          <a:ln w="9525">
            <a:noFill/>
          </a:ln>
        </p:spPr>
      </p:pic>
      <p:sp>
        <p:nvSpPr>
          <p:cNvPr id="2" name="TextBox 1"/>
          <p:cNvSpPr txBox="1"/>
          <p:nvPr/>
        </p:nvSpPr>
        <p:spPr>
          <a:xfrm>
            <a:off x="76200" y="228600"/>
            <a:ext cx="3733800" cy="101600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just">
              <a:spcBef>
                <a:spcPct val="0"/>
              </a:spcBef>
              <a:buFontTx/>
              <a:buNone/>
            </a:pPr>
            <a:r>
              <a:rPr lang="en-US" altLang="en-US" sz="2000" b="1" dirty="0">
                <a:solidFill>
                  <a:srgbClr val="00B050"/>
                </a:solidFill>
                <a:latin typeface="Arial" panose="020B0604020202020204" pitchFamily="34" charset="0"/>
                <a:cs typeface="Arial" panose="020B0604020202020204" pitchFamily="34" charset="0"/>
              </a:rPr>
              <a:t>Em hãy nhận xét về t</a:t>
            </a:r>
            <a:r>
              <a:rPr lang="en-US" altLang="en-US" sz="2000" b="1" dirty="0">
                <a:solidFill>
                  <a:srgbClr val="00B050"/>
                </a:solidFill>
                <a:latin typeface="Arial" panose="020B0604020202020204" pitchFamily="34" charset="0"/>
                <a:ea typeface="Arial" panose="020B0604020202020204" pitchFamily="34" charset="0"/>
              </a:rPr>
              <a:t>à</a:t>
            </a:r>
            <a:r>
              <a:rPr lang="en-US" altLang="en-US" sz="2000" b="1" dirty="0">
                <a:solidFill>
                  <a:srgbClr val="00B050"/>
                </a:solidFill>
                <a:latin typeface="Arial" panose="020B0604020202020204" pitchFamily="34" charset="0"/>
                <a:cs typeface="Arial" panose="020B0604020202020204" pitchFamily="34" charset="0"/>
              </a:rPr>
              <a:t>i nguyên khoáng sản ở châu Phi?</a:t>
            </a:r>
            <a:endParaRPr lang="en-US" altLang="en-US" sz="2000" b="1" dirty="0">
              <a:solidFill>
                <a:srgbClr val="00B050"/>
              </a:solidFill>
              <a:latin typeface="Arial" panose="020B0604020202020204" pitchFamily="34" charset="0"/>
              <a:ea typeface="Arial" panose="020B0604020202020204" pitchFamily="34" charset="0"/>
            </a:endParaRPr>
          </a:p>
        </p:txBody>
      </p:sp>
      <p:sp>
        <p:nvSpPr>
          <p:cNvPr id="4" name="Rectangle 10"/>
          <p:cNvSpPr/>
          <p:nvPr/>
        </p:nvSpPr>
        <p:spPr>
          <a:xfrm>
            <a:off x="0" y="1244600"/>
            <a:ext cx="3552825" cy="120015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just" eaLnBrk="1" hangingPunct="1">
              <a:spcBef>
                <a:spcPct val="0"/>
              </a:spcBef>
              <a:buFont typeface="Wingdings 3" panose="05040102010807070707" pitchFamily="18" charset="2"/>
              <a:buChar char="&quot;"/>
            </a:pPr>
            <a:r>
              <a:rPr lang="en-US" altLang="en-US" sz="2400" b="1" dirty="0">
                <a:latin typeface="Arial" panose="020B0604020202020204" pitchFamily="34" charset="0"/>
                <a:cs typeface="Arial" panose="020B0604020202020204" pitchFamily="34" charset="0"/>
              </a:rPr>
              <a:t> Phong phú, đa dạng, nhiều khoáng sản quý v</a:t>
            </a:r>
            <a:r>
              <a:rPr lang="en-US" altLang="en-US" sz="2400" b="1" dirty="0">
                <a:latin typeface="Arial" panose="020B0604020202020204" pitchFamily="34" charset="0"/>
                <a:ea typeface="Arial" panose="020B0604020202020204" pitchFamily="34" charset="0"/>
              </a:rPr>
              <a:t>à</a:t>
            </a:r>
            <a:r>
              <a:rPr lang="en-US" altLang="en-US" sz="2400" b="1" dirty="0">
                <a:latin typeface="Arial" panose="020B0604020202020204" pitchFamily="34" charset="0"/>
                <a:cs typeface="Arial" panose="020B0604020202020204" pitchFamily="34" charset="0"/>
              </a:rPr>
              <a:t> có giá trị</a:t>
            </a:r>
            <a:endParaRPr lang="en-US" altLang="vi-VN" sz="2800" b="1" dirty="0">
              <a:ea typeface="Arial" panose="020B0604020202020204" pitchFamily="34" charset="0"/>
            </a:endParaRPr>
          </a:p>
        </p:txBody>
      </p:sp>
    </p:spTree>
  </p:cSld>
  <p:clrMapOvr>
    <a:masterClrMapping/>
  </p:clrMapOvr>
  <p:transition spd="med">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104457"/>
                                        </p:tgtEl>
                                        <p:attrNameLst>
                                          <p:attrName>style.visibility</p:attrName>
                                        </p:attrNameLst>
                                      </p:cBhvr>
                                      <p:to>
                                        <p:strVal val="visible"/>
                                      </p:to>
                                    </p:set>
                                    <p:anim calcmode="lin" valueType="num">
                                      <p:cBhvr>
                                        <p:cTn id="7" dur="2000" fill="hold"/>
                                        <p:tgtEl>
                                          <p:spTgt spid="104457"/>
                                        </p:tgtEl>
                                        <p:attrNameLst>
                                          <p:attrName>ppt_x</p:attrName>
                                        </p:attrNameLst>
                                      </p:cBhvr>
                                      <p:tavLst>
                                        <p:tav tm="0">
                                          <p:val>
                                            <p:strVal val="#ppt_x-.2"/>
                                          </p:val>
                                        </p:tav>
                                        <p:tav tm="100000">
                                          <p:val>
                                            <p:strVal val="#ppt_x"/>
                                          </p:val>
                                        </p:tav>
                                      </p:tavLst>
                                    </p:anim>
                                    <p:anim calcmode="lin" valueType="num">
                                      <p:cBhvr>
                                        <p:cTn id="8" dur="2000" fill="hold"/>
                                        <p:tgtEl>
                                          <p:spTgt spid="104457"/>
                                        </p:tgtEl>
                                        <p:attrNameLst>
                                          <p:attrName>ppt_y</p:attrName>
                                        </p:attrNameLst>
                                      </p:cBhvr>
                                      <p:tavLst>
                                        <p:tav tm="0">
                                          <p:val>
                                            <p:strVal val="#ppt_y"/>
                                          </p:val>
                                        </p:tav>
                                        <p:tav tm="100000">
                                          <p:val>
                                            <p:strVal val="#ppt_y"/>
                                          </p:val>
                                        </p:tav>
                                      </p:tavLst>
                                    </p:anim>
                                    <p:animEffect transition="in" filter="wipe(right)" prLst="gradientSize: 0.1">
                                      <p:cBhvr>
                                        <p:cTn id="9" dur="2000"/>
                                        <p:tgtEl>
                                          <p:spTgt spid="104457"/>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 Box 8"/>
          <p:cNvSpPr txBox="1"/>
          <p:nvPr/>
        </p:nvSpPr>
        <p:spPr>
          <a:xfrm>
            <a:off x="0" y="457200"/>
            <a:ext cx="8229600" cy="58420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FontTx/>
              <a:buNone/>
            </a:pPr>
            <a:r>
              <a:rPr lang="en-US" altLang="vi-VN" dirty="0">
                <a:solidFill>
                  <a:srgbClr val="FF0000"/>
                </a:solidFill>
                <a:latin typeface="Arial" panose="020B0604020202020204" pitchFamily="34" charset="0"/>
                <a:cs typeface="Arial" panose="020B0604020202020204" pitchFamily="34" charset="0"/>
              </a:rPr>
              <a:t>1. Vị trí địa lí, hình dạng v</a:t>
            </a:r>
            <a:r>
              <a:rPr lang="en-US" altLang="vi-VN" dirty="0">
                <a:solidFill>
                  <a:srgbClr val="FF0000"/>
                </a:solidFill>
                <a:latin typeface="Arial" panose="020B0604020202020204" pitchFamily="34" charset="0"/>
                <a:ea typeface="Arial" panose="020B0604020202020204" pitchFamily="34" charset="0"/>
              </a:rPr>
              <a:t>à</a:t>
            </a:r>
            <a:r>
              <a:rPr lang="en-US" altLang="vi-VN" dirty="0">
                <a:solidFill>
                  <a:srgbClr val="FF0000"/>
                </a:solidFill>
                <a:latin typeface="Arial" panose="020B0604020202020204" pitchFamily="34" charset="0"/>
                <a:cs typeface="Arial" panose="020B0604020202020204" pitchFamily="34" charset="0"/>
              </a:rPr>
              <a:t> kích th</a:t>
            </a:r>
            <a:r>
              <a:rPr lang="vi-VN" altLang="vi-VN" dirty="0">
                <a:solidFill>
                  <a:srgbClr val="FF0000"/>
                </a:solidFill>
                <a:latin typeface="Arial" panose="020B0604020202020204" pitchFamily="34" charset="0"/>
                <a:cs typeface="Arial" panose="020B0604020202020204" pitchFamily="34" charset="0"/>
              </a:rPr>
              <a:t>ư</a:t>
            </a:r>
            <a:r>
              <a:rPr lang="en-US" altLang="vi-VN" dirty="0">
                <a:solidFill>
                  <a:srgbClr val="FF0000"/>
                </a:solidFill>
                <a:latin typeface="Arial" panose="020B0604020202020204" pitchFamily="34" charset="0"/>
                <a:cs typeface="Arial" panose="020B0604020202020204" pitchFamily="34" charset="0"/>
              </a:rPr>
              <a:t>ớc</a:t>
            </a:r>
            <a:endParaRPr lang="en-US" altLang="vi-VN" u="sng" dirty="0">
              <a:solidFill>
                <a:srgbClr val="FF0000"/>
              </a:solidFill>
              <a:latin typeface="Arial" panose="020B0604020202020204" pitchFamily="34" charset="0"/>
              <a:ea typeface="Arial" panose="020B0604020202020204" pitchFamily="34" charset="0"/>
            </a:endParaRPr>
          </a:p>
        </p:txBody>
      </p:sp>
      <p:sp>
        <p:nvSpPr>
          <p:cNvPr id="34819" name="Text Box 8"/>
          <p:cNvSpPr txBox="1"/>
          <p:nvPr/>
        </p:nvSpPr>
        <p:spPr>
          <a:xfrm>
            <a:off x="0" y="914400"/>
            <a:ext cx="5181600" cy="58420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FontTx/>
              <a:buNone/>
            </a:pPr>
            <a:r>
              <a:rPr lang="en-US" altLang="vi-VN" dirty="0">
                <a:solidFill>
                  <a:srgbClr val="FF0000"/>
                </a:solidFill>
                <a:latin typeface="Arial" panose="020B0604020202020204" pitchFamily="34" charset="0"/>
                <a:cs typeface="Arial" panose="020B0604020202020204" pitchFamily="34" charset="0"/>
              </a:rPr>
              <a:t>2. Đặc điểm tự nhiên</a:t>
            </a:r>
            <a:endParaRPr lang="en-US" altLang="vi-VN" u="sng" dirty="0">
              <a:solidFill>
                <a:srgbClr val="FF0000"/>
              </a:solidFill>
              <a:latin typeface="Arial" panose="020B0604020202020204" pitchFamily="34" charset="0"/>
              <a:ea typeface="Arial" panose="020B0604020202020204" pitchFamily="34" charset="0"/>
            </a:endParaRPr>
          </a:p>
        </p:txBody>
      </p:sp>
      <p:sp>
        <p:nvSpPr>
          <p:cNvPr id="34820" name="TextBox 1"/>
          <p:cNvSpPr txBox="1"/>
          <p:nvPr/>
        </p:nvSpPr>
        <p:spPr>
          <a:xfrm>
            <a:off x="69850" y="1447800"/>
            <a:ext cx="9007475" cy="341630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just">
              <a:spcBef>
                <a:spcPct val="0"/>
              </a:spcBef>
              <a:buFontTx/>
              <a:buNone/>
            </a:pPr>
            <a:r>
              <a:rPr lang="en-US" altLang="en-US" dirty="0">
                <a:solidFill>
                  <a:srgbClr val="0000FF"/>
                </a:solidFill>
                <a:latin typeface="Arial" panose="020B0604020202020204" pitchFamily="34" charset="0"/>
                <a:cs typeface="Arial" panose="020B0604020202020204" pitchFamily="34" charset="0"/>
              </a:rPr>
              <a:t>a. Địa hình v</a:t>
            </a:r>
            <a:r>
              <a:rPr lang="en-US" altLang="en-US" dirty="0">
                <a:solidFill>
                  <a:srgbClr val="0000FF"/>
                </a:solidFill>
                <a:latin typeface="Arial" panose="020B0604020202020204" pitchFamily="34" charset="0"/>
                <a:ea typeface="Arial" panose="020B0604020202020204" pitchFamily="34" charset="0"/>
              </a:rPr>
              <a:t>à</a:t>
            </a:r>
            <a:r>
              <a:rPr lang="en-US" altLang="en-US" dirty="0">
                <a:solidFill>
                  <a:srgbClr val="0000FF"/>
                </a:solidFill>
                <a:latin typeface="Arial" panose="020B0604020202020204" pitchFamily="34" charset="0"/>
                <a:cs typeface="Arial" panose="020B0604020202020204" pitchFamily="34" charset="0"/>
              </a:rPr>
              <a:t> khoáng sản</a:t>
            </a:r>
          </a:p>
          <a:p>
            <a:pPr marL="0" lvl="0" indent="0" algn="just">
              <a:spcBef>
                <a:spcPct val="0"/>
              </a:spcBef>
              <a:buFontTx/>
              <a:buNone/>
            </a:pPr>
            <a:r>
              <a:rPr lang="en-US" altLang="en-US" dirty="0">
                <a:solidFill>
                  <a:srgbClr val="0000FF"/>
                </a:solidFill>
                <a:latin typeface="Arial" panose="020B0604020202020204" pitchFamily="34" charset="0"/>
                <a:cs typeface="Arial" panose="020B0604020202020204" pitchFamily="34" charset="0"/>
              </a:rPr>
              <a:t>- Châu Phi có địa hình </a:t>
            </a:r>
            <a:r>
              <a:rPr lang="pl-PL" altLang="en-US" dirty="0">
                <a:solidFill>
                  <a:srgbClr val="0000FF"/>
                </a:solidFill>
                <a:latin typeface="Arial" panose="020B0604020202020204" pitchFamily="34" charset="0"/>
                <a:cs typeface="Arial" panose="020B0604020202020204" pitchFamily="34" charset="0"/>
              </a:rPr>
              <a:t>tương đối đơn giản, có thể coi to</a:t>
            </a:r>
            <a:r>
              <a:rPr lang="pl-PL" altLang="en-US" dirty="0">
                <a:solidFill>
                  <a:srgbClr val="0000FF"/>
                </a:solidFill>
                <a:latin typeface="Arial" panose="020B0604020202020204" pitchFamily="34" charset="0"/>
                <a:ea typeface="Arial" panose="020B0604020202020204" pitchFamily="34" charset="0"/>
              </a:rPr>
              <a:t>à</a:t>
            </a:r>
            <a:r>
              <a:rPr lang="pl-PL" altLang="en-US" dirty="0">
                <a:solidFill>
                  <a:srgbClr val="0000FF"/>
                </a:solidFill>
                <a:latin typeface="Arial" panose="020B0604020202020204" pitchFamily="34" charset="0"/>
                <a:cs typeface="Arial" panose="020B0604020202020204" pitchFamily="34" charset="0"/>
              </a:rPr>
              <a:t>n bộ châu lục l</a:t>
            </a:r>
            <a:r>
              <a:rPr lang="pl-PL" altLang="en-US" dirty="0">
                <a:solidFill>
                  <a:srgbClr val="0000FF"/>
                </a:solidFill>
                <a:latin typeface="Arial" panose="020B0604020202020204" pitchFamily="34" charset="0"/>
                <a:ea typeface="Arial" panose="020B0604020202020204" pitchFamily="34" charset="0"/>
              </a:rPr>
              <a:t>à</a:t>
            </a:r>
            <a:r>
              <a:rPr lang="pl-PL" altLang="en-US" dirty="0">
                <a:solidFill>
                  <a:srgbClr val="0000FF"/>
                </a:solidFill>
                <a:latin typeface="Arial" panose="020B0604020202020204" pitchFamily="34" charset="0"/>
                <a:cs typeface="Arial" panose="020B0604020202020204" pitchFamily="34" charset="0"/>
              </a:rPr>
              <a:t> khối sơn nguyên lớn</a:t>
            </a:r>
            <a:r>
              <a:rPr lang="en-US" altLang="en-US" dirty="0">
                <a:solidFill>
                  <a:srgbClr val="0000FF"/>
                </a:solidFill>
                <a:latin typeface="Arial" panose="020B0604020202020204" pitchFamily="34" charset="0"/>
                <a:cs typeface="Arial" panose="020B0604020202020204" pitchFamily="34" charset="0"/>
              </a:rPr>
              <a:t>, cao trung bình 750m</a:t>
            </a:r>
            <a:endParaRPr lang="en-US" altLang="en-US" u="sng" dirty="0">
              <a:solidFill>
                <a:srgbClr val="0000FF"/>
              </a:solidFill>
              <a:latin typeface="Arial" panose="020B0604020202020204" pitchFamily="34" charset="0"/>
              <a:cs typeface="Arial" panose="020B0604020202020204" pitchFamily="34" charset="0"/>
            </a:endParaRPr>
          </a:p>
          <a:p>
            <a:pPr marL="0" lvl="0" indent="0" algn="just">
              <a:spcBef>
                <a:spcPct val="0"/>
              </a:spcBef>
              <a:buFontTx/>
              <a:buNone/>
            </a:pPr>
            <a:r>
              <a:rPr lang="en-US" altLang="en-US" dirty="0">
                <a:solidFill>
                  <a:srgbClr val="0000FF"/>
                </a:solidFill>
                <a:latin typeface="Arial" panose="020B0604020202020204" pitchFamily="34" charset="0"/>
                <a:cs typeface="Arial" panose="020B0604020202020204" pitchFamily="34" charset="0"/>
              </a:rPr>
              <a:t>- </a:t>
            </a:r>
            <a:r>
              <a:rPr lang="pl-PL" altLang="en-US" dirty="0">
                <a:solidFill>
                  <a:srgbClr val="0000FF"/>
                </a:solidFill>
                <a:latin typeface="Arial" panose="020B0604020202020204" pitchFamily="34" charset="0"/>
                <a:cs typeface="Arial" panose="020B0604020202020204" pitchFamily="34" charset="0"/>
              </a:rPr>
              <a:t>Khoáng sản phong phú, nhiều kim loại quý hiếm (v</a:t>
            </a:r>
            <a:r>
              <a:rPr lang="pl-PL" altLang="en-US" dirty="0">
                <a:solidFill>
                  <a:srgbClr val="0000FF"/>
                </a:solidFill>
                <a:latin typeface="Arial" panose="020B0604020202020204" pitchFamily="34" charset="0"/>
                <a:ea typeface="Arial" panose="020B0604020202020204" pitchFamily="34" charset="0"/>
              </a:rPr>
              <a:t>à</a:t>
            </a:r>
            <a:r>
              <a:rPr lang="pl-PL" altLang="en-US" dirty="0">
                <a:solidFill>
                  <a:srgbClr val="0000FF"/>
                </a:solidFill>
                <a:latin typeface="Arial" panose="020B0604020202020204" pitchFamily="34" charset="0"/>
                <a:cs typeface="Arial" panose="020B0604020202020204" pitchFamily="34" charset="0"/>
              </a:rPr>
              <a:t>ng, kim cương, uranium...)</a:t>
            </a:r>
            <a:endParaRPr lang="en-US" altLang="en-US" b="1" u="sng" dirty="0">
              <a:solidFill>
                <a:srgbClr val="0000FF"/>
              </a:solidFill>
              <a:latin typeface="Arial" panose="020B0604020202020204" pitchFamily="34" charset="0"/>
              <a:cs typeface="Arial" panose="020B0604020202020204" pitchFamily="34" charset="0"/>
            </a:endParaRPr>
          </a:p>
          <a:p>
            <a:pPr marL="0" lvl="0" indent="0" algn="just">
              <a:spcBef>
                <a:spcPct val="0"/>
              </a:spcBef>
              <a:buFontTx/>
              <a:buNone/>
            </a:pPr>
            <a:endParaRPr lang="en-US" altLang="en-US" sz="2400" dirty="0">
              <a:latin typeface="Arial" panose="020B0604020202020204" pitchFamily="34" charset="0"/>
              <a:ea typeface="Arial" panose="020B0604020202020204" pitchFamily="34" charset="0"/>
            </a:endParaRPr>
          </a:p>
        </p:txBody>
      </p:sp>
    </p:spTree>
  </p:cSld>
  <p:clrMapOvr>
    <a:masterClrMapping/>
  </p:clrMapOvr>
  <p:transition spd="med">
    <p:pull dir="d"/>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p:nvPr>
        </p:nvPicPr>
        <p:blipFill>
          <a:blip r:embed="rId2"/>
          <a:srcRect/>
          <a:stretch>
            <a:fillRect/>
          </a:stretch>
        </p:blipFill>
        <p:spPr>
          <a:xfrm>
            <a:off x="4572000" y="3429000"/>
            <a:ext cx="4572000" cy="3429000"/>
          </a:xfrm>
          <a:ln/>
        </p:spPr>
      </p:pic>
      <p:sp>
        <p:nvSpPr>
          <p:cNvPr id="4" name="TextBox 3"/>
          <p:cNvSpPr txBox="1"/>
          <p:nvPr/>
        </p:nvSpPr>
        <p:spPr>
          <a:xfrm>
            <a:off x="4575175" y="6334125"/>
            <a:ext cx="4572000" cy="523875"/>
          </a:xfrm>
          <a:prstGeom prst="rect">
            <a:avLst/>
          </a:prstGeom>
          <a:solidFill>
            <a:schemeClr val="bg1"/>
          </a:solid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ct val="0"/>
              </a:spcBef>
              <a:buFontTx/>
              <a:buNone/>
            </a:pPr>
            <a:r>
              <a:rPr lang="en-US" altLang="en-US" sz="1400" b="1" dirty="0">
                <a:latin typeface="Arial" panose="020B0604020202020204" pitchFamily="34" charset="0"/>
                <a:cs typeface="Arial" panose="020B0604020202020204" pitchFamily="34" charset="0"/>
              </a:rPr>
              <a:t>Công trường khai thác kim cương ở Nam Phi (Nguồn: GN)</a:t>
            </a:r>
            <a:endParaRPr lang="en-US" altLang="en-US" sz="1400" b="1" dirty="0">
              <a:latin typeface="Arial" panose="020B0604020202020204" pitchFamily="34" charset="0"/>
              <a:ea typeface="Arial" panose="020B0604020202020204" pitchFamily="34" charset="0"/>
            </a:endParaRPr>
          </a:p>
        </p:txBody>
      </p:sp>
      <p:pic>
        <p:nvPicPr>
          <p:cNvPr id="5" name="Picture 4"/>
          <p:cNvPicPr>
            <a:picLocks noChangeAspect="1"/>
          </p:cNvPicPr>
          <p:nvPr/>
        </p:nvPicPr>
        <p:blipFill>
          <a:blip r:embed="rId3"/>
          <a:stretch>
            <a:fillRect/>
          </a:stretch>
        </p:blipFill>
        <p:spPr>
          <a:xfrm>
            <a:off x="0" y="0"/>
            <a:ext cx="4572000" cy="3429000"/>
          </a:xfrm>
          <a:prstGeom prst="rect">
            <a:avLst/>
          </a:prstGeom>
          <a:noFill/>
          <a:ln w="9525">
            <a:noFill/>
          </a:ln>
        </p:spPr>
      </p:pic>
      <p:sp>
        <p:nvSpPr>
          <p:cNvPr id="6" name="TextBox 5"/>
          <p:cNvSpPr txBox="1"/>
          <p:nvPr/>
        </p:nvSpPr>
        <p:spPr>
          <a:xfrm>
            <a:off x="-20637" y="2819400"/>
            <a:ext cx="4572000" cy="584200"/>
          </a:xfrm>
          <a:prstGeom prst="rect">
            <a:avLst/>
          </a:prstGeom>
          <a:solidFill>
            <a:schemeClr val="bg1"/>
          </a:solid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ct val="0"/>
              </a:spcBef>
              <a:buFontTx/>
              <a:buNone/>
            </a:pPr>
            <a:r>
              <a:rPr lang="en-US" altLang="en-US" sz="1600" b="1" dirty="0">
                <a:latin typeface="Arial" panose="020B0604020202020204" pitchFamily="34" charset="0"/>
                <a:cs typeface="Arial" panose="020B0604020202020204" pitchFamily="34" charset="0"/>
              </a:rPr>
              <a:t>Công trường khai thác v</a:t>
            </a:r>
            <a:r>
              <a:rPr lang="en-US" altLang="en-US" sz="1600" b="1" dirty="0">
                <a:latin typeface="Arial" panose="020B0604020202020204" pitchFamily="34" charset="0"/>
                <a:ea typeface="Arial" panose="020B0604020202020204" pitchFamily="34" charset="0"/>
              </a:rPr>
              <a:t>à</a:t>
            </a:r>
            <a:r>
              <a:rPr lang="en-US" altLang="en-US" sz="1600" b="1" dirty="0">
                <a:latin typeface="Arial" panose="020B0604020202020204" pitchFamily="34" charset="0"/>
                <a:cs typeface="Arial" panose="020B0604020202020204" pitchFamily="34" charset="0"/>
              </a:rPr>
              <a:t>ng ở Công – gô (nguồn: GN)</a:t>
            </a:r>
            <a:endParaRPr lang="en-US" altLang="en-US" sz="1600" b="1" dirty="0">
              <a:latin typeface="Arial" panose="020B0604020202020204" pitchFamily="34" charset="0"/>
              <a:ea typeface="Arial" panose="020B0604020202020204" pitchFamily="34" charset="0"/>
            </a:endParaRPr>
          </a:p>
        </p:txBody>
      </p:sp>
      <p:sp>
        <p:nvSpPr>
          <p:cNvPr id="7" name="TextBox 6"/>
          <p:cNvSpPr txBox="1"/>
          <p:nvPr/>
        </p:nvSpPr>
        <p:spPr>
          <a:xfrm>
            <a:off x="4724400" y="304800"/>
            <a:ext cx="4343400" cy="1938338"/>
          </a:xfrm>
          <a:prstGeom prst="rect">
            <a:avLst/>
          </a:prstGeom>
          <a:noFill/>
        </p:spPr>
        <p:txBody>
          <a:bodyPr>
            <a:spAutoFit/>
          </a:bodyPr>
          <a:lstStyle/>
          <a:p>
            <a:pPr algn="just">
              <a:buNone/>
            </a:pPr>
            <a:r>
              <a:rPr sz="2400" b="1" dirty="0">
                <a:solidFill>
                  <a:srgbClr val="FF0000"/>
                </a:solidFill>
                <a:latin typeface="Arial" panose="020B0604020202020204" pitchFamily="34" charset="0"/>
              </a:rPr>
              <a:t>Hậu quả:</a:t>
            </a:r>
          </a:p>
          <a:p>
            <a:pPr algn="just">
              <a:buChar char="-"/>
            </a:pPr>
            <a:r>
              <a:rPr sz="2400" b="1" dirty="0">
                <a:latin typeface="Arial" panose="020B0604020202020204" pitchFamily="34" charset="0"/>
              </a:rPr>
              <a:t>Ô nhiễm môi trường</a:t>
            </a:r>
          </a:p>
          <a:p>
            <a:pPr algn="just">
              <a:buChar char="-"/>
            </a:pPr>
            <a:r>
              <a:rPr sz="2400" b="1" dirty="0">
                <a:latin typeface="Arial" panose="020B0604020202020204" pitchFamily="34" charset="0"/>
              </a:rPr>
              <a:t>Tàn phá hệ sinh thái</a:t>
            </a:r>
          </a:p>
          <a:p>
            <a:pPr algn="just">
              <a:buChar char="-"/>
            </a:pPr>
            <a:r>
              <a:rPr sz="2400" b="1" dirty="0">
                <a:latin typeface="Arial" panose="020B0604020202020204" pitchFamily="34" charset="0"/>
              </a:rPr>
              <a:t>Cạn kiệt tài nguyên khoáng sản</a:t>
            </a:r>
          </a:p>
        </p:txBody>
      </p:sp>
      <p:pic>
        <p:nvPicPr>
          <p:cNvPr id="35847" name="Picture 7"/>
          <p:cNvPicPr>
            <a:picLocks noChangeAspect="1"/>
          </p:cNvPicPr>
          <p:nvPr/>
        </p:nvPicPr>
        <p:blipFill>
          <a:blip r:embed="rId4"/>
          <a:stretch>
            <a:fillRect/>
          </a:stretch>
        </p:blipFill>
        <p:spPr>
          <a:xfrm>
            <a:off x="19050" y="3429000"/>
            <a:ext cx="4556125" cy="3429000"/>
          </a:xfrm>
          <a:prstGeom prst="rect">
            <a:avLst/>
          </a:prstGeom>
          <a:noFill/>
          <a:ln w="9525">
            <a:noFill/>
          </a:ln>
        </p:spPr>
      </p:pic>
      <p:sp>
        <p:nvSpPr>
          <p:cNvPr id="9" name="TextBox 8"/>
          <p:cNvSpPr txBox="1"/>
          <p:nvPr/>
        </p:nvSpPr>
        <p:spPr>
          <a:xfrm>
            <a:off x="19050" y="6273800"/>
            <a:ext cx="4572000" cy="584200"/>
          </a:xfrm>
          <a:prstGeom prst="rect">
            <a:avLst/>
          </a:prstGeom>
          <a:solidFill>
            <a:schemeClr val="bg1"/>
          </a:solid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ct val="0"/>
              </a:spcBef>
              <a:buFontTx/>
              <a:buNone/>
            </a:pPr>
            <a:r>
              <a:rPr lang="en-US" altLang="en-US" sz="1600" b="1" dirty="0">
                <a:latin typeface="Arial" panose="020B0604020202020204" pitchFamily="34" charset="0"/>
                <a:cs typeface="Arial" panose="020B0604020202020204" pitchFamily="34" charset="0"/>
              </a:rPr>
              <a:t>Công trường khai thác than ở Li – bi  (nguồn: GN)</a:t>
            </a:r>
            <a:endParaRPr lang="en-US" altLang="en-US" sz="1600" b="1" dirty="0">
              <a:latin typeface="Arial" panose="020B0604020202020204" pitchFamily="34" charset="0"/>
              <a:ea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p:bldP spid="9"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ChangeAspect="1"/>
          </p:cNvPicPr>
          <p:nvPr/>
        </p:nvPicPr>
        <p:blipFill>
          <a:blip r:embed="rId2"/>
          <a:stretch>
            <a:fillRect/>
          </a:stretch>
        </p:blipFill>
        <p:spPr>
          <a:xfrm>
            <a:off x="0" y="0"/>
            <a:ext cx="4953000" cy="6858000"/>
          </a:xfrm>
          <a:prstGeom prst="rect">
            <a:avLst/>
          </a:prstGeom>
          <a:noFill/>
          <a:ln w="9525">
            <a:noFill/>
          </a:ln>
        </p:spPr>
      </p:pic>
      <p:pic>
        <p:nvPicPr>
          <p:cNvPr id="4" name="Picture 3"/>
          <p:cNvPicPr>
            <a:picLocks noChangeAspect="1"/>
          </p:cNvPicPr>
          <p:nvPr/>
        </p:nvPicPr>
        <p:blipFill>
          <a:blip r:embed="rId3"/>
          <a:srcRect r="39999"/>
          <a:stretch>
            <a:fillRect/>
          </a:stretch>
        </p:blipFill>
        <p:spPr>
          <a:xfrm>
            <a:off x="4953000" y="2438400"/>
            <a:ext cx="4191000" cy="4419600"/>
          </a:xfrm>
          <a:prstGeom prst="rect">
            <a:avLst/>
          </a:prstGeom>
          <a:noFill/>
          <a:ln w="9525">
            <a:noFill/>
          </a:ln>
        </p:spPr>
      </p:pic>
      <p:sp>
        <p:nvSpPr>
          <p:cNvPr id="5" name="TextBox 4"/>
          <p:cNvSpPr txBox="1"/>
          <p:nvPr/>
        </p:nvSpPr>
        <p:spPr>
          <a:xfrm>
            <a:off x="4953000" y="381000"/>
            <a:ext cx="4191000" cy="138430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just">
              <a:spcBef>
                <a:spcPct val="0"/>
              </a:spcBef>
              <a:buFontTx/>
              <a:buNone/>
            </a:pPr>
            <a:r>
              <a:rPr lang="en-US" altLang="en-US" sz="2800" b="1" dirty="0">
                <a:solidFill>
                  <a:srgbClr val="002060"/>
                </a:solidFill>
                <a:latin typeface="Arial" panose="020B0604020202020204" pitchFamily="34" charset="0"/>
                <a:cs typeface="Arial" panose="020B0604020202020204" pitchFamily="34" charset="0"/>
              </a:rPr>
              <a:t>Tiết kiệm nhiên liệu, sử dụng các nguồn nhiên liệu thay thế</a:t>
            </a:r>
            <a:endParaRPr lang="en-US" altLang="en-US" sz="2800" b="1" dirty="0">
              <a:solidFill>
                <a:srgbClr val="002060"/>
              </a:solidFill>
              <a:latin typeface="Arial" panose="020B0604020202020204" pitchFamily="34" charset="0"/>
              <a:ea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p:nvPr>
        </p:nvSpPr>
        <p:spPr>
          <a:xfrm>
            <a:off x="5029200" y="228600"/>
            <a:ext cx="3813175" cy="5870575"/>
          </a:xfrm>
          <a:ln/>
        </p:spPr>
        <p:txBody>
          <a:bodyPr vert="horz" wrap="square" lIns="91440" tIns="45720" rIns="91440" bIns="45720" anchor="t" anchorCtr="0"/>
          <a:lstStyle/>
          <a:p>
            <a:pPr marL="0" indent="0" algn="just">
              <a:buNone/>
            </a:pPr>
            <a:r>
              <a:rPr lang="en-US" altLang="en-US" sz="3600" b="1" dirty="0">
                <a:solidFill>
                  <a:srgbClr val="002060"/>
                </a:solidFill>
              </a:rPr>
              <a:t>Tuyên truyền nâng cao ý thức khai thác và sử dụng khoáng sản hợp lí gắn với bảo vệ môi trường</a:t>
            </a:r>
          </a:p>
          <a:p>
            <a:pPr marL="0" indent="0">
              <a:buNone/>
            </a:pPr>
            <a:endParaRPr lang="en-US" altLang="en-US" dirty="0">
              <a:solidFill>
                <a:srgbClr val="002060"/>
              </a:solidFill>
            </a:endParaRPr>
          </a:p>
        </p:txBody>
      </p:sp>
      <p:pic>
        <p:nvPicPr>
          <p:cNvPr id="3" name="Picture 2"/>
          <p:cNvPicPr>
            <a:picLocks noChangeAspect="1"/>
          </p:cNvPicPr>
          <p:nvPr/>
        </p:nvPicPr>
        <p:blipFill>
          <a:blip r:embed="rId2"/>
          <a:stretch>
            <a:fillRect/>
          </a:stretch>
        </p:blipFill>
        <p:spPr>
          <a:xfrm>
            <a:off x="-20637" y="4763"/>
            <a:ext cx="5049837" cy="3368675"/>
          </a:xfrm>
          <a:prstGeom prst="rect">
            <a:avLst/>
          </a:prstGeom>
          <a:noFill/>
          <a:ln w="9525">
            <a:noFill/>
          </a:ln>
        </p:spPr>
      </p:pic>
      <p:pic>
        <p:nvPicPr>
          <p:cNvPr id="4" name="Picture 3"/>
          <p:cNvPicPr>
            <a:picLocks noChangeAspect="1"/>
          </p:cNvPicPr>
          <p:nvPr/>
        </p:nvPicPr>
        <p:blipFill>
          <a:blip r:embed="rId3"/>
          <a:stretch>
            <a:fillRect/>
          </a:stretch>
        </p:blipFill>
        <p:spPr>
          <a:xfrm>
            <a:off x="-20637" y="3373438"/>
            <a:ext cx="5049837" cy="3484562"/>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fade">
                                      <p:cBhvr>
                                        <p:cTn id="15"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Content Placeholder 2"/>
          <p:cNvPicPr>
            <a:picLocks noGrp="1" noChangeAspect="1"/>
          </p:cNvPicPr>
          <p:nvPr>
            <p:ph/>
          </p:nvPr>
        </p:nvPicPr>
        <p:blipFill>
          <a:blip r:embed="rId2"/>
          <a:srcRect/>
          <a:stretch>
            <a:fillRect/>
          </a:stretch>
        </p:blipFill>
        <p:spPr>
          <a:xfrm>
            <a:off x="0" y="0"/>
            <a:ext cx="9144000" cy="6019800"/>
          </a:xfrm>
          <a:ln/>
        </p:spPr>
      </p:pic>
      <p:sp>
        <p:nvSpPr>
          <p:cNvPr id="4" name="TextBox 3"/>
          <p:cNvSpPr txBox="1"/>
          <p:nvPr/>
        </p:nvSpPr>
        <p:spPr>
          <a:xfrm>
            <a:off x="228600" y="6096000"/>
            <a:ext cx="8839200" cy="58420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ct val="0"/>
              </a:spcBef>
              <a:buFontTx/>
              <a:buNone/>
            </a:pPr>
            <a:r>
              <a:rPr lang="en-US" altLang="en-US" b="1" dirty="0">
                <a:solidFill>
                  <a:srgbClr val="002060"/>
                </a:solidFill>
                <a:latin typeface="Arial" panose="020B0604020202020204" pitchFamily="34" charset="0"/>
                <a:cs typeface="Arial" panose="020B0604020202020204" pitchFamily="34" charset="0"/>
              </a:rPr>
              <a:t>Trồng cây xanh</a:t>
            </a:r>
            <a:endParaRPr lang="en-US" altLang="en-US" b="1" dirty="0">
              <a:solidFill>
                <a:srgbClr val="002060"/>
              </a:solidFill>
              <a:latin typeface="Arial" panose="020B0604020202020204" pitchFamily="34" charset="0"/>
              <a:ea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Content Placeholder 2"/>
          <p:cNvPicPr>
            <a:picLocks noGrp="1" noChangeAspect="1"/>
          </p:cNvPicPr>
          <p:nvPr>
            <p:ph/>
          </p:nvPr>
        </p:nvPicPr>
        <p:blipFill>
          <a:blip r:embed="rId2"/>
          <a:srcRect l="9985" t="24304" r="8376" b="21985"/>
          <a:stretch>
            <a:fillRect/>
          </a:stretch>
        </p:blipFill>
        <p:spPr>
          <a:xfrm>
            <a:off x="0" y="0"/>
            <a:ext cx="9144000" cy="6858000"/>
          </a:xfrm>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Content Placeholder 1"/>
          <p:cNvSpPr>
            <a:spLocks noGrp="1"/>
          </p:cNvSpPr>
          <p:nvPr>
            <p:ph/>
          </p:nvPr>
        </p:nvSpPr>
        <p:spPr/>
        <p:txBody>
          <a:bodyPr vert="horz" wrap="square" lIns="91440" tIns="45720" rIns="91440" bIns="45720" numCol="1" anchor="t" anchorCtr="0" compatLnSpc="1"/>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defRPr/>
            </a:pPr>
            <a:r>
              <a:rPr kumimoji="0" lang="en-US" sz="3200" b="1" i="0" u="none" strike="noStrike" kern="1200" cap="none" spc="0" normalizeH="0" baseline="0" noProof="0" dirty="0" err="1">
                <a:ln>
                  <a:noFill/>
                </a:ln>
                <a:solidFill>
                  <a:srgbClr val="FF0000"/>
                </a:solidFill>
                <a:effectLst/>
                <a:uLnTx/>
                <a:uFillTx/>
                <a:latin typeface="+mn-lt"/>
                <a:ea typeface="+mn-ea"/>
                <a:cs typeface="+mn-cs"/>
              </a:rPr>
              <a:t>Luyện</a:t>
            </a:r>
            <a:r>
              <a:rPr kumimoji="0" lang="en-US" sz="3200" b="1" i="0" u="none" strike="noStrike" kern="1200" cap="none" spc="0" normalizeH="0" baseline="0" noProof="0" dirty="0">
                <a:ln>
                  <a:noFill/>
                </a:ln>
                <a:solidFill>
                  <a:srgbClr val="FF0000"/>
                </a:solidFill>
                <a:effectLst/>
                <a:uLnTx/>
                <a:uFillTx/>
                <a:latin typeface="+mn-lt"/>
                <a:ea typeface="+mn-ea"/>
                <a:cs typeface="+mn-cs"/>
              </a:rPr>
              <a:t> </a:t>
            </a:r>
            <a:r>
              <a:rPr kumimoji="0" lang="en-US" sz="3200" b="1" i="0" u="none" strike="noStrike" kern="1200" cap="none" spc="0" normalizeH="0" baseline="0" noProof="0" dirty="0" err="1">
                <a:ln>
                  <a:noFill/>
                </a:ln>
                <a:solidFill>
                  <a:srgbClr val="FF0000"/>
                </a:solidFill>
                <a:effectLst/>
                <a:uLnTx/>
                <a:uFillTx/>
                <a:latin typeface="+mn-lt"/>
                <a:ea typeface="+mn-ea"/>
                <a:cs typeface="+mn-cs"/>
              </a:rPr>
              <a:t>tập</a:t>
            </a:r>
            <a:endParaRPr kumimoji="0" lang="en-US" sz="3200" b="1" i="0" u="none" strike="noStrike" kern="1200" cap="none" spc="0" normalizeH="0" baseline="0" noProof="0" dirty="0">
              <a:ln>
                <a:noFill/>
              </a:ln>
              <a:solidFill>
                <a:srgbClr val="FF0000"/>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r>
              <a:rPr kumimoji="0" lang="en-US" sz="3200" b="1" i="0" u="none" strike="noStrike" kern="1200" cap="none" spc="0" normalizeH="0" baseline="0" noProof="0" dirty="0" err="1">
                <a:ln>
                  <a:noFill/>
                </a:ln>
                <a:solidFill>
                  <a:srgbClr val="00B050"/>
                </a:solidFill>
                <a:effectLst/>
                <a:uLnTx/>
                <a:uFillTx/>
                <a:latin typeface="+mn-lt"/>
                <a:ea typeface="+mn-ea"/>
                <a:cs typeface="+mn-cs"/>
              </a:rPr>
              <a:t>Câu</a:t>
            </a:r>
            <a:r>
              <a:rPr kumimoji="0" lang="en-US" sz="3200" b="1" i="0" u="none" strike="noStrike" kern="1200" cap="none" spc="0" normalizeH="0" baseline="0" noProof="0" dirty="0">
                <a:ln>
                  <a:noFill/>
                </a:ln>
                <a:solidFill>
                  <a:srgbClr val="00B050"/>
                </a:solidFill>
                <a:effectLst/>
                <a:uLnTx/>
                <a:uFillTx/>
                <a:latin typeface="+mn-lt"/>
                <a:ea typeface="+mn-ea"/>
                <a:cs typeface="+mn-cs"/>
              </a:rPr>
              <a:t> 1: </a:t>
            </a:r>
            <a:r>
              <a:rPr kumimoji="0" lang="en-US" sz="3200" b="1" i="0" u="none" strike="noStrike" kern="1200" cap="none" spc="0" normalizeH="0" baseline="0" noProof="0" dirty="0" err="1">
                <a:ln>
                  <a:noFill/>
                </a:ln>
                <a:solidFill>
                  <a:srgbClr val="00B050"/>
                </a:solidFill>
                <a:effectLst/>
                <a:uLnTx/>
                <a:uFillTx/>
                <a:latin typeface="+mn-lt"/>
                <a:ea typeface="+mn-ea"/>
                <a:cs typeface="+mn-cs"/>
              </a:rPr>
              <a:t>Hướng</a:t>
            </a:r>
            <a:r>
              <a:rPr kumimoji="0" lang="en-US" sz="3200" b="1" i="0" u="none" strike="noStrike" kern="1200" cap="none" spc="0" normalizeH="0" baseline="0" noProof="0" dirty="0">
                <a:ln>
                  <a:noFill/>
                </a:ln>
                <a:solidFill>
                  <a:srgbClr val="00B050"/>
                </a:solidFill>
                <a:effectLst/>
                <a:uLnTx/>
                <a:uFillTx/>
                <a:latin typeface="+mn-lt"/>
                <a:ea typeface="+mn-ea"/>
                <a:cs typeface="+mn-cs"/>
              </a:rPr>
              <a:t> </a:t>
            </a:r>
            <a:r>
              <a:rPr kumimoji="0" lang="en-US" sz="3200" b="1" i="0" u="none" strike="noStrike" kern="1200" cap="none" spc="0" normalizeH="0" baseline="0" noProof="0" dirty="0" err="1">
                <a:ln>
                  <a:noFill/>
                </a:ln>
                <a:solidFill>
                  <a:srgbClr val="00B050"/>
                </a:solidFill>
                <a:effectLst/>
                <a:uLnTx/>
                <a:uFillTx/>
                <a:latin typeface="+mn-lt"/>
                <a:ea typeface="+mn-ea"/>
                <a:cs typeface="+mn-cs"/>
              </a:rPr>
              <a:t>nghiêng</a:t>
            </a:r>
            <a:r>
              <a:rPr kumimoji="0" lang="en-US" sz="3200" b="1" i="0" u="none" strike="noStrike" kern="1200" cap="none" spc="0" normalizeH="0" baseline="0" noProof="0" dirty="0">
                <a:ln>
                  <a:noFill/>
                </a:ln>
                <a:solidFill>
                  <a:srgbClr val="00B050"/>
                </a:solidFill>
                <a:effectLst/>
                <a:uLnTx/>
                <a:uFillTx/>
                <a:latin typeface="+mn-lt"/>
                <a:ea typeface="+mn-ea"/>
                <a:cs typeface="+mn-cs"/>
              </a:rPr>
              <a:t> </a:t>
            </a:r>
            <a:r>
              <a:rPr kumimoji="0" lang="en-US" sz="3200" b="1" i="0" u="none" strike="noStrike" kern="1200" cap="none" spc="0" normalizeH="0" baseline="0" noProof="0" dirty="0" err="1">
                <a:ln>
                  <a:noFill/>
                </a:ln>
                <a:solidFill>
                  <a:srgbClr val="00B050"/>
                </a:solidFill>
                <a:effectLst/>
                <a:uLnTx/>
                <a:uFillTx/>
                <a:latin typeface="+mn-lt"/>
                <a:ea typeface="+mn-ea"/>
                <a:cs typeface="+mn-cs"/>
              </a:rPr>
              <a:t>chính</a:t>
            </a:r>
            <a:r>
              <a:rPr kumimoji="0" lang="en-US" sz="3200" b="1" i="0" u="none" strike="noStrike" kern="1200" cap="none" spc="0" normalizeH="0" baseline="0" noProof="0" dirty="0">
                <a:ln>
                  <a:noFill/>
                </a:ln>
                <a:solidFill>
                  <a:srgbClr val="00B050"/>
                </a:solidFill>
                <a:effectLst/>
                <a:uLnTx/>
                <a:uFillTx/>
                <a:latin typeface="+mn-lt"/>
                <a:ea typeface="+mn-ea"/>
                <a:cs typeface="+mn-cs"/>
              </a:rPr>
              <a:t> </a:t>
            </a:r>
            <a:r>
              <a:rPr kumimoji="0" lang="en-US" sz="3200" b="1" i="0" u="none" strike="noStrike" kern="1200" cap="none" spc="0" normalizeH="0" baseline="0" noProof="0" dirty="0" err="1">
                <a:ln>
                  <a:noFill/>
                </a:ln>
                <a:solidFill>
                  <a:srgbClr val="00B050"/>
                </a:solidFill>
                <a:effectLst/>
                <a:uLnTx/>
                <a:uFillTx/>
                <a:latin typeface="+mn-lt"/>
                <a:ea typeface="+mn-ea"/>
                <a:cs typeface="+mn-cs"/>
              </a:rPr>
              <a:t>của</a:t>
            </a:r>
            <a:r>
              <a:rPr kumimoji="0" lang="en-US" sz="3200" b="1" i="0" u="none" strike="noStrike" kern="1200" cap="none" spc="0" normalizeH="0" baseline="0" noProof="0" dirty="0">
                <a:ln>
                  <a:noFill/>
                </a:ln>
                <a:solidFill>
                  <a:srgbClr val="00B050"/>
                </a:solidFill>
                <a:effectLst/>
                <a:uLnTx/>
                <a:uFillTx/>
                <a:latin typeface="+mn-lt"/>
                <a:ea typeface="+mn-ea"/>
                <a:cs typeface="+mn-cs"/>
              </a:rPr>
              <a:t> </a:t>
            </a:r>
            <a:r>
              <a:rPr kumimoji="0" lang="en-US" sz="3200" b="1" i="0" u="none" strike="noStrike" kern="1200" cap="none" spc="0" normalizeH="0" baseline="0" noProof="0" dirty="0" err="1">
                <a:ln>
                  <a:noFill/>
                </a:ln>
                <a:solidFill>
                  <a:srgbClr val="00B050"/>
                </a:solidFill>
                <a:effectLst/>
                <a:uLnTx/>
                <a:uFillTx/>
                <a:latin typeface="+mn-lt"/>
                <a:ea typeface="+mn-ea"/>
                <a:cs typeface="+mn-cs"/>
              </a:rPr>
              <a:t>địa</a:t>
            </a:r>
            <a:r>
              <a:rPr kumimoji="0" lang="en-US" sz="3200" b="1" i="0" u="none" strike="noStrike" kern="1200" cap="none" spc="0" normalizeH="0" baseline="0" noProof="0" dirty="0">
                <a:ln>
                  <a:noFill/>
                </a:ln>
                <a:solidFill>
                  <a:srgbClr val="00B050"/>
                </a:solidFill>
                <a:effectLst/>
                <a:uLnTx/>
                <a:uFillTx/>
                <a:latin typeface="+mn-lt"/>
                <a:ea typeface="+mn-ea"/>
                <a:cs typeface="+mn-cs"/>
              </a:rPr>
              <a:t> </a:t>
            </a:r>
            <a:r>
              <a:rPr kumimoji="0" lang="en-US" sz="3200" b="1" i="0" u="none" strike="noStrike" kern="1200" cap="none" spc="0" normalizeH="0" baseline="0" noProof="0" dirty="0" err="1">
                <a:ln>
                  <a:noFill/>
                </a:ln>
                <a:solidFill>
                  <a:srgbClr val="00B050"/>
                </a:solidFill>
                <a:effectLst/>
                <a:uLnTx/>
                <a:uFillTx/>
                <a:latin typeface="+mn-lt"/>
                <a:ea typeface="+mn-ea"/>
                <a:cs typeface="+mn-cs"/>
              </a:rPr>
              <a:t>hình</a:t>
            </a:r>
            <a:r>
              <a:rPr kumimoji="0" lang="en-US" sz="3200" b="1" i="0" u="none" strike="noStrike" kern="1200" cap="none" spc="0" normalizeH="0" baseline="0" noProof="0" dirty="0">
                <a:ln>
                  <a:noFill/>
                </a:ln>
                <a:solidFill>
                  <a:srgbClr val="00B050"/>
                </a:solidFill>
                <a:effectLst/>
                <a:uLnTx/>
                <a:uFillTx/>
                <a:latin typeface="+mn-lt"/>
                <a:ea typeface="+mn-ea"/>
                <a:cs typeface="+mn-cs"/>
              </a:rPr>
              <a:t> </a:t>
            </a:r>
            <a:r>
              <a:rPr kumimoji="0" lang="en-US" sz="3200" b="1" i="0" u="none" strike="noStrike" kern="1200" cap="none" spc="0" normalizeH="0" baseline="0" noProof="0" dirty="0" err="1">
                <a:ln>
                  <a:noFill/>
                </a:ln>
                <a:solidFill>
                  <a:srgbClr val="00B050"/>
                </a:solidFill>
                <a:effectLst/>
                <a:uLnTx/>
                <a:uFillTx/>
                <a:latin typeface="+mn-lt"/>
                <a:ea typeface="+mn-ea"/>
                <a:cs typeface="+mn-cs"/>
              </a:rPr>
              <a:t>châu</a:t>
            </a:r>
            <a:r>
              <a:rPr kumimoji="0" lang="en-US" sz="3200" b="1" i="0" u="none" strike="noStrike" kern="1200" cap="none" spc="0" normalizeH="0" baseline="0" noProof="0" dirty="0">
                <a:ln>
                  <a:noFill/>
                </a:ln>
                <a:solidFill>
                  <a:srgbClr val="00B050"/>
                </a:solidFill>
                <a:effectLst/>
                <a:uLnTx/>
                <a:uFillTx/>
                <a:latin typeface="+mn-lt"/>
                <a:ea typeface="+mn-ea"/>
                <a:cs typeface="+mn-cs"/>
              </a:rPr>
              <a:t> Phi </a:t>
            </a:r>
            <a:r>
              <a:rPr kumimoji="0" lang="en-US" sz="3200" b="1" i="0" u="none" strike="noStrike" kern="1200" cap="none" spc="0" normalizeH="0" baseline="0" noProof="0" dirty="0" err="1">
                <a:ln>
                  <a:noFill/>
                </a:ln>
                <a:solidFill>
                  <a:srgbClr val="00B050"/>
                </a:solidFill>
                <a:effectLst/>
                <a:uLnTx/>
                <a:uFillTx/>
                <a:latin typeface="+mn-lt"/>
                <a:ea typeface="+mn-ea"/>
                <a:cs typeface="+mn-cs"/>
              </a:rPr>
              <a:t>là</a:t>
            </a:r>
            <a:r>
              <a:rPr kumimoji="0" lang="en-US" sz="3200" b="1" i="0" u="none" strike="noStrike" kern="1200" cap="none" spc="0" normalizeH="0" baseline="0" noProof="0" dirty="0">
                <a:ln>
                  <a:noFill/>
                </a:ln>
                <a:solidFill>
                  <a:srgbClr val="00B050"/>
                </a:solidFill>
                <a:effectLst/>
                <a:uLnTx/>
                <a:uFillTx/>
                <a:latin typeface="+mn-lt"/>
                <a:ea typeface="+mn-ea"/>
                <a:cs typeface="+mn-cs"/>
              </a:rPr>
              <a:t> </a:t>
            </a:r>
            <a:r>
              <a:rPr kumimoji="0" lang="en-US" sz="3200" b="1" i="0" u="none" strike="noStrike" kern="1200" cap="none" spc="0" normalizeH="0" baseline="0" noProof="0" dirty="0" err="1">
                <a:ln>
                  <a:noFill/>
                </a:ln>
                <a:solidFill>
                  <a:srgbClr val="00B050"/>
                </a:solidFill>
                <a:effectLst/>
                <a:uLnTx/>
                <a:uFillTx/>
                <a:latin typeface="+mn-lt"/>
                <a:ea typeface="+mn-ea"/>
                <a:cs typeface="+mn-cs"/>
              </a:rPr>
              <a:t>hướng</a:t>
            </a:r>
            <a:r>
              <a:rPr kumimoji="0" lang="en-US" sz="3200" b="1" i="0" u="none" strike="noStrike" kern="1200" cap="none" spc="0" normalizeH="0" baseline="0" noProof="0" dirty="0">
                <a:ln>
                  <a:noFill/>
                </a:ln>
                <a:solidFill>
                  <a:srgbClr val="00B050"/>
                </a:solidFill>
                <a:effectLst/>
                <a:uLnTx/>
                <a:uFillTx/>
                <a:latin typeface="+mn-lt"/>
                <a:ea typeface="+mn-ea"/>
                <a:cs typeface="+mn-cs"/>
              </a:rPr>
              <a:t> </a:t>
            </a:r>
            <a:r>
              <a:rPr kumimoji="0" lang="en-US" sz="3200" b="1" i="0" u="none" strike="noStrike" kern="1200" cap="none" spc="0" normalizeH="0" baseline="0" noProof="0" dirty="0" err="1">
                <a:ln>
                  <a:noFill/>
                </a:ln>
                <a:solidFill>
                  <a:srgbClr val="00B050"/>
                </a:solidFill>
                <a:effectLst/>
                <a:uLnTx/>
                <a:uFillTx/>
                <a:latin typeface="+mn-lt"/>
                <a:ea typeface="+mn-ea"/>
                <a:cs typeface="+mn-cs"/>
              </a:rPr>
              <a:t>nào</a:t>
            </a:r>
            <a:r>
              <a:rPr kumimoji="0" lang="en-US" sz="3200" b="1" i="0" u="none" strike="noStrike" kern="1200" cap="none" spc="0" normalizeH="0" baseline="0" noProof="0" dirty="0">
                <a:ln>
                  <a:noFill/>
                </a:ln>
                <a:solidFill>
                  <a:srgbClr val="00B050"/>
                </a:solidFill>
                <a:effectLst/>
                <a:uLnTx/>
                <a:uFillTx/>
                <a:latin typeface="+mn-lt"/>
                <a:ea typeface="+mn-ea"/>
                <a:cs typeface="+mn-cs"/>
              </a:rPr>
              <a:t>?</a:t>
            </a:r>
          </a:p>
          <a:p>
            <a:pPr marL="514350" marR="0" lvl="0" indent="-514350" algn="l" defTabSz="914400" rtl="0" eaLnBrk="0" fontAlgn="base" latinLnBrk="0" hangingPunct="0">
              <a:lnSpc>
                <a:spcPct val="100000"/>
              </a:lnSpc>
              <a:spcBef>
                <a:spcPct val="20000"/>
              </a:spcBef>
              <a:spcAft>
                <a:spcPct val="0"/>
              </a:spcAft>
              <a:buClrTx/>
              <a:buSzTx/>
              <a:buFont typeface="Arial" panose="020B0604020202020204" pitchFamily="34" charset="0"/>
              <a:buAutoNum type="alphaUcPeriod"/>
              <a:defRPr/>
            </a:pPr>
            <a:r>
              <a:rPr kumimoji="0" lang="en-US" sz="3200" b="1" i="0" u="none" strike="noStrike" kern="1200" cap="none" spc="0" normalizeH="0" baseline="0" noProof="0" dirty="0" err="1">
                <a:ln>
                  <a:noFill/>
                </a:ln>
                <a:solidFill>
                  <a:srgbClr val="FF0000"/>
                </a:solidFill>
                <a:effectLst/>
                <a:uLnTx/>
                <a:uFillTx/>
                <a:latin typeface="+mn-lt"/>
                <a:ea typeface="+mn-ea"/>
                <a:cs typeface="+mn-cs"/>
              </a:rPr>
              <a:t>Đông</a:t>
            </a:r>
            <a:r>
              <a:rPr kumimoji="0" lang="en-US" sz="3200" b="1" i="0" u="none" strike="noStrike" kern="1200" cap="none" spc="0" normalizeH="0" baseline="0" noProof="0" dirty="0">
                <a:ln>
                  <a:noFill/>
                </a:ln>
                <a:solidFill>
                  <a:srgbClr val="FF0000"/>
                </a:solidFill>
                <a:effectLst/>
                <a:uLnTx/>
                <a:uFillTx/>
                <a:latin typeface="+mn-lt"/>
                <a:ea typeface="+mn-ea"/>
                <a:cs typeface="+mn-cs"/>
              </a:rPr>
              <a:t> – </a:t>
            </a:r>
            <a:r>
              <a:rPr kumimoji="0" lang="en-US" sz="3200" b="1" i="0" u="none" strike="noStrike" kern="1200" cap="none" spc="0" normalizeH="0" baseline="0" noProof="0" dirty="0" err="1">
                <a:ln>
                  <a:noFill/>
                </a:ln>
                <a:solidFill>
                  <a:srgbClr val="FF0000"/>
                </a:solidFill>
                <a:effectLst/>
                <a:uLnTx/>
                <a:uFillTx/>
                <a:latin typeface="+mn-lt"/>
                <a:ea typeface="+mn-ea"/>
                <a:cs typeface="+mn-cs"/>
              </a:rPr>
              <a:t>Tây</a:t>
            </a:r>
            <a:endParaRPr kumimoji="0" lang="en-US" sz="3200" b="1" i="0" u="none" strike="noStrike" kern="1200" cap="none" spc="0" normalizeH="0" baseline="0" noProof="0" dirty="0">
              <a:ln>
                <a:noFill/>
              </a:ln>
              <a:solidFill>
                <a:srgbClr val="FF0000"/>
              </a:solidFill>
              <a:effectLst/>
              <a:uLnTx/>
              <a:uFillTx/>
              <a:latin typeface="+mn-lt"/>
              <a:ea typeface="+mn-ea"/>
              <a:cs typeface="+mn-cs"/>
            </a:endParaRPr>
          </a:p>
          <a:p>
            <a:pPr marL="514350" marR="0" lvl="0" indent="-514350" algn="l" defTabSz="914400" rtl="0" eaLnBrk="0" fontAlgn="base" latinLnBrk="0" hangingPunct="0">
              <a:lnSpc>
                <a:spcPct val="100000"/>
              </a:lnSpc>
              <a:spcBef>
                <a:spcPct val="20000"/>
              </a:spcBef>
              <a:spcAft>
                <a:spcPct val="0"/>
              </a:spcAft>
              <a:buClrTx/>
              <a:buSzTx/>
              <a:buFont typeface="Arial" panose="020B0604020202020204" pitchFamily="34" charset="0"/>
              <a:buAutoNum type="alphaUcPeriod"/>
              <a:defRPr/>
            </a:pPr>
            <a:r>
              <a:rPr kumimoji="0" lang="en-US" sz="3200" b="1" i="0" u="none" strike="noStrike" kern="1200" cap="none" spc="0" normalizeH="0" baseline="0" noProof="0" dirty="0" err="1">
                <a:ln>
                  <a:noFill/>
                </a:ln>
                <a:solidFill>
                  <a:srgbClr val="FF0000"/>
                </a:solidFill>
                <a:effectLst/>
                <a:uLnTx/>
                <a:uFillTx/>
                <a:latin typeface="+mn-lt"/>
                <a:ea typeface="+mn-ea"/>
                <a:cs typeface="+mn-cs"/>
              </a:rPr>
              <a:t>Bắc</a:t>
            </a:r>
            <a:r>
              <a:rPr kumimoji="0" lang="en-US" sz="3200" b="1" i="0" u="none" strike="noStrike" kern="1200" cap="none" spc="0" normalizeH="0" baseline="0" noProof="0" dirty="0">
                <a:ln>
                  <a:noFill/>
                </a:ln>
                <a:solidFill>
                  <a:srgbClr val="FF0000"/>
                </a:solidFill>
                <a:effectLst/>
                <a:uLnTx/>
                <a:uFillTx/>
                <a:latin typeface="+mn-lt"/>
                <a:ea typeface="+mn-ea"/>
                <a:cs typeface="+mn-cs"/>
              </a:rPr>
              <a:t> – Nam</a:t>
            </a:r>
          </a:p>
          <a:p>
            <a:pPr marL="514350" marR="0" lvl="0" indent="-514350" algn="l" defTabSz="914400" rtl="0" eaLnBrk="0" fontAlgn="base" latinLnBrk="0" hangingPunct="0">
              <a:lnSpc>
                <a:spcPct val="100000"/>
              </a:lnSpc>
              <a:spcBef>
                <a:spcPct val="20000"/>
              </a:spcBef>
              <a:spcAft>
                <a:spcPct val="0"/>
              </a:spcAft>
              <a:buClrTx/>
              <a:buSzTx/>
              <a:buFont typeface="Arial" panose="020B0604020202020204" pitchFamily="34" charset="0"/>
              <a:buAutoNum type="alphaUcPeriod"/>
              <a:defRPr/>
            </a:pPr>
            <a:r>
              <a:rPr kumimoji="0" lang="en-US" sz="3200" b="1" i="0" u="none" strike="noStrike" kern="1200" cap="none" spc="0" normalizeH="0" baseline="0" noProof="0" dirty="0" err="1">
                <a:ln>
                  <a:noFill/>
                </a:ln>
                <a:solidFill>
                  <a:srgbClr val="FF0000"/>
                </a:solidFill>
                <a:effectLst/>
                <a:uLnTx/>
                <a:uFillTx/>
                <a:latin typeface="+mn-lt"/>
                <a:ea typeface="+mn-ea"/>
                <a:cs typeface="+mn-cs"/>
              </a:rPr>
              <a:t>Đông</a:t>
            </a:r>
            <a:r>
              <a:rPr kumimoji="0" lang="en-US" sz="3200" b="1" i="0" u="none" strike="noStrike" kern="1200" cap="none" spc="0" normalizeH="0" baseline="0" noProof="0" dirty="0">
                <a:ln>
                  <a:noFill/>
                </a:ln>
                <a:solidFill>
                  <a:srgbClr val="FF0000"/>
                </a:solidFill>
                <a:effectLst/>
                <a:uLnTx/>
                <a:uFillTx/>
                <a:latin typeface="+mn-lt"/>
                <a:ea typeface="+mn-ea"/>
                <a:cs typeface="+mn-cs"/>
              </a:rPr>
              <a:t> Nam – </a:t>
            </a:r>
            <a:r>
              <a:rPr kumimoji="0" lang="en-US" sz="3200" b="1" i="0" u="none" strike="noStrike" kern="1200" cap="none" spc="0" normalizeH="0" baseline="0" noProof="0" dirty="0" err="1">
                <a:ln>
                  <a:noFill/>
                </a:ln>
                <a:solidFill>
                  <a:srgbClr val="FF0000"/>
                </a:solidFill>
                <a:effectLst/>
                <a:uLnTx/>
                <a:uFillTx/>
                <a:latin typeface="+mn-lt"/>
                <a:ea typeface="+mn-ea"/>
                <a:cs typeface="+mn-cs"/>
              </a:rPr>
              <a:t>Tây</a:t>
            </a:r>
            <a:r>
              <a:rPr kumimoji="0" lang="en-US" sz="3200" b="1" i="0" u="none" strike="noStrike" kern="1200" cap="none" spc="0" normalizeH="0" baseline="0" noProof="0" dirty="0">
                <a:ln>
                  <a:noFill/>
                </a:ln>
                <a:solidFill>
                  <a:srgbClr val="FF0000"/>
                </a:solidFill>
                <a:effectLst/>
                <a:uLnTx/>
                <a:uFillTx/>
                <a:latin typeface="+mn-lt"/>
                <a:ea typeface="+mn-ea"/>
                <a:cs typeface="+mn-cs"/>
              </a:rPr>
              <a:t> </a:t>
            </a:r>
            <a:r>
              <a:rPr kumimoji="0" lang="en-US" sz="3200" b="1" i="0" u="none" strike="noStrike" kern="1200" cap="none" spc="0" normalizeH="0" baseline="0" noProof="0" dirty="0" err="1">
                <a:ln>
                  <a:noFill/>
                </a:ln>
                <a:solidFill>
                  <a:srgbClr val="FF0000"/>
                </a:solidFill>
                <a:effectLst/>
                <a:uLnTx/>
                <a:uFillTx/>
                <a:latin typeface="+mn-lt"/>
                <a:ea typeface="+mn-ea"/>
                <a:cs typeface="+mn-cs"/>
              </a:rPr>
              <a:t>Bắc</a:t>
            </a:r>
            <a:endParaRPr kumimoji="0" lang="en-US" sz="3200" b="1" i="0" u="none" strike="noStrike" kern="1200" cap="none" spc="0" normalizeH="0" baseline="0" noProof="0" dirty="0">
              <a:ln>
                <a:noFill/>
              </a:ln>
              <a:solidFill>
                <a:srgbClr val="FF0000"/>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sz="3200" b="1" i="0" u="none" strike="noStrike" kern="1200" cap="none" spc="0" normalizeH="0" baseline="0" noProof="0" dirty="0">
              <a:ln>
                <a:noFill/>
              </a:ln>
              <a:solidFill>
                <a:srgbClr val="FF0000"/>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sz="3200" b="1" i="0" u="none" strike="noStrike" kern="1200" cap="none" spc="0" normalizeH="0" baseline="0" noProof="0" dirty="0">
              <a:ln>
                <a:noFill/>
              </a:ln>
              <a:solidFill>
                <a:srgbClr val="FF0000"/>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5058">
                                            <p:txEl>
                                              <p:pRg st="1" end="1"/>
                                            </p:txEl>
                                          </p:spTgt>
                                        </p:tgtEl>
                                        <p:attrNameLst>
                                          <p:attrName>style.visibility</p:attrName>
                                        </p:attrNameLst>
                                      </p:cBhvr>
                                      <p:to>
                                        <p:strVal val="visible"/>
                                      </p:to>
                                    </p:set>
                                    <p:animEffect transition="in" filter="fade">
                                      <p:cBhvr>
                                        <p:cTn id="7" dur="500"/>
                                        <p:tgtEl>
                                          <p:spTgt spid="45058">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5058">
                                            <p:txEl>
                                              <p:pRg st="2" end="2"/>
                                            </p:txEl>
                                          </p:spTgt>
                                        </p:tgtEl>
                                        <p:attrNameLst>
                                          <p:attrName>style.visibility</p:attrName>
                                        </p:attrNameLst>
                                      </p:cBhvr>
                                      <p:to>
                                        <p:strVal val="visible"/>
                                      </p:to>
                                    </p:set>
                                    <p:animEffect transition="in" filter="fade">
                                      <p:cBhvr>
                                        <p:cTn id="12" dur="500"/>
                                        <p:tgtEl>
                                          <p:spTgt spid="45058">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5058">
                                            <p:txEl>
                                              <p:pRg st="3" end="3"/>
                                            </p:txEl>
                                          </p:spTgt>
                                        </p:tgtEl>
                                        <p:attrNameLst>
                                          <p:attrName>style.visibility</p:attrName>
                                        </p:attrNameLst>
                                      </p:cBhvr>
                                      <p:to>
                                        <p:strVal val="visible"/>
                                      </p:to>
                                    </p:set>
                                    <p:animEffect transition="in" filter="fade">
                                      <p:cBhvr>
                                        <p:cTn id="17" dur="500"/>
                                        <p:tgtEl>
                                          <p:spTgt spid="45058">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5058">
                                            <p:txEl>
                                              <p:pRg st="4" end="4"/>
                                            </p:txEl>
                                          </p:spTgt>
                                        </p:tgtEl>
                                        <p:attrNameLst>
                                          <p:attrName>style.visibility</p:attrName>
                                        </p:attrNameLst>
                                      </p:cBhvr>
                                      <p:to>
                                        <p:strVal val="visible"/>
                                      </p:to>
                                    </p:set>
                                    <p:animEffect transition="in" filter="fade">
                                      <p:cBhvr>
                                        <p:cTn id="22" dur="500"/>
                                        <p:tgtEl>
                                          <p:spTgt spid="4505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Content Placeholder 1"/>
          <p:cNvSpPr>
            <a:spLocks noGrp="1"/>
          </p:cNvSpPr>
          <p:nvPr>
            <p:ph/>
          </p:nvPr>
        </p:nvSpPr>
        <p:spPr>
          <a:xfrm>
            <a:off x="-52387" y="5562600"/>
            <a:ext cx="9144000" cy="1295400"/>
          </a:xfrm>
          <a:ln/>
        </p:spPr>
        <p:txBody>
          <a:bodyPr vert="horz" wrap="square" lIns="91440" tIns="45720" rIns="91440" bIns="45720" anchor="t" anchorCtr="0"/>
          <a:lstStyle/>
          <a:p>
            <a:pPr marL="0" indent="0" algn="just">
              <a:buNone/>
            </a:pPr>
            <a:r>
              <a:rPr lang="en-US" altLang="en-US" sz="2800" b="1" dirty="0">
                <a:solidFill>
                  <a:srgbClr val="00B050"/>
                </a:solidFill>
              </a:rPr>
              <a:t>Câu 2: Hãy cho biết, châu Phi chủ yếu nằm trong đới khí hậu nào?</a:t>
            </a:r>
          </a:p>
          <a:p>
            <a:pPr marL="0" indent="0" algn="ctr">
              <a:buNone/>
            </a:pPr>
            <a:endParaRPr lang="en-US" altLang="en-US" sz="2000" b="1" dirty="0">
              <a:solidFill>
                <a:srgbClr val="FF0000"/>
              </a:solidFill>
            </a:endParaRPr>
          </a:p>
          <a:p>
            <a:pPr marL="0" indent="0">
              <a:buNone/>
            </a:pPr>
            <a:endParaRPr lang="en-US" altLang="en-US" sz="2000" b="1" dirty="0">
              <a:solidFill>
                <a:srgbClr val="FF0000"/>
              </a:solidFill>
            </a:endParaRPr>
          </a:p>
        </p:txBody>
      </p:sp>
      <p:sp>
        <p:nvSpPr>
          <p:cNvPr id="41987" name="TextBox 1"/>
          <p:cNvSpPr txBox="1"/>
          <p:nvPr/>
        </p:nvSpPr>
        <p:spPr>
          <a:xfrm>
            <a:off x="1295400" y="152400"/>
            <a:ext cx="7162800" cy="954088"/>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ct val="0"/>
              </a:spcBef>
              <a:buFontTx/>
              <a:buNone/>
            </a:pPr>
            <a:r>
              <a:rPr lang="en-US" altLang="en-US" sz="2800" b="1" dirty="0">
                <a:solidFill>
                  <a:srgbClr val="FF0000"/>
                </a:solidFill>
                <a:latin typeface="Arial" panose="020B0604020202020204" pitchFamily="34" charset="0"/>
                <a:cs typeface="Arial" panose="020B0604020202020204" pitchFamily="34" charset="0"/>
              </a:rPr>
              <a:t>Luyện tập</a:t>
            </a:r>
          </a:p>
          <a:p>
            <a:pPr marL="0" lvl="0" indent="0" algn="ctr">
              <a:spcBef>
                <a:spcPct val="0"/>
              </a:spcBef>
              <a:buFontTx/>
              <a:buNone/>
            </a:pPr>
            <a:endParaRPr lang="en-US" altLang="en-US" sz="2800" dirty="0">
              <a:latin typeface="Arial" panose="020B0604020202020204" pitchFamily="34" charset="0"/>
              <a:ea typeface="Arial" panose="020B0604020202020204" pitchFamily="34" charset="0"/>
            </a:endParaRPr>
          </a:p>
        </p:txBody>
      </p:sp>
      <p:pic>
        <p:nvPicPr>
          <p:cNvPr id="4" name="Picture 24" descr="scan0002"/>
          <p:cNvPicPr>
            <a:picLocks noChangeAspect="1"/>
          </p:cNvPicPr>
          <p:nvPr/>
        </p:nvPicPr>
        <p:blipFill>
          <a:blip r:embed="rId2"/>
          <a:stretch>
            <a:fillRect/>
          </a:stretch>
        </p:blipFill>
        <p:spPr>
          <a:xfrm>
            <a:off x="0" y="0"/>
            <a:ext cx="9144000" cy="55626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18" descr="n3"/>
          <p:cNvPicPr>
            <a:picLocks noChangeAspect="1"/>
          </p:cNvPicPr>
          <p:nvPr/>
        </p:nvPicPr>
        <p:blipFill>
          <a:blip r:embed="rId2"/>
          <a:stretch>
            <a:fillRect/>
          </a:stretch>
        </p:blipFill>
        <p:spPr>
          <a:xfrm rot="-10800000" flipV="1">
            <a:off x="0" y="6769100"/>
            <a:ext cx="9144000" cy="176213"/>
          </a:xfrm>
          <a:prstGeom prst="rect">
            <a:avLst/>
          </a:prstGeom>
          <a:noFill/>
          <a:ln w="9525">
            <a:noFill/>
          </a:ln>
        </p:spPr>
      </p:pic>
      <p:pic>
        <p:nvPicPr>
          <p:cNvPr id="6147" name="Picture 19" descr="n3"/>
          <p:cNvPicPr>
            <a:picLocks noChangeAspect="1"/>
          </p:cNvPicPr>
          <p:nvPr/>
        </p:nvPicPr>
        <p:blipFill>
          <a:blip r:embed="rId2"/>
          <a:stretch>
            <a:fillRect/>
          </a:stretch>
        </p:blipFill>
        <p:spPr>
          <a:xfrm rot="-10800000" flipV="1">
            <a:off x="0" y="0"/>
            <a:ext cx="9144000" cy="176213"/>
          </a:xfrm>
          <a:prstGeom prst="rect">
            <a:avLst/>
          </a:prstGeom>
          <a:noFill/>
          <a:ln w="9525">
            <a:noFill/>
          </a:ln>
        </p:spPr>
      </p:pic>
      <p:pic>
        <p:nvPicPr>
          <p:cNvPr id="6148" name="Picture 24" descr="n3"/>
          <p:cNvPicPr>
            <a:picLocks noChangeAspect="1"/>
          </p:cNvPicPr>
          <p:nvPr/>
        </p:nvPicPr>
        <p:blipFill>
          <a:blip r:embed="rId2"/>
          <a:stretch>
            <a:fillRect/>
          </a:stretch>
        </p:blipFill>
        <p:spPr>
          <a:xfrm rot="5400000" flipV="1">
            <a:off x="5713413" y="3338513"/>
            <a:ext cx="6858000" cy="179387"/>
          </a:xfrm>
          <a:prstGeom prst="rect">
            <a:avLst/>
          </a:prstGeom>
          <a:noFill/>
          <a:ln w="9525">
            <a:noFill/>
          </a:ln>
        </p:spPr>
      </p:pic>
      <p:pic>
        <p:nvPicPr>
          <p:cNvPr id="6149" name="Picture 25" descr="n3"/>
          <p:cNvPicPr>
            <a:picLocks noChangeAspect="1"/>
          </p:cNvPicPr>
          <p:nvPr/>
        </p:nvPicPr>
        <p:blipFill>
          <a:blip r:embed="rId2"/>
          <a:stretch>
            <a:fillRect/>
          </a:stretch>
        </p:blipFill>
        <p:spPr>
          <a:xfrm rot="5400000" flipV="1">
            <a:off x="-3338512" y="3338513"/>
            <a:ext cx="6858000" cy="179387"/>
          </a:xfrm>
          <a:prstGeom prst="rect">
            <a:avLst/>
          </a:prstGeom>
          <a:noFill/>
          <a:ln w="9525">
            <a:noFill/>
          </a:ln>
        </p:spPr>
      </p:pic>
      <p:sp>
        <p:nvSpPr>
          <p:cNvPr id="153604" name="Text Box 4"/>
          <p:cNvSpPr txBox="1"/>
          <p:nvPr/>
        </p:nvSpPr>
        <p:spPr>
          <a:xfrm>
            <a:off x="685800" y="231775"/>
            <a:ext cx="8139113" cy="584200"/>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en-US" altLang="vi-VN" b="1" dirty="0">
                <a:solidFill>
                  <a:srgbClr val="FF0000"/>
                </a:solidFill>
                <a:cs typeface="Arial" panose="020B0604020202020204" pitchFamily="34" charset="0"/>
              </a:rPr>
              <a:t>Bảng số liệu diện tích các châu lục trên Trái Đất</a:t>
            </a:r>
            <a:endParaRPr lang="en-US" altLang="vi-VN" b="1" dirty="0">
              <a:solidFill>
                <a:srgbClr val="FF0000"/>
              </a:solidFill>
              <a:ea typeface="Arial" panose="020B0604020202020204" pitchFamily="34" charset="0"/>
            </a:endParaRPr>
          </a:p>
        </p:txBody>
      </p:sp>
      <p:graphicFrame>
        <p:nvGraphicFramePr>
          <p:cNvPr id="6151" name="Content Placeholder 6150"/>
          <p:cNvGraphicFramePr>
            <a:graphicFrameLocks noGrp="1"/>
          </p:cNvGraphicFramePr>
          <p:nvPr>
            <p:ph idx="1"/>
          </p:nvPr>
        </p:nvGraphicFramePr>
        <p:xfrm>
          <a:off x="495300" y="914400"/>
          <a:ext cx="8243888" cy="3810000"/>
        </p:xfrm>
        <a:graphic>
          <a:graphicData uri="http://schemas.openxmlformats.org/drawingml/2006/table">
            <a:tbl>
              <a:tblPr/>
              <a:tblGrid>
                <a:gridCol w="4122738">
                  <a:extLst>
                    <a:ext uri="{9D8B030D-6E8A-4147-A177-3AD203B41FA5}">
                      <a16:colId xmlns:a16="http://schemas.microsoft.com/office/drawing/2014/main" val="20000"/>
                    </a:ext>
                  </a:extLst>
                </a:gridCol>
                <a:gridCol w="4121150">
                  <a:extLst>
                    <a:ext uri="{9D8B030D-6E8A-4147-A177-3AD203B41FA5}">
                      <a16:colId xmlns:a16="http://schemas.microsoft.com/office/drawing/2014/main" val="20001"/>
                    </a:ext>
                  </a:extLst>
                </a:gridCol>
              </a:tblGrid>
              <a:tr h="685800">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ctr" eaLnBrk="1" hangingPunct="1">
                        <a:spcBef>
                          <a:spcPct val="20000"/>
                        </a:spcBef>
                        <a:buNone/>
                      </a:pPr>
                      <a:r>
                        <a:rPr sz="2800" b="1" dirty="0">
                          <a:solidFill>
                            <a:srgbClr val="3333FF"/>
                          </a:solidFill>
                          <a:latin typeface="Times New Roman" panose="02020603050405020304" pitchFamily="18" charset="0"/>
                        </a:rPr>
                        <a:t>Các châu lục</a:t>
                      </a:r>
                      <a:endParaRPr lang="en-US" sz="2800" b="1" dirty="0">
                        <a:solidFill>
                          <a:srgbClr val="3333FF"/>
                        </a:solidFill>
                        <a:latin typeface="Times New Roman" panose="02020603050405020304" pitchFamily="18" charset="0"/>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ctr" eaLnBrk="1" hangingPunct="1">
                        <a:spcBef>
                          <a:spcPct val="20000"/>
                        </a:spcBef>
                        <a:buNone/>
                      </a:pPr>
                      <a:r>
                        <a:rPr sz="2800" b="1" dirty="0">
                          <a:solidFill>
                            <a:srgbClr val="3333FF"/>
                          </a:solidFill>
                          <a:latin typeface="Times New Roman" panose="02020603050405020304" pitchFamily="18" charset="0"/>
                        </a:rPr>
                        <a:t>Diện tích (triệu km</a:t>
                      </a:r>
                      <a:r>
                        <a:rPr sz="2800" b="1" baseline="30000" dirty="0">
                          <a:solidFill>
                            <a:srgbClr val="3333FF"/>
                          </a:solidFill>
                          <a:latin typeface="Times New Roman" panose="02020603050405020304" pitchFamily="18" charset="0"/>
                        </a:rPr>
                        <a:t>2</a:t>
                      </a:r>
                      <a:r>
                        <a:rPr sz="2800" b="1" dirty="0">
                          <a:solidFill>
                            <a:srgbClr val="3333FF"/>
                          </a:solidFill>
                          <a:latin typeface="Times New Roman" panose="02020603050405020304" pitchFamily="18" charset="0"/>
                        </a:rPr>
                        <a:t> )</a:t>
                      </a:r>
                      <a:endParaRPr lang="en-US" sz="2800" b="1" dirty="0">
                        <a:solidFill>
                          <a:srgbClr val="3333FF"/>
                        </a:solidFill>
                        <a:latin typeface="Times New Roman" panose="02020603050405020304" pitchFamily="18" charset="0"/>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124200">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eaLnBrk="1" hangingPunct="1">
                        <a:spcBef>
                          <a:spcPct val="20000"/>
                        </a:spcBef>
                        <a:buNone/>
                      </a:pPr>
                      <a:r>
                        <a:rPr sz="2800" b="1" dirty="0">
                          <a:solidFill>
                            <a:srgbClr val="3333FF"/>
                          </a:solidFill>
                          <a:latin typeface="Times New Roman" panose="02020603050405020304" pitchFamily="18" charset="0"/>
                        </a:rPr>
                        <a:t>Châu Á</a:t>
                      </a:r>
                      <a:endParaRPr sz="2800" b="1" dirty="0">
                        <a:solidFill>
                          <a:srgbClr val="3333FF"/>
                        </a:solidFill>
                        <a:latin typeface=".VnTimeH" pitchFamily="34" charset="0"/>
                      </a:endParaRPr>
                    </a:p>
                    <a:p>
                      <a:pPr lvl="0" eaLnBrk="1" hangingPunct="1">
                        <a:spcBef>
                          <a:spcPct val="20000"/>
                        </a:spcBef>
                        <a:buNone/>
                      </a:pPr>
                      <a:r>
                        <a:rPr sz="2800" b="1" dirty="0">
                          <a:solidFill>
                            <a:srgbClr val="3333FF"/>
                          </a:solidFill>
                          <a:latin typeface="Times New Roman" panose="02020603050405020304" pitchFamily="18" charset="0"/>
                        </a:rPr>
                        <a:t>Châu Âu</a:t>
                      </a:r>
                      <a:endParaRPr sz="2800" b="1" dirty="0">
                        <a:solidFill>
                          <a:srgbClr val="3333FF"/>
                        </a:solidFill>
                        <a:latin typeface=".VnTime" pitchFamily="34" charset="0"/>
                      </a:endParaRPr>
                    </a:p>
                    <a:p>
                      <a:pPr lvl="0" eaLnBrk="1" hangingPunct="1">
                        <a:spcBef>
                          <a:spcPct val="20000"/>
                        </a:spcBef>
                        <a:buNone/>
                      </a:pPr>
                      <a:r>
                        <a:rPr sz="2800" b="1" dirty="0">
                          <a:solidFill>
                            <a:srgbClr val="3333FF"/>
                          </a:solidFill>
                          <a:latin typeface="Times New Roman" panose="02020603050405020304" pitchFamily="18" charset="0"/>
                        </a:rPr>
                        <a:t>Châu Phi</a:t>
                      </a:r>
                      <a:endParaRPr sz="2800" b="1" dirty="0">
                        <a:solidFill>
                          <a:srgbClr val="3333FF"/>
                        </a:solidFill>
                        <a:latin typeface=".VnTime" pitchFamily="34" charset="0"/>
                      </a:endParaRPr>
                    </a:p>
                    <a:p>
                      <a:pPr lvl="0" eaLnBrk="1" hangingPunct="1">
                        <a:spcBef>
                          <a:spcPct val="20000"/>
                        </a:spcBef>
                        <a:buNone/>
                      </a:pPr>
                      <a:r>
                        <a:rPr sz="2800" b="1" dirty="0">
                          <a:solidFill>
                            <a:srgbClr val="3333FF"/>
                          </a:solidFill>
                          <a:latin typeface="Times New Roman" panose="02020603050405020304" pitchFamily="18" charset="0"/>
                        </a:rPr>
                        <a:t>Châu Mĩ</a:t>
                      </a:r>
                      <a:endParaRPr sz="2800" b="1" dirty="0">
                        <a:solidFill>
                          <a:srgbClr val="3333FF"/>
                        </a:solidFill>
                        <a:latin typeface=".VnTime" pitchFamily="34" charset="0"/>
                      </a:endParaRPr>
                    </a:p>
                    <a:p>
                      <a:pPr lvl="0" eaLnBrk="1" hangingPunct="1">
                        <a:spcBef>
                          <a:spcPct val="20000"/>
                        </a:spcBef>
                        <a:buNone/>
                      </a:pPr>
                      <a:r>
                        <a:rPr sz="2800" b="1" dirty="0">
                          <a:solidFill>
                            <a:srgbClr val="3333FF"/>
                          </a:solidFill>
                          <a:latin typeface="Times New Roman" panose="02020603050405020304" pitchFamily="18" charset="0"/>
                        </a:rPr>
                        <a:t>Châu Nam Cực</a:t>
                      </a:r>
                    </a:p>
                    <a:p>
                      <a:pPr lvl="0" eaLnBrk="1" hangingPunct="1">
                        <a:spcBef>
                          <a:spcPct val="20000"/>
                        </a:spcBef>
                        <a:buNone/>
                      </a:pPr>
                      <a:r>
                        <a:rPr sz="2800" b="1" dirty="0">
                          <a:solidFill>
                            <a:srgbClr val="3333FF"/>
                          </a:solidFill>
                          <a:latin typeface="Times New Roman" panose="02020603050405020304" pitchFamily="18" charset="0"/>
                        </a:rPr>
                        <a:t>Châu Đại Dương</a:t>
                      </a:r>
                      <a:endParaRPr lang="en-US" sz="2800" b="1" dirty="0">
                        <a:solidFill>
                          <a:srgbClr val="3333FF"/>
                        </a:solidFill>
                        <a:latin typeface="Times New Roman" panose="02020603050405020304" pitchFamily="18" charset="0"/>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ctr" eaLnBrk="1" hangingPunct="1">
                        <a:spcBef>
                          <a:spcPct val="20000"/>
                        </a:spcBef>
                        <a:buNone/>
                      </a:pPr>
                      <a:r>
                        <a:rPr sz="2800" b="1" dirty="0">
                          <a:solidFill>
                            <a:srgbClr val="3333FF"/>
                          </a:solidFill>
                          <a:latin typeface="Times New Roman" panose="02020603050405020304" pitchFamily="18" charset="0"/>
                        </a:rPr>
                        <a:t>44,5</a:t>
                      </a:r>
                      <a:endParaRPr sz="2800" b="1" dirty="0">
                        <a:solidFill>
                          <a:srgbClr val="3333FF"/>
                        </a:solidFill>
                        <a:latin typeface=".VnTime" pitchFamily="34" charset="0"/>
                      </a:endParaRPr>
                    </a:p>
                    <a:p>
                      <a:pPr lvl="0" algn="ctr" eaLnBrk="1" hangingPunct="1">
                        <a:spcBef>
                          <a:spcPct val="20000"/>
                        </a:spcBef>
                        <a:buNone/>
                      </a:pPr>
                      <a:r>
                        <a:rPr sz="2800" b="1" dirty="0">
                          <a:solidFill>
                            <a:srgbClr val="3333FF"/>
                          </a:solidFill>
                          <a:latin typeface="Times New Roman" panose="02020603050405020304" pitchFamily="18" charset="0"/>
                        </a:rPr>
                        <a:t>10</a:t>
                      </a:r>
                    </a:p>
                    <a:p>
                      <a:pPr lvl="0" algn="ctr" eaLnBrk="1" hangingPunct="1">
                        <a:spcBef>
                          <a:spcPct val="20000"/>
                        </a:spcBef>
                        <a:buNone/>
                      </a:pPr>
                      <a:r>
                        <a:rPr sz="2800" b="1" dirty="0">
                          <a:solidFill>
                            <a:srgbClr val="3333FF"/>
                          </a:solidFill>
                          <a:latin typeface="Times New Roman" panose="02020603050405020304" pitchFamily="18" charset="0"/>
                        </a:rPr>
                        <a:t>30,3</a:t>
                      </a:r>
                      <a:endParaRPr sz="2800" b="1" dirty="0">
                        <a:solidFill>
                          <a:srgbClr val="3333FF"/>
                        </a:solidFill>
                        <a:latin typeface=".VnTime" pitchFamily="34" charset="0"/>
                      </a:endParaRPr>
                    </a:p>
                    <a:p>
                      <a:pPr lvl="0" algn="ctr" eaLnBrk="1" hangingPunct="1">
                        <a:spcBef>
                          <a:spcPct val="20000"/>
                        </a:spcBef>
                        <a:buNone/>
                      </a:pPr>
                      <a:r>
                        <a:rPr sz="2800" b="1" dirty="0">
                          <a:solidFill>
                            <a:srgbClr val="3333FF"/>
                          </a:solidFill>
                          <a:latin typeface="Times New Roman" panose="02020603050405020304" pitchFamily="18" charset="0"/>
                        </a:rPr>
                        <a:t>  42</a:t>
                      </a:r>
                      <a:r>
                        <a:rPr sz="2800" b="1" dirty="0">
                          <a:solidFill>
                            <a:srgbClr val="3333FF"/>
                          </a:solidFill>
                          <a:latin typeface=".VnTime" pitchFamily="34" charset="0"/>
                        </a:rPr>
                        <a:t> </a:t>
                      </a:r>
                    </a:p>
                    <a:p>
                      <a:pPr lvl="0" algn="ctr" eaLnBrk="1" hangingPunct="1">
                        <a:spcBef>
                          <a:spcPct val="20000"/>
                        </a:spcBef>
                        <a:buNone/>
                      </a:pPr>
                      <a:r>
                        <a:rPr sz="2800" b="1" dirty="0">
                          <a:solidFill>
                            <a:srgbClr val="3333FF"/>
                          </a:solidFill>
                          <a:latin typeface="Times New Roman" panose="02020603050405020304" pitchFamily="18" charset="0"/>
                        </a:rPr>
                        <a:t>14,1</a:t>
                      </a:r>
                      <a:endParaRPr sz="2800" b="1" dirty="0">
                        <a:solidFill>
                          <a:srgbClr val="3333FF"/>
                        </a:solidFill>
                        <a:latin typeface=".VnTime" pitchFamily="34" charset="0"/>
                      </a:endParaRPr>
                    </a:p>
                    <a:p>
                      <a:pPr lvl="0" algn="ctr" eaLnBrk="1" hangingPunct="1">
                        <a:spcBef>
                          <a:spcPct val="20000"/>
                        </a:spcBef>
                        <a:buNone/>
                      </a:pPr>
                      <a:r>
                        <a:rPr sz="2800" b="1" dirty="0">
                          <a:solidFill>
                            <a:srgbClr val="3333FF"/>
                          </a:solidFill>
                          <a:latin typeface="Times New Roman" panose="02020603050405020304" pitchFamily="18" charset="0"/>
                        </a:rPr>
                        <a:t>   8,5</a:t>
                      </a:r>
                      <a:endParaRPr lang="en-US" sz="2800" b="1" dirty="0">
                        <a:solidFill>
                          <a:srgbClr val="3333FF"/>
                        </a:solidFill>
                        <a:latin typeface=".VnTime" pitchFamily="34" charset="0"/>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2309" name="Text Box 21"/>
          <p:cNvSpPr txBox="1"/>
          <p:nvPr/>
        </p:nvSpPr>
        <p:spPr>
          <a:xfrm>
            <a:off x="165100" y="4876800"/>
            <a:ext cx="8874125" cy="138430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just" eaLnBrk="1" hangingPunct="1">
              <a:spcBef>
                <a:spcPct val="50000"/>
              </a:spcBef>
              <a:buFontTx/>
              <a:buNone/>
            </a:pPr>
            <a:r>
              <a:rPr lang="en-US" altLang="vi-VN" sz="2800" dirty="0">
                <a:solidFill>
                  <a:srgbClr val="00B050"/>
                </a:solidFill>
                <a:cs typeface="Arial" panose="020B0604020202020204" pitchFamily="34" charset="0"/>
              </a:rPr>
              <a:t>Quan sát bảng số liệu hãy cho biết diện tích của châu Phi là bao nhiêu? Nhận xét về diện tích của châu Phi so với các châu lục khác trên thế giới?</a:t>
            </a:r>
            <a:endParaRPr lang="en-US" altLang="vi-VN" sz="2800" dirty="0">
              <a:solidFill>
                <a:srgbClr val="00B050"/>
              </a:solidFill>
              <a:ea typeface="Arial" panose="020B0604020202020204" pitchFamily="34" charset="0"/>
            </a:endParaRPr>
          </a:p>
        </p:txBody>
      </p:sp>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6151"/>
                                        </p:tgtEl>
                                        <p:attrNameLst>
                                          <p:attrName>style.visibility</p:attrName>
                                        </p:attrNameLst>
                                      </p:cBhvr>
                                      <p:to>
                                        <p:strVal val="visible"/>
                                      </p:to>
                                    </p:set>
                                    <p:animEffect transition="in" filter="strips(downLeft)">
                                      <p:cBhvr>
                                        <p:cTn id="7" dur="500"/>
                                        <p:tgtEl>
                                          <p:spTgt spid="6151"/>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153604"/>
                                        </p:tgtEl>
                                        <p:attrNameLst>
                                          <p:attrName>style.visibility</p:attrName>
                                        </p:attrNameLst>
                                      </p:cBhvr>
                                      <p:to>
                                        <p:strVal val="visible"/>
                                      </p:to>
                                    </p:set>
                                    <p:animEffect transition="in" filter="strips(downLeft)">
                                      <p:cBhvr>
                                        <p:cTn id="10" dur="500"/>
                                        <p:tgtEl>
                                          <p:spTgt spid="153604"/>
                                        </p:tgtEl>
                                      </p:cBhvr>
                                    </p:animEffect>
                                  </p:childTnLst>
                                </p:cTn>
                              </p:par>
                            </p:childTnLst>
                          </p:cTn>
                        </p:par>
                        <p:par>
                          <p:cTn id="11" fill="hold">
                            <p:stCondLst>
                              <p:cond delay="500"/>
                            </p:stCondLst>
                            <p:childTnLst>
                              <p:par>
                                <p:cTn id="12" presetID="5" presetClass="entr" presetSubtype="10" fill="hold" grpId="0" nodeType="afterEffect">
                                  <p:stCondLst>
                                    <p:cond delay="0"/>
                                  </p:stCondLst>
                                  <p:childTnLst>
                                    <p:set>
                                      <p:cBhvr>
                                        <p:cTn id="13" dur="1" fill="hold">
                                          <p:stCondLst>
                                            <p:cond delay="0"/>
                                          </p:stCondLst>
                                        </p:cTn>
                                        <p:tgtEl>
                                          <p:spTgt spid="12309"/>
                                        </p:tgtEl>
                                        <p:attrNameLst>
                                          <p:attrName>style.visibility</p:attrName>
                                        </p:attrNameLst>
                                      </p:cBhvr>
                                      <p:to>
                                        <p:strVal val="visible"/>
                                      </p:to>
                                    </p:set>
                                    <p:animEffect transition="in" filter="checkerboard(across)">
                                      <p:cBhvr>
                                        <p:cTn id="14" dur="500"/>
                                        <p:tgtEl>
                                          <p:spTgt spid="123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04" grpId="0"/>
      <p:bldP spid="1230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p:nvPr>
        </p:nvSpPr>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r>
              <a:rPr kumimoji="0" lang="en-US" sz="3200" b="1" i="0" u="sng" strike="noStrike" kern="1200" cap="none" spc="0" normalizeH="0" baseline="0" noProof="0" dirty="0" err="1">
                <a:ln>
                  <a:noFill/>
                </a:ln>
                <a:solidFill>
                  <a:srgbClr val="FF0000"/>
                </a:solidFill>
                <a:effectLst/>
                <a:uLnTx/>
                <a:uFillTx/>
                <a:latin typeface="+mn-lt"/>
                <a:ea typeface="+mn-ea"/>
                <a:cs typeface="+mn-cs"/>
              </a:rPr>
              <a:t>Dặn</a:t>
            </a:r>
            <a:r>
              <a:rPr kumimoji="0" lang="en-US" sz="3200" b="1" i="0" u="sng" strike="noStrike" kern="1200" cap="none" spc="0" normalizeH="0" baseline="0" noProof="0" dirty="0">
                <a:ln>
                  <a:noFill/>
                </a:ln>
                <a:solidFill>
                  <a:srgbClr val="FF0000"/>
                </a:solidFill>
                <a:effectLst/>
                <a:uLnTx/>
                <a:uFillTx/>
                <a:latin typeface="+mn-lt"/>
                <a:ea typeface="+mn-ea"/>
                <a:cs typeface="+mn-cs"/>
              </a:rPr>
              <a:t> </a:t>
            </a:r>
            <a:r>
              <a:rPr kumimoji="0" lang="en-US" sz="3200" b="1" i="0" u="sng" strike="noStrike" kern="1200" cap="none" spc="0" normalizeH="0" baseline="0" noProof="0" dirty="0" err="1">
                <a:ln>
                  <a:noFill/>
                </a:ln>
                <a:solidFill>
                  <a:srgbClr val="FF0000"/>
                </a:solidFill>
                <a:effectLst/>
                <a:uLnTx/>
                <a:uFillTx/>
                <a:latin typeface="+mn-lt"/>
                <a:ea typeface="+mn-ea"/>
                <a:cs typeface="+mn-cs"/>
              </a:rPr>
              <a:t>dò</a:t>
            </a:r>
            <a:r>
              <a:rPr kumimoji="0" lang="en-US" sz="3200" b="1" i="0" u="sng" strike="noStrike" kern="1200" cap="none" spc="0" normalizeH="0" baseline="0" noProof="0" dirty="0">
                <a:ln>
                  <a:noFill/>
                </a:ln>
                <a:solidFill>
                  <a:srgbClr val="FF0000"/>
                </a:solidFill>
                <a:effectLst/>
                <a:uLnTx/>
                <a:uFillTx/>
                <a:latin typeface="+mn-lt"/>
                <a:ea typeface="+mn-ea"/>
                <a:cs typeface="+mn-cs"/>
              </a:rPr>
              <a:t>:</a:t>
            </a:r>
          </a:p>
          <a:p>
            <a:pPr marL="342900" marR="0" lvl="0" indent="-342900" algn="l" defTabSz="914400" rtl="0" eaLnBrk="0" fontAlgn="base" latinLnBrk="0" hangingPunct="0">
              <a:lnSpc>
                <a:spcPct val="100000"/>
              </a:lnSpc>
              <a:spcBef>
                <a:spcPct val="20000"/>
              </a:spcBef>
              <a:spcAft>
                <a:spcPct val="0"/>
              </a:spcAft>
              <a:buClrTx/>
              <a:buSzTx/>
              <a:buFontTx/>
              <a:buChar char="-"/>
              <a:defRPr/>
            </a:pPr>
            <a:r>
              <a:rPr kumimoji="0" lang="en-US" sz="3200" b="0" i="0" u="none" strike="noStrike" kern="1200" cap="none" spc="0" normalizeH="0" baseline="0" noProof="0" dirty="0" err="1">
                <a:ln>
                  <a:noFill/>
                </a:ln>
                <a:solidFill>
                  <a:srgbClr val="FF0000"/>
                </a:solidFill>
                <a:effectLst/>
                <a:uLnTx/>
                <a:uFillTx/>
                <a:latin typeface="+mn-lt"/>
                <a:ea typeface="+mn-ea"/>
                <a:cs typeface="+mn-cs"/>
              </a:rPr>
              <a:t>Học</a:t>
            </a:r>
            <a:r>
              <a:rPr kumimoji="0" lang="en-US" sz="3200" b="0" i="0" u="none" strike="noStrike" kern="1200" cap="none" spc="0" normalizeH="0" baseline="0" noProof="0" dirty="0">
                <a:ln>
                  <a:noFill/>
                </a:ln>
                <a:solidFill>
                  <a:srgbClr val="FF0000"/>
                </a:solidFill>
                <a:effectLst/>
                <a:uLnTx/>
                <a:uFillTx/>
                <a:latin typeface="+mn-lt"/>
                <a:ea typeface="+mn-ea"/>
                <a:cs typeface="+mn-cs"/>
              </a:rPr>
              <a:t> </a:t>
            </a:r>
            <a:r>
              <a:rPr kumimoji="0" lang="en-US" sz="3200" b="0" i="0" u="none" strike="noStrike" kern="1200" cap="none" spc="0" normalizeH="0" baseline="0" noProof="0" dirty="0" err="1">
                <a:ln>
                  <a:noFill/>
                </a:ln>
                <a:solidFill>
                  <a:srgbClr val="FF0000"/>
                </a:solidFill>
                <a:effectLst/>
                <a:uLnTx/>
                <a:uFillTx/>
                <a:latin typeface="+mn-lt"/>
                <a:ea typeface="+mn-ea"/>
                <a:cs typeface="+mn-cs"/>
              </a:rPr>
              <a:t>bài</a:t>
            </a:r>
            <a:endParaRPr kumimoji="0" lang="en-US" sz="3200" b="0" i="0" u="none" strike="noStrike" kern="1200" cap="none" spc="0" normalizeH="0" baseline="0" noProof="0" dirty="0">
              <a:ln>
                <a:noFill/>
              </a:ln>
              <a:solidFill>
                <a:srgbClr val="FF0000"/>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Char char="-"/>
              <a:defRPr/>
            </a:pPr>
            <a:r>
              <a:rPr kumimoji="0" lang="en-US" sz="3200" b="0" i="0" u="none" strike="noStrike" kern="1200" cap="none" spc="0" normalizeH="0" baseline="0" noProof="0" dirty="0" err="1">
                <a:ln>
                  <a:noFill/>
                </a:ln>
                <a:solidFill>
                  <a:srgbClr val="FF0000"/>
                </a:solidFill>
                <a:effectLst/>
                <a:uLnTx/>
                <a:uFillTx/>
                <a:latin typeface="+mn-lt"/>
                <a:ea typeface="+mn-ea"/>
                <a:cs typeface="+mn-cs"/>
              </a:rPr>
              <a:t>Chuẩn</a:t>
            </a:r>
            <a:r>
              <a:rPr kumimoji="0" lang="en-US" sz="3200" b="0" i="0" u="none" strike="noStrike" kern="1200" cap="none" spc="0" normalizeH="0" baseline="0" noProof="0" dirty="0">
                <a:ln>
                  <a:noFill/>
                </a:ln>
                <a:solidFill>
                  <a:srgbClr val="FF0000"/>
                </a:solidFill>
                <a:effectLst/>
                <a:uLnTx/>
                <a:uFillTx/>
                <a:latin typeface="+mn-lt"/>
                <a:ea typeface="+mn-ea"/>
                <a:cs typeface="+mn-cs"/>
              </a:rPr>
              <a:t> </a:t>
            </a:r>
            <a:r>
              <a:rPr kumimoji="0" lang="en-US" sz="3200" b="0" i="0" u="none" strike="noStrike" kern="1200" cap="none" spc="0" normalizeH="0" baseline="0" noProof="0" dirty="0" err="1">
                <a:ln>
                  <a:noFill/>
                </a:ln>
                <a:solidFill>
                  <a:srgbClr val="FF0000"/>
                </a:solidFill>
                <a:effectLst/>
                <a:uLnTx/>
                <a:uFillTx/>
                <a:latin typeface="+mn-lt"/>
                <a:ea typeface="+mn-ea"/>
                <a:cs typeface="+mn-cs"/>
              </a:rPr>
              <a:t>bị</a:t>
            </a:r>
            <a:r>
              <a:rPr kumimoji="0" lang="en-US" sz="3200" b="0" i="0" u="none" strike="noStrike" kern="1200" cap="none" spc="0" normalizeH="0" baseline="0" noProof="0" dirty="0">
                <a:ln>
                  <a:noFill/>
                </a:ln>
                <a:solidFill>
                  <a:srgbClr val="FF0000"/>
                </a:solidFill>
                <a:effectLst/>
                <a:uLnTx/>
                <a:uFillTx/>
                <a:latin typeface="+mn-lt"/>
                <a:ea typeface="+mn-ea"/>
                <a:cs typeface="+mn-cs"/>
              </a:rPr>
              <a:t> </a:t>
            </a:r>
            <a:r>
              <a:rPr kumimoji="0" lang="en-US" sz="3200" b="0" i="0" u="none" strike="noStrike" kern="1200" cap="none" spc="0" normalizeH="0" baseline="0" noProof="0" dirty="0" err="1">
                <a:ln>
                  <a:noFill/>
                </a:ln>
                <a:solidFill>
                  <a:srgbClr val="FF0000"/>
                </a:solidFill>
                <a:effectLst/>
                <a:uLnTx/>
                <a:uFillTx/>
                <a:latin typeface="+mn-lt"/>
                <a:ea typeface="+mn-ea"/>
                <a:cs typeface="+mn-cs"/>
              </a:rPr>
              <a:t>bài</a:t>
            </a:r>
            <a:r>
              <a:rPr kumimoji="0" lang="en-US" sz="3200" b="0" i="0" u="none" strike="noStrike" kern="1200" cap="none" spc="0" normalizeH="0" baseline="0" noProof="0" dirty="0">
                <a:ln>
                  <a:noFill/>
                </a:ln>
                <a:solidFill>
                  <a:srgbClr val="FF0000"/>
                </a:solidFill>
                <a:effectLst/>
                <a:uLnTx/>
                <a:uFillTx/>
                <a:latin typeface="+mn-lt"/>
                <a:ea typeface="+mn-ea"/>
                <a:cs typeface="+mn-cs"/>
              </a:rPr>
              <a:t> 9: VỊ TRÍ ĐỊA LÍ, ĐẶC </a:t>
            </a:r>
            <a:r>
              <a:rPr kumimoji="0" lang="en-US" sz="3200" b="0" i="0" u="none" strike="noStrike" kern="1200" cap="none" spc="0" normalizeH="0" baseline="0" noProof="0">
                <a:ln>
                  <a:noFill/>
                </a:ln>
                <a:solidFill>
                  <a:srgbClr val="FF0000"/>
                </a:solidFill>
                <a:effectLst/>
                <a:uLnTx/>
                <a:uFillTx/>
                <a:latin typeface="+mn-lt"/>
                <a:ea typeface="+mn-ea"/>
                <a:cs typeface="+mn-cs"/>
              </a:rPr>
              <a:t>ĐIỂM TỰ NHIÊN CHÂU PHI (</a:t>
            </a:r>
            <a:r>
              <a:rPr kumimoji="0" lang="en-US" sz="3200" b="0" i="0" u="none" strike="noStrike" kern="1200" cap="none" spc="0" normalizeH="0" baseline="0" noProof="0" dirty="0" err="1">
                <a:ln>
                  <a:noFill/>
                </a:ln>
                <a:solidFill>
                  <a:srgbClr val="FF0000"/>
                </a:solidFill>
                <a:effectLst/>
                <a:uLnTx/>
                <a:uFillTx/>
                <a:latin typeface="+mn-lt"/>
                <a:ea typeface="+mn-ea"/>
                <a:cs typeface="+mn-cs"/>
              </a:rPr>
              <a:t>tt</a:t>
            </a:r>
            <a:r>
              <a:rPr kumimoji="0" lang="en-US" sz="3200" b="0" i="0" u="none" strike="noStrike" kern="1200" cap="none" spc="0" normalizeH="0" baseline="0" noProof="0" dirty="0">
                <a:ln>
                  <a:noFill/>
                </a:ln>
                <a:solidFill>
                  <a:srgbClr val="FF0000"/>
                </a:solidFill>
                <a:effectLst/>
                <a:uLnTx/>
                <a:uFillTx/>
                <a:latin typeface="+mn-lt"/>
                <a:ea typeface="+mn-ea"/>
                <a:cs typeface="+mn-cs"/>
              </a:rPr>
              <a: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7" descr="P1010002"/>
          <p:cNvPicPr>
            <a:picLocks noChangeAspect="1"/>
          </p:cNvPicPr>
          <p:nvPr/>
        </p:nvPicPr>
        <p:blipFill>
          <a:blip r:embed="rId2"/>
          <a:stretch>
            <a:fillRect/>
          </a:stretch>
        </p:blipFill>
        <p:spPr>
          <a:xfrm>
            <a:off x="4459288" y="406400"/>
            <a:ext cx="4684712" cy="6451600"/>
          </a:xfrm>
          <a:prstGeom prst="rect">
            <a:avLst/>
          </a:prstGeom>
          <a:noFill/>
          <a:ln w="9525">
            <a:noFill/>
          </a:ln>
        </p:spPr>
      </p:pic>
      <p:sp>
        <p:nvSpPr>
          <p:cNvPr id="166921" name="AutoShape 9"/>
          <p:cNvSpPr>
            <a:spLocks noChangeArrowheads="1"/>
          </p:cNvSpPr>
          <p:nvPr/>
        </p:nvSpPr>
        <p:spPr bwMode="auto">
          <a:xfrm>
            <a:off x="6324600" y="914400"/>
            <a:ext cx="228600" cy="228600"/>
          </a:xfrm>
          <a:prstGeom prst="star5">
            <a:avLst/>
          </a:prstGeom>
          <a:solidFill>
            <a:srgbClr val="FFFF00"/>
          </a:solidFill>
          <a:ln w="9525">
            <a:solidFill>
              <a:srgbClr val="FF3300"/>
            </a:solidFill>
            <a:miter lim="800000"/>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66922" name="AutoShape 10"/>
          <p:cNvSpPr>
            <a:spLocks noChangeArrowheads="1"/>
          </p:cNvSpPr>
          <p:nvPr/>
        </p:nvSpPr>
        <p:spPr bwMode="auto">
          <a:xfrm>
            <a:off x="6705600" y="5715000"/>
            <a:ext cx="228600" cy="228600"/>
          </a:xfrm>
          <a:prstGeom prst="star5">
            <a:avLst/>
          </a:prstGeom>
          <a:solidFill>
            <a:srgbClr val="FFFF00"/>
          </a:solidFill>
          <a:ln w="9525">
            <a:solidFill>
              <a:srgbClr val="FF3300"/>
            </a:solidFill>
            <a:miter lim="800000"/>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66923" name="AutoShape 11"/>
          <p:cNvSpPr>
            <a:spLocks noChangeArrowheads="1"/>
          </p:cNvSpPr>
          <p:nvPr/>
        </p:nvSpPr>
        <p:spPr bwMode="auto">
          <a:xfrm>
            <a:off x="4648200" y="2438400"/>
            <a:ext cx="228600" cy="228600"/>
          </a:xfrm>
          <a:prstGeom prst="star5">
            <a:avLst/>
          </a:prstGeom>
          <a:solidFill>
            <a:srgbClr val="FFFF00"/>
          </a:solidFill>
          <a:ln w="9525">
            <a:solidFill>
              <a:srgbClr val="FF3300"/>
            </a:solidFill>
            <a:miter lim="800000"/>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66924" name="AutoShape 12"/>
          <p:cNvSpPr>
            <a:spLocks noChangeArrowheads="1"/>
          </p:cNvSpPr>
          <p:nvPr/>
        </p:nvSpPr>
        <p:spPr bwMode="auto">
          <a:xfrm>
            <a:off x="8686800" y="2590800"/>
            <a:ext cx="228600" cy="228600"/>
          </a:xfrm>
          <a:prstGeom prst="star5">
            <a:avLst/>
          </a:prstGeom>
          <a:solidFill>
            <a:srgbClr val="FFFF00"/>
          </a:solidFill>
          <a:ln w="9525">
            <a:solidFill>
              <a:srgbClr val="FF3300"/>
            </a:solidFill>
            <a:miter lim="800000"/>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7175" name="AutoShape 43"/>
          <p:cNvSpPr/>
          <p:nvPr/>
        </p:nvSpPr>
        <p:spPr>
          <a:xfrm>
            <a:off x="381000" y="2286000"/>
            <a:ext cx="3886200" cy="381000"/>
          </a:xfrm>
          <a:prstGeom prst="wedgeRectCallout">
            <a:avLst>
              <a:gd name="adj1" fmla="val 105759"/>
              <a:gd name="adj2" fmla="val -372917"/>
            </a:avLst>
          </a:prstGeom>
          <a:solidFill>
            <a:schemeClr val="bg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nl-NL" altLang="vi-VN" sz="2000" dirty="0">
                <a:solidFill>
                  <a:srgbClr val="0000FF"/>
                </a:solidFill>
                <a:latin typeface="Times New Roman" panose="02020603050405020304" pitchFamily="18" charset="0"/>
                <a:cs typeface="Arial" panose="020B0604020202020204" pitchFamily="34" charset="0"/>
              </a:rPr>
              <a:t>Cực Bắc</a:t>
            </a:r>
            <a:r>
              <a:rPr lang="nl-NL" altLang="vi-VN" sz="2000" dirty="0">
                <a:latin typeface="Times New Roman" panose="02020603050405020304" pitchFamily="18" charset="0"/>
                <a:cs typeface="Arial" panose="020B0604020202020204" pitchFamily="34" charset="0"/>
              </a:rPr>
              <a:t>: mũi Cáp Blăng 37</a:t>
            </a:r>
            <a:r>
              <a:rPr lang="nl-NL" altLang="vi-VN" sz="2000" baseline="30000" dirty="0">
                <a:latin typeface="Times New Roman" panose="02020603050405020304" pitchFamily="18" charset="0"/>
                <a:cs typeface="Arial" panose="020B0604020202020204" pitchFamily="34" charset="0"/>
              </a:rPr>
              <a:t>0</a:t>
            </a:r>
            <a:r>
              <a:rPr lang="nl-NL" altLang="vi-VN" sz="2000" dirty="0">
                <a:latin typeface="Times New Roman" panose="02020603050405020304" pitchFamily="18" charset="0"/>
                <a:cs typeface="Arial" panose="020B0604020202020204" pitchFamily="34" charset="0"/>
              </a:rPr>
              <a:t> 20’ B</a:t>
            </a:r>
            <a:endParaRPr lang="en-US" altLang="vi-VN" sz="2000" dirty="0">
              <a:latin typeface="Times New Roman" panose="02020603050405020304" pitchFamily="18" charset="0"/>
              <a:ea typeface="Arial" panose="020B0604020202020204" pitchFamily="34" charset="0"/>
            </a:endParaRPr>
          </a:p>
        </p:txBody>
      </p:sp>
      <p:sp>
        <p:nvSpPr>
          <p:cNvPr id="7176" name="AutoShape 44"/>
          <p:cNvSpPr/>
          <p:nvPr/>
        </p:nvSpPr>
        <p:spPr>
          <a:xfrm>
            <a:off x="228600" y="3810000"/>
            <a:ext cx="4195763" cy="381000"/>
          </a:xfrm>
          <a:prstGeom prst="wedgeRectCallout">
            <a:avLst>
              <a:gd name="adj1" fmla="val 57569"/>
              <a:gd name="adj2" fmla="val -342500"/>
            </a:avLst>
          </a:prstGeom>
          <a:solidFill>
            <a:schemeClr val="bg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nl-NL" altLang="vi-VN" sz="2000" dirty="0">
                <a:solidFill>
                  <a:srgbClr val="0000FF"/>
                </a:solidFill>
                <a:latin typeface="Times New Roman" panose="02020603050405020304" pitchFamily="18" charset="0"/>
                <a:cs typeface="Arial" panose="020B0604020202020204" pitchFamily="34" charset="0"/>
              </a:rPr>
              <a:t>Cực Tây</a:t>
            </a:r>
            <a:r>
              <a:rPr lang="nl-NL" altLang="vi-VN" sz="2000" dirty="0">
                <a:latin typeface="Times New Roman" panose="02020603050405020304" pitchFamily="18" charset="0"/>
                <a:cs typeface="Arial" panose="020B0604020202020204" pitchFamily="34" charset="0"/>
              </a:rPr>
              <a:t>: mũi Xanh 17</a:t>
            </a:r>
            <a:r>
              <a:rPr lang="nl-NL" altLang="vi-VN" sz="2000" baseline="30000" dirty="0">
                <a:latin typeface="Times New Roman" panose="02020603050405020304" pitchFamily="18" charset="0"/>
                <a:cs typeface="Arial" panose="020B0604020202020204" pitchFamily="34" charset="0"/>
              </a:rPr>
              <a:t>0</a:t>
            </a:r>
            <a:r>
              <a:rPr lang="nl-NL" altLang="vi-VN" sz="2000" dirty="0">
                <a:latin typeface="Times New Roman" panose="02020603050405020304" pitchFamily="18" charset="0"/>
                <a:cs typeface="Arial" panose="020B0604020202020204" pitchFamily="34" charset="0"/>
              </a:rPr>
              <a:t> 33’ T</a:t>
            </a:r>
            <a:endParaRPr lang="en-US" altLang="vi-VN" sz="2000" dirty="0">
              <a:latin typeface="Times New Roman" panose="02020603050405020304" pitchFamily="18" charset="0"/>
              <a:ea typeface="Arial" panose="020B0604020202020204" pitchFamily="34" charset="0"/>
            </a:endParaRPr>
          </a:p>
        </p:txBody>
      </p:sp>
      <p:sp>
        <p:nvSpPr>
          <p:cNvPr id="7177" name="AutoShape 45"/>
          <p:cNvSpPr/>
          <p:nvPr/>
        </p:nvSpPr>
        <p:spPr>
          <a:xfrm>
            <a:off x="381000" y="4648200"/>
            <a:ext cx="4114800" cy="457200"/>
          </a:xfrm>
          <a:prstGeom prst="wedgeRectCallout">
            <a:avLst>
              <a:gd name="adj1" fmla="val 154782"/>
              <a:gd name="adj2" fmla="val -472222"/>
            </a:avLst>
          </a:prstGeom>
          <a:solidFill>
            <a:schemeClr val="bg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nl-NL" altLang="vi-VN" sz="2000" dirty="0">
                <a:solidFill>
                  <a:srgbClr val="0000FF"/>
                </a:solidFill>
                <a:latin typeface="Times New Roman" panose="02020603050405020304" pitchFamily="18" charset="0"/>
                <a:cs typeface="Arial" panose="020B0604020202020204" pitchFamily="34" charset="0"/>
              </a:rPr>
              <a:t>Cực Đông</a:t>
            </a:r>
            <a:r>
              <a:rPr lang="nl-NL" altLang="vi-VN" sz="2000" dirty="0">
                <a:latin typeface="Times New Roman" panose="02020603050405020304" pitchFamily="18" charset="0"/>
                <a:cs typeface="Arial" panose="020B0604020202020204" pitchFamily="34" charset="0"/>
              </a:rPr>
              <a:t>: mũi Rat thaphun 51</a:t>
            </a:r>
            <a:r>
              <a:rPr lang="nl-NL" altLang="vi-VN" sz="2000" baseline="30000" dirty="0">
                <a:latin typeface="Times New Roman" panose="02020603050405020304" pitchFamily="18" charset="0"/>
                <a:cs typeface="Arial" panose="020B0604020202020204" pitchFamily="34" charset="0"/>
              </a:rPr>
              <a:t>0</a:t>
            </a:r>
            <a:r>
              <a:rPr lang="nl-NL" altLang="vi-VN" sz="2000" dirty="0">
                <a:latin typeface="Times New Roman" panose="02020603050405020304" pitchFamily="18" charset="0"/>
                <a:cs typeface="Arial" panose="020B0604020202020204" pitchFamily="34" charset="0"/>
              </a:rPr>
              <a:t> 24’Đ</a:t>
            </a:r>
            <a:endParaRPr lang="nl-NL" altLang="vi-VN" sz="2000" dirty="0">
              <a:latin typeface="Arial" panose="020B0604020202020204" pitchFamily="34" charset="0"/>
              <a:ea typeface="Arial" panose="020B0604020202020204" pitchFamily="34" charset="0"/>
            </a:endParaRPr>
          </a:p>
        </p:txBody>
      </p:sp>
      <p:sp>
        <p:nvSpPr>
          <p:cNvPr id="7178" name="AutoShape 46"/>
          <p:cNvSpPr/>
          <p:nvPr/>
        </p:nvSpPr>
        <p:spPr>
          <a:xfrm>
            <a:off x="304800" y="5791200"/>
            <a:ext cx="3886200" cy="381000"/>
          </a:xfrm>
          <a:prstGeom prst="wedgeRectCallout">
            <a:avLst>
              <a:gd name="adj1" fmla="val 115440"/>
              <a:gd name="adj2" fmla="val -32917"/>
            </a:avLst>
          </a:prstGeom>
          <a:solidFill>
            <a:schemeClr val="bg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nl-NL" altLang="vi-VN" sz="2000" dirty="0">
                <a:solidFill>
                  <a:srgbClr val="0000FF"/>
                </a:solidFill>
                <a:latin typeface="Times New Roman" panose="02020603050405020304" pitchFamily="18" charset="0"/>
                <a:cs typeface="Arial" panose="020B0604020202020204" pitchFamily="34" charset="0"/>
              </a:rPr>
              <a:t>Cực Nam</a:t>
            </a:r>
            <a:r>
              <a:rPr lang="nl-NL" altLang="vi-VN" sz="2000" dirty="0">
                <a:latin typeface="Times New Roman" panose="02020603050405020304" pitchFamily="18" charset="0"/>
                <a:cs typeface="Arial" panose="020B0604020202020204" pitchFamily="34" charset="0"/>
              </a:rPr>
              <a:t>: mũi Kim 34</a:t>
            </a:r>
            <a:r>
              <a:rPr lang="nl-NL" altLang="vi-VN" sz="2000" baseline="30000" dirty="0">
                <a:latin typeface="Times New Roman" panose="02020603050405020304" pitchFamily="18" charset="0"/>
                <a:cs typeface="Arial" panose="020B0604020202020204" pitchFamily="34" charset="0"/>
              </a:rPr>
              <a:t>0</a:t>
            </a:r>
            <a:r>
              <a:rPr lang="nl-NL" altLang="vi-VN" sz="2000" dirty="0">
                <a:latin typeface="Times New Roman" panose="02020603050405020304" pitchFamily="18" charset="0"/>
                <a:cs typeface="Arial" panose="020B0604020202020204" pitchFamily="34" charset="0"/>
              </a:rPr>
              <a:t> 51’ N</a:t>
            </a:r>
            <a:endParaRPr lang="en-US" altLang="vi-VN" sz="2000" dirty="0">
              <a:latin typeface="Times New Roman" panose="02020603050405020304" pitchFamily="18" charset="0"/>
              <a:ea typeface="Arial" panose="020B0604020202020204" pitchFamily="34" charset="0"/>
            </a:endParaRPr>
          </a:p>
        </p:txBody>
      </p:sp>
      <p:sp>
        <p:nvSpPr>
          <p:cNvPr id="7179" name="TextBox 32"/>
          <p:cNvSpPr txBox="1"/>
          <p:nvPr/>
        </p:nvSpPr>
        <p:spPr>
          <a:xfrm>
            <a:off x="4267200" y="6456363"/>
            <a:ext cx="4876800" cy="338137"/>
          </a:xfrm>
          <a:prstGeom prst="rect">
            <a:avLst/>
          </a:prstGeom>
          <a:solidFill>
            <a:schemeClr val="bg1"/>
          </a:solid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just">
              <a:spcBef>
                <a:spcPct val="0"/>
              </a:spcBef>
              <a:buFontTx/>
              <a:buNone/>
            </a:pPr>
            <a:r>
              <a:rPr lang="en-US" altLang="en-US" sz="1600" b="1" dirty="0">
                <a:latin typeface="Arial" panose="020B0604020202020204" pitchFamily="34" charset="0"/>
                <a:cs typeface="Arial" panose="020B0604020202020204" pitchFamily="34" charset="0"/>
              </a:rPr>
              <a:t>Lược đồ tự nhiên châu Phi (Nguồn: SGK Địa 7)</a:t>
            </a:r>
            <a:endParaRPr lang="en-US" altLang="en-US" sz="1600" b="1" dirty="0">
              <a:latin typeface="Arial" panose="020B0604020202020204" pitchFamily="34" charset="0"/>
              <a:ea typeface="Arial" panose="020B0604020202020204" pitchFamily="34" charset="0"/>
            </a:endParaRPr>
          </a:p>
        </p:txBody>
      </p:sp>
      <p:sp>
        <p:nvSpPr>
          <p:cNvPr id="7180" name="TextBox 3"/>
          <p:cNvSpPr txBox="1"/>
          <p:nvPr/>
        </p:nvSpPr>
        <p:spPr>
          <a:xfrm>
            <a:off x="3881438" y="457200"/>
            <a:ext cx="919162" cy="369888"/>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en-US" sz="1800" b="1" dirty="0">
                <a:solidFill>
                  <a:srgbClr val="FF0000"/>
                </a:solidFill>
                <a:latin typeface="Arial" panose="020B0604020202020204" pitchFamily="34" charset="0"/>
                <a:cs typeface="Arial" panose="020B0604020202020204" pitchFamily="34" charset="0"/>
              </a:rPr>
              <a:t>40°B</a:t>
            </a:r>
            <a:endParaRPr lang="en-US" altLang="en-US" sz="1800" b="1" dirty="0">
              <a:solidFill>
                <a:srgbClr val="FF0000"/>
              </a:solidFill>
              <a:latin typeface="Arial" panose="020B0604020202020204" pitchFamily="34" charset="0"/>
              <a:ea typeface="Arial" panose="020B0604020202020204" pitchFamily="34" charset="0"/>
            </a:endParaRPr>
          </a:p>
        </p:txBody>
      </p:sp>
      <p:sp>
        <p:nvSpPr>
          <p:cNvPr id="7181" name="TextBox 33"/>
          <p:cNvSpPr txBox="1"/>
          <p:nvPr/>
        </p:nvSpPr>
        <p:spPr>
          <a:xfrm>
            <a:off x="3886200" y="1839913"/>
            <a:ext cx="919163" cy="369887"/>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en-US" sz="1800" b="1" dirty="0">
                <a:solidFill>
                  <a:srgbClr val="FF0000"/>
                </a:solidFill>
                <a:latin typeface="Arial" panose="020B0604020202020204" pitchFamily="34" charset="0"/>
                <a:cs typeface="Arial" panose="020B0604020202020204" pitchFamily="34" charset="0"/>
              </a:rPr>
              <a:t>20°B</a:t>
            </a:r>
            <a:endParaRPr lang="en-US" altLang="en-US" sz="1800" b="1" dirty="0">
              <a:solidFill>
                <a:srgbClr val="FF0000"/>
              </a:solidFill>
              <a:latin typeface="Arial" panose="020B0604020202020204" pitchFamily="34" charset="0"/>
              <a:ea typeface="Arial" panose="020B0604020202020204" pitchFamily="34" charset="0"/>
            </a:endParaRPr>
          </a:p>
        </p:txBody>
      </p:sp>
    </p:spTree>
  </p:cSld>
  <p:clrMapOvr>
    <a:masterClrMapping/>
  </p:clrMapOvr>
  <p:transition spd="med">
    <p:pull dir="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7" descr="P1010002"/>
          <p:cNvPicPr>
            <a:picLocks noChangeAspect="1"/>
          </p:cNvPicPr>
          <p:nvPr/>
        </p:nvPicPr>
        <p:blipFill>
          <a:blip r:embed="rId2"/>
          <a:stretch>
            <a:fillRect/>
          </a:stretch>
        </p:blipFill>
        <p:spPr>
          <a:xfrm>
            <a:off x="4459288" y="406400"/>
            <a:ext cx="4684712" cy="6451600"/>
          </a:xfrm>
          <a:prstGeom prst="rect">
            <a:avLst/>
          </a:prstGeom>
          <a:noFill/>
          <a:ln w="9525">
            <a:noFill/>
          </a:ln>
        </p:spPr>
      </p:pic>
      <p:sp>
        <p:nvSpPr>
          <p:cNvPr id="166921" name="AutoShape 9"/>
          <p:cNvSpPr>
            <a:spLocks noChangeArrowheads="1"/>
          </p:cNvSpPr>
          <p:nvPr/>
        </p:nvSpPr>
        <p:spPr bwMode="auto">
          <a:xfrm>
            <a:off x="6324600" y="914400"/>
            <a:ext cx="228600" cy="228600"/>
          </a:xfrm>
          <a:prstGeom prst="star5">
            <a:avLst/>
          </a:prstGeom>
          <a:solidFill>
            <a:srgbClr val="FFFF00"/>
          </a:solidFill>
          <a:ln w="9525">
            <a:solidFill>
              <a:srgbClr val="FF3300"/>
            </a:solidFill>
            <a:miter lim="800000"/>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66922" name="AutoShape 10"/>
          <p:cNvSpPr>
            <a:spLocks noChangeArrowheads="1"/>
          </p:cNvSpPr>
          <p:nvPr/>
        </p:nvSpPr>
        <p:spPr bwMode="auto">
          <a:xfrm>
            <a:off x="6705600" y="5715000"/>
            <a:ext cx="228600" cy="228600"/>
          </a:xfrm>
          <a:prstGeom prst="star5">
            <a:avLst/>
          </a:prstGeom>
          <a:solidFill>
            <a:srgbClr val="FFFF00"/>
          </a:solidFill>
          <a:ln w="9525">
            <a:solidFill>
              <a:srgbClr val="FF3300"/>
            </a:solidFill>
            <a:miter lim="800000"/>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66924" name="AutoShape 12"/>
          <p:cNvSpPr>
            <a:spLocks noChangeArrowheads="1"/>
          </p:cNvSpPr>
          <p:nvPr/>
        </p:nvSpPr>
        <p:spPr bwMode="auto">
          <a:xfrm>
            <a:off x="8686800" y="2590800"/>
            <a:ext cx="228600" cy="228600"/>
          </a:xfrm>
          <a:prstGeom prst="star5">
            <a:avLst/>
          </a:prstGeom>
          <a:solidFill>
            <a:srgbClr val="FFFF00"/>
          </a:solidFill>
          <a:ln w="9525">
            <a:solidFill>
              <a:srgbClr val="FF3300"/>
            </a:solidFill>
            <a:miter lim="800000"/>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grpSp>
        <p:nvGrpSpPr>
          <p:cNvPr id="8198" name="Group 14"/>
          <p:cNvGrpSpPr/>
          <p:nvPr/>
        </p:nvGrpSpPr>
        <p:grpSpPr>
          <a:xfrm>
            <a:off x="8245475" y="4419600"/>
            <a:ext cx="441325" cy="876300"/>
            <a:chOff x="5180" y="2782"/>
            <a:chExt cx="278" cy="552"/>
          </a:xfrm>
        </p:grpSpPr>
        <p:sp>
          <p:nvSpPr>
            <p:cNvPr id="8218" name="Freeform 15"/>
            <p:cNvSpPr/>
            <p:nvPr/>
          </p:nvSpPr>
          <p:spPr>
            <a:xfrm>
              <a:off x="5244" y="2824"/>
              <a:ext cx="214" cy="508"/>
            </a:xfrm>
            <a:custGeom>
              <a:avLst/>
              <a:gdLst>
                <a:gd name="txL" fmla="*/ 0 w 214"/>
                <a:gd name="txT" fmla="*/ 0 h 508"/>
                <a:gd name="txR" fmla="*/ 214 w 214"/>
                <a:gd name="txB" fmla="*/ 508 h 508"/>
              </a:gdLst>
              <a:ahLst/>
              <a:cxnLst>
                <a:cxn ang="0">
                  <a:pos x="0" y="508"/>
                </a:cxn>
                <a:cxn ang="0">
                  <a:pos x="46" y="494"/>
                </a:cxn>
                <a:cxn ang="0">
                  <a:pos x="58" y="480"/>
                </a:cxn>
                <a:cxn ang="0">
                  <a:pos x="68" y="448"/>
                </a:cxn>
                <a:cxn ang="0">
                  <a:pos x="78" y="430"/>
                </a:cxn>
                <a:cxn ang="0">
                  <a:pos x="84" y="408"/>
                </a:cxn>
                <a:cxn ang="0">
                  <a:pos x="86" y="402"/>
                </a:cxn>
                <a:cxn ang="0">
                  <a:pos x="100" y="366"/>
                </a:cxn>
                <a:cxn ang="0">
                  <a:pos x="112" y="338"/>
                </a:cxn>
                <a:cxn ang="0">
                  <a:pos x="120" y="326"/>
                </a:cxn>
                <a:cxn ang="0">
                  <a:pos x="134" y="294"/>
                </a:cxn>
                <a:cxn ang="0">
                  <a:pos x="150" y="260"/>
                </a:cxn>
                <a:cxn ang="0">
                  <a:pos x="166" y="236"/>
                </a:cxn>
                <a:cxn ang="0">
                  <a:pos x="168" y="208"/>
                </a:cxn>
                <a:cxn ang="0">
                  <a:pos x="172" y="196"/>
                </a:cxn>
                <a:cxn ang="0">
                  <a:pos x="174" y="174"/>
                </a:cxn>
                <a:cxn ang="0">
                  <a:pos x="178" y="162"/>
                </a:cxn>
                <a:cxn ang="0">
                  <a:pos x="190" y="130"/>
                </a:cxn>
                <a:cxn ang="0">
                  <a:pos x="212" y="118"/>
                </a:cxn>
                <a:cxn ang="0">
                  <a:pos x="212" y="0"/>
                </a:cxn>
              </a:cxnLst>
              <a:rect l="txL" t="txT" r="txR" b="txB"/>
              <a:pathLst>
                <a:path w="214" h="508">
                  <a:moveTo>
                    <a:pt x="0" y="508"/>
                  </a:moveTo>
                  <a:cubicBezTo>
                    <a:pt x="22" y="501"/>
                    <a:pt x="20" y="496"/>
                    <a:pt x="46" y="494"/>
                  </a:cubicBezTo>
                  <a:cubicBezTo>
                    <a:pt x="51" y="479"/>
                    <a:pt x="46" y="483"/>
                    <a:pt x="58" y="480"/>
                  </a:cubicBezTo>
                  <a:cubicBezTo>
                    <a:pt x="64" y="471"/>
                    <a:pt x="65" y="459"/>
                    <a:pt x="68" y="448"/>
                  </a:cubicBezTo>
                  <a:cubicBezTo>
                    <a:pt x="70" y="441"/>
                    <a:pt x="78" y="430"/>
                    <a:pt x="78" y="430"/>
                  </a:cubicBezTo>
                  <a:cubicBezTo>
                    <a:pt x="81" y="416"/>
                    <a:pt x="79" y="423"/>
                    <a:pt x="84" y="408"/>
                  </a:cubicBezTo>
                  <a:cubicBezTo>
                    <a:pt x="85" y="406"/>
                    <a:pt x="86" y="402"/>
                    <a:pt x="86" y="402"/>
                  </a:cubicBezTo>
                  <a:cubicBezTo>
                    <a:pt x="88" y="386"/>
                    <a:pt x="86" y="375"/>
                    <a:pt x="100" y="366"/>
                  </a:cubicBezTo>
                  <a:cubicBezTo>
                    <a:pt x="103" y="353"/>
                    <a:pt x="104" y="350"/>
                    <a:pt x="112" y="338"/>
                  </a:cubicBezTo>
                  <a:cubicBezTo>
                    <a:pt x="115" y="334"/>
                    <a:pt x="120" y="326"/>
                    <a:pt x="120" y="326"/>
                  </a:cubicBezTo>
                  <a:cubicBezTo>
                    <a:pt x="123" y="315"/>
                    <a:pt x="128" y="304"/>
                    <a:pt x="134" y="294"/>
                  </a:cubicBezTo>
                  <a:cubicBezTo>
                    <a:pt x="137" y="281"/>
                    <a:pt x="141" y="269"/>
                    <a:pt x="150" y="260"/>
                  </a:cubicBezTo>
                  <a:cubicBezTo>
                    <a:pt x="153" y="250"/>
                    <a:pt x="159" y="243"/>
                    <a:pt x="166" y="236"/>
                  </a:cubicBezTo>
                  <a:cubicBezTo>
                    <a:pt x="163" y="216"/>
                    <a:pt x="162" y="225"/>
                    <a:pt x="168" y="208"/>
                  </a:cubicBezTo>
                  <a:cubicBezTo>
                    <a:pt x="169" y="204"/>
                    <a:pt x="172" y="196"/>
                    <a:pt x="172" y="196"/>
                  </a:cubicBezTo>
                  <a:cubicBezTo>
                    <a:pt x="173" y="189"/>
                    <a:pt x="173" y="181"/>
                    <a:pt x="174" y="174"/>
                  </a:cubicBezTo>
                  <a:cubicBezTo>
                    <a:pt x="175" y="170"/>
                    <a:pt x="178" y="162"/>
                    <a:pt x="178" y="162"/>
                  </a:cubicBezTo>
                  <a:cubicBezTo>
                    <a:pt x="180" y="149"/>
                    <a:pt x="186" y="142"/>
                    <a:pt x="190" y="130"/>
                  </a:cubicBezTo>
                  <a:cubicBezTo>
                    <a:pt x="193" y="105"/>
                    <a:pt x="193" y="105"/>
                    <a:pt x="212" y="118"/>
                  </a:cubicBezTo>
                  <a:cubicBezTo>
                    <a:pt x="214" y="79"/>
                    <a:pt x="212" y="0"/>
                    <a:pt x="212" y="0"/>
                  </a:cubicBezTo>
                </a:path>
              </a:pathLst>
            </a:custGeom>
            <a:noFill/>
            <a:ln w="25400" cap="flat" cmpd="sng">
              <a:solidFill>
                <a:srgbClr val="FF0000">
                  <a:alpha val="100000"/>
                </a:srgbClr>
              </a:solidFill>
              <a:prstDash val="solid"/>
              <a:round/>
              <a:headEnd type="none" w="med" len="med"/>
              <a:tailEnd type="none" w="med" len="med"/>
            </a:ln>
          </p:spPr>
          <p:txBody>
            <a:bodyPr/>
            <a:lstStyle/>
            <a:p>
              <a:endParaRPr lang="en-US"/>
            </a:p>
          </p:txBody>
        </p:sp>
        <p:sp>
          <p:nvSpPr>
            <p:cNvPr id="8219" name="Freeform 16"/>
            <p:cNvSpPr/>
            <p:nvPr/>
          </p:nvSpPr>
          <p:spPr>
            <a:xfrm>
              <a:off x="5180" y="2898"/>
              <a:ext cx="200" cy="436"/>
            </a:xfrm>
            <a:custGeom>
              <a:avLst/>
              <a:gdLst>
                <a:gd name="txL" fmla="*/ 0 w 200"/>
                <a:gd name="txT" fmla="*/ 0 h 436"/>
                <a:gd name="txR" fmla="*/ 200 w 200"/>
                <a:gd name="txB" fmla="*/ 436 h 436"/>
              </a:gdLst>
              <a:ahLst/>
              <a:cxnLst>
                <a:cxn ang="0">
                  <a:pos x="68" y="436"/>
                </a:cxn>
                <a:cxn ang="0">
                  <a:pos x="44" y="432"/>
                </a:cxn>
                <a:cxn ang="0">
                  <a:pos x="16" y="408"/>
                </a:cxn>
                <a:cxn ang="0">
                  <a:pos x="8" y="390"/>
                </a:cxn>
                <a:cxn ang="0">
                  <a:pos x="0" y="312"/>
                </a:cxn>
                <a:cxn ang="0">
                  <a:pos x="12" y="268"/>
                </a:cxn>
                <a:cxn ang="0">
                  <a:pos x="24" y="264"/>
                </a:cxn>
                <a:cxn ang="0">
                  <a:pos x="42" y="226"/>
                </a:cxn>
                <a:cxn ang="0">
                  <a:pos x="56" y="188"/>
                </a:cxn>
                <a:cxn ang="0">
                  <a:pos x="46" y="160"/>
                </a:cxn>
                <a:cxn ang="0">
                  <a:pos x="60" y="82"/>
                </a:cxn>
                <a:cxn ang="0">
                  <a:pos x="82" y="48"/>
                </a:cxn>
                <a:cxn ang="0">
                  <a:pos x="130" y="36"/>
                </a:cxn>
                <a:cxn ang="0">
                  <a:pos x="158" y="18"/>
                </a:cxn>
                <a:cxn ang="0">
                  <a:pos x="200" y="0"/>
                </a:cxn>
              </a:cxnLst>
              <a:rect l="txL" t="txT" r="txR" b="txB"/>
              <a:pathLst>
                <a:path w="200" h="436">
                  <a:moveTo>
                    <a:pt x="68" y="436"/>
                  </a:moveTo>
                  <a:cubicBezTo>
                    <a:pt x="60" y="433"/>
                    <a:pt x="52" y="435"/>
                    <a:pt x="44" y="432"/>
                  </a:cubicBezTo>
                  <a:cubicBezTo>
                    <a:pt x="31" y="428"/>
                    <a:pt x="26" y="415"/>
                    <a:pt x="16" y="408"/>
                  </a:cubicBezTo>
                  <a:cubicBezTo>
                    <a:pt x="12" y="403"/>
                    <a:pt x="8" y="390"/>
                    <a:pt x="8" y="390"/>
                  </a:cubicBezTo>
                  <a:cubicBezTo>
                    <a:pt x="7" y="351"/>
                    <a:pt x="7" y="341"/>
                    <a:pt x="0" y="312"/>
                  </a:cubicBezTo>
                  <a:cubicBezTo>
                    <a:pt x="1" y="304"/>
                    <a:pt x="2" y="275"/>
                    <a:pt x="12" y="268"/>
                  </a:cubicBezTo>
                  <a:cubicBezTo>
                    <a:pt x="15" y="266"/>
                    <a:pt x="24" y="264"/>
                    <a:pt x="24" y="264"/>
                  </a:cubicBezTo>
                  <a:cubicBezTo>
                    <a:pt x="28" y="251"/>
                    <a:pt x="38" y="239"/>
                    <a:pt x="42" y="226"/>
                  </a:cubicBezTo>
                  <a:cubicBezTo>
                    <a:pt x="46" y="213"/>
                    <a:pt x="48" y="199"/>
                    <a:pt x="56" y="188"/>
                  </a:cubicBezTo>
                  <a:cubicBezTo>
                    <a:pt x="54" y="174"/>
                    <a:pt x="55" y="169"/>
                    <a:pt x="46" y="160"/>
                  </a:cubicBezTo>
                  <a:cubicBezTo>
                    <a:pt x="49" y="73"/>
                    <a:pt x="33" y="109"/>
                    <a:pt x="60" y="82"/>
                  </a:cubicBezTo>
                  <a:cubicBezTo>
                    <a:pt x="65" y="66"/>
                    <a:pt x="68" y="58"/>
                    <a:pt x="82" y="48"/>
                  </a:cubicBezTo>
                  <a:cubicBezTo>
                    <a:pt x="94" y="30"/>
                    <a:pt x="104" y="37"/>
                    <a:pt x="130" y="36"/>
                  </a:cubicBezTo>
                  <a:cubicBezTo>
                    <a:pt x="139" y="33"/>
                    <a:pt x="150" y="24"/>
                    <a:pt x="158" y="18"/>
                  </a:cubicBezTo>
                  <a:cubicBezTo>
                    <a:pt x="164" y="9"/>
                    <a:pt x="188" y="0"/>
                    <a:pt x="200" y="0"/>
                  </a:cubicBezTo>
                </a:path>
              </a:pathLst>
            </a:custGeom>
            <a:noFill/>
            <a:ln w="25400" cap="flat" cmpd="sng">
              <a:solidFill>
                <a:srgbClr val="FF0000">
                  <a:alpha val="100000"/>
                </a:srgbClr>
              </a:solidFill>
              <a:prstDash val="solid"/>
              <a:round/>
              <a:headEnd type="none" w="med" len="med"/>
              <a:tailEnd type="none" w="med" len="med"/>
            </a:ln>
          </p:spPr>
          <p:txBody>
            <a:bodyPr/>
            <a:lstStyle/>
            <a:p>
              <a:endParaRPr lang="en-US"/>
            </a:p>
          </p:txBody>
        </p:sp>
        <p:sp>
          <p:nvSpPr>
            <p:cNvPr id="8220" name="Freeform 17"/>
            <p:cNvSpPr/>
            <p:nvPr/>
          </p:nvSpPr>
          <p:spPr>
            <a:xfrm>
              <a:off x="5373" y="2782"/>
              <a:ext cx="85" cy="124"/>
            </a:xfrm>
            <a:custGeom>
              <a:avLst/>
              <a:gdLst>
                <a:gd name="txL" fmla="*/ 0 w 85"/>
                <a:gd name="txT" fmla="*/ 0 h 124"/>
                <a:gd name="txR" fmla="*/ 85 w 85"/>
                <a:gd name="txB" fmla="*/ 124 h 124"/>
              </a:gdLst>
              <a:ahLst/>
              <a:cxnLst>
                <a:cxn ang="0">
                  <a:pos x="85" y="48"/>
                </a:cxn>
                <a:cxn ang="0">
                  <a:pos x="53" y="0"/>
                </a:cxn>
                <a:cxn ang="0">
                  <a:pos x="39" y="10"/>
                </a:cxn>
                <a:cxn ang="0">
                  <a:pos x="27" y="50"/>
                </a:cxn>
                <a:cxn ang="0">
                  <a:pos x="9" y="68"/>
                </a:cxn>
                <a:cxn ang="0">
                  <a:pos x="1" y="108"/>
                </a:cxn>
                <a:cxn ang="0">
                  <a:pos x="21" y="118"/>
                </a:cxn>
              </a:cxnLst>
              <a:rect l="txL" t="txT" r="txR" b="txB"/>
              <a:pathLst>
                <a:path w="85" h="124">
                  <a:moveTo>
                    <a:pt x="85" y="48"/>
                  </a:moveTo>
                  <a:cubicBezTo>
                    <a:pt x="67" y="36"/>
                    <a:pt x="75" y="11"/>
                    <a:pt x="53" y="0"/>
                  </a:cubicBezTo>
                  <a:cubicBezTo>
                    <a:pt x="39" y="5"/>
                    <a:pt x="42" y="0"/>
                    <a:pt x="39" y="10"/>
                  </a:cubicBezTo>
                  <a:cubicBezTo>
                    <a:pt x="38" y="28"/>
                    <a:pt x="44" y="44"/>
                    <a:pt x="27" y="50"/>
                  </a:cubicBezTo>
                  <a:cubicBezTo>
                    <a:pt x="12" y="45"/>
                    <a:pt x="21" y="64"/>
                    <a:pt x="9" y="68"/>
                  </a:cubicBezTo>
                  <a:cubicBezTo>
                    <a:pt x="5" y="81"/>
                    <a:pt x="5" y="95"/>
                    <a:pt x="1" y="108"/>
                  </a:cubicBezTo>
                  <a:cubicBezTo>
                    <a:pt x="4" y="124"/>
                    <a:pt x="0" y="118"/>
                    <a:pt x="21" y="118"/>
                  </a:cubicBezTo>
                </a:path>
              </a:pathLst>
            </a:custGeom>
            <a:noFill/>
            <a:ln w="25400" cap="flat" cmpd="sng">
              <a:solidFill>
                <a:srgbClr val="FF0000">
                  <a:alpha val="100000"/>
                </a:srgbClr>
              </a:solidFill>
              <a:prstDash val="solid"/>
              <a:round/>
              <a:headEnd type="none" w="med" len="med"/>
              <a:tailEnd type="none" w="med" len="med"/>
            </a:ln>
          </p:spPr>
          <p:txBody>
            <a:bodyPr/>
            <a:lstStyle/>
            <a:p>
              <a:endParaRPr lang="en-US"/>
            </a:p>
          </p:txBody>
        </p:sp>
      </p:grpSp>
      <p:grpSp>
        <p:nvGrpSpPr>
          <p:cNvPr id="8199" name="Group 18"/>
          <p:cNvGrpSpPr/>
          <p:nvPr/>
        </p:nvGrpSpPr>
        <p:grpSpPr>
          <a:xfrm>
            <a:off x="4648200" y="990600"/>
            <a:ext cx="4267200" cy="4876800"/>
            <a:chOff x="3081" y="816"/>
            <a:chExt cx="2431" cy="2820"/>
          </a:xfrm>
        </p:grpSpPr>
        <p:grpSp>
          <p:nvGrpSpPr>
            <p:cNvPr id="8205" name="Group 19"/>
            <p:cNvGrpSpPr/>
            <p:nvPr/>
          </p:nvGrpSpPr>
          <p:grpSpPr>
            <a:xfrm>
              <a:off x="3081" y="816"/>
              <a:ext cx="2431" cy="2820"/>
              <a:chOff x="3081" y="816"/>
              <a:chExt cx="2431" cy="2820"/>
            </a:xfrm>
          </p:grpSpPr>
          <p:grpSp>
            <p:nvGrpSpPr>
              <p:cNvPr id="8208" name="Group 20"/>
              <p:cNvGrpSpPr/>
              <p:nvPr/>
            </p:nvGrpSpPr>
            <p:grpSpPr>
              <a:xfrm>
                <a:off x="3081" y="816"/>
                <a:ext cx="2156" cy="2820"/>
                <a:chOff x="3081" y="820"/>
                <a:chExt cx="2156" cy="2820"/>
              </a:xfrm>
            </p:grpSpPr>
            <p:grpSp>
              <p:nvGrpSpPr>
                <p:cNvPr id="8210" name="Group 21"/>
                <p:cNvGrpSpPr/>
                <p:nvPr/>
              </p:nvGrpSpPr>
              <p:grpSpPr>
                <a:xfrm>
                  <a:off x="3081" y="820"/>
                  <a:ext cx="1611" cy="2820"/>
                  <a:chOff x="3081" y="820"/>
                  <a:chExt cx="1611" cy="2820"/>
                </a:xfrm>
              </p:grpSpPr>
              <p:grpSp>
                <p:nvGrpSpPr>
                  <p:cNvPr id="8212" name="Group 22"/>
                  <p:cNvGrpSpPr/>
                  <p:nvPr/>
                </p:nvGrpSpPr>
                <p:grpSpPr>
                  <a:xfrm>
                    <a:off x="3081" y="820"/>
                    <a:ext cx="1605" cy="1964"/>
                    <a:chOff x="3081" y="820"/>
                    <a:chExt cx="1605" cy="1964"/>
                  </a:xfrm>
                </p:grpSpPr>
                <p:grpSp>
                  <p:nvGrpSpPr>
                    <p:cNvPr id="8214" name="Group 23"/>
                    <p:cNvGrpSpPr/>
                    <p:nvPr/>
                  </p:nvGrpSpPr>
                  <p:grpSpPr>
                    <a:xfrm>
                      <a:off x="3081" y="820"/>
                      <a:ext cx="1605" cy="1222"/>
                      <a:chOff x="3081" y="820"/>
                      <a:chExt cx="1605" cy="1222"/>
                    </a:xfrm>
                  </p:grpSpPr>
                  <p:sp>
                    <p:nvSpPr>
                      <p:cNvPr id="8216" name="Freeform 24"/>
                      <p:cNvSpPr/>
                      <p:nvPr/>
                    </p:nvSpPr>
                    <p:spPr>
                      <a:xfrm>
                        <a:off x="3302" y="820"/>
                        <a:ext cx="1384" cy="295"/>
                      </a:xfrm>
                      <a:custGeom>
                        <a:avLst/>
                        <a:gdLst>
                          <a:gd name="txL" fmla="*/ 0 w 1384"/>
                          <a:gd name="txT" fmla="*/ 0 h 295"/>
                          <a:gd name="txR" fmla="*/ 1384 w 1384"/>
                          <a:gd name="txB" fmla="*/ 295 h 295"/>
                        </a:gdLst>
                        <a:ahLst/>
                        <a:cxnLst>
                          <a:cxn ang="0">
                            <a:pos x="1384" y="244"/>
                          </a:cxn>
                          <a:cxn ang="0">
                            <a:pos x="1328" y="240"/>
                          </a:cxn>
                          <a:cxn ang="0">
                            <a:pos x="1322" y="238"/>
                          </a:cxn>
                          <a:cxn ang="0">
                            <a:pos x="1318" y="232"/>
                          </a:cxn>
                          <a:cxn ang="0">
                            <a:pos x="1268" y="222"/>
                          </a:cxn>
                          <a:cxn ang="0">
                            <a:pos x="1208" y="202"/>
                          </a:cxn>
                          <a:cxn ang="0">
                            <a:pos x="1184" y="186"/>
                          </a:cxn>
                          <a:cxn ang="0">
                            <a:pos x="1168" y="172"/>
                          </a:cxn>
                          <a:cxn ang="0">
                            <a:pos x="1096" y="188"/>
                          </a:cxn>
                          <a:cxn ang="0">
                            <a:pos x="1080" y="256"/>
                          </a:cxn>
                          <a:cxn ang="0">
                            <a:pos x="1028" y="256"/>
                          </a:cxn>
                          <a:cxn ang="0">
                            <a:pos x="1016" y="246"/>
                          </a:cxn>
                          <a:cxn ang="0">
                            <a:pos x="992" y="238"/>
                          </a:cxn>
                          <a:cxn ang="0">
                            <a:pos x="968" y="230"/>
                          </a:cxn>
                          <a:cxn ang="0">
                            <a:pos x="956" y="226"/>
                          </a:cxn>
                          <a:cxn ang="0">
                            <a:pos x="938" y="206"/>
                          </a:cxn>
                          <a:cxn ang="0">
                            <a:pos x="888" y="178"/>
                          </a:cxn>
                          <a:cxn ang="0">
                            <a:pos x="872" y="168"/>
                          </a:cxn>
                          <a:cxn ang="0">
                            <a:pos x="810" y="160"/>
                          </a:cxn>
                          <a:cxn ang="0">
                            <a:pos x="792" y="140"/>
                          </a:cxn>
                          <a:cxn ang="0">
                            <a:pos x="776" y="126"/>
                          </a:cxn>
                          <a:cxn ang="0">
                            <a:pos x="774" y="120"/>
                          </a:cxn>
                          <a:cxn ang="0">
                            <a:pos x="792" y="114"/>
                          </a:cxn>
                          <a:cxn ang="0">
                            <a:pos x="804" y="90"/>
                          </a:cxn>
                          <a:cxn ang="0">
                            <a:pos x="806" y="84"/>
                          </a:cxn>
                          <a:cxn ang="0">
                            <a:pos x="762" y="0"/>
                          </a:cxn>
                          <a:cxn ang="0">
                            <a:pos x="532" y="8"/>
                          </a:cxn>
                          <a:cxn ang="0">
                            <a:pos x="492" y="22"/>
                          </a:cxn>
                          <a:cxn ang="0">
                            <a:pos x="474" y="32"/>
                          </a:cxn>
                          <a:cxn ang="0">
                            <a:pos x="458" y="42"/>
                          </a:cxn>
                          <a:cxn ang="0">
                            <a:pos x="446" y="46"/>
                          </a:cxn>
                          <a:cxn ang="0">
                            <a:pos x="370" y="42"/>
                          </a:cxn>
                          <a:cxn ang="0">
                            <a:pos x="310" y="28"/>
                          </a:cxn>
                          <a:cxn ang="0">
                            <a:pos x="286" y="26"/>
                          </a:cxn>
                          <a:cxn ang="0">
                            <a:pos x="284" y="44"/>
                          </a:cxn>
                          <a:cxn ang="0">
                            <a:pos x="272" y="52"/>
                          </a:cxn>
                          <a:cxn ang="0">
                            <a:pos x="268" y="68"/>
                          </a:cxn>
                          <a:cxn ang="0">
                            <a:pos x="244" y="78"/>
                          </a:cxn>
                          <a:cxn ang="0">
                            <a:pos x="202" y="98"/>
                          </a:cxn>
                          <a:cxn ang="0">
                            <a:pos x="184" y="118"/>
                          </a:cxn>
                          <a:cxn ang="0">
                            <a:pos x="160" y="132"/>
                          </a:cxn>
                          <a:cxn ang="0">
                            <a:pos x="148" y="162"/>
                          </a:cxn>
                          <a:cxn ang="0">
                            <a:pos x="136" y="180"/>
                          </a:cxn>
                          <a:cxn ang="0">
                            <a:pos x="126" y="234"/>
                          </a:cxn>
                          <a:cxn ang="0">
                            <a:pos x="110" y="244"/>
                          </a:cxn>
                          <a:cxn ang="0">
                            <a:pos x="104" y="246"/>
                          </a:cxn>
                          <a:cxn ang="0">
                            <a:pos x="108" y="254"/>
                          </a:cxn>
                          <a:cxn ang="0">
                            <a:pos x="118" y="256"/>
                          </a:cxn>
                          <a:cxn ang="0">
                            <a:pos x="106" y="252"/>
                          </a:cxn>
                          <a:cxn ang="0">
                            <a:pos x="82" y="260"/>
                          </a:cxn>
                          <a:cxn ang="0">
                            <a:pos x="64" y="272"/>
                          </a:cxn>
                          <a:cxn ang="0">
                            <a:pos x="52" y="276"/>
                          </a:cxn>
                          <a:cxn ang="0">
                            <a:pos x="38" y="292"/>
                          </a:cxn>
                          <a:cxn ang="0">
                            <a:pos x="12" y="290"/>
                          </a:cxn>
                          <a:cxn ang="0">
                            <a:pos x="0" y="266"/>
                          </a:cxn>
                        </a:cxnLst>
                        <a:rect l="txL" t="txT" r="txR" b="txB"/>
                        <a:pathLst>
                          <a:path w="1384" h="295">
                            <a:moveTo>
                              <a:pt x="1384" y="244"/>
                            </a:moveTo>
                            <a:cubicBezTo>
                              <a:pt x="1374" y="237"/>
                              <a:pt x="1332" y="240"/>
                              <a:pt x="1328" y="240"/>
                            </a:cubicBezTo>
                            <a:cubicBezTo>
                              <a:pt x="1326" y="239"/>
                              <a:pt x="1324" y="239"/>
                              <a:pt x="1322" y="238"/>
                            </a:cubicBezTo>
                            <a:cubicBezTo>
                              <a:pt x="1320" y="236"/>
                              <a:pt x="1320" y="233"/>
                              <a:pt x="1318" y="232"/>
                            </a:cubicBezTo>
                            <a:cubicBezTo>
                              <a:pt x="1303" y="226"/>
                              <a:pt x="1282" y="232"/>
                              <a:pt x="1268" y="222"/>
                            </a:cubicBezTo>
                            <a:cubicBezTo>
                              <a:pt x="1250" y="210"/>
                              <a:pt x="1229" y="204"/>
                              <a:pt x="1208" y="202"/>
                            </a:cubicBezTo>
                            <a:cubicBezTo>
                              <a:pt x="1198" y="199"/>
                              <a:pt x="1193" y="192"/>
                              <a:pt x="1184" y="186"/>
                            </a:cubicBezTo>
                            <a:cubicBezTo>
                              <a:pt x="1180" y="180"/>
                              <a:pt x="1168" y="172"/>
                              <a:pt x="1168" y="172"/>
                            </a:cubicBezTo>
                            <a:cubicBezTo>
                              <a:pt x="1141" y="173"/>
                              <a:pt x="1118" y="173"/>
                              <a:pt x="1096" y="188"/>
                            </a:cubicBezTo>
                            <a:cubicBezTo>
                              <a:pt x="1088" y="211"/>
                              <a:pt x="1102" y="241"/>
                              <a:pt x="1080" y="256"/>
                            </a:cubicBezTo>
                            <a:cubicBezTo>
                              <a:pt x="1069" y="273"/>
                              <a:pt x="1042" y="268"/>
                              <a:pt x="1028" y="256"/>
                            </a:cubicBezTo>
                            <a:cubicBezTo>
                              <a:pt x="1023" y="252"/>
                              <a:pt x="1022" y="249"/>
                              <a:pt x="1016" y="246"/>
                            </a:cubicBezTo>
                            <a:cubicBezTo>
                              <a:pt x="1009" y="243"/>
                              <a:pt x="1000" y="241"/>
                              <a:pt x="992" y="238"/>
                            </a:cubicBezTo>
                            <a:cubicBezTo>
                              <a:pt x="984" y="235"/>
                              <a:pt x="976" y="233"/>
                              <a:pt x="968" y="230"/>
                            </a:cubicBezTo>
                            <a:cubicBezTo>
                              <a:pt x="964" y="229"/>
                              <a:pt x="956" y="226"/>
                              <a:pt x="956" y="226"/>
                            </a:cubicBezTo>
                            <a:cubicBezTo>
                              <a:pt x="951" y="219"/>
                              <a:pt x="945" y="211"/>
                              <a:pt x="938" y="206"/>
                            </a:cubicBezTo>
                            <a:cubicBezTo>
                              <a:pt x="929" y="179"/>
                              <a:pt x="914" y="180"/>
                              <a:pt x="888" y="178"/>
                            </a:cubicBezTo>
                            <a:cubicBezTo>
                              <a:pt x="857" y="168"/>
                              <a:pt x="888" y="181"/>
                              <a:pt x="872" y="168"/>
                            </a:cubicBezTo>
                            <a:cubicBezTo>
                              <a:pt x="861" y="159"/>
                              <a:pt x="816" y="160"/>
                              <a:pt x="810" y="160"/>
                            </a:cubicBezTo>
                            <a:cubicBezTo>
                              <a:pt x="798" y="156"/>
                              <a:pt x="801" y="146"/>
                              <a:pt x="792" y="140"/>
                            </a:cubicBezTo>
                            <a:cubicBezTo>
                              <a:pt x="788" y="134"/>
                              <a:pt x="776" y="126"/>
                              <a:pt x="776" y="126"/>
                            </a:cubicBezTo>
                            <a:cubicBezTo>
                              <a:pt x="775" y="124"/>
                              <a:pt x="773" y="121"/>
                              <a:pt x="774" y="120"/>
                            </a:cubicBezTo>
                            <a:cubicBezTo>
                              <a:pt x="778" y="116"/>
                              <a:pt x="792" y="114"/>
                              <a:pt x="792" y="114"/>
                            </a:cubicBezTo>
                            <a:cubicBezTo>
                              <a:pt x="802" y="98"/>
                              <a:pt x="798" y="107"/>
                              <a:pt x="804" y="90"/>
                            </a:cubicBezTo>
                            <a:cubicBezTo>
                              <a:pt x="805" y="88"/>
                              <a:pt x="806" y="84"/>
                              <a:pt x="806" y="84"/>
                            </a:cubicBezTo>
                            <a:cubicBezTo>
                              <a:pt x="804" y="12"/>
                              <a:pt x="818" y="5"/>
                              <a:pt x="762" y="0"/>
                            </a:cubicBezTo>
                            <a:cubicBezTo>
                              <a:pt x="680" y="2"/>
                              <a:pt x="614" y="7"/>
                              <a:pt x="532" y="8"/>
                            </a:cubicBezTo>
                            <a:cubicBezTo>
                              <a:pt x="518" y="13"/>
                              <a:pt x="506" y="19"/>
                              <a:pt x="492" y="22"/>
                            </a:cubicBezTo>
                            <a:cubicBezTo>
                              <a:pt x="478" y="31"/>
                              <a:pt x="485" y="28"/>
                              <a:pt x="474" y="32"/>
                            </a:cubicBezTo>
                            <a:cubicBezTo>
                              <a:pt x="468" y="42"/>
                              <a:pt x="472" y="37"/>
                              <a:pt x="458" y="42"/>
                            </a:cubicBezTo>
                            <a:cubicBezTo>
                              <a:pt x="454" y="43"/>
                              <a:pt x="446" y="46"/>
                              <a:pt x="446" y="46"/>
                            </a:cubicBezTo>
                            <a:cubicBezTo>
                              <a:pt x="413" y="45"/>
                              <a:pt x="397" y="46"/>
                              <a:pt x="370" y="42"/>
                            </a:cubicBezTo>
                            <a:cubicBezTo>
                              <a:pt x="349" y="39"/>
                              <a:pt x="331" y="30"/>
                              <a:pt x="310" y="28"/>
                            </a:cubicBezTo>
                            <a:cubicBezTo>
                              <a:pt x="303" y="24"/>
                              <a:pt x="296" y="16"/>
                              <a:pt x="286" y="26"/>
                            </a:cubicBezTo>
                            <a:cubicBezTo>
                              <a:pt x="282" y="30"/>
                              <a:pt x="287" y="39"/>
                              <a:pt x="284" y="44"/>
                            </a:cubicBezTo>
                            <a:cubicBezTo>
                              <a:pt x="282" y="48"/>
                              <a:pt x="272" y="52"/>
                              <a:pt x="272" y="52"/>
                            </a:cubicBezTo>
                            <a:cubicBezTo>
                              <a:pt x="270" y="57"/>
                              <a:pt x="272" y="64"/>
                              <a:pt x="268" y="68"/>
                            </a:cubicBezTo>
                            <a:cubicBezTo>
                              <a:pt x="265" y="71"/>
                              <a:pt x="250" y="74"/>
                              <a:pt x="244" y="78"/>
                            </a:cubicBezTo>
                            <a:cubicBezTo>
                              <a:pt x="238" y="97"/>
                              <a:pt x="219" y="95"/>
                              <a:pt x="202" y="98"/>
                            </a:cubicBezTo>
                            <a:cubicBezTo>
                              <a:pt x="192" y="113"/>
                              <a:pt x="199" y="108"/>
                              <a:pt x="184" y="118"/>
                            </a:cubicBezTo>
                            <a:cubicBezTo>
                              <a:pt x="178" y="127"/>
                              <a:pt x="169" y="126"/>
                              <a:pt x="160" y="132"/>
                            </a:cubicBezTo>
                            <a:cubicBezTo>
                              <a:pt x="154" y="141"/>
                              <a:pt x="151" y="152"/>
                              <a:pt x="148" y="162"/>
                            </a:cubicBezTo>
                            <a:cubicBezTo>
                              <a:pt x="146" y="168"/>
                              <a:pt x="138" y="173"/>
                              <a:pt x="136" y="180"/>
                            </a:cubicBezTo>
                            <a:cubicBezTo>
                              <a:pt x="135" y="200"/>
                              <a:pt x="143" y="223"/>
                              <a:pt x="126" y="234"/>
                            </a:cubicBezTo>
                            <a:cubicBezTo>
                              <a:pt x="120" y="244"/>
                              <a:pt x="124" y="239"/>
                              <a:pt x="110" y="244"/>
                            </a:cubicBezTo>
                            <a:cubicBezTo>
                              <a:pt x="108" y="245"/>
                              <a:pt x="104" y="246"/>
                              <a:pt x="104" y="246"/>
                            </a:cubicBezTo>
                            <a:cubicBezTo>
                              <a:pt x="99" y="254"/>
                              <a:pt x="98" y="252"/>
                              <a:pt x="108" y="254"/>
                            </a:cubicBezTo>
                            <a:cubicBezTo>
                              <a:pt x="111" y="255"/>
                              <a:pt x="120" y="258"/>
                              <a:pt x="118" y="256"/>
                            </a:cubicBezTo>
                            <a:cubicBezTo>
                              <a:pt x="115" y="253"/>
                              <a:pt x="106" y="252"/>
                              <a:pt x="106" y="252"/>
                            </a:cubicBezTo>
                            <a:cubicBezTo>
                              <a:pt x="96" y="254"/>
                              <a:pt x="91" y="257"/>
                              <a:pt x="82" y="260"/>
                            </a:cubicBezTo>
                            <a:cubicBezTo>
                              <a:pt x="77" y="265"/>
                              <a:pt x="71" y="269"/>
                              <a:pt x="64" y="272"/>
                            </a:cubicBezTo>
                            <a:cubicBezTo>
                              <a:pt x="60" y="274"/>
                              <a:pt x="52" y="276"/>
                              <a:pt x="52" y="276"/>
                            </a:cubicBezTo>
                            <a:cubicBezTo>
                              <a:pt x="43" y="290"/>
                              <a:pt x="48" y="285"/>
                              <a:pt x="38" y="292"/>
                            </a:cubicBezTo>
                            <a:cubicBezTo>
                              <a:pt x="29" y="291"/>
                              <a:pt x="19" y="295"/>
                              <a:pt x="12" y="290"/>
                            </a:cubicBezTo>
                            <a:cubicBezTo>
                              <a:pt x="4" y="285"/>
                              <a:pt x="17" y="266"/>
                              <a:pt x="0" y="266"/>
                            </a:cubicBezTo>
                          </a:path>
                        </a:pathLst>
                      </a:custGeom>
                      <a:noFill/>
                      <a:ln w="88900" cap="flat" cmpd="sng">
                        <a:solidFill>
                          <a:srgbClr val="FF0000">
                            <a:alpha val="100000"/>
                          </a:srgbClr>
                        </a:solidFill>
                        <a:prstDash val="solid"/>
                        <a:round/>
                        <a:headEnd type="none" w="med" len="med"/>
                        <a:tailEnd type="none" w="med" len="med"/>
                      </a:ln>
                    </p:spPr>
                    <p:txBody>
                      <a:bodyPr/>
                      <a:lstStyle/>
                      <a:p>
                        <a:endParaRPr lang="en-US"/>
                      </a:p>
                    </p:txBody>
                  </p:sp>
                  <p:sp>
                    <p:nvSpPr>
                      <p:cNvPr id="8217" name="Freeform 25"/>
                      <p:cNvSpPr/>
                      <p:nvPr/>
                    </p:nvSpPr>
                    <p:spPr>
                      <a:xfrm>
                        <a:off x="3081" y="1114"/>
                        <a:ext cx="258" cy="928"/>
                      </a:xfrm>
                      <a:custGeom>
                        <a:avLst/>
                        <a:gdLst>
                          <a:gd name="txL" fmla="*/ 0 w 258"/>
                          <a:gd name="txT" fmla="*/ 0 h 928"/>
                          <a:gd name="txR" fmla="*/ 258 w 258"/>
                          <a:gd name="txB" fmla="*/ 928 h 928"/>
                        </a:gdLst>
                        <a:ahLst/>
                        <a:cxnLst>
                          <a:cxn ang="0">
                            <a:pos x="255" y="0"/>
                          </a:cxn>
                          <a:cxn ang="0">
                            <a:pos x="247" y="16"/>
                          </a:cxn>
                          <a:cxn ang="0">
                            <a:pos x="235" y="28"/>
                          </a:cxn>
                          <a:cxn ang="0">
                            <a:pos x="231" y="40"/>
                          </a:cxn>
                          <a:cxn ang="0">
                            <a:pos x="219" y="48"/>
                          </a:cxn>
                          <a:cxn ang="0">
                            <a:pos x="175" y="80"/>
                          </a:cxn>
                          <a:cxn ang="0">
                            <a:pos x="151" y="128"/>
                          </a:cxn>
                          <a:cxn ang="0">
                            <a:pos x="135" y="142"/>
                          </a:cxn>
                          <a:cxn ang="0">
                            <a:pos x="99" y="196"/>
                          </a:cxn>
                          <a:cxn ang="0">
                            <a:pos x="73" y="236"/>
                          </a:cxn>
                          <a:cxn ang="0">
                            <a:pos x="57" y="258"/>
                          </a:cxn>
                          <a:cxn ang="0">
                            <a:pos x="49" y="276"/>
                          </a:cxn>
                          <a:cxn ang="0">
                            <a:pos x="63" y="324"/>
                          </a:cxn>
                          <a:cxn ang="0">
                            <a:pos x="45" y="472"/>
                          </a:cxn>
                          <a:cxn ang="0">
                            <a:pos x="7" y="522"/>
                          </a:cxn>
                          <a:cxn ang="0">
                            <a:pos x="19" y="570"/>
                          </a:cxn>
                          <a:cxn ang="0">
                            <a:pos x="25" y="590"/>
                          </a:cxn>
                          <a:cxn ang="0">
                            <a:pos x="27" y="596"/>
                          </a:cxn>
                          <a:cxn ang="0">
                            <a:pos x="25" y="628"/>
                          </a:cxn>
                          <a:cxn ang="0">
                            <a:pos x="23" y="644"/>
                          </a:cxn>
                          <a:cxn ang="0">
                            <a:pos x="35" y="652"/>
                          </a:cxn>
                          <a:cxn ang="0">
                            <a:pos x="45" y="662"/>
                          </a:cxn>
                          <a:cxn ang="0">
                            <a:pos x="59" y="694"/>
                          </a:cxn>
                          <a:cxn ang="0">
                            <a:pos x="79" y="714"/>
                          </a:cxn>
                          <a:cxn ang="0">
                            <a:pos x="101" y="758"/>
                          </a:cxn>
                          <a:cxn ang="0">
                            <a:pos x="109" y="776"/>
                          </a:cxn>
                          <a:cxn ang="0">
                            <a:pos x="115" y="802"/>
                          </a:cxn>
                          <a:cxn ang="0">
                            <a:pos x="137" y="858"/>
                          </a:cxn>
                          <a:cxn ang="0">
                            <a:pos x="169" y="888"/>
                          </a:cxn>
                          <a:cxn ang="0">
                            <a:pos x="187" y="900"/>
                          </a:cxn>
                          <a:cxn ang="0">
                            <a:pos x="215" y="928"/>
                          </a:cxn>
                          <a:cxn ang="0">
                            <a:pos x="137" y="840"/>
                          </a:cxn>
                        </a:cxnLst>
                        <a:rect l="txL" t="txT" r="txR" b="txB"/>
                        <a:pathLst>
                          <a:path w="258" h="928">
                            <a:moveTo>
                              <a:pt x="255" y="0"/>
                            </a:moveTo>
                            <a:cubicBezTo>
                              <a:pt x="251" y="28"/>
                              <a:pt x="258" y="7"/>
                              <a:pt x="247" y="16"/>
                            </a:cubicBezTo>
                            <a:cubicBezTo>
                              <a:pt x="243" y="19"/>
                              <a:pt x="235" y="28"/>
                              <a:pt x="235" y="28"/>
                            </a:cubicBezTo>
                            <a:cubicBezTo>
                              <a:pt x="234" y="32"/>
                              <a:pt x="235" y="38"/>
                              <a:pt x="231" y="40"/>
                            </a:cubicBezTo>
                            <a:cubicBezTo>
                              <a:pt x="227" y="43"/>
                              <a:pt x="219" y="48"/>
                              <a:pt x="219" y="48"/>
                            </a:cubicBezTo>
                            <a:cubicBezTo>
                              <a:pt x="207" y="65"/>
                              <a:pt x="191" y="69"/>
                              <a:pt x="175" y="80"/>
                            </a:cubicBezTo>
                            <a:cubicBezTo>
                              <a:pt x="164" y="97"/>
                              <a:pt x="157" y="109"/>
                              <a:pt x="151" y="128"/>
                            </a:cubicBezTo>
                            <a:cubicBezTo>
                              <a:pt x="149" y="135"/>
                              <a:pt x="135" y="142"/>
                              <a:pt x="135" y="142"/>
                            </a:cubicBezTo>
                            <a:cubicBezTo>
                              <a:pt x="125" y="156"/>
                              <a:pt x="104" y="182"/>
                              <a:pt x="99" y="196"/>
                            </a:cubicBezTo>
                            <a:cubicBezTo>
                              <a:pt x="94" y="212"/>
                              <a:pt x="87" y="226"/>
                              <a:pt x="73" y="236"/>
                            </a:cubicBezTo>
                            <a:cubicBezTo>
                              <a:pt x="67" y="245"/>
                              <a:pt x="66" y="252"/>
                              <a:pt x="57" y="258"/>
                            </a:cubicBezTo>
                            <a:cubicBezTo>
                              <a:pt x="53" y="263"/>
                              <a:pt x="49" y="276"/>
                              <a:pt x="49" y="276"/>
                            </a:cubicBezTo>
                            <a:cubicBezTo>
                              <a:pt x="51" y="299"/>
                              <a:pt x="57" y="305"/>
                              <a:pt x="63" y="324"/>
                            </a:cubicBezTo>
                            <a:cubicBezTo>
                              <a:pt x="63" y="342"/>
                              <a:pt x="78" y="439"/>
                              <a:pt x="45" y="472"/>
                            </a:cubicBezTo>
                            <a:cubicBezTo>
                              <a:pt x="35" y="502"/>
                              <a:pt x="42" y="518"/>
                              <a:pt x="7" y="522"/>
                            </a:cubicBezTo>
                            <a:cubicBezTo>
                              <a:pt x="0" y="543"/>
                              <a:pt x="14" y="552"/>
                              <a:pt x="19" y="570"/>
                            </a:cubicBezTo>
                            <a:cubicBezTo>
                              <a:pt x="25" y="591"/>
                              <a:pt x="15" y="561"/>
                              <a:pt x="25" y="590"/>
                            </a:cubicBezTo>
                            <a:cubicBezTo>
                              <a:pt x="26" y="592"/>
                              <a:pt x="27" y="596"/>
                              <a:pt x="27" y="596"/>
                            </a:cubicBezTo>
                            <a:cubicBezTo>
                              <a:pt x="26" y="607"/>
                              <a:pt x="26" y="617"/>
                              <a:pt x="25" y="628"/>
                            </a:cubicBezTo>
                            <a:cubicBezTo>
                              <a:pt x="25" y="633"/>
                              <a:pt x="21" y="639"/>
                              <a:pt x="23" y="644"/>
                            </a:cubicBezTo>
                            <a:cubicBezTo>
                              <a:pt x="25" y="648"/>
                              <a:pt x="35" y="652"/>
                              <a:pt x="35" y="652"/>
                            </a:cubicBezTo>
                            <a:cubicBezTo>
                              <a:pt x="38" y="656"/>
                              <a:pt x="43" y="658"/>
                              <a:pt x="45" y="662"/>
                            </a:cubicBezTo>
                            <a:cubicBezTo>
                              <a:pt x="50" y="675"/>
                              <a:pt x="46" y="685"/>
                              <a:pt x="59" y="694"/>
                            </a:cubicBezTo>
                            <a:cubicBezTo>
                              <a:pt x="64" y="701"/>
                              <a:pt x="72" y="709"/>
                              <a:pt x="79" y="714"/>
                            </a:cubicBezTo>
                            <a:cubicBezTo>
                              <a:pt x="87" y="737"/>
                              <a:pt x="73" y="754"/>
                              <a:pt x="101" y="758"/>
                            </a:cubicBezTo>
                            <a:cubicBezTo>
                              <a:pt x="103" y="765"/>
                              <a:pt x="107" y="769"/>
                              <a:pt x="109" y="776"/>
                            </a:cubicBezTo>
                            <a:cubicBezTo>
                              <a:pt x="110" y="785"/>
                              <a:pt x="115" y="802"/>
                              <a:pt x="115" y="802"/>
                            </a:cubicBezTo>
                            <a:cubicBezTo>
                              <a:pt x="116" y="816"/>
                              <a:pt x="121" y="854"/>
                              <a:pt x="137" y="858"/>
                            </a:cubicBezTo>
                            <a:cubicBezTo>
                              <a:pt x="149" y="877"/>
                              <a:pt x="143" y="884"/>
                              <a:pt x="169" y="888"/>
                            </a:cubicBezTo>
                            <a:cubicBezTo>
                              <a:pt x="175" y="892"/>
                              <a:pt x="187" y="900"/>
                              <a:pt x="187" y="900"/>
                            </a:cubicBezTo>
                            <a:cubicBezTo>
                              <a:pt x="192" y="915"/>
                              <a:pt x="200" y="923"/>
                              <a:pt x="215" y="928"/>
                            </a:cubicBezTo>
                            <a:cubicBezTo>
                              <a:pt x="187" y="900"/>
                              <a:pt x="137" y="840"/>
                              <a:pt x="137" y="840"/>
                            </a:cubicBezTo>
                          </a:path>
                        </a:pathLst>
                      </a:custGeom>
                      <a:noFill/>
                      <a:ln w="88900" cap="flat" cmpd="sng">
                        <a:solidFill>
                          <a:srgbClr val="FF0000">
                            <a:alpha val="100000"/>
                          </a:srgbClr>
                        </a:solidFill>
                        <a:prstDash val="solid"/>
                        <a:round/>
                        <a:headEnd type="none" w="med" len="med"/>
                        <a:tailEnd type="none" w="med" len="med"/>
                      </a:ln>
                    </p:spPr>
                    <p:txBody>
                      <a:bodyPr/>
                      <a:lstStyle/>
                      <a:p>
                        <a:endParaRPr lang="en-US"/>
                      </a:p>
                    </p:txBody>
                  </p:sp>
                </p:grpSp>
                <p:sp>
                  <p:nvSpPr>
                    <p:cNvPr id="8215" name="Freeform 26"/>
                    <p:cNvSpPr/>
                    <p:nvPr/>
                  </p:nvSpPr>
                  <p:spPr>
                    <a:xfrm>
                      <a:off x="3300" y="2020"/>
                      <a:ext cx="856" cy="764"/>
                    </a:xfrm>
                    <a:custGeom>
                      <a:avLst/>
                      <a:gdLst>
                        <a:gd name="txL" fmla="*/ 0 w 856"/>
                        <a:gd name="txT" fmla="*/ 0 h 764"/>
                        <a:gd name="txR" fmla="*/ 856 w 856"/>
                        <a:gd name="txB" fmla="*/ 764 h 764"/>
                      </a:gdLst>
                      <a:ahLst/>
                      <a:cxnLst>
                        <a:cxn ang="0">
                          <a:pos x="0" y="24"/>
                        </a:cxn>
                        <a:cxn ang="0">
                          <a:pos x="18" y="38"/>
                        </a:cxn>
                        <a:cxn ang="0">
                          <a:pos x="48" y="54"/>
                        </a:cxn>
                        <a:cxn ang="0">
                          <a:pos x="70" y="62"/>
                        </a:cxn>
                        <a:cxn ang="0">
                          <a:pos x="86" y="66"/>
                        </a:cxn>
                        <a:cxn ang="0">
                          <a:pos x="148" y="56"/>
                        </a:cxn>
                        <a:cxn ang="0">
                          <a:pos x="194" y="46"/>
                        </a:cxn>
                        <a:cxn ang="0">
                          <a:pos x="282" y="56"/>
                        </a:cxn>
                        <a:cxn ang="0">
                          <a:pos x="300" y="64"/>
                        </a:cxn>
                        <a:cxn ang="0">
                          <a:pos x="318" y="54"/>
                        </a:cxn>
                        <a:cxn ang="0">
                          <a:pos x="348" y="42"/>
                        </a:cxn>
                        <a:cxn ang="0">
                          <a:pos x="382" y="22"/>
                        </a:cxn>
                        <a:cxn ang="0">
                          <a:pos x="392" y="14"/>
                        </a:cxn>
                        <a:cxn ang="0">
                          <a:pos x="470" y="6"/>
                        </a:cxn>
                        <a:cxn ang="0">
                          <a:pos x="522" y="6"/>
                        </a:cxn>
                        <a:cxn ang="0">
                          <a:pos x="538" y="26"/>
                        </a:cxn>
                        <a:cxn ang="0">
                          <a:pos x="556" y="48"/>
                        </a:cxn>
                        <a:cxn ang="0">
                          <a:pos x="580" y="78"/>
                        </a:cxn>
                        <a:cxn ang="0">
                          <a:pos x="674" y="86"/>
                        </a:cxn>
                        <a:cxn ang="0">
                          <a:pos x="700" y="120"/>
                        </a:cxn>
                        <a:cxn ang="0">
                          <a:pos x="714" y="138"/>
                        </a:cxn>
                        <a:cxn ang="0">
                          <a:pos x="712" y="200"/>
                        </a:cxn>
                        <a:cxn ang="0">
                          <a:pos x="704" y="224"/>
                        </a:cxn>
                        <a:cxn ang="0">
                          <a:pos x="694" y="264"/>
                        </a:cxn>
                        <a:cxn ang="0">
                          <a:pos x="682" y="298"/>
                        </a:cxn>
                        <a:cxn ang="0">
                          <a:pos x="698" y="352"/>
                        </a:cxn>
                        <a:cxn ang="0">
                          <a:pos x="714" y="376"/>
                        </a:cxn>
                        <a:cxn ang="0">
                          <a:pos x="726" y="384"/>
                        </a:cxn>
                        <a:cxn ang="0">
                          <a:pos x="740" y="398"/>
                        </a:cxn>
                        <a:cxn ang="0">
                          <a:pos x="758" y="426"/>
                        </a:cxn>
                        <a:cxn ang="0">
                          <a:pos x="768" y="434"/>
                        </a:cxn>
                        <a:cxn ang="0">
                          <a:pos x="788" y="464"/>
                        </a:cxn>
                        <a:cxn ang="0">
                          <a:pos x="804" y="510"/>
                        </a:cxn>
                        <a:cxn ang="0">
                          <a:pos x="830" y="576"/>
                        </a:cxn>
                        <a:cxn ang="0">
                          <a:pos x="838" y="630"/>
                        </a:cxn>
                        <a:cxn ang="0">
                          <a:pos x="844" y="648"/>
                        </a:cxn>
                        <a:cxn ang="0">
                          <a:pos x="846" y="688"/>
                        </a:cxn>
                        <a:cxn ang="0">
                          <a:pos x="854" y="690"/>
                        </a:cxn>
                        <a:cxn ang="0">
                          <a:pos x="852" y="728"/>
                        </a:cxn>
                        <a:cxn ang="0">
                          <a:pos x="842" y="746"/>
                        </a:cxn>
                        <a:cxn ang="0">
                          <a:pos x="832" y="764"/>
                        </a:cxn>
                      </a:cxnLst>
                      <a:rect l="txL" t="txT" r="txR" b="txB"/>
                      <a:pathLst>
                        <a:path w="856" h="764">
                          <a:moveTo>
                            <a:pt x="0" y="24"/>
                          </a:moveTo>
                          <a:cubicBezTo>
                            <a:pt x="20" y="27"/>
                            <a:pt x="8" y="28"/>
                            <a:pt x="18" y="38"/>
                          </a:cubicBezTo>
                          <a:cubicBezTo>
                            <a:pt x="25" y="45"/>
                            <a:pt x="39" y="48"/>
                            <a:pt x="48" y="54"/>
                          </a:cubicBezTo>
                          <a:cubicBezTo>
                            <a:pt x="56" y="66"/>
                            <a:pt x="49" y="58"/>
                            <a:pt x="70" y="62"/>
                          </a:cubicBezTo>
                          <a:cubicBezTo>
                            <a:pt x="75" y="63"/>
                            <a:pt x="86" y="66"/>
                            <a:pt x="86" y="66"/>
                          </a:cubicBezTo>
                          <a:cubicBezTo>
                            <a:pt x="114" y="64"/>
                            <a:pt x="123" y="60"/>
                            <a:pt x="148" y="56"/>
                          </a:cubicBezTo>
                          <a:cubicBezTo>
                            <a:pt x="158" y="41"/>
                            <a:pt x="175" y="47"/>
                            <a:pt x="194" y="46"/>
                          </a:cubicBezTo>
                          <a:cubicBezTo>
                            <a:pt x="224" y="36"/>
                            <a:pt x="253" y="49"/>
                            <a:pt x="282" y="56"/>
                          </a:cubicBezTo>
                          <a:cubicBezTo>
                            <a:pt x="289" y="63"/>
                            <a:pt x="291" y="67"/>
                            <a:pt x="300" y="64"/>
                          </a:cubicBezTo>
                          <a:cubicBezTo>
                            <a:pt x="305" y="59"/>
                            <a:pt x="318" y="54"/>
                            <a:pt x="318" y="54"/>
                          </a:cubicBezTo>
                          <a:cubicBezTo>
                            <a:pt x="327" y="45"/>
                            <a:pt x="336" y="46"/>
                            <a:pt x="348" y="42"/>
                          </a:cubicBezTo>
                          <a:cubicBezTo>
                            <a:pt x="354" y="25"/>
                            <a:pt x="365" y="24"/>
                            <a:pt x="382" y="22"/>
                          </a:cubicBezTo>
                          <a:cubicBezTo>
                            <a:pt x="404" y="15"/>
                            <a:pt x="371" y="27"/>
                            <a:pt x="392" y="14"/>
                          </a:cubicBezTo>
                          <a:cubicBezTo>
                            <a:pt x="411" y="2"/>
                            <a:pt x="463" y="6"/>
                            <a:pt x="470" y="6"/>
                          </a:cubicBezTo>
                          <a:cubicBezTo>
                            <a:pt x="489" y="0"/>
                            <a:pt x="486" y="0"/>
                            <a:pt x="522" y="6"/>
                          </a:cubicBezTo>
                          <a:cubicBezTo>
                            <a:pt x="525" y="6"/>
                            <a:pt x="527" y="23"/>
                            <a:pt x="538" y="26"/>
                          </a:cubicBezTo>
                          <a:cubicBezTo>
                            <a:pt x="544" y="35"/>
                            <a:pt x="547" y="42"/>
                            <a:pt x="556" y="48"/>
                          </a:cubicBezTo>
                          <a:cubicBezTo>
                            <a:pt x="562" y="66"/>
                            <a:pt x="560" y="74"/>
                            <a:pt x="580" y="78"/>
                          </a:cubicBezTo>
                          <a:cubicBezTo>
                            <a:pt x="607" y="96"/>
                            <a:pt x="643" y="76"/>
                            <a:pt x="674" y="86"/>
                          </a:cubicBezTo>
                          <a:cubicBezTo>
                            <a:pt x="681" y="108"/>
                            <a:pt x="677" y="115"/>
                            <a:pt x="700" y="120"/>
                          </a:cubicBezTo>
                          <a:cubicBezTo>
                            <a:pt x="715" y="130"/>
                            <a:pt x="711" y="123"/>
                            <a:pt x="714" y="138"/>
                          </a:cubicBezTo>
                          <a:cubicBezTo>
                            <a:pt x="713" y="159"/>
                            <a:pt x="714" y="179"/>
                            <a:pt x="712" y="200"/>
                          </a:cubicBezTo>
                          <a:cubicBezTo>
                            <a:pt x="711" y="208"/>
                            <a:pt x="704" y="224"/>
                            <a:pt x="704" y="224"/>
                          </a:cubicBezTo>
                          <a:cubicBezTo>
                            <a:pt x="702" y="244"/>
                            <a:pt x="700" y="247"/>
                            <a:pt x="694" y="264"/>
                          </a:cubicBezTo>
                          <a:cubicBezTo>
                            <a:pt x="692" y="285"/>
                            <a:pt x="694" y="286"/>
                            <a:pt x="682" y="298"/>
                          </a:cubicBezTo>
                          <a:cubicBezTo>
                            <a:pt x="683" y="315"/>
                            <a:pt x="682" y="341"/>
                            <a:pt x="698" y="352"/>
                          </a:cubicBezTo>
                          <a:cubicBezTo>
                            <a:pt x="702" y="358"/>
                            <a:pt x="708" y="371"/>
                            <a:pt x="714" y="376"/>
                          </a:cubicBezTo>
                          <a:cubicBezTo>
                            <a:pt x="718" y="379"/>
                            <a:pt x="726" y="384"/>
                            <a:pt x="726" y="384"/>
                          </a:cubicBezTo>
                          <a:cubicBezTo>
                            <a:pt x="728" y="390"/>
                            <a:pt x="740" y="398"/>
                            <a:pt x="740" y="398"/>
                          </a:cubicBezTo>
                          <a:cubicBezTo>
                            <a:pt x="746" y="408"/>
                            <a:pt x="749" y="420"/>
                            <a:pt x="758" y="426"/>
                          </a:cubicBezTo>
                          <a:cubicBezTo>
                            <a:pt x="769" y="443"/>
                            <a:pt x="754" y="423"/>
                            <a:pt x="768" y="434"/>
                          </a:cubicBezTo>
                          <a:cubicBezTo>
                            <a:pt x="772" y="437"/>
                            <a:pt x="786" y="460"/>
                            <a:pt x="788" y="464"/>
                          </a:cubicBezTo>
                          <a:cubicBezTo>
                            <a:pt x="797" y="477"/>
                            <a:pt x="797" y="496"/>
                            <a:pt x="804" y="510"/>
                          </a:cubicBezTo>
                          <a:cubicBezTo>
                            <a:pt x="814" y="530"/>
                            <a:pt x="823" y="554"/>
                            <a:pt x="830" y="576"/>
                          </a:cubicBezTo>
                          <a:cubicBezTo>
                            <a:pt x="831" y="598"/>
                            <a:pt x="831" y="610"/>
                            <a:pt x="838" y="630"/>
                          </a:cubicBezTo>
                          <a:cubicBezTo>
                            <a:pt x="840" y="636"/>
                            <a:pt x="844" y="648"/>
                            <a:pt x="844" y="648"/>
                          </a:cubicBezTo>
                          <a:cubicBezTo>
                            <a:pt x="845" y="661"/>
                            <a:pt x="843" y="675"/>
                            <a:pt x="846" y="688"/>
                          </a:cubicBezTo>
                          <a:cubicBezTo>
                            <a:pt x="847" y="691"/>
                            <a:pt x="854" y="687"/>
                            <a:pt x="854" y="690"/>
                          </a:cubicBezTo>
                          <a:cubicBezTo>
                            <a:pt x="856" y="703"/>
                            <a:pt x="854" y="716"/>
                            <a:pt x="852" y="728"/>
                          </a:cubicBezTo>
                          <a:cubicBezTo>
                            <a:pt x="851" y="735"/>
                            <a:pt x="845" y="740"/>
                            <a:pt x="842" y="746"/>
                          </a:cubicBezTo>
                          <a:cubicBezTo>
                            <a:pt x="839" y="752"/>
                            <a:pt x="832" y="764"/>
                            <a:pt x="832" y="764"/>
                          </a:cubicBezTo>
                        </a:path>
                      </a:pathLst>
                    </a:custGeom>
                    <a:noFill/>
                    <a:ln w="88900" cap="flat" cmpd="sng">
                      <a:solidFill>
                        <a:srgbClr val="FF0000">
                          <a:alpha val="100000"/>
                        </a:srgbClr>
                      </a:solidFill>
                      <a:prstDash val="solid"/>
                      <a:round/>
                      <a:headEnd type="none" w="med" len="med"/>
                      <a:tailEnd type="none" w="med" len="med"/>
                    </a:ln>
                  </p:spPr>
                  <p:txBody>
                    <a:bodyPr/>
                    <a:lstStyle/>
                    <a:p>
                      <a:endParaRPr lang="en-US"/>
                    </a:p>
                  </p:txBody>
                </p:sp>
              </p:grpSp>
              <p:sp>
                <p:nvSpPr>
                  <p:cNvPr id="8213" name="Freeform 27"/>
                  <p:cNvSpPr/>
                  <p:nvPr/>
                </p:nvSpPr>
                <p:spPr>
                  <a:xfrm>
                    <a:off x="4077" y="2782"/>
                    <a:ext cx="615" cy="858"/>
                  </a:xfrm>
                  <a:custGeom>
                    <a:avLst/>
                    <a:gdLst>
                      <a:gd name="txL" fmla="*/ 0 w 615"/>
                      <a:gd name="txT" fmla="*/ 0 h 858"/>
                      <a:gd name="txR" fmla="*/ 615 w 615"/>
                      <a:gd name="txB" fmla="*/ 858 h 858"/>
                    </a:gdLst>
                    <a:ahLst/>
                    <a:cxnLst>
                      <a:cxn ang="0">
                        <a:pos x="57" y="0"/>
                      </a:cxn>
                      <a:cxn ang="0">
                        <a:pos x="55" y="20"/>
                      </a:cxn>
                      <a:cxn ang="0">
                        <a:pos x="47" y="22"/>
                      </a:cxn>
                      <a:cxn ang="0">
                        <a:pos x="39" y="42"/>
                      </a:cxn>
                      <a:cxn ang="0">
                        <a:pos x="27" y="66"/>
                      </a:cxn>
                      <a:cxn ang="0">
                        <a:pos x="23" y="78"/>
                      </a:cxn>
                      <a:cxn ang="0">
                        <a:pos x="13" y="136"/>
                      </a:cxn>
                      <a:cxn ang="0">
                        <a:pos x="7" y="184"/>
                      </a:cxn>
                      <a:cxn ang="0">
                        <a:pos x="25" y="230"/>
                      </a:cxn>
                      <a:cxn ang="0">
                        <a:pos x="35" y="246"/>
                      </a:cxn>
                      <a:cxn ang="0">
                        <a:pos x="37" y="252"/>
                      </a:cxn>
                      <a:cxn ang="0">
                        <a:pos x="51" y="284"/>
                      </a:cxn>
                      <a:cxn ang="0">
                        <a:pos x="81" y="332"/>
                      </a:cxn>
                      <a:cxn ang="0">
                        <a:pos x="99" y="366"/>
                      </a:cxn>
                      <a:cxn ang="0">
                        <a:pos x="111" y="402"/>
                      </a:cxn>
                      <a:cxn ang="0">
                        <a:pos x="117" y="426"/>
                      </a:cxn>
                      <a:cxn ang="0">
                        <a:pos x="127" y="464"/>
                      </a:cxn>
                      <a:cxn ang="0">
                        <a:pos x="141" y="546"/>
                      </a:cxn>
                      <a:cxn ang="0">
                        <a:pos x="159" y="608"/>
                      </a:cxn>
                      <a:cxn ang="0">
                        <a:pos x="167" y="626"/>
                      </a:cxn>
                      <a:cxn ang="0">
                        <a:pos x="185" y="636"/>
                      </a:cxn>
                      <a:cxn ang="0">
                        <a:pos x="217" y="706"/>
                      </a:cxn>
                      <a:cxn ang="0">
                        <a:pos x="231" y="752"/>
                      </a:cxn>
                      <a:cxn ang="0">
                        <a:pos x="253" y="788"/>
                      </a:cxn>
                      <a:cxn ang="0">
                        <a:pos x="255" y="832"/>
                      </a:cxn>
                      <a:cxn ang="0">
                        <a:pos x="273" y="842"/>
                      </a:cxn>
                      <a:cxn ang="0">
                        <a:pos x="323" y="858"/>
                      </a:cxn>
                      <a:cxn ang="0">
                        <a:pos x="495" y="844"/>
                      </a:cxn>
                      <a:cxn ang="0">
                        <a:pos x="531" y="836"/>
                      </a:cxn>
                      <a:cxn ang="0">
                        <a:pos x="547" y="816"/>
                      </a:cxn>
                      <a:cxn ang="0">
                        <a:pos x="583" y="800"/>
                      </a:cxn>
                      <a:cxn ang="0">
                        <a:pos x="605" y="780"/>
                      </a:cxn>
                      <a:cxn ang="0">
                        <a:pos x="615" y="766"/>
                      </a:cxn>
                    </a:cxnLst>
                    <a:rect l="txL" t="txT" r="txR" b="txB"/>
                    <a:pathLst>
                      <a:path w="615" h="858">
                        <a:moveTo>
                          <a:pt x="57" y="0"/>
                        </a:moveTo>
                        <a:cubicBezTo>
                          <a:pt x="56" y="7"/>
                          <a:pt x="58" y="14"/>
                          <a:pt x="55" y="20"/>
                        </a:cubicBezTo>
                        <a:cubicBezTo>
                          <a:pt x="54" y="23"/>
                          <a:pt x="48" y="20"/>
                          <a:pt x="47" y="22"/>
                        </a:cubicBezTo>
                        <a:cubicBezTo>
                          <a:pt x="32" y="49"/>
                          <a:pt x="55" y="31"/>
                          <a:pt x="39" y="42"/>
                        </a:cubicBezTo>
                        <a:cubicBezTo>
                          <a:pt x="34" y="49"/>
                          <a:pt x="31" y="58"/>
                          <a:pt x="27" y="66"/>
                        </a:cubicBezTo>
                        <a:cubicBezTo>
                          <a:pt x="25" y="70"/>
                          <a:pt x="23" y="78"/>
                          <a:pt x="23" y="78"/>
                        </a:cubicBezTo>
                        <a:cubicBezTo>
                          <a:pt x="21" y="98"/>
                          <a:pt x="24" y="119"/>
                          <a:pt x="13" y="136"/>
                        </a:cubicBezTo>
                        <a:cubicBezTo>
                          <a:pt x="12" y="154"/>
                          <a:pt x="10" y="167"/>
                          <a:pt x="7" y="184"/>
                        </a:cubicBezTo>
                        <a:cubicBezTo>
                          <a:pt x="9" y="215"/>
                          <a:pt x="0" y="224"/>
                          <a:pt x="25" y="230"/>
                        </a:cubicBezTo>
                        <a:cubicBezTo>
                          <a:pt x="35" y="236"/>
                          <a:pt x="30" y="232"/>
                          <a:pt x="35" y="246"/>
                        </a:cubicBezTo>
                        <a:cubicBezTo>
                          <a:pt x="36" y="248"/>
                          <a:pt x="37" y="252"/>
                          <a:pt x="37" y="252"/>
                        </a:cubicBezTo>
                        <a:cubicBezTo>
                          <a:pt x="39" y="279"/>
                          <a:pt x="37" y="270"/>
                          <a:pt x="51" y="284"/>
                        </a:cubicBezTo>
                        <a:cubicBezTo>
                          <a:pt x="57" y="303"/>
                          <a:pt x="76" y="316"/>
                          <a:pt x="81" y="332"/>
                        </a:cubicBezTo>
                        <a:cubicBezTo>
                          <a:pt x="86" y="346"/>
                          <a:pt x="86" y="357"/>
                          <a:pt x="99" y="366"/>
                        </a:cubicBezTo>
                        <a:cubicBezTo>
                          <a:pt x="101" y="379"/>
                          <a:pt x="99" y="394"/>
                          <a:pt x="111" y="402"/>
                        </a:cubicBezTo>
                        <a:cubicBezTo>
                          <a:pt x="114" y="410"/>
                          <a:pt x="114" y="418"/>
                          <a:pt x="117" y="426"/>
                        </a:cubicBezTo>
                        <a:cubicBezTo>
                          <a:pt x="118" y="441"/>
                          <a:pt x="119" y="452"/>
                          <a:pt x="127" y="464"/>
                        </a:cubicBezTo>
                        <a:cubicBezTo>
                          <a:pt x="128" y="491"/>
                          <a:pt x="124" y="523"/>
                          <a:pt x="141" y="546"/>
                        </a:cubicBezTo>
                        <a:cubicBezTo>
                          <a:pt x="147" y="565"/>
                          <a:pt x="137" y="601"/>
                          <a:pt x="159" y="608"/>
                        </a:cubicBezTo>
                        <a:cubicBezTo>
                          <a:pt x="165" y="618"/>
                          <a:pt x="162" y="612"/>
                          <a:pt x="167" y="626"/>
                        </a:cubicBezTo>
                        <a:cubicBezTo>
                          <a:pt x="168" y="629"/>
                          <a:pt x="182" y="634"/>
                          <a:pt x="185" y="636"/>
                        </a:cubicBezTo>
                        <a:cubicBezTo>
                          <a:pt x="191" y="653"/>
                          <a:pt x="203" y="697"/>
                          <a:pt x="217" y="706"/>
                        </a:cubicBezTo>
                        <a:cubicBezTo>
                          <a:pt x="223" y="723"/>
                          <a:pt x="218" y="739"/>
                          <a:pt x="231" y="752"/>
                        </a:cubicBezTo>
                        <a:cubicBezTo>
                          <a:pt x="235" y="765"/>
                          <a:pt x="248" y="774"/>
                          <a:pt x="253" y="788"/>
                        </a:cubicBezTo>
                        <a:cubicBezTo>
                          <a:pt x="254" y="803"/>
                          <a:pt x="252" y="818"/>
                          <a:pt x="255" y="832"/>
                        </a:cubicBezTo>
                        <a:cubicBezTo>
                          <a:pt x="256" y="839"/>
                          <a:pt x="273" y="842"/>
                          <a:pt x="273" y="842"/>
                        </a:cubicBezTo>
                        <a:cubicBezTo>
                          <a:pt x="278" y="858"/>
                          <a:pt x="311" y="857"/>
                          <a:pt x="323" y="858"/>
                        </a:cubicBezTo>
                        <a:cubicBezTo>
                          <a:pt x="395" y="856"/>
                          <a:pt x="421" y="846"/>
                          <a:pt x="495" y="844"/>
                        </a:cubicBezTo>
                        <a:cubicBezTo>
                          <a:pt x="510" y="840"/>
                          <a:pt x="511" y="838"/>
                          <a:pt x="531" y="836"/>
                        </a:cubicBezTo>
                        <a:cubicBezTo>
                          <a:pt x="542" y="832"/>
                          <a:pt x="541" y="821"/>
                          <a:pt x="547" y="816"/>
                        </a:cubicBezTo>
                        <a:cubicBezTo>
                          <a:pt x="551" y="813"/>
                          <a:pt x="577" y="802"/>
                          <a:pt x="583" y="800"/>
                        </a:cubicBezTo>
                        <a:cubicBezTo>
                          <a:pt x="588" y="792"/>
                          <a:pt x="597" y="785"/>
                          <a:pt x="605" y="780"/>
                        </a:cubicBezTo>
                        <a:cubicBezTo>
                          <a:pt x="607" y="773"/>
                          <a:pt x="612" y="772"/>
                          <a:pt x="615" y="766"/>
                        </a:cubicBezTo>
                      </a:path>
                    </a:pathLst>
                  </a:custGeom>
                  <a:noFill/>
                  <a:ln w="88900" cap="flat" cmpd="sng">
                    <a:solidFill>
                      <a:srgbClr val="FF0000">
                        <a:alpha val="100000"/>
                      </a:srgbClr>
                    </a:solidFill>
                    <a:prstDash val="solid"/>
                    <a:round/>
                    <a:headEnd type="none" w="med" len="med"/>
                    <a:tailEnd type="none" w="med" len="med"/>
                  </a:ln>
                </p:spPr>
                <p:txBody>
                  <a:bodyPr/>
                  <a:lstStyle/>
                  <a:p>
                    <a:endParaRPr lang="en-US"/>
                  </a:p>
                </p:txBody>
              </p:sp>
            </p:grpSp>
            <p:sp>
              <p:nvSpPr>
                <p:cNvPr id="8211" name="Freeform 28"/>
                <p:cNvSpPr/>
                <p:nvPr/>
              </p:nvSpPr>
              <p:spPr>
                <a:xfrm>
                  <a:off x="4684" y="1044"/>
                  <a:ext cx="553" cy="784"/>
                </a:xfrm>
                <a:custGeom>
                  <a:avLst/>
                  <a:gdLst>
                    <a:gd name="txL" fmla="*/ 0 w 553"/>
                    <a:gd name="txT" fmla="*/ 0 h 784"/>
                    <a:gd name="txR" fmla="*/ 553 w 553"/>
                    <a:gd name="txB" fmla="*/ 784 h 784"/>
                  </a:gdLst>
                  <a:ahLst/>
                  <a:cxnLst>
                    <a:cxn ang="0">
                      <a:pos x="0" y="18"/>
                    </a:cxn>
                    <a:cxn ang="0">
                      <a:pos x="2" y="26"/>
                    </a:cxn>
                    <a:cxn ang="0">
                      <a:pos x="16" y="14"/>
                    </a:cxn>
                    <a:cxn ang="0">
                      <a:pos x="34" y="12"/>
                    </a:cxn>
                    <a:cxn ang="0">
                      <a:pos x="64" y="2"/>
                    </a:cxn>
                    <a:cxn ang="0">
                      <a:pos x="96" y="4"/>
                    </a:cxn>
                    <a:cxn ang="0">
                      <a:pos x="98" y="14"/>
                    </a:cxn>
                    <a:cxn ang="0">
                      <a:pos x="102" y="26"/>
                    </a:cxn>
                    <a:cxn ang="0">
                      <a:pos x="124" y="108"/>
                    </a:cxn>
                    <a:cxn ang="0">
                      <a:pos x="132" y="116"/>
                    </a:cxn>
                    <a:cxn ang="0">
                      <a:pos x="172" y="186"/>
                    </a:cxn>
                    <a:cxn ang="0">
                      <a:pos x="186" y="216"/>
                    </a:cxn>
                    <a:cxn ang="0">
                      <a:pos x="210" y="258"/>
                    </a:cxn>
                    <a:cxn ang="0">
                      <a:pos x="222" y="276"/>
                    </a:cxn>
                    <a:cxn ang="0">
                      <a:pos x="232" y="318"/>
                    </a:cxn>
                    <a:cxn ang="0">
                      <a:pos x="248" y="332"/>
                    </a:cxn>
                    <a:cxn ang="0">
                      <a:pos x="254" y="336"/>
                    </a:cxn>
                    <a:cxn ang="0">
                      <a:pos x="278" y="370"/>
                    </a:cxn>
                    <a:cxn ang="0">
                      <a:pos x="288" y="388"/>
                    </a:cxn>
                    <a:cxn ang="0">
                      <a:pos x="292" y="400"/>
                    </a:cxn>
                    <a:cxn ang="0">
                      <a:pos x="304" y="454"/>
                    </a:cxn>
                    <a:cxn ang="0">
                      <a:pos x="318" y="492"/>
                    </a:cxn>
                    <a:cxn ang="0">
                      <a:pos x="348" y="520"/>
                    </a:cxn>
                    <a:cxn ang="0">
                      <a:pos x="364" y="552"/>
                    </a:cxn>
                    <a:cxn ang="0">
                      <a:pos x="384" y="588"/>
                    </a:cxn>
                    <a:cxn ang="0">
                      <a:pos x="414" y="626"/>
                    </a:cxn>
                    <a:cxn ang="0">
                      <a:pos x="430" y="640"/>
                    </a:cxn>
                    <a:cxn ang="0">
                      <a:pos x="438" y="652"/>
                    </a:cxn>
                    <a:cxn ang="0">
                      <a:pos x="450" y="660"/>
                    </a:cxn>
                    <a:cxn ang="0">
                      <a:pos x="470" y="680"/>
                    </a:cxn>
                    <a:cxn ang="0">
                      <a:pos x="498" y="706"/>
                    </a:cxn>
                    <a:cxn ang="0">
                      <a:pos x="508" y="724"/>
                    </a:cxn>
                    <a:cxn ang="0">
                      <a:pos x="526" y="730"/>
                    </a:cxn>
                    <a:cxn ang="0">
                      <a:pos x="538" y="754"/>
                    </a:cxn>
                    <a:cxn ang="0">
                      <a:pos x="526" y="778"/>
                    </a:cxn>
                    <a:cxn ang="0">
                      <a:pos x="542" y="784"/>
                    </a:cxn>
                  </a:cxnLst>
                  <a:rect l="txL" t="txT" r="txR" b="txB"/>
                  <a:pathLst>
                    <a:path w="553" h="784">
                      <a:moveTo>
                        <a:pt x="0" y="18"/>
                      </a:moveTo>
                      <a:cubicBezTo>
                        <a:pt x="1" y="21"/>
                        <a:pt x="1" y="24"/>
                        <a:pt x="2" y="26"/>
                      </a:cubicBezTo>
                      <a:cubicBezTo>
                        <a:pt x="12" y="43"/>
                        <a:pt x="10" y="16"/>
                        <a:pt x="16" y="14"/>
                      </a:cubicBezTo>
                      <a:cubicBezTo>
                        <a:pt x="22" y="12"/>
                        <a:pt x="28" y="13"/>
                        <a:pt x="34" y="12"/>
                      </a:cubicBezTo>
                      <a:cubicBezTo>
                        <a:pt x="46" y="8"/>
                        <a:pt x="55" y="11"/>
                        <a:pt x="64" y="2"/>
                      </a:cubicBezTo>
                      <a:cubicBezTo>
                        <a:pt x="75" y="3"/>
                        <a:pt x="86" y="0"/>
                        <a:pt x="96" y="4"/>
                      </a:cubicBezTo>
                      <a:cubicBezTo>
                        <a:pt x="99" y="5"/>
                        <a:pt x="97" y="11"/>
                        <a:pt x="98" y="14"/>
                      </a:cubicBezTo>
                      <a:cubicBezTo>
                        <a:pt x="99" y="18"/>
                        <a:pt x="102" y="26"/>
                        <a:pt x="102" y="26"/>
                      </a:cubicBezTo>
                      <a:cubicBezTo>
                        <a:pt x="104" y="64"/>
                        <a:pt x="113" y="75"/>
                        <a:pt x="124" y="108"/>
                      </a:cubicBezTo>
                      <a:cubicBezTo>
                        <a:pt x="118" y="117"/>
                        <a:pt x="123" y="119"/>
                        <a:pt x="132" y="116"/>
                      </a:cubicBezTo>
                      <a:cubicBezTo>
                        <a:pt x="154" y="138"/>
                        <a:pt x="162" y="157"/>
                        <a:pt x="172" y="186"/>
                      </a:cubicBezTo>
                      <a:cubicBezTo>
                        <a:pt x="175" y="196"/>
                        <a:pt x="182" y="205"/>
                        <a:pt x="186" y="216"/>
                      </a:cubicBezTo>
                      <a:cubicBezTo>
                        <a:pt x="191" y="230"/>
                        <a:pt x="203" y="245"/>
                        <a:pt x="210" y="258"/>
                      </a:cubicBezTo>
                      <a:cubicBezTo>
                        <a:pt x="214" y="264"/>
                        <a:pt x="222" y="276"/>
                        <a:pt x="222" y="276"/>
                      </a:cubicBezTo>
                      <a:cubicBezTo>
                        <a:pt x="224" y="309"/>
                        <a:pt x="222" y="299"/>
                        <a:pt x="232" y="318"/>
                      </a:cubicBezTo>
                      <a:cubicBezTo>
                        <a:pt x="236" y="326"/>
                        <a:pt x="239" y="326"/>
                        <a:pt x="248" y="332"/>
                      </a:cubicBezTo>
                      <a:cubicBezTo>
                        <a:pt x="250" y="333"/>
                        <a:pt x="254" y="336"/>
                        <a:pt x="254" y="336"/>
                      </a:cubicBezTo>
                      <a:cubicBezTo>
                        <a:pt x="262" y="348"/>
                        <a:pt x="266" y="362"/>
                        <a:pt x="278" y="370"/>
                      </a:cubicBezTo>
                      <a:cubicBezTo>
                        <a:pt x="282" y="375"/>
                        <a:pt x="285" y="382"/>
                        <a:pt x="288" y="388"/>
                      </a:cubicBezTo>
                      <a:cubicBezTo>
                        <a:pt x="290" y="392"/>
                        <a:pt x="292" y="400"/>
                        <a:pt x="292" y="400"/>
                      </a:cubicBezTo>
                      <a:cubicBezTo>
                        <a:pt x="294" y="426"/>
                        <a:pt x="297" y="433"/>
                        <a:pt x="304" y="454"/>
                      </a:cubicBezTo>
                      <a:cubicBezTo>
                        <a:pt x="306" y="470"/>
                        <a:pt x="304" y="483"/>
                        <a:pt x="318" y="492"/>
                      </a:cubicBezTo>
                      <a:cubicBezTo>
                        <a:pt x="329" y="509"/>
                        <a:pt x="332" y="510"/>
                        <a:pt x="348" y="520"/>
                      </a:cubicBezTo>
                      <a:cubicBezTo>
                        <a:pt x="355" y="531"/>
                        <a:pt x="353" y="545"/>
                        <a:pt x="364" y="552"/>
                      </a:cubicBezTo>
                      <a:cubicBezTo>
                        <a:pt x="372" y="563"/>
                        <a:pt x="376" y="577"/>
                        <a:pt x="384" y="588"/>
                      </a:cubicBezTo>
                      <a:cubicBezTo>
                        <a:pt x="387" y="613"/>
                        <a:pt x="389" y="621"/>
                        <a:pt x="414" y="626"/>
                      </a:cubicBezTo>
                      <a:cubicBezTo>
                        <a:pt x="421" y="630"/>
                        <a:pt x="423" y="636"/>
                        <a:pt x="430" y="640"/>
                      </a:cubicBezTo>
                      <a:cubicBezTo>
                        <a:pt x="433" y="644"/>
                        <a:pt x="435" y="648"/>
                        <a:pt x="438" y="652"/>
                      </a:cubicBezTo>
                      <a:cubicBezTo>
                        <a:pt x="441" y="656"/>
                        <a:pt x="450" y="660"/>
                        <a:pt x="450" y="660"/>
                      </a:cubicBezTo>
                      <a:cubicBezTo>
                        <a:pt x="455" y="667"/>
                        <a:pt x="463" y="675"/>
                        <a:pt x="470" y="680"/>
                      </a:cubicBezTo>
                      <a:cubicBezTo>
                        <a:pt x="477" y="690"/>
                        <a:pt x="488" y="699"/>
                        <a:pt x="498" y="706"/>
                      </a:cubicBezTo>
                      <a:cubicBezTo>
                        <a:pt x="501" y="710"/>
                        <a:pt x="504" y="721"/>
                        <a:pt x="508" y="724"/>
                      </a:cubicBezTo>
                      <a:cubicBezTo>
                        <a:pt x="513" y="727"/>
                        <a:pt x="526" y="730"/>
                        <a:pt x="526" y="730"/>
                      </a:cubicBezTo>
                      <a:cubicBezTo>
                        <a:pt x="531" y="737"/>
                        <a:pt x="535" y="746"/>
                        <a:pt x="538" y="754"/>
                      </a:cubicBezTo>
                      <a:cubicBezTo>
                        <a:pt x="536" y="767"/>
                        <a:pt x="533" y="768"/>
                        <a:pt x="526" y="778"/>
                      </a:cubicBezTo>
                      <a:cubicBezTo>
                        <a:pt x="526" y="778"/>
                        <a:pt x="553" y="778"/>
                        <a:pt x="542" y="784"/>
                      </a:cubicBezTo>
                    </a:path>
                  </a:pathLst>
                </a:custGeom>
                <a:noFill/>
                <a:ln w="88900" cap="flat" cmpd="sng">
                  <a:solidFill>
                    <a:srgbClr val="FF0000">
                      <a:alpha val="100000"/>
                    </a:srgbClr>
                  </a:solidFill>
                  <a:prstDash val="solid"/>
                  <a:round/>
                  <a:headEnd type="none" w="med" len="med"/>
                  <a:tailEnd type="none" w="med" len="med"/>
                </a:ln>
              </p:spPr>
              <p:txBody>
                <a:bodyPr/>
                <a:lstStyle/>
                <a:p>
                  <a:endParaRPr lang="en-US"/>
                </a:p>
              </p:txBody>
            </p:sp>
          </p:grpSp>
          <p:sp>
            <p:nvSpPr>
              <p:cNvPr id="8209" name="Freeform 29"/>
              <p:cNvSpPr/>
              <p:nvPr/>
            </p:nvSpPr>
            <p:spPr>
              <a:xfrm>
                <a:off x="5068" y="1804"/>
                <a:ext cx="444" cy="950"/>
              </a:xfrm>
              <a:custGeom>
                <a:avLst/>
                <a:gdLst>
                  <a:gd name="txL" fmla="*/ 0 w 444"/>
                  <a:gd name="txT" fmla="*/ 0 h 950"/>
                  <a:gd name="txR" fmla="*/ 444 w 444"/>
                  <a:gd name="txB" fmla="*/ 950 h 950"/>
                </a:gdLst>
                <a:ahLst/>
                <a:cxnLst>
                  <a:cxn ang="0">
                    <a:pos x="158" y="18"/>
                  </a:cxn>
                  <a:cxn ang="0">
                    <a:pos x="168" y="28"/>
                  </a:cxn>
                  <a:cxn ang="0">
                    <a:pos x="178" y="46"/>
                  </a:cxn>
                  <a:cxn ang="0">
                    <a:pos x="190" y="54"/>
                  </a:cxn>
                  <a:cxn ang="0">
                    <a:pos x="278" y="42"/>
                  </a:cxn>
                  <a:cxn ang="0">
                    <a:pos x="332" y="24"/>
                  </a:cxn>
                  <a:cxn ang="0">
                    <a:pos x="378" y="6"/>
                  </a:cxn>
                  <a:cxn ang="0">
                    <a:pos x="402" y="0"/>
                  </a:cxn>
                  <a:cxn ang="0">
                    <a:pos x="422" y="16"/>
                  </a:cxn>
                  <a:cxn ang="0">
                    <a:pos x="402" y="136"/>
                  </a:cxn>
                  <a:cxn ang="0">
                    <a:pos x="384" y="188"/>
                  </a:cxn>
                  <a:cxn ang="0">
                    <a:pos x="358" y="232"/>
                  </a:cxn>
                  <a:cxn ang="0">
                    <a:pos x="348" y="270"/>
                  </a:cxn>
                  <a:cxn ang="0">
                    <a:pos x="322" y="298"/>
                  </a:cxn>
                  <a:cxn ang="0">
                    <a:pos x="310" y="326"/>
                  </a:cxn>
                  <a:cxn ang="0">
                    <a:pos x="262" y="360"/>
                  </a:cxn>
                  <a:cxn ang="0">
                    <a:pos x="226" y="404"/>
                  </a:cxn>
                  <a:cxn ang="0">
                    <a:pos x="196" y="426"/>
                  </a:cxn>
                  <a:cxn ang="0">
                    <a:pos x="166" y="440"/>
                  </a:cxn>
                  <a:cxn ang="0">
                    <a:pos x="162" y="446"/>
                  </a:cxn>
                  <a:cxn ang="0">
                    <a:pos x="156" y="448"/>
                  </a:cxn>
                  <a:cxn ang="0">
                    <a:pos x="136" y="484"/>
                  </a:cxn>
                  <a:cxn ang="0">
                    <a:pos x="128" y="508"/>
                  </a:cxn>
                  <a:cxn ang="0">
                    <a:pos x="116" y="516"/>
                  </a:cxn>
                  <a:cxn ang="0">
                    <a:pos x="98" y="536"/>
                  </a:cxn>
                  <a:cxn ang="0">
                    <a:pos x="80" y="558"/>
                  </a:cxn>
                  <a:cxn ang="0">
                    <a:pos x="52" y="598"/>
                  </a:cxn>
                  <a:cxn ang="0">
                    <a:pos x="28" y="626"/>
                  </a:cxn>
                  <a:cxn ang="0">
                    <a:pos x="12" y="670"/>
                  </a:cxn>
                  <a:cxn ang="0">
                    <a:pos x="6" y="692"/>
                  </a:cxn>
                  <a:cxn ang="0">
                    <a:pos x="0" y="710"/>
                  </a:cxn>
                  <a:cxn ang="0">
                    <a:pos x="12" y="760"/>
                  </a:cxn>
                  <a:cxn ang="0">
                    <a:pos x="26" y="830"/>
                  </a:cxn>
                  <a:cxn ang="0">
                    <a:pos x="34" y="856"/>
                  </a:cxn>
                  <a:cxn ang="0">
                    <a:pos x="38" y="868"/>
                  </a:cxn>
                  <a:cxn ang="0">
                    <a:pos x="48" y="926"/>
                  </a:cxn>
                  <a:cxn ang="0">
                    <a:pos x="50" y="948"/>
                  </a:cxn>
                  <a:cxn ang="0">
                    <a:pos x="46" y="942"/>
                  </a:cxn>
                  <a:cxn ang="0">
                    <a:pos x="32" y="928"/>
                  </a:cxn>
                </a:cxnLst>
                <a:rect l="txL" t="txT" r="txR" b="txB"/>
                <a:pathLst>
                  <a:path w="444" h="950">
                    <a:moveTo>
                      <a:pt x="158" y="18"/>
                    </a:moveTo>
                    <a:cubicBezTo>
                      <a:pt x="169" y="34"/>
                      <a:pt x="155" y="15"/>
                      <a:pt x="168" y="28"/>
                    </a:cubicBezTo>
                    <a:cubicBezTo>
                      <a:pt x="173" y="33"/>
                      <a:pt x="172" y="41"/>
                      <a:pt x="178" y="46"/>
                    </a:cubicBezTo>
                    <a:cubicBezTo>
                      <a:pt x="182" y="49"/>
                      <a:pt x="190" y="54"/>
                      <a:pt x="190" y="54"/>
                    </a:cubicBezTo>
                    <a:cubicBezTo>
                      <a:pt x="256" y="52"/>
                      <a:pt x="235" y="48"/>
                      <a:pt x="278" y="42"/>
                    </a:cubicBezTo>
                    <a:cubicBezTo>
                      <a:pt x="304" y="25"/>
                      <a:pt x="299" y="27"/>
                      <a:pt x="332" y="24"/>
                    </a:cubicBezTo>
                    <a:cubicBezTo>
                      <a:pt x="348" y="19"/>
                      <a:pt x="361" y="9"/>
                      <a:pt x="378" y="6"/>
                    </a:cubicBezTo>
                    <a:cubicBezTo>
                      <a:pt x="386" y="5"/>
                      <a:pt x="402" y="0"/>
                      <a:pt x="402" y="0"/>
                    </a:cubicBezTo>
                    <a:cubicBezTo>
                      <a:pt x="422" y="3"/>
                      <a:pt x="417" y="1"/>
                      <a:pt x="422" y="16"/>
                    </a:cubicBezTo>
                    <a:cubicBezTo>
                      <a:pt x="421" y="82"/>
                      <a:pt x="444" y="108"/>
                      <a:pt x="402" y="136"/>
                    </a:cubicBezTo>
                    <a:cubicBezTo>
                      <a:pt x="391" y="152"/>
                      <a:pt x="391" y="171"/>
                      <a:pt x="384" y="188"/>
                    </a:cubicBezTo>
                    <a:cubicBezTo>
                      <a:pt x="378" y="203"/>
                      <a:pt x="367" y="218"/>
                      <a:pt x="358" y="232"/>
                    </a:cubicBezTo>
                    <a:cubicBezTo>
                      <a:pt x="352" y="241"/>
                      <a:pt x="356" y="262"/>
                      <a:pt x="348" y="270"/>
                    </a:cubicBezTo>
                    <a:cubicBezTo>
                      <a:pt x="339" y="279"/>
                      <a:pt x="332" y="291"/>
                      <a:pt x="322" y="298"/>
                    </a:cubicBezTo>
                    <a:cubicBezTo>
                      <a:pt x="316" y="306"/>
                      <a:pt x="316" y="318"/>
                      <a:pt x="310" y="326"/>
                    </a:cubicBezTo>
                    <a:cubicBezTo>
                      <a:pt x="302" y="338"/>
                      <a:pt x="276" y="356"/>
                      <a:pt x="262" y="360"/>
                    </a:cubicBezTo>
                    <a:cubicBezTo>
                      <a:pt x="245" y="372"/>
                      <a:pt x="241" y="392"/>
                      <a:pt x="226" y="404"/>
                    </a:cubicBezTo>
                    <a:cubicBezTo>
                      <a:pt x="216" y="411"/>
                      <a:pt x="206" y="419"/>
                      <a:pt x="196" y="426"/>
                    </a:cubicBezTo>
                    <a:cubicBezTo>
                      <a:pt x="187" y="432"/>
                      <a:pt x="175" y="434"/>
                      <a:pt x="166" y="440"/>
                    </a:cubicBezTo>
                    <a:cubicBezTo>
                      <a:pt x="165" y="442"/>
                      <a:pt x="164" y="444"/>
                      <a:pt x="162" y="446"/>
                    </a:cubicBezTo>
                    <a:cubicBezTo>
                      <a:pt x="160" y="447"/>
                      <a:pt x="157" y="447"/>
                      <a:pt x="156" y="448"/>
                    </a:cubicBezTo>
                    <a:cubicBezTo>
                      <a:pt x="145" y="459"/>
                      <a:pt x="144" y="472"/>
                      <a:pt x="136" y="484"/>
                    </a:cubicBezTo>
                    <a:cubicBezTo>
                      <a:pt x="135" y="491"/>
                      <a:pt x="134" y="502"/>
                      <a:pt x="128" y="508"/>
                    </a:cubicBezTo>
                    <a:cubicBezTo>
                      <a:pt x="124" y="511"/>
                      <a:pt x="116" y="516"/>
                      <a:pt x="116" y="516"/>
                    </a:cubicBezTo>
                    <a:cubicBezTo>
                      <a:pt x="111" y="523"/>
                      <a:pt x="105" y="531"/>
                      <a:pt x="98" y="536"/>
                    </a:cubicBezTo>
                    <a:cubicBezTo>
                      <a:pt x="92" y="545"/>
                      <a:pt x="89" y="552"/>
                      <a:pt x="80" y="558"/>
                    </a:cubicBezTo>
                    <a:cubicBezTo>
                      <a:pt x="74" y="575"/>
                      <a:pt x="67" y="588"/>
                      <a:pt x="52" y="598"/>
                    </a:cubicBezTo>
                    <a:cubicBezTo>
                      <a:pt x="48" y="610"/>
                      <a:pt x="37" y="617"/>
                      <a:pt x="28" y="626"/>
                    </a:cubicBezTo>
                    <a:cubicBezTo>
                      <a:pt x="23" y="640"/>
                      <a:pt x="20" y="658"/>
                      <a:pt x="12" y="670"/>
                    </a:cubicBezTo>
                    <a:cubicBezTo>
                      <a:pt x="10" y="677"/>
                      <a:pt x="8" y="685"/>
                      <a:pt x="6" y="692"/>
                    </a:cubicBezTo>
                    <a:cubicBezTo>
                      <a:pt x="4" y="698"/>
                      <a:pt x="0" y="710"/>
                      <a:pt x="0" y="710"/>
                    </a:cubicBezTo>
                    <a:cubicBezTo>
                      <a:pt x="4" y="727"/>
                      <a:pt x="2" y="745"/>
                      <a:pt x="12" y="760"/>
                    </a:cubicBezTo>
                    <a:cubicBezTo>
                      <a:pt x="14" y="784"/>
                      <a:pt x="12" y="809"/>
                      <a:pt x="26" y="830"/>
                    </a:cubicBezTo>
                    <a:cubicBezTo>
                      <a:pt x="28" y="843"/>
                      <a:pt x="29" y="845"/>
                      <a:pt x="34" y="856"/>
                    </a:cubicBezTo>
                    <a:cubicBezTo>
                      <a:pt x="36" y="860"/>
                      <a:pt x="38" y="868"/>
                      <a:pt x="38" y="868"/>
                    </a:cubicBezTo>
                    <a:cubicBezTo>
                      <a:pt x="41" y="943"/>
                      <a:pt x="37" y="894"/>
                      <a:pt x="48" y="926"/>
                    </a:cubicBezTo>
                    <a:cubicBezTo>
                      <a:pt x="49" y="933"/>
                      <a:pt x="51" y="941"/>
                      <a:pt x="50" y="948"/>
                    </a:cubicBezTo>
                    <a:cubicBezTo>
                      <a:pt x="50" y="950"/>
                      <a:pt x="48" y="944"/>
                      <a:pt x="46" y="942"/>
                    </a:cubicBezTo>
                    <a:cubicBezTo>
                      <a:pt x="42" y="937"/>
                      <a:pt x="32" y="928"/>
                      <a:pt x="32" y="928"/>
                    </a:cubicBezTo>
                  </a:path>
                </a:pathLst>
              </a:custGeom>
              <a:noFill/>
              <a:ln w="88900" cap="flat" cmpd="sng">
                <a:solidFill>
                  <a:srgbClr val="FF0000">
                    <a:alpha val="100000"/>
                  </a:srgbClr>
                </a:solidFill>
                <a:prstDash val="solid"/>
                <a:round/>
                <a:headEnd type="none" w="med" len="med"/>
                <a:tailEnd type="none" w="med" len="med"/>
              </a:ln>
            </p:spPr>
            <p:txBody>
              <a:bodyPr/>
              <a:lstStyle/>
              <a:p>
                <a:endParaRPr lang="en-US"/>
              </a:p>
            </p:txBody>
          </p:sp>
        </p:grpSp>
        <p:sp>
          <p:nvSpPr>
            <p:cNvPr id="8206" name="Freeform 30"/>
            <p:cNvSpPr/>
            <p:nvPr/>
          </p:nvSpPr>
          <p:spPr>
            <a:xfrm>
              <a:off x="4712" y="2752"/>
              <a:ext cx="439" cy="764"/>
            </a:xfrm>
            <a:custGeom>
              <a:avLst/>
              <a:gdLst>
                <a:gd name="txL" fmla="*/ 0 w 439"/>
                <a:gd name="txT" fmla="*/ 0 h 764"/>
                <a:gd name="txR" fmla="*/ 439 w 439"/>
                <a:gd name="txB" fmla="*/ 764 h 764"/>
              </a:gdLst>
              <a:ahLst/>
              <a:cxnLst>
                <a:cxn ang="0">
                  <a:pos x="412" y="0"/>
                </a:cxn>
                <a:cxn ang="0">
                  <a:pos x="420" y="18"/>
                </a:cxn>
                <a:cxn ang="0">
                  <a:pos x="432" y="94"/>
                </a:cxn>
                <a:cxn ang="0">
                  <a:pos x="420" y="146"/>
                </a:cxn>
                <a:cxn ang="0">
                  <a:pos x="402" y="182"/>
                </a:cxn>
                <a:cxn ang="0">
                  <a:pos x="384" y="188"/>
                </a:cxn>
                <a:cxn ang="0">
                  <a:pos x="372" y="192"/>
                </a:cxn>
                <a:cxn ang="0">
                  <a:pos x="340" y="218"/>
                </a:cxn>
                <a:cxn ang="0">
                  <a:pos x="288" y="238"/>
                </a:cxn>
                <a:cxn ang="0">
                  <a:pos x="272" y="260"/>
                </a:cxn>
                <a:cxn ang="0">
                  <a:pos x="254" y="274"/>
                </a:cxn>
                <a:cxn ang="0">
                  <a:pos x="220" y="300"/>
                </a:cxn>
                <a:cxn ang="0">
                  <a:pos x="192" y="310"/>
                </a:cxn>
                <a:cxn ang="0">
                  <a:pos x="190" y="316"/>
                </a:cxn>
                <a:cxn ang="0">
                  <a:pos x="186" y="322"/>
                </a:cxn>
                <a:cxn ang="0">
                  <a:pos x="182" y="334"/>
                </a:cxn>
                <a:cxn ang="0">
                  <a:pos x="188" y="390"/>
                </a:cxn>
                <a:cxn ang="0">
                  <a:pos x="196" y="402"/>
                </a:cxn>
                <a:cxn ang="0">
                  <a:pos x="198" y="510"/>
                </a:cxn>
                <a:cxn ang="0">
                  <a:pos x="178" y="532"/>
                </a:cxn>
                <a:cxn ang="0">
                  <a:pos x="132" y="542"/>
                </a:cxn>
                <a:cxn ang="0">
                  <a:pos x="110" y="574"/>
                </a:cxn>
                <a:cxn ang="0">
                  <a:pos x="104" y="612"/>
                </a:cxn>
                <a:cxn ang="0">
                  <a:pos x="92" y="630"/>
                </a:cxn>
                <a:cxn ang="0">
                  <a:pos x="86" y="674"/>
                </a:cxn>
                <a:cxn ang="0">
                  <a:pos x="56" y="694"/>
                </a:cxn>
                <a:cxn ang="0">
                  <a:pos x="44" y="702"/>
                </a:cxn>
                <a:cxn ang="0">
                  <a:pos x="34" y="712"/>
                </a:cxn>
                <a:cxn ang="0">
                  <a:pos x="28" y="742"/>
                </a:cxn>
                <a:cxn ang="0">
                  <a:pos x="0" y="764"/>
                </a:cxn>
              </a:cxnLst>
              <a:rect l="txL" t="txT" r="txR" b="txB"/>
              <a:pathLst>
                <a:path w="439" h="764">
                  <a:moveTo>
                    <a:pt x="412" y="0"/>
                  </a:moveTo>
                  <a:cubicBezTo>
                    <a:pt x="416" y="5"/>
                    <a:pt x="420" y="18"/>
                    <a:pt x="420" y="18"/>
                  </a:cubicBezTo>
                  <a:cubicBezTo>
                    <a:pt x="423" y="129"/>
                    <a:pt x="410" y="60"/>
                    <a:pt x="432" y="94"/>
                  </a:cubicBezTo>
                  <a:cubicBezTo>
                    <a:pt x="431" y="122"/>
                    <a:pt x="439" y="133"/>
                    <a:pt x="420" y="146"/>
                  </a:cubicBezTo>
                  <a:cubicBezTo>
                    <a:pt x="415" y="154"/>
                    <a:pt x="411" y="177"/>
                    <a:pt x="402" y="182"/>
                  </a:cubicBezTo>
                  <a:cubicBezTo>
                    <a:pt x="402" y="182"/>
                    <a:pt x="387" y="187"/>
                    <a:pt x="384" y="188"/>
                  </a:cubicBezTo>
                  <a:cubicBezTo>
                    <a:pt x="380" y="189"/>
                    <a:pt x="372" y="192"/>
                    <a:pt x="372" y="192"/>
                  </a:cubicBezTo>
                  <a:cubicBezTo>
                    <a:pt x="360" y="209"/>
                    <a:pt x="356" y="207"/>
                    <a:pt x="340" y="218"/>
                  </a:cubicBezTo>
                  <a:cubicBezTo>
                    <a:pt x="324" y="243"/>
                    <a:pt x="321" y="236"/>
                    <a:pt x="288" y="238"/>
                  </a:cubicBezTo>
                  <a:cubicBezTo>
                    <a:pt x="280" y="243"/>
                    <a:pt x="278" y="251"/>
                    <a:pt x="272" y="260"/>
                  </a:cubicBezTo>
                  <a:cubicBezTo>
                    <a:pt x="269" y="265"/>
                    <a:pt x="259" y="271"/>
                    <a:pt x="254" y="274"/>
                  </a:cubicBezTo>
                  <a:cubicBezTo>
                    <a:pt x="248" y="283"/>
                    <a:pt x="230" y="295"/>
                    <a:pt x="220" y="300"/>
                  </a:cubicBezTo>
                  <a:cubicBezTo>
                    <a:pt x="211" y="305"/>
                    <a:pt x="201" y="304"/>
                    <a:pt x="192" y="310"/>
                  </a:cubicBezTo>
                  <a:cubicBezTo>
                    <a:pt x="191" y="312"/>
                    <a:pt x="191" y="314"/>
                    <a:pt x="190" y="316"/>
                  </a:cubicBezTo>
                  <a:cubicBezTo>
                    <a:pt x="189" y="318"/>
                    <a:pt x="187" y="320"/>
                    <a:pt x="186" y="322"/>
                  </a:cubicBezTo>
                  <a:cubicBezTo>
                    <a:pt x="184" y="326"/>
                    <a:pt x="182" y="334"/>
                    <a:pt x="182" y="334"/>
                  </a:cubicBezTo>
                  <a:cubicBezTo>
                    <a:pt x="184" y="350"/>
                    <a:pt x="185" y="377"/>
                    <a:pt x="188" y="390"/>
                  </a:cubicBezTo>
                  <a:cubicBezTo>
                    <a:pt x="189" y="395"/>
                    <a:pt x="196" y="402"/>
                    <a:pt x="196" y="402"/>
                  </a:cubicBezTo>
                  <a:cubicBezTo>
                    <a:pt x="204" y="443"/>
                    <a:pt x="202" y="442"/>
                    <a:pt x="198" y="510"/>
                  </a:cubicBezTo>
                  <a:cubicBezTo>
                    <a:pt x="197" y="520"/>
                    <a:pt x="178" y="532"/>
                    <a:pt x="178" y="532"/>
                  </a:cubicBezTo>
                  <a:cubicBezTo>
                    <a:pt x="169" y="545"/>
                    <a:pt x="146" y="541"/>
                    <a:pt x="132" y="542"/>
                  </a:cubicBezTo>
                  <a:cubicBezTo>
                    <a:pt x="119" y="551"/>
                    <a:pt x="122" y="566"/>
                    <a:pt x="110" y="574"/>
                  </a:cubicBezTo>
                  <a:cubicBezTo>
                    <a:pt x="106" y="586"/>
                    <a:pt x="110" y="601"/>
                    <a:pt x="104" y="612"/>
                  </a:cubicBezTo>
                  <a:cubicBezTo>
                    <a:pt x="100" y="618"/>
                    <a:pt x="92" y="630"/>
                    <a:pt x="92" y="630"/>
                  </a:cubicBezTo>
                  <a:cubicBezTo>
                    <a:pt x="92" y="632"/>
                    <a:pt x="97" y="665"/>
                    <a:pt x="86" y="674"/>
                  </a:cubicBezTo>
                  <a:cubicBezTo>
                    <a:pt x="77" y="682"/>
                    <a:pt x="66" y="688"/>
                    <a:pt x="56" y="694"/>
                  </a:cubicBezTo>
                  <a:cubicBezTo>
                    <a:pt x="52" y="696"/>
                    <a:pt x="44" y="702"/>
                    <a:pt x="44" y="702"/>
                  </a:cubicBezTo>
                  <a:cubicBezTo>
                    <a:pt x="41" y="706"/>
                    <a:pt x="36" y="708"/>
                    <a:pt x="34" y="712"/>
                  </a:cubicBezTo>
                  <a:cubicBezTo>
                    <a:pt x="29" y="720"/>
                    <a:pt x="35" y="735"/>
                    <a:pt x="28" y="742"/>
                  </a:cubicBezTo>
                  <a:cubicBezTo>
                    <a:pt x="16" y="754"/>
                    <a:pt x="11" y="750"/>
                    <a:pt x="0" y="764"/>
                  </a:cubicBezTo>
                </a:path>
              </a:pathLst>
            </a:custGeom>
            <a:noFill/>
            <a:ln w="88900" cap="flat" cmpd="sng">
              <a:solidFill>
                <a:srgbClr val="FF0000">
                  <a:alpha val="100000"/>
                </a:srgbClr>
              </a:solidFill>
              <a:prstDash val="solid"/>
              <a:round/>
              <a:headEnd type="none" w="med" len="med"/>
              <a:tailEnd type="none" w="med" len="med"/>
            </a:ln>
          </p:spPr>
          <p:txBody>
            <a:bodyPr/>
            <a:lstStyle/>
            <a:p>
              <a:endParaRPr lang="en-US"/>
            </a:p>
          </p:txBody>
        </p:sp>
        <p:sp>
          <p:nvSpPr>
            <p:cNvPr id="8207" name="Freeform 31"/>
            <p:cNvSpPr/>
            <p:nvPr/>
          </p:nvSpPr>
          <p:spPr>
            <a:xfrm>
              <a:off x="4690" y="3516"/>
              <a:ext cx="20" cy="34"/>
            </a:xfrm>
            <a:custGeom>
              <a:avLst/>
              <a:gdLst>
                <a:gd name="txL" fmla="*/ 0 w 20"/>
                <a:gd name="txT" fmla="*/ 0 h 34"/>
                <a:gd name="txR" fmla="*/ 20 w 20"/>
                <a:gd name="txB" fmla="*/ 34 h 34"/>
              </a:gdLst>
              <a:ahLst/>
              <a:cxnLst>
                <a:cxn ang="0">
                  <a:pos x="20" y="0"/>
                </a:cxn>
                <a:cxn ang="0">
                  <a:pos x="0" y="34"/>
                </a:cxn>
              </a:cxnLst>
              <a:rect l="txL" t="txT" r="txR" b="txB"/>
              <a:pathLst>
                <a:path w="20" h="34">
                  <a:moveTo>
                    <a:pt x="20" y="0"/>
                  </a:moveTo>
                  <a:cubicBezTo>
                    <a:pt x="13" y="27"/>
                    <a:pt x="19" y="15"/>
                    <a:pt x="0" y="34"/>
                  </a:cubicBezTo>
                </a:path>
              </a:pathLst>
            </a:custGeom>
            <a:noFill/>
            <a:ln w="88900" cap="flat" cmpd="sng">
              <a:solidFill>
                <a:srgbClr val="FF0000">
                  <a:alpha val="100000"/>
                </a:srgbClr>
              </a:solidFill>
              <a:prstDash val="solid"/>
              <a:round/>
              <a:headEnd type="none" w="med" len="med"/>
              <a:tailEnd type="none" w="med" len="med"/>
            </a:ln>
          </p:spPr>
          <p:txBody>
            <a:bodyPr/>
            <a:lstStyle/>
            <a:p>
              <a:endParaRPr lang="en-US"/>
            </a:p>
          </p:txBody>
        </p:sp>
      </p:grpSp>
      <p:sp>
        <p:nvSpPr>
          <p:cNvPr id="8200" name="AutoShape 43"/>
          <p:cNvSpPr/>
          <p:nvPr/>
        </p:nvSpPr>
        <p:spPr>
          <a:xfrm>
            <a:off x="381000" y="2286000"/>
            <a:ext cx="3886200" cy="381000"/>
          </a:xfrm>
          <a:prstGeom prst="wedgeRectCallout">
            <a:avLst>
              <a:gd name="adj1" fmla="val 105759"/>
              <a:gd name="adj2" fmla="val -372917"/>
            </a:avLst>
          </a:prstGeom>
          <a:solidFill>
            <a:schemeClr val="bg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nl-NL" altLang="vi-VN" sz="2000" dirty="0">
                <a:solidFill>
                  <a:srgbClr val="0000FF"/>
                </a:solidFill>
                <a:latin typeface="Times New Roman" panose="02020603050405020304" pitchFamily="18" charset="0"/>
                <a:cs typeface="Arial" panose="020B0604020202020204" pitchFamily="34" charset="0"/>
              </a:rPr>
              <a:t>Cực Bắc</a:t>
            </a:r>
            <a:r>
              <a:rPr lang="nl-NL" altLang="vi-VN" sz="2000" dirty="0">
                <a:latin typeface="Times New Roman" panose="02020603050405020304" pitchFamily="18" charset="0"/>
                <a:cs typeface="Arial" panose="020B0604020202020204" pitchFamily="34" charset="0"/>
              </a:rPr>
              <a:t>: mũi Cáp Blăng 37</a:t>
            </a:r>
            <a:r>
              <a:rPr lang="nl-NL" altLang="vi-VN" sz="2000" baseline="30000" dirty="0">
                <a:latin typeface="Times New Roman" panose="02020603050405020304" pitchFamily="18" charset="0"/>
                <a:cs typeface="Arial" panose="020B0604020202020204" pitchFamily="34" charset="0"/>
              </a:rPr>
              <a:t>0</a:t>
            </a:r>
            <a:r>
              <a:rPr lang="nl-NL" altLang="vi-VN" sz="2000" dirty="0">
                <a:latin typeface="Times New Roman" panose="02020603050405020304" pitchFamily="18" charset="0"/>
                <a:cs typeface="Arial" panose="020B0604020202020204" pitchFamily="34" charset="0"/>
              </a:rPr>
              <a:t> 20’ B</a:t>
            </a:r>
            <a:endParaRPr lang="en-US" altLang="vi-VN" sz="2000" dirty="0">
              <a:latin typeface="Times New Roman" panose="02020603050405020304" pitchFamily="18" charset="0"/>
              <a:ea typeface="Arial" panose="020B0604020202020204" pitchFamily="34" charset="0"/>
            </a:endParaRPr>
          </a:p>
        </p:txBody>
      </p:sp>
      <p:sp>
        <p:nvSpPr>
          <p:cNvPr id="8201" name="AutoShape 46"/>
          <p:cNvSpPr/>
          <p:nvPr/>
        </p:nvSpPr>
        <p:spPr>
          <a:xfrm>
            <a:off x="304800" y="5791200"/>
            <a:ext cx="3886200" cy="381000"/>
          </a:xfrm>
          <a:prstGeom prst="wedgeRectCallout">
            <a:avLst>
              <a:gd name="adj1" fmla="val 115440"/>
              <a:gd name="adj2" fmla="val -32917"/>
            </a:avLst>
          </a:prstGeom>
          <a:solidFill>
            <a:schemeClr val="bg1"/>
          </a:solidFill>
          <a:ln w="9525" cap="flat" cmpd="sng">
            <a:solidFill>
              <a:schemeClr val="tx1"/>
            </a:solidFill>
            <a:prstDash val="solid"/>
            <a:miter/>
            <a:headEnd type="none" w="med" len="med"/>
            <a:tailEnd type="none" w="med" len="med"/>
          </a:ln>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nl-NL" altLang="vi-VN" sz="2000" dirty="0">
                <a:solidFill>
                  <a:srgbClr val="0000FF"/>
                </a:solidFill>
                <a:latin typeface="Times New Roman" panose="02020603050405020304" pitchFamily="18" charset="0"/>
                <a:cs typeface="Arial" panose="020B0604020202020204" pitchFamily="34" charset="0"/>
              </a:rPr>
              <a:t>Cực Nam</a:t>
            </a:r>
            <a:r>
              <a:rPr lang="nl-NL" altLang="vi-VN" sz="2000" dirty="0">
                <a:latin typeface="Times New Roman" panose="02020603050405020304" pitchFamily="18" charset="0"/>
                <a:cs typeface="Arial" panose="020B0604020202020204" pitchFamily="34" charset="0"/>
              </a:rPr>
              <a:t>: mũi Kim 34</a:t>
            </a:r>
            <a:r>
              <a:rPr lang="nl-NL" altLang="vi-VN" sz="2000" baseline="30000" dirty="0">
                <a:latin typeface="Times New Roman" panose="02020603050405020304" pitchFamily="18" charset="0"/>
                <a:cs typeface="Arial" panose="020B0604020202020204" pitchFamily="34" charset="0"/>
              </a:rPr>
              <a:t>0</a:t>
            </a:r>
            <a:r>
              <a:rPr lang="nl-NL" altLang="vi-VN" sz="2000" dirty="0">
                <a:latin typeface="Times New Roman" panose="02020603050405020304" pitchFamily="18" charset="0"/>
                <a:cs typeface="Arial" panose="020B0604020202020204" pitchFamily="34" charset="0"/>
              </a:rPr>
              <a:t> 51’ N</a:t>
            </a:r>
            <a:endParaRPr lang="en-US" altLang="vi-VN" sz="2000" dirty="0">
              <a:latin typeface="Times New Roman" panose="02020603050405020304" pitchFamily="18" charset="0"/>
              <a:ea typeface="Arial" panose="020B0604020202020204" pitchFamily="34" charset="0"/>
            </a:endParaRPr>
          </a:p>
        </p:txBody>
      </p:sp>
      <p:sp>
        <p:nvSpPr>
          <p:cNvPr id="8202" name="TextBox 32"/>
          <p:cNvSpPr txBox="1"/>
          <p:nvPr/>
        </p:nvSpPr>
        <p:spPr>
          <a:xfrm>
            <a:off x="4267200" y="6456363"/>
            <a:ext cx="4876800" cy="338137"/>
          </a:xfrm>
          <a:prstGeom prst="rect">
            <a:avLst/>
          </a:prstGeom>
          <a:solidFill>
            <a:schemeClr val="bg1"/>
          </a:solid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just">
              <a:spcBef>
                <a:spcPct val="0"/>
              </a:spcBef>
              <a:buFontTx/>
              <a:buNone/>
            </a:pPr>
            <a:r>
              <a:rPr lang="en-US" altLang="en-US" sz="1600" b="1" dirty="0">
                <a:latin typeface="Arial" panose="020B0604020202020204" pitchFamily="34" charset="0"/>
                <a:cs typeface="Arial" panose="020B0604020202020204" pitchFamily="34" charset="0"/>
              </a:rPr>
              <a:t>Lược đồ tự nhiên châu Phi (Nguồn: SGK Địa 7)</a:t>
            </a:r>
            <a:endParaRPr lang="en-US" altLang="en-US" sz="1600" b="1" dirty="0">
              <a:latin typeface="Arial" panose="020B0604020202020204" pitchFamily="34" charset="0"/>
              <a:ea typeface="Arial" panose="020B0604020202020204" pitchFamily="34" charset="0"/>
            </a:endParaRPr>
          </a:p>
        </p:txBody>
      </p:sp>
      <p:sp>
        <p:nvSpPr>
          <p:cNvPr id="4" name="TextBox 3"/>
          <p:cNvSpPr txBox="1"/>
          <p:nvPr/>
        </p:nvSpPr>
        <p:spPr>
          <a:xfrm>
            <a:off x="0" y="3035300"/>
            <a:ext cx="4191000" cy="138430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en-US" sz="2800" b="1" dirty="0">
                <a:solidFill>
                  <a:srgbClr val="00B050"/>
                </a:solidFill>
                <a:latin typeface="Arial" panose="020B0604020202020204" pitchFamily="34" charset="0"/>
                <a:cs typeface="Arial" panose="020B0604020202020204" pitchFamily="34" charset="0"/>
              </a:rPr>
              <a:t>Khí hậu châu Phi chủ yếu nằm trong đới n</a:t>
            </a:r>
            <a:r>
              <a:rPr lang="en-US" altLang="en-US" sz="2800" b="1" dirty="0">
                <a:solidFill>
                  <a:srgbClr val="00B050"/>
                </a:solidFill>
                <a:latin typeface="Arial" panose="020B0604020202020204" pitchFamily="34" charset="0"/>
                <a:ea typeface="Arial" panose="020B0604020202020204" pitchFamily="34" charset="0"/>
              </a:rPr>
              <a:t>à</a:t>
            </a:r>
            <a:r>
              <a:rPr lang="en-US" altLang="en-US" sz="2800" b="1" dirty="0">
                <a:solidFill>
                  <a:srgbClr val="00B050"/>
                </a:solidFill>
                <a:latin typeface="Arial" panose="020B0604020202020204" pitchFamily="34" charset="0"/>
                <a:cs typeface="Arial" panose="020B0604020202020204" pitchFamily="34" charset="0"/>
              </a:rPr>
              <a:t>o?</a:t>
            </a:r>
            <a:endParaRPr lang="en-US" altLang="en-US" sz="2800" b="1" dirty="0">
              <a:solidFill>
                <a:srgbClr val="00B050"/>
              </a:solidFill>
              <a:latin typeface="Arial" panose="020B0604020202020204" pitchFamily="34" charset="0"/>
              <a:ea typeface="Arial" panose="020B0604020202020204" pitchFamily="34" charset="0"/>
            </a:endParaRPr>
          </a:p>
        </p:txBody>
      </p:sp>
      <p:sp>
        <p:nvSpPr>
          <p:cNvPr id="5" name="TextBox 4"/>
          <p:cNvSpPr txBox="1"/>
          <p:nvPr/>
        </p:nvSpPr>
        <p:spPr>
          <a:xfrm>
            <a:off x="76200" y="4368800"/>
            <a:ext cx="4114800" cy="58420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en-US" b="1" dirty="0">
                <a:latin typeface="Arial" panose="020B0604020202020204" pitchFamily="34" charset="0"/>
                <a:cs typeface="Arial" panose="020B0604020202020204" pitchFamily="34" charset="0"/>
                <a:sym typeface="Wingdings 3" panose="05040102010807070707" pitchFamily="18" charset="2"/>
              </a:rPr>
              <a:t> Đới nóng</a:t>
            </a:r>
            <a:endParaRPr lang="en-US" altLang="en-US" b="1" dirty="0">
              <a:latin typeface="Arial" panose="020B0604020202020204" pitchFamily="34" charset="0"/>
              <a:ea typeface="Arial" panose="020B0604020202020204" pitchFamily="34" charset="0"/>
            </a:endParaRPr>
          </a:p>
        </p:txBody>
      </p:sp>
    </p:spTree>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P1010002"/>
          <p:cNvPicPr>
            <a:picLocks noChangeAspect="1"/>
          </p:cNvPicPr>
          <p:nvPr/>
        </p:nvPicPr>
        <p:blipFill>
          <a:blip r:embed="rId2"/>
          <a:srcRect l="800" t="427"/>
          <a:stretch>
            <a:fillRect/>
          </a:stretch>
        </p:blipFill>
        <p:spPr>
          <a:xfrm>
            <a:off x="3733800" y="547688"/>
            <a:ext cx="5410200" cy="6310312"/>
          </a:xfrm>
          <a:prstGeom prst="rect">
            <a:avLst/>
          </a:prstGeom>
          <a:noFill/>
          <a:ln w="9525">
            <a:noFill/>
          </a:ln>
        </p:spPr>
      </p:pic>
      <p:sp>
        <p:nvSpPr>
          <p:cNvPr id="3" name="Minus 2"/>
          <p:cNvSpPr/>
          <p:nvPr/>
        </p:nvSpPr>
        <p:spPr>
          <a:xfrm>
            <a:off x="2743200" y="3505200"/>
            <a:ext cx="7315200" cy="139700"/>
          </a:xfrm>
          <a:prstGeom prst="mathMinus">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9220" name="TextBox 3"/>
          <p:cNvSpPr txBox="1"/>
          <p:nvPr/>
        </p:nvSpPr>
        <p:spPr>
          <a:xfrm>
            <a:off x="3744913" y="2921000"/>
            <a:ext cx="2552700" cy="58420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en-US" dirty="0">
                <a:solidFill>
                  <a:srgbClr val="FF0000"/>
                </a:solidFill>
                <a:latin typeface="Arial" panose="020B0604020202020204" pitchFamily="34" charset="0"/>
                <a:cs typeface="Arial" panose="020B0604020202020204" pitchFamily="34" charset="0"/>
              </a:rPr>
              <a:t>Xích đạo</a:t>
            </a:r>
            <a:endParaRPr lang="en-US" altLang="en-US" dirty="0">
              <a:solidFill>
                <a:srgbClr val="FF0000"/>
              </a:solidFill>
              <a:latin typeface="Arial" panose="020B0604020202020204" pitchFamily="34" charset="0"/>
              <a:ea typeface="Arial" panose="020B0604020202020204" pitchFamily="34" charset="0"/>
            </a:endParaRPr>
          </a:p>
        </p:txBody>
      </p:sp>
      <p:sp>
        <p:nvSpPr>
          <p:cNvPr id="5" name="Minus 4"/>
          <p:cNvSpPr/>
          <p:nvPr/>
        </p:nvSpPr>
        <p:spPr>
          <a:xfrm>
            <a:off x="2819400" y="1905000"/>
            <a:ext cx="7239000" cy="46038"/>
          </a:xfrm>
          <a:prstGeom prst="mathMinus">
            <a:avLst/>
          </a:prstGeom>
          <a:ln w="50800"/>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3322" name="TextBox 16"/>
          <p:cNvSpPr txBox="1"/>
          <p:nvPr/>
        </p:nvSpPr>
        <p:spPr>
          <a:xfrm>
            <a:off x="3706813" y="1247775"/>
            <a:ext cx="3424237" cy="58420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en-US" dirty="0">
                <a:solidFill>
                  <a:srgbClr val="0070C0"/>
                </a:solidFill>
                <a:latin typeface="Arial" panose="020B0604020202020204" pitchFamily="34" charset="0"/>
                <a:cs typeface="Arial" panose="020B0604020202020204" pitchFamily="34" charset="0"/>
              </a:rPr>
              <a:t>Chí tuyến Bắc</a:t>
            </a:r>
            <a:endParaRPr lang="en-US" altLang="en-US" dirty="0">
              <a:solidFill>
                <a:srgbClr val="0070C0"/>
              </a:solidFill>
              <a:latin typeface="Arial" panose="020B0604020202020204" pitchFamily="34" charset="0"/>
              <a:ea typeface="Arial" panose="020B0604020202020204" pitchFamily="34" charset="0"/>
            </a:endParaRPr>
          </a:p>
        </p:txBody>
      </p:sp>
      <p:sp>
        <p:nvSpPr>
          <p:cNvPr id="18" name="Minus 17"/>
          <p:cNvSpPr/>
          <p:nvPr/>
        </p:nvSpPr>
        <p:spPr>
          <a:xfrm>
            <a:off x="2854325" y="5181600"/>
            <a:ext cx="7239000" cy="46038"/>
          </a:xfrm>
          <a:prstGeom prst="mathMinus">
            <a:avLst/>
          </a:prstGeom>
          <a:ln w="50800"/>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3324" name="TextBox 18"/>
          <p:cNvSpPr txBox="1"/>
          <p:nvPr/>
        </p:nvSpPr>
        <p:spPr>
          <a:xfrm>
            <a:off x="3717925" y="4454525"/>
            <a:ext cx="3424238" cy="585788"/>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en-US" dirty="0">
                <a:solidFill>
                  <a:srgbClr val="0070C0"/>
                </a:solidFill>
                <a:latin typeface="Arial" panose="020B0604020202020204" pitchFamily="34" charset="0"/>
                <a:cs typeface="Arial" panose="020B0604020202020204" pitchFamily="34" charset="0"/>
              </a:rPr>
              <a:t>Chí tuyến Nam</a:t>
            </a:r>
            <a:endParaRPr lang="en-US" altLang="en-US" dirty="0">
              <a:solidFill>
                <a:srgbClr val="0070C0"/>
              </a:solidFill>
              <a:latin typeface="Arial" panose="020B0604020202020204" pitchFamily="34" charset="0"/>
              <a:ea typeface="Arial" panose="020B0604020202020204" pitchFamily="34" charset="0"/>
            </a:endParaRPr>
          </a:p>
        </p:txBody>
      </p:sp>
      <p:sp>
        <p:nvSpPr>
          <p:cNvPr id="9225" name="TextBox 14"/>
          <p:cNvSpPr txBox="1"/>
          <p:nvPr/>
        </p:nvSpPr>
        <p:spPr>
          <a:xfrm>
            <a:off x="3744913" y="6456363"/>
            <a:ext cx="5399087" cy="369887"/>
          </a:xfrm>
          <a:prstGeom prst="rect">
            <a:avLst/>
          </a:prstGeom>
          <a:solidFill>
            <a:schemeClr val="bg1"/>
          </a:solid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ct val="0"/>
              </a:spcBef>
              <a:buFontTx/>
              <a:buNone/>
            </a:pPr>
            <a:r>
              <a:rPr lang="en-US" altLang="en-US" sz="1800" b="1" dirty="0">
                <a:latin typeface="Arial" panose="020B0604020202020204" pitchFamily="34" charset="0"/>
                <a:cs typeface="Arial" panose="020B0604020202020204" pitchFamily="34" charset="0"/>
              </a:rPr>
              <a:t>Lược đồ tự nhiên châu Phi (Nguồn: SGK Địa 7)</a:t>
            </a:r>
            <a:endParaRPr lang="en-US" altLang="en-US" sz="1800" b="1" dirty="0">
              <a:latin typeface="Arial" panose="020B0604020202020204" pitchFamily="34" charset="0"/>
              <a:ea typeface="Arial" panose="020B0604020202020204" pitchFamily="34" charset="0"/>
            </a:endParaRPr>
          </a:p>
        </p:txBody>
      </p:sp>
      <p:sp>
        <p:nvSpPr>
          <p:cNvPr id="16" name="Rectangle 15"/>
          <p:cNvSpPr/>
          <p:nvPr/>
        </p:nvSpPr>
        <p:spPr>
          <a:xfrm>
            <a:off x="0" y="1066800"/>
            <a:ext cx="3581400" cy="954088"/>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just" eaLnBrk="1" hangingPunct="1">
              <a:spcBef>
                <a:spcPct val="50000"/>
              </a:spcBef>
              <a:buFontTx/>
              <a:buNone/>
            </a:pPr>
            <a:r>
              <a:rPr lang="en-US" altLang="vi-VN" sz="2800" b="1" dirty="0">
                <a:solidFill>
                  <a:srgbClr val="00B050"/>
                </a:solidFill>
                <a:cs typeface="Arial" panose="020B0604020202020204" pitchFamily="34" charset="0"/>
              </a:rPr>
              <a:t>Xích đạo đi qua phần nào của châu lục?</a:t>
            </a:r>
            <a:endParaRPr lang="en-US" altLang="vi-VN" sz="2800" b="1" dirty="0">
              <a:solidFill>
                <a:srgbClr val="00B050"/>
              </a:solidFill>
              <a:ea typeface="Arial" panose="020B0604020202020204" pitchFamily="34" charset="0"/>
            </a:endParaRPr>
          </a:p>
        </p:txBody>
      </p:sp>
      <p:sp>
        <p:nvSpPr>
          <p:cNvPr id="17" name="Rectangle 16"/>
          <p:cNvSpPr/>
          <p:nvPr/>
        </p:nvSpPr>
        <p:spPr>
          <a:xfrm>
            <a:off x="-47625" y="2070100"/>
            <a:ext cx="3792538" cy="138430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just" eaLnBrk="1" hangingPunct="1">
              <a:spcBef>
                <a:spcPct val="50000"/>
              </a:spcBef>
              <a:buFontTx/>
              <a:buNone/>
            </a:pPr>
            <a:r>
              <a:rPr lang="en-US" altLang="vi-VN" sz="2800" b="1" dirty="0">
                <a:cs typeface="Arial" panose="020B0604020202020204" pitchFamily="34" charset="0"/>
                <a:sym typeface="Wingdings 3" panose="05040102010807070707" pitchFamily="18" charset="2"/>
              </a:rPr>
              <a:t> Xích đạo đi qua phần giữa của châu Phi, nằm tương đối cân xứng</a:t>
            </a:r>
            <a:endParaRPr lang="en-US" altLang="vi-VN" sz="2800" b="1" dirty="0">
              <a:ea typeface="Arial" panose="020B0604020202020204" pitchFamily="34" charset="0"/>
            </a:endParaRPr>
          </a:p>
        </p:txBody>
      </p:sp>
    </p:spTree>
  </p:cSld>
  <p:clrMapOvr>
    <a:masterClrMapping/>
  </p:clrMapOvr>
  <p:transition spd="med">
    <p:wheel spokes="3"/>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322"/>
                                        </p:tgtEl>
                                        <p:attrNameLst>
                                          <p:attrName>style.visibility</p:attrName>
                                        </p:attrNameLst>
                                      </p:cBhvr>
                                      <p:to>
                                        <p:strVal val="visible"/>
                                      </p:to>
                                    </p:set>
                                    <p:animEffect transition="in" filter="fade">
                                      <p:cBhvr>
                                        <p:cTn id="7" dur="500"/>
                                        <p:tgtEl>
                                          <p:spTgt spid="13322"/>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3324"/>
                                        </p:tgtEl>
                                        <p:attrNameLst>
                                          <p:attrName>style.visibility</p:attrName>
                                        </p:attrNameLst>
                                      </p:cBhvr>
                                      <p:to>
                                        <p:strVal val="visible"/>
                                      </p:to>
                                    </p:set>
                                    <p:animEffect transition="in" filter="fade">
                                      <p:cBhvr>
                                        <p:cTn id="16" dur="500"/>
                                        <p:tgtEl>
                                          <p:spTgt spid="1332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22" grpId="0"/>
      <p:bldP spid="13324" grpId="0"/>
      <p:bldP spid="16" grpId="0"/>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P1010002"/>
          <p:cNvPicPr>
            <a:picLocks noChangeAspect="1"/>
          </p:cNvPicPr>
          <p:nvPr/>
        </p:nvPicPr>
        <p:blipFill>
          <a:blip r:embed="rId2"/>
          <a:srcRect l="800" t="427"/>
          <a:stretch>
            <a:fillRect/>
          </a:stretch>
        </p:blipFill>
        <p:spPr>
          <a:xfrm>
            <a:off x="3733800" y="547688"/>
            <a:ext cx="5410200" cy="6310312"/>
          </a:xfrm>
          <a:prstGeom prst="rect">
            <a:avLst/>
          </a:prstGeom>
          <a:noFill/>
          <a:ln w="9525">
            <a:noFill/>
          </a:ln>
        </p:spPr>
      </p:pic>
      <p:sp>
        <p:nvSpPr>
          <p:cNvPr id="13317" name="Rectangle 12"/>
          <p:cNvSpPr/>
          <p:nvPr/>
        </p:nvSpPr>
        <p:spPr>
          <a:xfrm>
            <a:off x="50800" y="838200"/>
            <a:ext cx="3581400" cy="138430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just" eaLnBrk="1" hangingPunct="1">
              <a:spcBef>
                <a:spcPct val="50000"/>
              </a:spcBef>
              <a:buFontTx/>
              <a:buNone/>
            </a:pPr>
            <a:r>
              <a:rPr lang="en-US" altLang="vi-VN" sz="2800" b="1" dirty="0">
                <a:solidFill>
                  <a:srgbClr val="00B050"/>
                </a:solidFill>
                <a:cs typeface="Arial" panose="020B0604020202020204" pitchFamily="34" charset="0"/>
              </a:rPr>
              <a:t>Đường chí tuyến đi qua phần nào của châu Phi?</a:t>
            </a:r>
            <a:endParaRPr lang="en-US" altLang="vi-VN" sz="2800" b="1" dirty="0">
              <a:solidFill>
                <a:srgbClr val="00B050"/>
              </a:solidFill>
              <a:ea typeface="Arial" panose="020B0604020202020204" pitchFamily="34" charset="0"/>
            </a:endParaRPr>
          </a:p>
        </p:txBody>
      </p:sp>
      <p:sp>
        <p:nvSpPr>
          <p:cNvPr id="3" name="Minus 2"/>
          <p:cNvSpPr/>
          <p:nvPr/>
        </p:nvSpPr>
        <p:spPr>
          <a:xfrm>
            <a:off x="2743200" y="3505200"/>
            <a:ext cx="7315200" cy="139700"/>
          </a:xfrm>
          <a:prstGeom prst="mathMinus">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0245" name="TextBox 3"/>
          <p:cNvSpPr txBox="1"/>
          <p:nvPr/>
        </p:nvSpPr>
        <p:spPr>
          <a:xfrm>
            <a:off x="3744913" y="2921000"/>
            <a:ext cx="2552700" cy="58420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en-US" b="1" dirty="0">
                <a:solidFill>
                  <a:srgbClr val="FF0000"/>
                </a:solidFill>
                <a:latin typeface="Arial" panose="020B0604020202020204" pitchFamily="34" charset="0"/>
                <a:cs typeface="Arial" panose="020B0604020202020204" pitchFamily="34" charset="0"/>
              </a:rPr>
              <a:t>Xích đạo</a:t>
            </a:r>
            <a:endParaRPr lang="en-US" altLang="en-US" b="1" dirty="0">
              <a:solidFill>
                <a:srgbClr val="FF0000"/>
              </a:solidFill>
              <a:latin typeface="Arial" panose="020B0604020202020204" pitchFamily="34" charset="0"/>
              <a:ea typeface="Arial" panose="020B0604020202020204" pitchFamily="34" charset="0"/>
            </a:endParaRPr>
          </a:p>
        </p:txBody>
      </p:sp>
      <p:sp>
        <p:nvSpPr>
          <p:cNvPr id="5" name="Minus 4"/>
          <p:cNvSpPr/>
          <p:nvPr/>
        </p:nvSpPr>
        <p:spPr>
          <a:xfrm>
            <a:off x="2819400" y="1905000"/>
            <a:ext cx="7239000" cy="46038"/>
          </a:xfrm>
          <a:prstGeom prst="mathMinus">
            <a:avLst/>
          </a:prstGeom>
          <a:ln w="50800"/>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3322" name="TextBox 16"/>
          <p:cNvSpPr txBox="1"/>
          <p:nvPr/>
        </p:nvSpPr>
        <p:spPr>
          <a:xfrm>
            <a:off x="3706813" y="1247775"/>
            <a:ext cx="3424237" cy="58420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en-US" b="1" dirty="0">
                <a:solidFill>
                  <a:srgbClr val="0070C0"/>
                </a:solidFill>
                <a:latin typeface="Arial" panose="020B0604020202020204" pitchFamily="34" charset="0"/>
                <a:cs typeface="Arial" panose="020B0604020202020204" pitchFamily="34" charset="0"/>
              </a:rPr>
              <a:t>Chí tuyến Bắc</a:t>
            </a:r>
            <a:endParaRPr lang="en-US" altLang="en-US" b="1" dirty="0">
              <a:solidFill>
                <a:srgbClr val="0070C0"/>
              </a:solidFill>
              <a:latin typeface="Arial" panose="020B0604020202020204" pitchFamily="34" charset="0"/>
              <a:ea typeface="Arial" panose="020B0604020202020204" pitchFamily="34" charset="0"/>
            </a:endParaRPr>
          </a:p>
        </p:txBody>
      </p:sp>
      <p:sp>
        <p:nvSpPr>
          <p:cNvPr id="18" name="Minus 17"/>
          <p:cNvSpPr/>
          <p:nvPr/>
        </p:nvSpPr>
        <p:spPr>
          <a:xfrm>
            <a:off x="2854325" y="5181600"/>
            <a:ext cx="7239000" cy="46038"/>
          </a:xfrm>
          <a:prstGeom prst="mathMinus">
            <a:avLst/>
          </a:prstGeom>
          <a:ln w="50800"/>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3324" name="TextBox 18"/>
          <p:cNvSpPr txBox="1"/>
          <p:nvPr/>
        </p:nvSpPr>
        <p:spPr>
          <a:xfrm>
            <a:off x="3717925" y="4454525"/>
            <a:ext cx="3424238" cy="585788"/>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spcBef>
                <a:spcPct val="0"/>
              </a:spcBef>
              <a:buFontTx/>
              <a:buNone/>
            </a:pPr>
            <a:r>
              <a:rPr lang="en-US" altLang="en-US" b="1" dirty="0">
                <a:solidFill>
                  <a:srgbClr val="0070C0"/>
                </a:solidFill>
                <a:latin typeface="Arial" panose="020B0604020202020204" pitchFamily="34" charset="0"/>
                <a:cs typeface="Arial" panose="020B0604020202020204" pitchFamily="34" charset="0"/>
              </a:rPr>
              <a:t>Chí tuyến Nam</a:t>
            </a:r>
            <a:endParaRPr lang="en-US" altLang="en-US" b="1" dirty="0">
              <a:solidFill>
                <a:srgbClr val="0070C0"/>
              </a:solidFill>
              <a:latin typeface="Arial" panose="020B0604020202020204" pitchFamily="34" charset="0"/>
              <a:ea typeface="Arial" panose="020B0604020202020204" pitchFamily="34" charset="0"/>
            </a:endParaRPr>
          </a:p>
        </p:txBody>
      </p:sp>
      <p:sp>
        <p:nvSpPr>
          <p:cNvPr id="20" name="Rectangle 19"/>
          <p:cNvSpPr/>
          <p:nvPr/>
        </p:nvSpPr>
        <p:spPr>
          <a:xfrm>
            <a:off x="93663" y="2222500"/>
            <a:ext cx="3581400" cy="181610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just" eaLnBrk="1" hangingPunct="1">
              <a:spcBef>
                <a:spcPct val="50000"/>
              </a:spcBef>
              <a:buFontTx/>
              <a:buNone/>
            </a:pPr>
            <a:r>
              <a:rPr lang="en-US" altLang="vi-VN" sz="2800" b="1" dirty="0">
                <a:solidFill>
                  <a:srgbClr val="00B050"/>
                </a:solidFill>
                <a:cs typeface="Arial" panose="020B0604020202020204" pitchFamily="34" charset="0"/>
              </a:rPr>
              <a:t>Khu vực có đường chí tuyến đi qua có đặc điểm khí hậu như thế nào?</a:t>
            </a:r>
            <a:endParaRPr lang="en-US" altLang="vi-VN" sz="2800" b="1" dirty="0">
              <a:solidFill>
                <a:srgbClr val="00B050"/>
              </a:solidFill>
              <a:ea typeface="Arial" panose="020B0604020202020204" pitchFamily="34" charset="0"/>
            </a:endParaRPr>
          </a:p>
        </p:txBody>
      </p:sp>
      <p:sp>
        <p:nvSpPr>
          <p:cNvPr id="13326" name="Rectangle 20"/>
          <p:cNvSpPr/>
          <p:nvPr/>
        </p:nvSpPr>
        <p:spPr>
          <a:xfrm>
            <a:off x="-33337" y="4044950"/>
            <a:ext cx="3786187" cy="120015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457200" lvl="0" indent="-457200" algn="just" eaLnBrk="1" hangingPunct="1">
              <a:spcBef>
                <a:spcPct val="0"/>
              </a:spcBef>
              <a:buFont typeface="Wingdings 3" panose="05040102010807070707" pitchFamily="18" charset="2"/>
              <a:buChar char="&quot;"/>
            </a:pPr>
            <a:r>
              <a:rPr lang="en-US" altLang="vi-VN" sz="2400" b="1" dirty="0">
                <a:cs typeface="Arial" panose="020B0604020202020204" pitchFamily="34" charset="0"/>
                <a:sym typeface="Wingdings 3" panose="05040102010807070707" pitchFamily="18" charset="2"/>
              </a:rPr>
              <a:t>Áp cao thống trị, thời tiết khô ráo không mưa. Hình thành hoang mạc</a:t>
            </a:r>
            <a:endParaRPr lang="en-US" altLang="vi-VN" sz="2400" b="1" dirty="0">
              <a:ea typeface="Arial" panose="020B0604020202020204" pitchFamily="34" charset="0"/>
            </a:endParaRPr>
          </a:p>
        </p:txBody>
      </p:sp>
      <p:sp>
        <p:nvSpPr>
          <p:cNvPr id="10252" name="TextBox 14"/>
          <p:cNvSpPr txBox="1"/>
          <p:nvPr/>
        </p:nvSpPr>
        <p:spPr>
          <a:xfrm>
            <a:off x="3744913" y="6456363"/>
            <a:ext cx="5399087" cy="369887"/>
          </a:xfrm>
          <a:prstGeom prst="rect">
            <a:avLst/>
          </a:prstGeom>
          <a:solidFill>
            <a:schemeClr val="bg1"/>
          </a:solid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ct val="0"/>
              </a:spcBef>
              <a:buFontTx/>
              <a:buNone/>
            </a:pPr>
            <a:r>
              <a:rPr lang="en-US" altLang="en-US" sz="1800" b="1" dirty="0">
                <a:latin typeface="Arial" panose="020B0604020202020204" pitchFamily="34" charset="0"/>
                <a:cs typeface="Arial" panose="020B0604020202020204" pitchFamily="34" charset="0"/>
              </a:rPr>
              <a:t>Lược đồ tự nhiên châu Phi (Nguồn: SGK Địa 7)</a:t>
            </a:r>
            <a:endParaRPr lang="en-US" altLang="en-US" sz="1800" b="1" dirty="0">
              <a:latin typeface="Arial" panose="020B0604020202020204" pitchFamily="34" charset="0"/>
              <a:ea typeface="Arial" panose="020B0604020202020204" pitchFamily="34" charset="0"/>
            </a:endParaRPr>
          </a:p>
        </p:txBody>
      </p:sp>
    </p:spTree>
  </p:cSld>
  <p:clrMapOvr>
    <a:masterClrMapping/>
  </p:clrMapOvr>
  <p:transition spd="med">
    <p:wheel spokes="3"/>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322"/>
                                        </p:tgtEl>
                                        <p:attrNameLst>
                                          <p:attrName>style.visibility</p:attrName>
                                        </p:attrNameLst>
                                      </p:cBhvr>
                                      <p:to>
                                        <p:strVal val="visible"/>
                                      </p:to>
                                    </p:set>
                                    <p:animEffect transition="in" filter="fade">
                                      <p:cBhvr>
                                        <p:cTn id="7" dur="500"/>
                                        <p:tgtEl>
                                          <p:spTgt spid="13322"/>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3324"/>
                                        </p:tgtEl>
                                        <p:attrNameLst>
                                          <p:attrName>style.visibility</p:attrName>
                                        </p:attrNameLst>
                                      </p:cBhvr>
                                      <p:to>
                                        <p:strVal val="visible"/>
                                      </p:to>
                                    </p:set>
                                    <p:animEffect transition="in" filter="fade">
                                      <p:cBhvr>
                                        <p:cTn id="16" dur="500"/>
                                        <p:tgtEl>
                                          <p:spTgt spid="1332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3317"/>
                                        </p:tgtEl>
                                        <p:attrNameLst>
                                          <p:attrName>style.visibility</p:attrName>
                                        </p:attrNameLst>
                                      </p:cBhvr>
                                      <p:to>
                                        <p:strVal val="visible"/>
                                      </p:to>
                                    </p:set>
                                    <p:animEffect transition="in" filter="fade">
                                      <p:cBhvr>
                                        <p:cTn id="21" dur="500"/>
                                        <p:tgtEl>
                                          <p:spTgt spid="13317"/>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3326"/>
                                        </p:tgtEl>
                                        <p:attrNameLst>
                                          <p:attrName>style.visibility</p:attrName>
                                        </p:attrNameLst>
                                      </p:cBhvr>
                                      <p:to>
                                        <p:strVal val="visible"/>
                                      </p:to>
                                    </p:set>
                                    <p:animEffect transition="in" filter="fade">
                                      <p:cBhvr>
                                        <p:cTn id="31" dur="500"/>
                                        <p:tgtEl>
                                          <p:spTgt spid="133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7" grpId="0"/>
      <p:bldP spid="13322" grpId="0"/>
      <p:bldP spid="13324" grpId="0"/>
      <p:bldP spid="20" grpId="0"/>
      <p:bldP spid="1332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7"/>
          <p:cNvSpPr txBox="1"/>
          <p:nvPr/>
        </p:nvSpPr>
        <p:spPr>
          <a:xfrm>
            <a:off x="0" y="685800"/>
            <a:ext cx="9144000" cy="579438"/>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50000"/>
              </a:spcBef>
              <a:buFontTx/>
              <a:buNone/>
            </a:pPr>
            <a:endParaRPr lang="vi-VN" altLang="vi-VN" dirty="0">
              <a:ea typeface="Arial" panose="020B0604020202020204" pitchFamily="34" charset="0"/>
            </a:endParaRPr>
          </a:p>
        </p:txBody>
      </p:sp>
      <p:pic>
        <p:nvPicPr>
          <p:cNvPr id="11267" name="Picture 1"/>
          <p:cNvPicPr>
            <a:picLocks noChangeAspect="1"/>
          </p:cNvPicPr>
          <p:nvPr/>
        </p:nvPicPr>
        <p:blipFill>
          <a:blip r:embed="rId2"/>
          <a:stretch>
            <a:fillRect/>
          </a:stretch>
        </p:blipFill>
        <p:spPr>
          <a:xfrm>
            <a:off x="3048000" y="381000"/>
            <a:ext cx="6096000" cy="6477000"/>
          </a:xfrm>
          <a:prstGeom prst="rect">
            <a:avLst/>
          </a:prstGeom>
          <a:noFill/>
          <a:ln w="9525">
            <a:noFill/>
          </a:ln>
        </p:spPr>
      </p:pic>
      <p:sp>
        <p:nvSpPr>
          <p:cNvPr id="20" name="Rectangle 19"/>
          <p:cNvSpPr/>
          <p:nvPr/>
        </p:nvSpPr>
        <p:spPr>
          <a:xfrm>
            <a:off x="47625" y="425450"/>
            <a:ext cx="3070225" cy="1385888"/>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just" eaLnBrk="1" hangingPunct="1">
              <a:spcBef>
                <a:spcPct val="50000"/>
              </a:spcBef>
              <a:buFontTx/>
              <a:buNone/>
            </a:pPr>
            <a:r>
              <a:rPr lang="en-US" altLang="vi-VN" sz="2800" b="1" dirty="0">
                <a:solidFill>
                  <a:srgbClr val="00B050"/>
                </a:solidFill>
                <a:cs typeface="Arial" panose="020B0604020202020204" pitchFamily="34" charset="0"/>
              </a:rPr>
              <a:t>Quan sát nhận xét đường bờ biển của châu Phi?</a:t>
            </a:r>
            <a:endParaRPr lang="en-US" altLang="vi-VN" sz="1800" b="1" dirty="0">
              <a:solidFill>
                <a:srgbClr val="00B050"/>
              </a:solidFill>
              <a:ea typeface="Arial" panose="020B0604020202020204" pitchFamily="34" charset="0"/>
            </a:endParaRPr>
          </a:p>
        </p:txBody>
      </p:sp>
      <p:sp>
        <p:nvSpPr>
          <p:cNvPr id="21" name="Rectangle 13"/>
          <p:cNvSpPr/>
          <p:nvPr/>
        </p:nvSpPr>
        <p:spPr>
          <a:xfrm>
            <a:off x="0" y="1752600"/>
            <a:ext cx="3111500" cy="1570038"/>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just" eaLnBrk="1" hangingPunct="1">
              <a:spcBef>
                <a:spcPct val="0"/>
              </a:spcBef>
              <a:buFontTx/>
              <a:buNone/>
            </a:pPr>
            <a:r>
              <a:rPr lang="en-US" altLang="vi-VN" b="1" dirty="0">
                <a:cs typeface="Arial" panose="020B0604020202020204" pitchFamily="34" charset="0"/>
                <a:sym typeface="Wingdings 3" panose="05040102010807070707" pitchFamily="18" charset="2"/>
              </a:rPr>
              <a:t> ít bị chia cắt, ít vịnh biển và bán đảo</a:t>
            </a:r>
            <a:endParaRPr lang="en-US" altLang="vi-VN" b="1" dirty="0">
              <a:ea typeface="Arial" panose="020B0604020202020204" pitchFamily="34" charset="0"/>
              <a:sym typeface="Wingdings 3" panose="05040102010807070707" pitchFamily="18" charset="2"/>
            </a:endParaRPr>
          </a:p>
        </p:txBody>
      </p:sp>
      <p:sp>
        <p:nvSpPr>
          <p:cNvPr id="2" name="Left-Right Arrow 1"/>
          <p:cNvSpPr/>
          <p:nvPr/>
        </p:nvSpPr>
        <p:spPr>
          <a:xfrm>
            <a:off x="3505200" y="2109788"/>
            <a:ext cx="3971925" cy="127000"/>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 name="Left-Right Arrow 2"/>
          <p:cNvSpPr/>
          <p:nvPr/>
        </p:nvSpPr>
        <p:spPr>
          <a:xfrm>
            <a:off x="5711825" y="4916488"/>
            <a:ext cx="1603375" cy="95250"/>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 name="TextBox 3"/>
          <p:cNvSpPr txBox="1"/>
          <p:nvPr/>
        </p:nvSpPr>
        <p:spPr>
          <a:xfrm>
            <a:off x="5105400" y="1752600"/>
            <a:ext cx="1171575" cy="369888"/>
          </a:xfrm>
          <a:prstGeom prst="rect">
            <a:avLst/>
          </a:prstGeom>
          <a:solidFill>
            <a:schemeClr val="bg1"/>
          </a:solid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ct val="0"/>
              </a:spcBef>
              <a:buFontTx/>
              <a:buNone/>
            </a:pPr>
            <a:r>
              <a:rPr lang="en-US" altLang="en-US" sz="1800" b="1" dirty="0">
                <a:latin typeface="Arial" panose="020B0604020202020204" pitchFamily="34" charset="0"/>
                <a:cs typeface="Arial" panose="020B0604020202020204" pitchFamily="34" charset="0"/>
              </a:rPr>
              <a:t>Bắc Phi</a:t>
            </a:r>
            <a:endParaRPr lang="en-US" altLang="en-US" sz="1800" b="1" dirty="0">
              <a:latin typeface="Arial" panose="020B0604020202020204" pitchFamily="34" charset="0"/>
              <a:ea typeface="Arial" panose="020B0604020202020204" pitchFamily="34" charset="0"/>
            </a:endParaRPr>
          </a:p>
        </p:txBody>
      </p:sp>
      <p:sp>
        <p:nvSpPr>
          <p:cNvPr id="27" name="TextBox 26"/>
          <p:cNvSpPr txBox="1"/>
          <p:nvPr/>
        </p:nvSpPr>
        <p:spPr>
          <a:xfrm>
            <a:off x="5927725" y="4478338"/>
            <a:ext cx="1171575" cy="369887"/>
          </a:xfrm>
          <a:prstGeom prst="rect">
            <a:avLst/>
          </a:prstGeom>
          <a:solidFill>
            <a:schemeClr val="bg1"/>
          </a:solid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ct val="0"/>
              </a:spcBef>
              <a:buFontTx/>
              <a:buNone/>
            </a:pPr>
            <a:r>
              <a:rPr lang="en-US" altLang="en-US" sz="1800" b="1" dirty="0">
                <a:latin typeface="Arial" panose="020B0604020202020204" pitchFamily="34" charset="0"/>
                <a:cs typeface="Arial" panose="020B0604020202020204" pitchFamily="34" charset="0"/>
              </a:rPr>
              <a:t>Nam Phi</a:t>
            </a:r>
            <a:endParaRPr lang="en-US" altLang="en-US" sz="1800" b="1" dirty="0">
              <a:latin typeface="Arial" panose="020B0604020202020204" pitchFamily="34" charset="0"/>
              <a:ea typeface="Arial" panose="020B0604020202020204" pitchFamily="34" charset="0"/>
            </a:endParaRPr>
          </a:p>
        </p:txBody>
      </p:sp>
      <p:sp>
        <p:nvSpPr>
          <p:cNvPr id="11274" name="TextBox 29"/>
          <p:cNvSpPr txBox="1"/>
          <p:nvPr/>
        </p:nvSpPr>
        <p:spPr>
          <a:xfrm>
            <a:off x="3117850" y="6456363"/>
            <a:ext cx="6026150" cy="369887"/>
          </a:xfrm>
          <a:prstGeom prst="rect">
            <a:avLst/>
          </a:prstGeom>
          <a:solidFill>
            <a:schemeClr val="bg1"/>
          </a:solid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a:spcBef>
                <a:spcPct val="0"/>
              </a:spcBef>
              <a:buFontTx/>
              <a:buNone/>
            </a:pPr>
            <a:r>
              <a:rPr lang="en-US" altLang="en-US" sz="1800" b="1" dirty="0">
                <a:latin typeface="Arial" panose="020B0604020202020204" pitchFamily="34" charset="0"/>
                <a:cs typeface="Arial" panose="020B0604020202020204" pitchFamily="34" charset="0"/>
              </a:rPr>
              <a:t>Lược đồ tự nhiên châu Phi (Nguồn: SGK Địa 7)</a:t>
            </a:r>
            <a:endParaRPr lang="en-US" altLang="en-US" sz="1800" b="1" dirty="0">
              <a:latin typeface="Arial" panose="020B0604020202020204" pitchFamily="34" charset="0"/>
              <a:ea typeface="Arial" panose="020B0604020202020204" pitchFamily="34" charset="0"/>
            </a:endParaRPr>
          </a:p>
        </p:txBody>
      </p:sp>
      <p:sp>
        <p:nvSpPr>
          <p:cNvPr id="11275" name="Text Box 8"/>
          <p:cNvSpPr txBox="1"/>
          <p:nvPr/>
        </p:nvSpPr>
        <p:spPr>
          <a:xfrm>
            <a:off x="-52387" y="-76200"/>
            <a:ext cx="4471987" cy="46196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spcBef>
                <a:spcPct val="0"/>
              </a:spcBef>
              <a:buFontTx/>
              <a:buNone/>
            </a:pPr>
            <a:r>
              <a:rPr lang="en-US" altLang="vi-VN" sz="2400" dirty="0">
                <a:solidFill>
                  <a:srgbClr val="FF0000"/>
                </a:solidFill>
                <a:latin typeface="Arial" panose="020B0604020202020204" pitchFamily="34" charset="0"/>
                <a:cs typeface="Arial" panose="020B0604020202020204" pitchFamily="34" charset="0"/>
              </a:rPr>
              <a:t>1. Vị trí địa lí</a:t>
            </a:r>
            <a:endParaRPr lang="en-US" altLang="vi-VN" sz="2400" u="sng" dirty="0">
              <a:solidFill>
                <a:srgbClr val="FF0000"/>
              </a:solidFill>
              <a:latin typeface="Arial" panose="020B0604020202020204" pitchFamily="34" charset="0"/>
              <a:ea typeface="Arial" panose="020B0604020202020204" pitchFamily="34" charset="0"/>
            </a:endParaRPr>
          </a:p>
        </p:txBody>
      </p:sp>
      <p:pic>
        <p:nvPicPr>
          <p:cNvPr id="11276" name="Picture 7" descr="P1010002"/>
          <p:cNvPicPr>
            <a:picLocks noChangeAspect="1"/>
          </p:cNvPicPr>
          <p:nvPr/>
        </p:nvPicPr>
        <p:blipFill>
          <a:blip r:embed="rId3"/>
          <a:srcRect t="88005" r="64246" b="6754"/>
          <a:stretch>
            <a:fillRect/>
          </a:stretch>
        </p:blipFill>
        <p:spPr>
          <a:xfrm>
            <a:off x="3232150" y="5848350"/>
            <a:ext cx="3136900" cy="554038"/>
          </a:xfrm>
          <a:prstGeom prst="rect">
            <a:avLst/>
          </a:prstGeom>
          <a:noFill/>
          <a:ln w="9525">
            <a:noFill/>
          </a:ln>
        </p:spPr>
      </p:pic>
    </p:spTree>
  </p:cSld>
  <p:clrMapOvr>
    <a:masterClrMapping/>
  </p:clrMapOvr>
  <p:transition spd="med">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 grpId="0" animBg="1"/>
      <p:bldP spid="3" grpId="0" animBg="1"/>
      <p:bldP spid="4" grpId="0" animBg="1"/>
      <p:bldP spid="27"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1783</Words>
  <Application>Microsoft Office PowerPoint</Application>
  <PresentationFormat>On-screen Show (4:3)</PresentationFormat>
  <Paragraphs>218</Paragraphs>
  <Slides>40</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40</vt:i4>
      </vt:variant>
    </vt:vector>
  </HeadingPairs>
  <TitlesOfParts>
    <vt:vector size="48" baseType="lpstr">
      <vt:lpstr>.VnTime</vt:lpstr>
      <vt:lpstr>.VnTimeH</vt:lpstr>
      <vt:lpstr>Arial</vt:lpstr>
      <vt:lpstr>Calibri</vt:lpstr>
      <vt:lpstr>Times New Roman</vt:lpstr>
      <vt:lpstr>VNI Times</vt:lpstr>
      <vt:lpstr>Wingdings 3</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PAC</dc:creator>
  <cp:lastModifiedBy>Windows 11</cp:lastModifiedBy>
  <cp:revision>182</cp:revision>
  <dcterms:created xsi:type="dcterms:W3CDTF">2013-12-01T12:17:27Z</dcterms:created>
  <dcterms:modified xsi:type="dcterms:W3CDTF">2024-12-25T11:17:55Z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527481F490EE4B819393786BD348F560_13</vt:lpwstr>
  </property>
  <property fmtid="{D5CDD505-2E9C-101B-9397-08002B2CF9AE}" pid="3" name="KSOProductBuildVer">
    <vt:lpwstr>1033-12.2.0.13110</vt:lpwstr>
  </property>
</Properties>
</file>