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6" r:id="rId1"/>
    <p:sldMasterId id="2147483780" r:id="rId2"/>
    <p:sldMasterId id="2147483792" r:id="rId3"/>
    <p:sldMasterId id="2147483805" r:id="rId4"/>
    <p:sldMasterId id="2147483818" r:id="rId5"/>
  </p:sldMasterIdLst>
  <p:notesMasterIdLst>
    <p:notesMasterId r:id="rId45"/>
  </p:notesMasterIdLst>
  <p:sldIdLst>
    <p:sldId id="261" r:id="rId6"/>
    <p:sldId id="6368" r:id="rId7"/>
    <p:sldId id="6373" r:id="rId8"/>
    <p:sldId id="286" r:id="rId9"/>
    <p:sldId id="288" r:id="rId10"/>
    <p:sldId id="287" r:id="rId11"/>
    <p:sldId id="291" r:id="rId12"/>
    <p:sldId id="6376" r:id="rId13"/>
    <p:sldId id="306" r:id="rId14"/>
    <p:sldId id="6372" r:id="rId15"/>
    <p:sldId id="304" r:id="rId16"/>
    <p:sldId id="297" r:id="rId17"/>
    <p:sldId id="302" r:id="rId18"/>
    <p:sldId id="6369" r:id="rId19"/>
    <p:sldId id="6370" r:id="rId20"/>
    <p:sldId id="312" r:id="rId21"/>
    <p:sldId id="266" r:id="rId22"/>
    <p:sldId id="6375" r:id="rId23"/>
    <p:sldId id="308" r:id="rId24"/>
    <p:sldId id="317" r:id="rId25"/>
    <p:sldId id="318" r:id="rId26"/>
    <p:sldId id="319" r:id="rId27"/>
    <p:sldId id="320" r:id="rId28"/>
    <p:sldId id="357" r:id="rId29"/>
    <p:sldId id="299" r:id="rId30"/>
    <p:sldId id="300" r:id="rId31"/>
    <p:sldId id="332" r:id="rId32"/>
    <p:sldId id="356" r:id="rId33"/>
    <p:sldId id="335" r:id="rId34"/>
    <p:sldId id="336" r:id="rId35"/>
    <p:sldId id="339" r:id="rId36"/>
    <p:sldId id="340" r:id="rId37"/>
    <p:sldId id="341" r:id="rId38"/>
    <p:sldId id="345" r:id="rId39"/>
    <p:sldId id="342" r:id="rId40"/>
    <p:sldId id="344" r:id="rId41"/>
    <p:sldId id="353" r:id="rId42"/>
    <p:sldId id="352" r:id="rId43"/>
    <p:sldId id="350"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3311"/>
    <a:srgbClr val="D9F1FD"/>
    <a:srgbClr val="08699F"/>
    <a:srgbClr val="99C3EE"/>
    <a:srgbClr val="98EFC7"/>
    <a:srgbClr val="FFEB89"/>
    <a:srgbClr val="FFAABE"/>
    <a:srgbClr val="96BB7D"/>
    <a:srgbClr val="194E48"/>
    <a:srgbClr val="6841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75" d="100"/>
          <a:sy n="75" d="100"/>
        </p:scale>
        <p:origin x="324" y="36"/>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viewProps" Target="viewProps.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theme" Target="theme/theme1.xml"/><Relationship Id="rId8" Type="http://schemas.openxmlformats.org/officeDocument/2006/relationships/slide" Target="slides/slide3.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presProps" Target="presProp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4923EB-392E-40AF-A502-FAF6751C94F4}" type="datetimeFigureOut">
              <a:rPr lang="en-US" smtClean="0"/>
              <a:t>12/7/2024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0415E94-F506-4F3D-96D4-076F97436ABB}" type="slidenum">
              <a:rPr lang="en-US" smtClean="0"/>
              <a:t>‹#›</a:t>
            </a:fld>
            <a:endParaRPr lang="en-US"/>
          </a:p>
        </p:txBody>
      </p:sp>
    </p:spTree>
    <p:extLst>
      <p:ext uri="{BB962C8B-B14F-4D97-AF65-F5344CB8AC3E}">
        <p14:creationId xmlns:p14="http://schemas.microsoft.com/office/powerpoint/2010/main" val="34575721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1"/>
        <p:cNvGrpSpPr/>
        <p:nvPr/>
      </p:nvGrpSpPr>
      <p:grpSpPr>
        <a:xfrm>
          <a:off x="0" y="0"/>
          <a:ext cx="0" cy="0"/>
          <a:chOff x="0" y="0"/>
          <a:chExt cx="0" cy="0"/>
        </a:xfrm>
      </p:grpSpPr>
      <p:sp>
        <p:nvSpPr>
          <p:cNvPr id="23832" name="Google Shape;23832;g1344e5f6a03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3" name="Google Shape;23833;g1344e5f6a03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6204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27049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08871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1"/>
        <p:cNvGrpSpPr/>
        <p:nvPr/>
      </p:nvGrpSpPr>
      <p:grpSpPr>
        <a:xfrm>
          <a:off x="0" y="0"/>
          <a:ext cx="0" cy="0"/>
          <a:chOff x="0" y="0"/>
          <a:chExt cx="0" cy="0"/>
        </a:xfrm>
      </p:grpSpPr>
      <p:sp>
        <p:nvSpPr>
          <p:cNvPr id="24662" name="Google Shape;24662;g13439ac0590_3_10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3" name="Google Shape;24663;g13439ac0590_3_10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01668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6"/>
        <p:cNvGrpSpPr/>
        <p:nvPr/>
      </p:nvGrpSpPr>
      <p:grpSpPr>
        <a:xfrm>
          <a:off x="0" y="0"/>
          <a:ext cx="0" cy="0"/>
          <a:chOff x="0" y="0"/>
          <a:chExt cx="0" cy="0"/>
        </a:xfrm>
      </p:grpSpPr>
      <p:sp>
        <p:nvSpPr>
          <p:cNvPr id="24547" name="Google Shape;24547;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8" name="Google Shape;24548;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42910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efa5cab20f_0_1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efa5cab20f_0_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76822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6298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5734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7"/>
        <p:cNvGrpSpPr/>
        <p:nvPr/>
      </p:nvGrpSpPr>
      <p:grpSpPr>
        <a:xfrm>
          <a:off x="0" y="0"/>
          <a:ext cx="0" cy="0"/>
          <a:chOff x="0" y="0"/>
          <a:chExt cx="0" cy="0"/>
        </a:xfrm>
      </p:grpSpPr>
      <p:sp>
        <p:nvSpPr>
          <p:cNvPr id="24828" name="Google Shape;24828;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9" name="Google Shape;24829;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99638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90"/>
        <p:cNvGrpSpPr/>
        <p:nvPr/>
      </p:nvGrpSpPr>
      <p:grpSpPr>
        <a:xfrm>
          <a:off x="0" y="0"/>
          <a:ext cx="0" cy="0"/>
          <a:chOff x="0" y="0"/>
          <a:chExt cx="0" cy="0"/>
        </a:xfrm>
      </p:grpSpPr>
      <p:sp>
        <p:nvSpPr>
          <p:cNvPr id="24491" name="Google Shape;24491;gd1bf8d60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2" name="Google Shape;24492;gd1bf8d60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85558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0"/>
            <a:ext cx="12205600" cy="7066400"/>
            <a:chOff x="0" y="0"/>
            <a:chExt cx="9154200" cy="5299800"/>
          </a:xfrm>
        </p:grpSpPr>
        <p:sp>
          <p:nvSpPr>
            <p:cNvPr id="10" name="Google Shape;10;p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2"/>
          <p:cNvSpPr txBox="1">
            <a:spLocks noGrp="1"/>
          </p:cNvSpPr>
          <p:nvPr>
            <p:ph type="ctrTitle"/>
          </p:nvPr>
        </p:nvSpPr>
        <p:spPr>
          <a:xfrm>
            <a:off x="1808300" y="1070500"/>
            <a:ext cx="8575600" cy="19096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11333"/>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847" name="Google Shape;847;p2"/>
          <p:cNvSpPr txBox="1">
            <a:spLocks noGrp="1"/>
          </p:cNvSpPr>
          <p:nvPr>
            <p:ph type="subTitle" idx="1"/>
          </p:nvPr>
        </p:nvSpPr>
        <p:spPr>
          <a:xfrm rot="135646">
            <a:off x="2628131" y="4634565"/>
            <a:ext cx="6935799" cy="634500"/>
          </a:xfrm>
          <a:prstGeom prst="rect">
            <a:avLst/>
          </a:prstGeom>
          <a:solidFill>
            <a:schemeClr val="lt2"/>
          </a:solidFill>
          <a:effectLst>
            <a:outerShdw dist="66675" dir="2820000" algn="bl" rotWithShape="0">
              <a:schemeClr val="dk1">
                <a:alpha val="12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atin typeface="Fira Code"/>
                <a:ea typeface="Fira Code"/>
                <a:cs typeface="Fira Code"/>
                <a:sym typeface="Fira Cod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833668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0171"/>
        <p:cNvGrpSpPr/>
        <p:nvPr/>
      </p:nvGrpSpPr>
      <p:grpSpPr>
        <a:xfrm>
          <a:off x="0" y="0"/>
          <a:ext cx="0" cy="0"/>
          <a:chOff x="0" y="0"/>
          <a:chExt cx="0" cy="0"/>
        </a:xfrm>
      </p:grpSpPr>
      <p:grpSp>
        <p:nvGrpSpPr>
          <p:cNvPr id="10172" name="Google Shape;10172;p16"/>
          <p:cNvGrpSpPr/>
          <p:nvPr/>
        </p:nvGrpSpPr>
        <p:grpSpPr>
          <a:xfrm>
            <a:off x="0" y="0"/>
            <a:ext cx="12205600" cy="7066400"/>
            <a:chOff x="0" y="0"/>
            <a:chExt cx="9154200" cy="5299800"/>
          </a:xfrm>
        </p:grpSpPr>
        <p:sp>
          <p:nvSpPr>
            <p:cNvPr id="10173" name="Google Shape;10173;p1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1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1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1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1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1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1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1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9" name="Google Shape;1100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010" name="Google Shape;11010;p16"/>
          <p:cNvSpPr/>
          <p:nvPr/>
        </p:nvSpPr>
        <p:spPr>
          <a:xfrm rot="-4021071" flipH="1">
            <a:off x="11638818" y="539220"/>
            <a:ext cx="97325" cy="194651"/>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rot="3433345" flipH="1">
            <a:off x="11474029" y="1546036"/>
            <a:ext cx="97528" cy="1944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rot="3433345" flipH="1">
            <a:off x="10864063" y="1006903"/>
            <a:ext cx="97528" cy="1944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rot="-6345070" flipH="1">
            <a:off x="1450337" y="5748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rot="-9002992" flipH="1">
            <a:off x="593955" y="63081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rot="-469745" flipH="1">
            <a:off x="664554" y="53958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880671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016"/>
        <p:cNvGrpSpPr/>
        <p:nvPr/>
      </p:nvGrpSpPr>
      <p:grpSpPr>
        <a:xfrm>
          <a:off x="0" y="0"/>
          <a:ext cx="0" cy="0"/>
          <a:chOff x="0" y="0"/>
          <a:chExt cx="0" cy="0"/>
        </a:xfrm>
      </p:grpSpPr>
      <p:grpSp>
        <p:nvGrpSpPr>
          <p:cNvPr id="11017" name="Google Shape;11017;p17"/>
          <p:cNvGrpSpPr/>
          <p:nvPr/>
        </p:nvGrpSpPr>
        <p:grpSpPr>
          <a:xfrm>
            <a:off x="0" y="0"/>
            <a:ext cx="12205600" cy="7066400"/>
            <a:chOff x="0" y="0"/>
            <a:chExt cx="9154200" cy="5299800"/>
          </a:xfrm>
        </p:grpSpPr>
        <p:sp>
          <p:nvSpPr>
            <p:cNvPr id="11018" name="Google Shape;11018;p1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1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1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1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1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1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1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1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1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1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1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1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1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54" name="Google Shape;11854;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855" name="Google Shape;11855;p17"/>
          <p:cNvSpPr/>
          <p:nvPr/>
        </p:nvSpPr>
        <p:spPr>
          <a:xfrm rot="-9002992" flipH="1">
            <a:off x="441788" y="454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rot="-469745" flipH="1">
            <a:off x="963721" y="877654"/>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rot="-4888154" flipH="1">
            <a:off x="11581873" y="1642528"/>
            <a:ext cx="97073" cy="1944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rot="-9002992" flipH="1">
            <a:off x="11509321" y="62193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rot="-469745" flipH="1">
            <a:off x="11024587" y="1156254"/>
            <a:ext cx="96903" cy="194996"/>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rot="-6345070" flipH="1">
            <a:off x="505003" y="1495817"/>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146326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2706"/>
        <p:cNvGrpSpPr/>
        <p:nvPr/>
      </p:nvGrpSpPr>
      <p:grpSpPr>
        <a:xfrm>
          <a:off x="0" y="0"/>
          <a:ext cx="0" cy="0"/>
          <a:chOff x="0" y="0"/>
          <a:chExt cx="0" cy="0"/>
        </a:xfrm>
      </p:grpSpPr>
      <p:grpSp>
        <p:nvGrpSpPr>
          <p:cNvPr id="12707" name="Google Shape;12707;p19"/>
          <p:cNvGrpSpPr/>
          <p:nvPr/>
        </p:nvGrpSpPr>
        <p:grpSpPr>
          <a:xfrm>
            <a:off x="0" y="0"/>
            <a:ext cx="12205600" cy="7066400"/>
            <a:chOff x="0" y="0"/>
            <a:chExt cx="9154200" cy="5299800"/>
          </a:xfrm>
        </p:grpSpPr>
        <p:sp>
          <p:nvSpPr>
            <p:cNvPr id="12708" name="Google Shape;12708;p1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1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1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1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1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1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1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1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44" name="Google Shape;1354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5" name="Google Shape;13545;p19"/>
          <p:cNvSpPr txBox="1">
            <a:spLocks noGrp="1"/>
          </p:cNvSpPr>
          <p:nvPr>
            <p:ph type="title" idx="2"/>
          </p:nvPr>
        </p:nvSpPr>
        <p:spPr>
          <a:xfrm rot="419">
            <a:off x="2977255" y="4273112"/>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6" name="Google Shape;13546;p19"/>
          <p:cNvSpPr txBox="1">
            <a:spLocks noGrp="1"/>
          </p:cNvSpPr>
          <p:nvPr>
            <p:ph type="title" idx="3"/>
          </p:nvPr>
        </p:nvSpPr>
        <p:spPr>
          <a:xfrm rot="-628">
            <a:off x="3716571" y="2017019"/>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7" name="Google Shape;13547;p19"/>
          <p:cNvSpPr txBox="1">
            <a:spLocks noGrp="1"/>
          </p:cNvSpPr>
          <p:nvPr>
            <p:ph type="subTitle" idx="1"/>
          </p:nvPr>
        </p:nvSpPr>
        <p:spPr>
          <a:xfrm rot="-209">
            <a:off x="3716571" y="2763025"/>
            <a:ext cx="6566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8" name="Google Shape;13548;p19"/>
          <p:cNvSpPr txBox="1">
            <a:spLocks noGrp="1"/>
          </p:cNvSpPr>
          <p:nvPr>
            <p:ph type="subTitle" idx="4"/>
          </p:nvPr>
        </p:nvSpPr>
        <p:spPr>
          <a:xfrm rot="1885">
            <a:off x="2977256" y="5020505"/>
            <a:ext cx="6566401" cy="8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9" name="Google Shape;13549;p19"/>
          <p:cNvSpPr/>
          <p:nvPr/>
        </p:nvSpPr>
        <p:spPr>
          <a:xfrm rot="-6345070" flipH="1">
            <a:off x="11242470" y="45550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rot="-9002992" flipH="1">
            <a:off x="10712221" y="53507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rot="-9002992" flipH="1">
            <a:off x="11440021" y="6098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rot="-6345070" flipH="1">
            <a:off x="510170" y="622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rot="-9002992" flipH="1">
            <a:off x="1215321" y="13503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rot="-469745" flipH="1">
            <a:off x="1868887" y="667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rot="-9002992" flipH="1">
            <a:off x="811888" y="23015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287399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408"/>
        <p:cNvGrpSpPr/>
        <p:nvPr/>
      </p:nvGrpSpPr>
      <p:grpSpPr>
        <a:xfrm>
          <a:off x="0" y="0"/>
          <a:ext cx="0" cy="0"/>
          <a:chOff x="0" y="0"/>
          <a:chExt cx="0" cy="0"/>
        </a:xfrm>
      </p:grpSpPr>
      <p:grpSp>
        <p:nvGrpSpPr>
          <p:cNvPr id="14409" name="Google Shape;14409;p21"/>
          <p:cNvGrpSpPr/>
          <p:nvPr/>
        </p:nvGrpSpPr>
        <p:grpSpPr>
          <a:xfrm>
            <a:off x="0" y="0"/>
            <a:ext cx="12205600" cy="7066400"/>
            <a:chOff x="0" y="0"/>
            <a:chExt cx="9154200" cy="5299800"/>
          </a:xfrm>
        </p:grpSpPr>
        <p:sp>
          <p:nvSpPr>
            <p:cNvPr id="14410" name="Google Shape;14410;p2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2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2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2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2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2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2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2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2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2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2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2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2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2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2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2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2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2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2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2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46" name="Google Shape;15246;p21"/>
          <p:cNvSpPr txBox="1">
            <a:spLocks noGrp="1"/>
          </p:cNvSpPr>
          <p:nvPr>
            <p:ph type="title"/>
          </p:nvPr>
        </p:nvSpPr>
        <p:spPr>
          <a:xfrm rot="-321">
            <a:off x="3250337" y="1625645"/>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7" name="Google Shape;15247;p21"/>
          <p:cNvSpPr txBox="1">
            <a:spLocks noGrp="1"/>
          </p:cNvSpPr>
          <p:nvPr>
            <p:ph type="subTitle" idx="1"/>
          </p:nvPr>
        </p:nvSpPr>
        <p:spPr>
          <a:xfrm rot="321">
            <a:off x="3250345" y="2164691"/>
            <a:ext cx="4284400" cy="90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8" name="Google Shape;15248;p21"/>
          <p:cNvSpPr txBox="1">
            <a:spLocks noGrp="1"/>
          </p:cNvSpPr>
          <p:nvPr>
            <p:ph type="title" idx="2"/>
          </p:nvPr>
        </p:nvSpPr>
        <p:spPr>
          <a:xfrm rot="-963">
            <a:off x="4675671" y="3145897"/>
            <a:ext cx="4284000" cy="52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9" name="Google Shape;15249;p21"/>
          <p:cNvSpPr txBox="1">
            <a:spLocks noGrp="1"/>
          </p:cNvSpPr>
          <p:nvPr>
            <p:ph type="subTitle" idx="3"/>
          </p:nvPr>
        </p:nvSpPr>
        <p:spPr>
          <a:xfrm rot="1284">
            <a:off x="4675664" y="3664216"/>
            <a:ext cx="4284000" cy="9356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0" name="Google Shape;15250;p21"/>
          <p:cNvSpPr txBox="1">
            <a:spLocks noGrp="1"/>
          </p:cNvSpPr>
          <p:nvPr>
            <p:ph type="title" idx="4"/>
          </p:nvPr>
        </p:nvSpPr>
        <p:spPr>
          <a:xfrm rot="-321">
            <a:off x="3250337" y="4665349"/>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51" name="Google Shape;15251;p21"/>
          <p:cNvSpPr txBox="1">
            <a:spLocks noGrp="1"/>
          </p:cNvSpPr>
          <p:nvPr>
            <p:ph type="subTitle" idx="5"/>
          </p:nvPr>
        </p:nvSpPr>
        <p:spPr>
          <a:xfrm rot="321">
            <a:off x="3250347" y="5190940"/>
            <a:ext cx="4284400" cy="92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2" name="Google Shape;15252;p21"/>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53" name="Google Shape;15253;p21"/>
          <p:cNvSpPr/>
          <p:nvPr/>
        </p:nvSpPr>
        <p:spPr>
          <a:xfrm rot="-7197008">
            <a:off x="11192555" y="5386389"/>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4" name="Google Shape;15254;p21"/>
          <p:cNvSpPr/>
          <p:nvPr/>
        </p:nvSpPr>
        <p:spPr>
          <a:xfrm rot="9002992">
            <a:off x="10691647" y="6214265"/>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5" name="Google Shape;15255;p21"/>
          <p:cNvSpPr/>
          <p:nvPr/>
        </p:nvSpPr>
        <p:spPr>
          <a:xfrm rot="6345070">
            <a:off x="11648094" y="6047466"/>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6" name="Google Shape;15256;p21"/>
          <p:cNvSpPr/>
          <p:nvPr/>
        </p:nvSpPr>
        <p:spPr>
          <a:xfrm rot="1765330">
            <a:off x="11648270" y="4605305"/>
            <a:ext cx="96897" cy="194688"/>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7" name="Google Shape;15257;p21"/>
          <p:cNvSpPr/>
          <p:nvPr/>
        </p:nvSpPr>
        <p:spPr>
          <a:xfrm rot="9002992">
            <a:off x="763047" y="1620198"/>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8" name="Google Shape;15258;p21"/>
          <p:cNvSpPr/>
          <p:nvPr/>
        </p:nvSpPr>
        <p:spPr>
          <a:xfrm rot="6345070">
            <a:off x="1522194" y="79273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9" name="Google Shape;15259;p21"/>
          <p:cNvSpPr/>
          <p:nvPr/>
        </p:nvSpPr>
        <p:spPr>
          <a:xfrm rot="2449878">
            <a:off x="752691" y="760839"/>
            <a:ext cx="97272" cy="19476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640739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60"/>
        <p:cNvGrpSpPr/>
        <p:nvPr/>
      </p:nvGrpSpPr>
      <p:grpSpPr>
        <a:xfrm>
          <a:off x="0" y="0"/>
          <a:ext cx="0" cy="0"/>
          <a:chOff x="0" y="0"/>
          <a:chExt cx="0" cy="0"/>
        </a:xfrm>
      </p:grpSpPr>
      <p:grpSp>
        <p:nvGrpSpPr>
          <p:cNvPr id="15261" name="Google Shape;15261;p22"/>
          <p:cNvGrpSpPr/>
          <p:nvPr/>
        </p:nvGrpSpPr>
        <p:grpSpPr>
          <a:xfrm>
            <a:off x="0" y="0"/>
            <a:ext cx="12205600" cy="7066400"/>
            <a:chOff x="0" y="0"/>
            <a:chExt cx="9154200" cy="5299800"/>
          </a:xfrm>
        </p:grpSpPr>
        <p:sp>
          <p:nvSpPr>
            <p:cNvPr id="15262" name="Google Shape;15262;p2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2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2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2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2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2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2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2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2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2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2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2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2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98" name="Google Shape;1609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099" name="Google Shape;16099;p22"/>
          <p:cNvSpPr txBox="1">
            <a:spLocks noGrp="1"/>
          </p:cNvSpPr>
          <p:nvPr>
            <p:ph type="title" idx="2"/>
          </p:nvPr>
        </p:nvSpPr>
        <p:spPr>
          <a:xfrm rot="-1564">
            <a:off x="3080493" y="1670564"/>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0" name="Google Shape;16100;p22"/>
          <p:cNvSpPr txBox="1">
            <a:spLocks noGrp="1"/>
          </p:cNvSpPr>
          <p:nvPr>
            <p:ph type="subTitle" idx="1"/>
          </p:nvPr>
        </p:nvSpPr>
        <p:spPr>
          <a:xfrm>
            <a:off x="3080493" y="2319059"/>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1" name="Google Shape;16101;p22"/>
          <p:cNvSpPr txBox="1">
            <a:spLocks noGrp="1"/>
          </p:cNvSpPr>
          <p:nvPr>
            <p:ph type="title" idx="3"/>
          </p:nvPr>
        </p:nvSpPr>
        <p:spPr>
          <a:xfrm rot="1043">
            <a:off x="7677072" y="1670357"/>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2" name="Google Shape;16102;p22"/>
          <p:cNvSpPr txBox="1">
            <a:spLocks noGrp="1"/>
          </p:cNvSpPr>
          <p:nvPr>
            <p:ph type="subTitle" idx="4"/>
          </p:nvPr>
        </p:nvSpPr>
        <p:spPr>
          <a:xfrm rot="-521">
            <a:off x="7677072" y="231949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3" name="Google Shape;16103;p22"/>
          <p:cNvSpPr txBox="1">
            <a:spLocks noGrp="1"/>
          </p:cNvSpPr>
          <p:nvPr>
            <p:ph type="title" idx="5"/>
          </p:nvPr>
        </p:nvSpPr>
        <p:spPr>
          <a:xfrm rot="-521">
            <a:off x="3080493" y="39319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4" name="Google Shape;16104;p22"/>
          <p:cNvSpPr txBox="1">
            <a:spLocks noGrp="1"/>
          </p:cNvSpPr>
          <p:nvPr>
            <p:ph type="subTitle" idx="6"/>
          </p:nvPr>
        </p:nvSpPr>
        <p:spPr>
          <a:xfrm rot="-1564">
            <a:off x="3080493" y="45812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5" name="Google Shape;16105;p22"/>
          <p:cNvSpPr txBox="1">
            <a:spLocks noGrp="1"/>
          </p:cNvSpPr>
          <p:nvPr>
            <p:ph type="title" idx="7"/>
          </p:nvPr>
        </p:nvSpPr>
        <p:spPr>
          <a:xfrm rot="1043">
            <a:off x="7677072" y="39321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6" name="Google Shape;16106;p22"/>
          <p:cNvSpPr txBox="1">
            <a:spLocks noGrp="1"/>
          </p:cNvSpPr>
          <p:nvPr>
            <p:ph type="subTitle" idx="8"/>
          </p:nvPr>
        </p:nvSpPr>
        <p:spPr>
          <a:xfrm rot="1043">
            <a:off x="7677072" y="45810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7" name="Google Shape;16107;p22"/>
          <p:cNvSpPr/>
          <p:nvPr/>
        </p:nvSpPr>
        <p:spPr>
          <a:xfrm rot="-6345070" flipH="1">
            <a:off x="639637" y="6047450"/>
            <a:ext cx="97252" cy="194612"/>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8" name="Google Shape;16108;p22"/>
          <p:cNvSpPr/>
          <p:nvPr/>
        </p:nvSpPr>
        <p:spPr>
          <a:xfrm rot="-9002992" flipH="1">
            <a:off x="1536088"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9" name="Google Shape;16109;p22"/>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0" name="Google Shape;16110;p22"/>
          <p:cNvSpPr/>
          <p:nvPr/>
        </p:nvSpPr>
        <p:spPr>
          <a:xfrm rot="-6345070" flipH="1">
            <a:off x="10996737" y="55768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1" name="Google Shape;16111;p22"/>
          <p:cNvSpPr/>
          <p:nvPr/>
        </p:nvSpPr>
        <p:spPr>
          <a:xfrm rot="-9002992" flipH="1">
            <a:off x="11759055"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2" name="Google Shape;16112;p22"/>
          <p:cNvSpPr/>
          <p:nvPr/>
        </p:nvSpPr>
        <p:spPr>
          <a:xfrm rot="-9002992" flipH="1">
            <a:off x="11577855" y="196871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3" name="Google Shape;16113;p22"/>
          <p:cNvSpPr/>
          <p:nvPr/>
        </p:nvSpPr>
        <p:spPr>
          <a:xfrm rot="-6345070" flipH="1">
            <a:off x="11380303"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4" name="Google Shape;16114;p22"/>
          <p:cNvSpPr/>
          <p:nvPr/>
        </p:nvSpPr>
        <p:spPr>
          <a:xfrm rot="7197008" flipH="1">
            <a:off x="10228580"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991158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115"/>
        <p:cNvGrpSpPr/>
        <p:nvPr/>
      </p:nvGrpSpPr>
      <p:grpSpPr>
        <a:xfrm>
          <a:off x="0" y="0"/>
          <a:ext cx="0" cy="0"/>
          <a:chOff x="0" y="0"/>
          <a:chExt cx="0" cy="0"/>
        </a:xfrm>
      </p:grpSpPr>
      <p:grpSp>
        <p:nvGrpSpPr>
          <p:cNvPr id="16116" name="Google Shape;16116;p23"/>
          <p:cNvGrpSpPr/>
          <p:nvPr/>
        </p:nvGrpSpPr>
        <p:grpSpPr>
          <a:xfrm>
            <a:off x="0" y="0"/>
            <a:ext cx="12205600" cy="7066400"/>
            <a:chOff x="0" y="0"/>
            <a:chExt cx="9154200" cy="5299800"/>
          </a:xfrm>
        </p:grpSpPr>
        <p:sp>
          <p:nvSpPr>
            <p:cNvPr id="16117" name="Google Shape;16117;p2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2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2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2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2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2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2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2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53" name="Google Shape;16953;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54" name="Google Shape;16954;p23"/>
          <p:cNvSpPr txBox="1">
            <a:spLocks noGrp="1"/>
          </p:cNvSpPr>
          <p:nvPr>
            <p:ph type="title" idx="2"/>
          </p:nvPr>
        </p:nvSpPr>
        <p:spPr>
          <a:xfrm>
            <a:off x="1468233"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5" name="Google Shape;16955;p23"/>
          <p:cNvSpPr txBox="1">
            <a:spLocks noGrp="1"/>
          </p:cNvSpPr>
          <p:nvPr>
            <p:ph type="subTitle" idx="1"/>
          </p:nvPr>
        </p:nvSpPr>
        <p:spPr>
          <a:xfrm>
            <a:off x="14682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6" name="Google Shape;16956;p23"/>
          <p:cNvSpPr txBox="1">
            <a:spLocks noGrp="1"/>
          </p:cNvSpPr>
          <p:nvPr>
            <p:ph type="title" idx="3"/>
          </p:nvPr>
        </p:nvSpPr>
        <p:spPr>
          <a:xfrm>
            <a:off x="4771931"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7" name="Google Shape;16957;p23"/>
          <p:cNvSpPr txBox="1">
            <a:spLocks noGrp="1"/>
          </p:cNvSpPr>
          <p:nvPr>
            <p:ph type="subTitle" idx="4"/>
          </p:nvPr>
        </p:nvSpPr>
        <p:spPr>
          <a:xfrm>
            <a:off x="4771929"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8" name="Google Shape;16958;p23"/>
          <p:cNvSpPr txBox="1">
            <a:spLocks noGrp="1"/>
          </p:cNvSpPr>
          <p:nvPr>
            <p:ph type="title" idx="5"/>
          </p:nvPr>
        </p:nvSpPr>
        <p:spPr>
          <a:xfrm>
            <a:off x="1468233"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9" name="Google Shape;16959;p23"/>
          <p:cNvSpPr txBox="1">
            <a:spLocks noGrp="1"/>
          </p:cNvSpPr>
          <p:nvPr>
            <p:ph type="subTitle" idx="6"/>
          </p:nvPr>
        </p:nvSpPr>
        <p:spPr>
          <a:xfrm>
            <a:off x="14682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0" name="Google Shape;16960;p23"/>
          <p:cNvSpPr txBox="1">
            <a:spLocks noGrp="1"/>
          </p:cNvSpPr>
          <p:nvPr>
            <p:ph type="title" idx="7"/>
          </p:nvPr>
        </p:nvSpPr>
        <p:spPr>
          <a:xfrm>
            <a:off x="4771931"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1" name="Google Shape;16961;p23"/>
          <p:cNvSpPr txBox="1">
            <a:spLocks noGrp="1"/>
          </p:cNvSpPr>
          <p:nvPr>
            <p:ph type="subTitle" idx="8"/>
          </p:nvPr>
        </p:nvSpPr>
        <p:spPr>
          <a:xfrm>
            <a:off x="4771929"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23"/>
          <p:cNvSpPr txBox="1">
            <a:spLocks noGrp="1"/>
          </p:cNvSpPr>
          <p:nvPr>
            <p:ph type="title" idx="9"/>
          </p:nvPr>
        </p:nvSpPr>
        <p:spPr>
          <a:xfrm>
            <a:off x="8075636"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3" name="Google Shape;16963;p23"/>
          <p:cNvSpPr txBox="1">
            <a:spLocks noGrp="1"/>
          </p:cNvSpPr>
          <p:nvPr>
            <p:ph type="subTitle" idx="13"/>
          </p:nvPr>
        </p:nvSpPr>
        <p:spPr>
          <a:xfrm>
            <a:off x="80756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23"/>
          <p:cNvSpPr txBox="1">
            <a:spLocks noGrp="1"/>
          </p:cNvSpPr>
          <p:nvPr>
            <p:ph type="title" idx="14"/>
          </p:nvPr>
        </p:nvSpPr>
        <p:spPr>
          <a:xfrm>
            <a:off x="8075636"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5" name="Google Shape;16965;p23"/>
          <p:cNvSpPr txBox="1">
            <a:spLocks noGrp="1"/>
          </p:cNvSpPr>
          <p:nvPr>
            <p:ph type="subTitle" idx="15"/>
          </p:nvPr>
        </p:nvSpPr>
        <p:spPr>
          <a:xfrm>
            <a:off x="80756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23"/>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7" name="Google Shape;16967;p23"/>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8" name="Google Shape;16968;p23"/>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9" name="Google Shape;16969;p23"/>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0" name="Google Shape;16970;p23"/>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1" name="Google Shape;16971;p23"/>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965793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972"/>
        <p:cNvGrpSpPr/>
        <p:nvPr/>
      </p:nvGrpSpPr>
      <p:grpSpPr>
        <a:xfrm>
          <a:off x="0" y="0"/>
          <a:ext cx="0" cy="0"/>
          <a:chOff x="0" y="0"/>
          <a:chExt cx="0" cy="0"/>
        </a:xfrm>
      </p:grpSpPr>
      <p:grpSp>
        <p:nvGrpSpPr>
          <p:cNvPr id="16973" name="Google Shape;16973;p24"/>
          <p:cNvGrpSpPr/>
          <p:nvPr/>
        </p:nvGrpSpPr>
        <p:grpSpPr>
          <a:xfrm>
            <a:off x="0" y="0"/>
            <a:ext cx="12205600" cy="7066400"/>
            <a:chOff x="0" y="0"/>
            <a:chExt cx="9154200" cy="5299800"/>
          </a:xfrm>
        </p:grpSpPr>
        <p:sp>
          <p:nvSpPr>
            <p:cNvPr id="16974" name="Google Shape;16974;p2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2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2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2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2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2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2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2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2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2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2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2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2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2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2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2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2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2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2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2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2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2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2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2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2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2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2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2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2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2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2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2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2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2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2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2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2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2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2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2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2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2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2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2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2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2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2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2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2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2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2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2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2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2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2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2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2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2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2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2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2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2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2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2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2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2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2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2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2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2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2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2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2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2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2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2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2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2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2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2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2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2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2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2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2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2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2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2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2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2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2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2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2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2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2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2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2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2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2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2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2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2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2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2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2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2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2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2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2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2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2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2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2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2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2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2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2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2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2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2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2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2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2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2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2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2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2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2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2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2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2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2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2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2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2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2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2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2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2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2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2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2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2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2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2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2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2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2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2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2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2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2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2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2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2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2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2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2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2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2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2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2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2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2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2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2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2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2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2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2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2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2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2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2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2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2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2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2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2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2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2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2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2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2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2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2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2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2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2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2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2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2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2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2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2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2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2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2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2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2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2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2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2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2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2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2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2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2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2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2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2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2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2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2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2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2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2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2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2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2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2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2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2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2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2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2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2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2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2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2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2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2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2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2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2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2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2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2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2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2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2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2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2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2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2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2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2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2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2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2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2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2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2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2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2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2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2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2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2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2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2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2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2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2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2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2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2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2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2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2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2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2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2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2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2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2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2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2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2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2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2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2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2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2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2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2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2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2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2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2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2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2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2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2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2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2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2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2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2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2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2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2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2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2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2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2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2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2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2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2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2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2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2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2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2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2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2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2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2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2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2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2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2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2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2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2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2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2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2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2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2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2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2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2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2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2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2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2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2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2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2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2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2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2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2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2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2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2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2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10" name="Google Shape;17810;p24"/>
          <p:cNvSpPr txBox="1">
            <a:spLocks noGrp="1"/>
          </p:cNvSpPr>
          <p:nvPr>
            <p:ph type="title"/>
          </p:nvPr>
        </p:nvSpPr>
        <p:spPr>
          <a:xfrm rot="-188962">
            <a:off x="951030" y="2435292"/>
            <a:ext cx="5467859" cy="1650899"/>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11" name="Google Shape;17811;p24"/>
          <p:cNvSpPr txBox="1">
            <a:spLocks noGrp="1"/>
          </p:cNvSpPr>
          <p:nvPr>
            <p:ph type="subTitle" idx="1"/>
          </p:nvPr>
        </p:nvSpPr>
        <p:spPr>
          <a:xfrm rot="-128883">
            <a:off x="1827982" y="4278413"/>
            <a:ext cx="3713809" cy="1717208"/>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2" name="Google Shape;17812;p24"/>
          <p:cNvSpPr/>
          <p:nvPr/>
        </p:nvSpPr>
        <p:spPr>
          <a:xfrm rot="-6345070" flipH="1">
            <a:off x="1430703" y="6336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3" name="Google Shape;17813;p24"/>
          <p:cNvSpPr/>
          <p:nvPr/>
        </p:nvSpPr>
        <p:spPr>
          <a:xfrm rot="-9002992" flipH="1">
            <a:off x="647655" y="58266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4" name="Google Shape;17814;p24"/>
          <p:cNvSpPr/>
          <p:nvPr/>
        </p:nvSpPr>
        <p:spPr>
          <a:xfrm rot="-469745" flipH="1">
            <a:off x="1262887" y="51246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5" name="Google Shape;17815;p24"/>
          <p:cNvSpPr/>
          <p:nvPr/>
        </p:nvSpPr>
        <p:spPr>
          <a:xfrm rot="-469745" flipH="1">
            <a:off x="11604954" y="415421"/>
            <a:ext cx="96903" cy="194996"/>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01464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816"/>
        <p:cNvGrpSpPr/>
        <p:nvPr/>
      </p:nvGrpSpPr>
      <p:grpSpPr>
        <a:xfrm>
          <a:off x="0" y="0"/>
          <a:ext cx="0" cy="0"/>
          <a:chOff x="0" y="0"/>
          <a:chExt cx="0" cy="0"/>
        </a:xfrm>
      </p:grpSpPr>
      <p:grpSp>
        <p:nvGrpSpPr>
          <p:cNvPr id="17817" name="Google Shape;17817;p25"/>
          <p:cNvGrpSpPr/>
          <p:nvPr/>
        </p:nvGrpSpPr>
        <p:grpSpPr>
          <a:xfrm>
            <a:off x="0" y="0"/>
            <a:ext cx="12205600" cy="7066400"/>
            <a:chOff x="0" y="0"/>
            <a:chExt cx="9154200" cy="5299800"/>
          </a:xfrm>
        </p:grpSpPr>
        <p:sp>
          <p:nvSpPr>
            <p:cNvPr id="17818" name="Google Shape;17818;p2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2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2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2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2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2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2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2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2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2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2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2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2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2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2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2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2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2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2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2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2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2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2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2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2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2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2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2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2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2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2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2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2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2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2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2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2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2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2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2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2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2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2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2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2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2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2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2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2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2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2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2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2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2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2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2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2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2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2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2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2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2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2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2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2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2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2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2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2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2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2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2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2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2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2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2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2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2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2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2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2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2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2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2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2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2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2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2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2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2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2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2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2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2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2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2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2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2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2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2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8" name="Google Shape;17918;p2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9" name="Google Shape;17919;p2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0" name="Google Shape;17920;p2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2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2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2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2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2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2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2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8" name="Google Shape;17928;p2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9" name="Google Shape;17929;p2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2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2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2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3" name="Google Shape;17933;p2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4" name="Google Shape;17934;p2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5" name="Google Shape;17935;p2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6" name="Google Shape;17936;p2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2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2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2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0" name="Google Shape;17940;p2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1" name="Google Shape;17941;p2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2" name="Google Shape;17942;p2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2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2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2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6" name="Google Shape;17946;p2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7" name="Google Shape;17947;p2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8" name="Google Shape;17948;p2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9" name="Google Shape;17949;p2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2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2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2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3" name="Google Shape;17953;p2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4" name="Google Shape;17954;p2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5" name="Google Shape;17955;p2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2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2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2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2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2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2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2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2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2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2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2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2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2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2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2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2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2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2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2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2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2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2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2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2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2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2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2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2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2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2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2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2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2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2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2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2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2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2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2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2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2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2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2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2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2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2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2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2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2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2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2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2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2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2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2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2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2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2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2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2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2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2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2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2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2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2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2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2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2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2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2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2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2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2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2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2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2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2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2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2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2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2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2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2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2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2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2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2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2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2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2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2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2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2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2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2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2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2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2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2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2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2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2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2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2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2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2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2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2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2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2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2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2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2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2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2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2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2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2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2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2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2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2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2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2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2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2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2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2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2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2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2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2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2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2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2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2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2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2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2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2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2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2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2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0" name="Google Shape;18100;p2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1" name="Google Shape;18101;p2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2" name="Google Shape;18102;p2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3" name="Google Shape;18103;p2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4" name="Google Shape;18104;p2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5" name="Google Shape;18105;p2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6" name="Google Shape;18106;p2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7" name="Google Shape;18107;p2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8" name="Google Shape;18108;p2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9" name="Google Shape;18109;p2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0" name="Google Shape;18110;p2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1" name="Google Shape;18111;p2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2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2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2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2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2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2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2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2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2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2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2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2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2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2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2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2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2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2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2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2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2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2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2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2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2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2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2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2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2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2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2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2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2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2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2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2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2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2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2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2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2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2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2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2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2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2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2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2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2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2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2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2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2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2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2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2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2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2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2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2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2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2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2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2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2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2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2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2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2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2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2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2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2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2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2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2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2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2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2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2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2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2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2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2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2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2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2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2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2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2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2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2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2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2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2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2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2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2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2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2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2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2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2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2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2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2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2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2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2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2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2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2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2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2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2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2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2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2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2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2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2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2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2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2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2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2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2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2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2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2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2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2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2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2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2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2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2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2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2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2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2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2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2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2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2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2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2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2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2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2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2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2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2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2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2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2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2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2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2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2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2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2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2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2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2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2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2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2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2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2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2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2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2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2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2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2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2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2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2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2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2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2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2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2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2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2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2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2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2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2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2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2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2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2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2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2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2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2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2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2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2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2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2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2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2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2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2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2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2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2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2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2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2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2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2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2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2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2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2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2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2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2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2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2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2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2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2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2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2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2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2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2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2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2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2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2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2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2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2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2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2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2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2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2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2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2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2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2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2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2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2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2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2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2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2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2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2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2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2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2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2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2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2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2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2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2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2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2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2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2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2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2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2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2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2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2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2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2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2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2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2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2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2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2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2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2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2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2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2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2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2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2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2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2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2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2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2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2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2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2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2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2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2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2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2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2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2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2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2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2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2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2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2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2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2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2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2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2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2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2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2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2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2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2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2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2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2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2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2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2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2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2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2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2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2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2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2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2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2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2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2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2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2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2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2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2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2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2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2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2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2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2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2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2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2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2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2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2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2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2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2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2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2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2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2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2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2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2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2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2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2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2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2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2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2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2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2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2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2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2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2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2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2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2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2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2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2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2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2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2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2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2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2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2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2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2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2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2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2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2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2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2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2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2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2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2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2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2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2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2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2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2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2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2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2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2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2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2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2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2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2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2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2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2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2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2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2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2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2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2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2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2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2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2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2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2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2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2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2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2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2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2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2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2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2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2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2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2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2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2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2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2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2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2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2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2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2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2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2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2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2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2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2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2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2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2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2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2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2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2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2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2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2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2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2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2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2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2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0" name="Google Shape;18590;p2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1" name="Google Shape;18591;p2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2" name="Google Shape;18592;p2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3" name="Google Shape;18593;p2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2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2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2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7" name="Google Shape;18597;p2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8" name="Google Shape;18598;p2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9" name="Google Shape;18599;p2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0" name="Google Shape;18600;p2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2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2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2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4" name="Google Shape;18604;p2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5" name="Google Shape;18605;p2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6" name="Google Shape;18606;p2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2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2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2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2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2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2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2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2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2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2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2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2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2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0" name="Google Shape;18620;p2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1" name="Google Shape;18621;p2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2" name="Google Shape;18622;p2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2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2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2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6" name="Google Shape;18626;p2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7" name="Google Shape;18627;p2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2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2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2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1" name="Google Shape;18631;p2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2" name="Google Shape;18632;p2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3" name="Google Shape;18633;p2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4" name="Google Shape;18634;p2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2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2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2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2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2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2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2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2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2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2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2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2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2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2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2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2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2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2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2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54" name="Google Shape;18654;p25"/>
          <p:cNvSpPr txBox="1">
            <a:spLocks noGrp="1"/>
          </p:cNvSpPr>
          <p:nvPr>
            <p:ph type="title"/>
          </p:nvPr>
        </p:nvSpPr>
        <p:spPr>
          <a:xfrm>
            <a:off x="7297092" y="3186600"/>
            <a:ext cx="3230400" cy="96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55" name="Google Shape;18655;p25"/>
          <p:cNvSpPr txBox="1">
            <a:spLocks noGrp="1"/>
          </p:cNvSpPr>
          <p:nvPr>
            <p:ph type="subTitle" idx="1"/>
          </p:nvPr>
        </p:nvSpPr>
        <p:spPr>
          <a:xfrm>
            <a:off x="7297115" y="4124489"/>
            <a:ext cx="3230400" cy="1399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56" name="Google Shape;18656;p25"/>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7" name="Google Shape;18657;p25"/>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8" name="Google Shape;18658;p25"/>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9" name="Google Shape;18659;p25"/>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0" name="Google Shape;18660;p25"/>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1" name="Google Shape;18661;p25"/>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2" name="Google Shape;18662;p25"/>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508421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8663"/>
        <p:cNvGrpSpPr/>
        <p:nvPr/>
      </p:nvGrpSpPr>
      <p:grpSpPr>
        <a:xfrm>
          <a:off x="0" y="0"/>
          <a:ext cx="0" cy="0"/>
          <a:chOff x="0" y="0"/>
          <a:chExt cx="0" cy="0"/>
        </a:xfrm>
      </p:grpSpPr>
      <p:grpSp>
        <p:nvGrpSpPr>
          <p:cNvPr id="18664" name="Google Shape;18664;p26"/>
          <p:cNvGrpSpPr/>
          <p:nvPr/>
        </p:nvGrpSpPr>
        <p:grpSpPr>
          <a:xfrm>
            <a:off x="0" y="0"/>
            <a:ext cx="12205600" cy="7066400"/>
            <a:chOff x="0" y="0"/>
            <a:chExt cx="9154200" cy="5299800"/>
          </a:xfrm>
        </p:grpSpPr>
        <p:sp>
          <p:nvSpPr>
            <p:cNvPr id="18665" name="Google Shape;18665;p2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2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2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2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2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2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2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2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2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2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2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2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2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2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2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2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2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2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2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2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2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2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2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2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2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2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2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2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2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2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2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2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2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2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2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2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2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2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2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2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2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2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2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2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2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2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2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2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2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2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2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2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2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2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2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2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2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2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2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2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2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2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2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2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2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2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2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2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2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2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2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2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2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2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2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2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2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2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2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2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2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2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2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2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2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2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2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2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2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2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2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2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2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2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2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2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2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2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2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2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2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2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2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2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2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2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2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2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2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2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2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2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2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2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2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2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2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2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2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2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2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2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2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2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2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2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2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2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2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2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2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2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2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2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2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2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2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2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2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2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2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2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2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2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2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2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2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2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2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2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2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2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2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2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2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2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2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2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2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2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2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2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2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2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2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2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2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2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2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2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2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2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2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2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2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2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2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2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2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2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2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2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2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2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2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2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2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2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2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2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2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2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2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2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2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2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2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2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2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2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2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2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2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2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2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2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2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2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2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2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2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2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2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2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2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2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2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2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2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2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2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2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2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2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2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2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2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2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2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2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2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2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2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2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2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2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2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2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2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2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2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2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2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2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2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2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2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2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2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2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2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2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2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2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2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2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2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2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2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2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2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2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2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2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2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2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2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2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2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2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2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2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2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2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2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2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2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2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2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2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2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2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2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2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2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2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2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2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2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2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2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2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2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2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2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2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2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2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2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2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2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2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2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2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2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2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2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2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2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2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2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2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2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2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2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2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2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2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2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2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2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2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2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2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2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2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2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2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2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2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2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2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2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2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2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2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2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2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2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2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2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2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2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2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2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2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2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2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2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2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2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2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2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2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2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2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2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2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2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2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2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2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2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2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2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2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2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2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2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2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2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2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2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2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2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2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2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2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2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2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2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2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2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2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2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2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2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2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2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2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2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2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2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2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2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2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2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2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2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2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2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2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2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2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2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2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2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2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2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2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2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2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2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2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2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2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2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2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2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2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2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2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2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2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2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2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2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2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2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2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2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2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2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2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2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2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2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2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2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2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2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2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2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2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2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2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2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2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2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2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2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2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2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2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2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2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2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2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2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2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2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2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2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2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2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2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2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2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2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2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2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2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2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2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2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2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2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2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2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2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2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2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2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2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2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2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2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2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2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2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2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2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2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2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2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2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2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2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2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2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2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2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2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2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2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2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2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2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2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2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2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2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2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2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2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2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2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2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2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2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2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2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2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2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2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2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2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2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2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2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2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2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2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2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2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2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2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2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2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2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2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2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2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2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2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2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2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2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2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2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2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2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2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2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2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2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2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2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2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2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2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2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2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2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2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2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2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2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3" name="Google Shape;19233;p2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4" name="Google Shape;19234;p2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5" name="Google Shape;19235;p2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2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2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2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2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2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2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2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2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2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2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2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2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2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2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2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2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2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2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2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2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2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2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2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2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2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2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2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2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2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2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2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2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2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9" name="Google Shape;19269;p2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0" name="Google Shape;19270;p2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1" name="Google Shape;19271;p2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2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2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2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5" name="Google Shape;19275;p2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6" name="Google Shape;19276;p2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7" name="Google Shape;19277;p2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8" name="Google Shape;19278;p2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2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2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2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2" name="Google Shape;19282;p2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3" name="Google Shape;19283;p2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4" name="Google Shape;19284;p2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5" name="Google Shape;19285;p2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2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2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2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9" name="Google Shape;19289;p2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0" name="Google Shape;19290;p2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1" name="Google Shape;19291;p2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2" name="Google Shape;19292;p2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2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2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2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6" name="Google Shape;19296;p2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7" name="Google Shape;19297;p2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8" name="Google Shape;19298;p2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2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2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2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2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2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2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2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2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2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2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2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2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2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2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2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2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2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2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2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2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2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2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2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2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2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2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2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2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2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2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2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2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2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2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2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2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2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2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2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2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2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2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2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2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2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2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2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2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2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2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2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2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2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2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2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2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2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2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2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2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2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2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2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2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2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2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2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2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2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2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2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2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2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2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2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2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2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2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2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2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2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2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2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2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2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2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2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2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2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2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2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2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2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2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2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2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2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2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2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2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2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2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2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2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2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2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2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2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2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2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2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2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2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2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2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2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2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2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2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2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2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2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2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2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2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2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2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2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2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2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2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2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2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2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2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2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2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2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2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2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2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2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2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2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2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2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2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2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2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2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2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2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2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2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2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2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2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2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2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2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2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2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2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2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2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2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2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2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2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2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2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2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2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2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2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2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2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2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2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2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2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2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2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2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2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2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2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2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2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2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2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2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2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2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2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2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2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2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2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2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2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2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01" name="Google Shape;19501;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502" name="Google Shape;19502;p26"/>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3" name="Google Shape;19503;p26"/>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4" name="Google Shape;19504;p26"/>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5" name="Google Shape;19505;p26"/>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6" name="Google Shape;19506;p26"/>
          <p:cNvSpPr/>
          <p:nvPr/>
        </p:nvSpPr>
        <p:spPr>
          <a:xfrm rot="-6345070" flipH="1">
            <a:off x="1450337" y="8204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7" name="Google Shape;19507;p26"/>
          <p:cNvSpPr/>
          <p:nvPr/>
        </p:nvSpPr>
        <p:spPr>
          <a:xfrm rot="-9002992" flipH="1">
            <a:off x="593955" y="13806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8" name="Google Shape;19508;p26"/>
          <p:cNvSpPr/>
          <p:nvPr/>
        </p:nvSpPr>
        <p:spPr>
          <a:xfrm rot="-469745" flipH="1">
            <a:off x="664554" y="468287"/>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9" name="Google Shape;19509;p26"/>
          <p:cNvSpPr txBox="1">
            <a:spLocks noGrp="1"/>
          </p:cNvSpPr>
          <p:nvPr>
            <p:ph type="body" idx="1"/>
          </p:nvPr>
        </p:nvSpPr>
        <p:spPr>
          <a:xfrm>
            <a:off x="1334771" y="1554777"/>
            <a:ext cx="9144000" cy="462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5103186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9510"/>
        <p:cNvGrpSpPr/>
        <p:nvPr/>
      </p:nvGrpSpPr>
      <p:grpSpPr>
        <a:xfrm>
          <a:off x="0" y="0"/>
          <a:ext cx="0" cy="0"/>
          <a:chOff x="0" y="0"/>
          <a:chExt cx="0" cy="0"/>
        </a:xfrm>
      </p:grpSpPr>
      <p:grpSp>
        <p:nvGrpSpPr>
          <p:cNvPr id="19511" name="Google Shape;19511;p27"/>
          <p:cNvGrpSpPr/>
          <p:nvPr/>
        </p:nvGrpSpPr>
        <p:grpSpPr>
          <a:xfrm>
            <a:off x="0" y="0"/>
            <a:ext cx="12205600" cy="7066400"/>
            <a:chOff x="0" y="0"/>
            <a:chExt cx="9154200" cy="5299800"/>
          </a:xfrm>
        </p:grpSpPr>
        <p:sp>
          <p:nvSpPr>
            <p:cNvPr id="19512" name="Google Shape;19512;p2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2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2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2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2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2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2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2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2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2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2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2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2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2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2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2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2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2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2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2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2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2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2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2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2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2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2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2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2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2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2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2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2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2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2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2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2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2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2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2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2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2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2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2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2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2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2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2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2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2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2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2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2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2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2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2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2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2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2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2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2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2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2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2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2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2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2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2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2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2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2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2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2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2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2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2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2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2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2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2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2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2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2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2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2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2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2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2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2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2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2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2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2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2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2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2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2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2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2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2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2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2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2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2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2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2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2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2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2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2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2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2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2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2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2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2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2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2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2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2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2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2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2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2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2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2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2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2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2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2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2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2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2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2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2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2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2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2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2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2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2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2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2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2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2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2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2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2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2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2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2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2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2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2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2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2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2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2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2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2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2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2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2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2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2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2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2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2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2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2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2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2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2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2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2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2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2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2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2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2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2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2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2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2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2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2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2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2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2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2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2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2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2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2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2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2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2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2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2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2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2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2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2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2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2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2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2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2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2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2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2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2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2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2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2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2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2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2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2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2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2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2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2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2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2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2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2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2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2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2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2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2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2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2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2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2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2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2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2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2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2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2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2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2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2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2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2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2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2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2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2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2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2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2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2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2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2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2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2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2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2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2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2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2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2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2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2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2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2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2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2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2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2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2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2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2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2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2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2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2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2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2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2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2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2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2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2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2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2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2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2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2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2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2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2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2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2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2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2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2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2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2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2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2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2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2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2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2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2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2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2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2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2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2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2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2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2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2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2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2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2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2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2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2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2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2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2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2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2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2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2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2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2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2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2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2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2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2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2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2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2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2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2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2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2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2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2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2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2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2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2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2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2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2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2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2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2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2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2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2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2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2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2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2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2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2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2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2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2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2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2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2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2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2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2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2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2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2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2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2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2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2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2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2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2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2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2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2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2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2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2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2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2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2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2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2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2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2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2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2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2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2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2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2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2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2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2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2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2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2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2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2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2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2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2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2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2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2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2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2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2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3" name="Google Shape;19933;p2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4" name="Google Shape;19934;p2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5" name="Google Shape;19935;p2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2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2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2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2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0" name="Google Shape;19940;p2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1" name="Google Shape;19941;p2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2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2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2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2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2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7" name="Google Shape;19947;p2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8" name="Google Shape;19948;p2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2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2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2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2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2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2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5" name="Google Shape;19955;p2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6" name="Google Shape;19956;p2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7" name="Google Shape;19957;p2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8" name="Google Shape;19958;p2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2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2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2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2" name="Google Shape;19962;p2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3" name="Google Shape;19963;p2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2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2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2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7" name="Google Shape;19967;p2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8" name="Google Shape;19968;p2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9" name="Google Shape;19969;p2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2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2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2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3" name="Google Shape;19973;p2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4" name="Google Shape;19974;p2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5" name="Google Shape;19975;p2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6" name="Google Shape;19976;p2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7" name="Google Shape;19977;p2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8" name="Google Shape;19978;p2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2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2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2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2" name="Google Shape;19982;p2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3" name="Google Shape;19983;p2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4" name="Google Shape;19984;p2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2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2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2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2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2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2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2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2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2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2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2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2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2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2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2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2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2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2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2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2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2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2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2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2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2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2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2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2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2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2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2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2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2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2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2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2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2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2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2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2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2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2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2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2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2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2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2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2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2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2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2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2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2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2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2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2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2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2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2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2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2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2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2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2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2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2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2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2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2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2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2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2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2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2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2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2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2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2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2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2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2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2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2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2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2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2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2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2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2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2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2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2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2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2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2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2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2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2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2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2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2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2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2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2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2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2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2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2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2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2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2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2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2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2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2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2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2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2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2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2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2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2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2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2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2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2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2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2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2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2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2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2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2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2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2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2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2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2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2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2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2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2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2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2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2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2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2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2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2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2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2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2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2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2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2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2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2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2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2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2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2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2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2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2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2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2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2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2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2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2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2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2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2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2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2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2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2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2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2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2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2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2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2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2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2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2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2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2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2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2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2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2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2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2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2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2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2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2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2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2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2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2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2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2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2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2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2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2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2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2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2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2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2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2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2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2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2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2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2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2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2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2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2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2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2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2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2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2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2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2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2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2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2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2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2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2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2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2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2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2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2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2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2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2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2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2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2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2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2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2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2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2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2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2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2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2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2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2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2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2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2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2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2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2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2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2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2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2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2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2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2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2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2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2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2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2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2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2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2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2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2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2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2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2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2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2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2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2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2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2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2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2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2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2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2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2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2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2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2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2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2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2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2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2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2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2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2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2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2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2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2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2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2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2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2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2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2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2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2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2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2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2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2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2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2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2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2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2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2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2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2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2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2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2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2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2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2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2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2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2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2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2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2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2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2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2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2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2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2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2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2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2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2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2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2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2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2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2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2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2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2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2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2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348" name="Google Shape;20348;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349" name="Google Shape;20349;p27"/>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0" name="Google Shape;20350;p27"/>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1" name="Google Shape;20351;p27"/>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2" name="Google Shape;20352;p27"/>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3" name="Google Shape;20353;p27"/>
          <p:cNvSpPr/>
          <p:nvPr/>
        </p:nvSpPr>
        <p:spPr>
          <a:xfrm rot="-6345070" flipH="1">
            <a:off x="1435303" y="4899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4" name="Google Shape;20354;p27"/>
          <p:cNvSpPr/>
          <p:nvPr/>
        </p:nvSpPr>
        <p:spPr>
          <a:xfrm rot="10288154" flipH="1">
            <a:off x="556426" y="1620783"/>
            <a:ext cx="97073" cy="19493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5" name="Google Shape;20355;p27"/>
          <p:cNvSpPr/>
          <p:nvPr/>
        </p:nvSpPr>
        <p:spPr>
          <a:xfrm rot="1638382" flipH="1">
            <a:off x="589618" y="725119"/>
            <a:ext cx="96785" cy="195004"/>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6" name="Google Shape;20356;p27"/>
          <p:cNvSpPr txBox="1">
            <a:spLocks noGrp="1"/>
          </p:cNvSpPr>
          <p:nvPr>
            <p:ph type="body" idx="1"/>
          </p:nvPr>
        </p:nvSpPr>
        <p:spPr>
          <a:xfrm>
            <a:off x="1994543" y="1884788"/>
            <a:ext cx="7925200" cy="280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7922636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9"/>
        <p:cNvGrpSpPr/>
        <p:nvPr/>
      </p:nvGrpSpPr>
      <p:grpSpPr>
        <a:xfrm>
          <a:off x="0" y="0"/>
          <a:ext cx="0" cy="0"/>
          <a:chOff x="0" y="0"/>
          <a:chExt cx="0" cy="0"/>
        </a:xfrm>
      </p:grpSpPr>
      <p:grpSp>
        <p:nvGrpSpPr>
          <p:cNvPr id="1690" name="Google Shape;1690;p4"/>
          <p:cNvGrpSpPr/>
          <p:nvPr/>
        </p:nvGrpSpPr>
        <p:grpSpPr>
          <a:xfrm>
            <a:off x="0" y="0"/>
            <a:ext cx="12205600" cy="7066400"/>
            <a:chOff x="0" y="0"/>
            <a:chExt cx="9154200" cy="5299800"/>
          </a:xfrm>
        </p:grpSpPr>
        <p:sp>
          <p:nvSpPr>
            <p:cNvPr id="1691" name="Google Shape;1691;p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27" name="Google Shape;2527;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28" name="Google Shape;2528;p4"/>
          <p:cNvSpPr txBox="1">
            <a:spLocks noGrp="1"/>
          </p:cNvSpPr>
          <p:nvPr>
            <p:ph type="body" idx="1"/>
          </p:nvPr>
        </p:nvSpPr>
        <p:spPr>
          <a:xfrm rot="-200">
            <a:off x="2461877" y="2063921"/>
            <a:ext cx="6889600" cy="3404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595959"/>
              </a:buClr>
              <a:buSzPts val="1400"/>
              <a:buChar char="●"/>
              <a:defRPr>
                <a:solidFill>
                  <a:srgbClr val="434343"/>
                </a:solidFill>
              </a:defRPr>
            </a:lvl1pPr>
            <a:lvl2pPr marL="1219170" lvl="1" indent="-423323" rtl="0">
              <a:lnSpc>
                <a:spcPct val="115000"/>
              </a:lnSpc>
              <a:spcBef>
                <a:spcPts val="2133"/>
              </a:spcBef>
              <a:spcAft>
                <a:spcPts val="0"/>
              </a:spcAft>
              <a:buClr>
                <a:srgbClr val="595959"/>
              </a:buClr>
              <a:buSzPts val="1400"/>
              <a:buChar char="○"/>
              <a:defRPr>
                <a:solidFill>
                  <a:srgbClr val="434343"/>
                </a:solidFill>
              </a:defRPr>
            </a:lvl2pPr>
            <a:lvl3pPr marL="1828754" lvl="2" indent="-423323" rtl="0">
              <a:lnSpc>
                <a:spcPct val="115000"/>
              </a:lnSpc>
              <a:spcBef>
                <a:spcPts val="2133"/>
              </a:spcBef>
              <a:spcAft>
                <a:spcPts val="0"/>
              </a:spcAft>
              <a:buClr>
                <a:srgbClr val="595959"/>
              </a:buClr>
              <a:buSzPts val="1400"/>
              <a:buChar char="■"/>
              <a:defRPr>
                <a:solidFill>
                  <a:srgbClr val="434343"/>
                </a:solidFill>
              </a:defRPr>
            </a:lvl3pPr>
            <a:lvl4pPr marL="2438339" lvl="3" indent="-423323" rtl="0">
              <a:lnSpc>
                <a:spcPct val="115000"/>
              </a:lnSpc>
              <a:spcBef>
                <a:spcPts val="2133"/>
              </a:spcBef>
              <a:spcAft>
                <a:spcPts val="0"/>
              </a:spcAft>
              <a:buClr>
                <a:srgbClr val="595959"/>
              </a:buClr>
              <a:buSzPts val="1400"/>
              <a:buChar char="●"/>
              <a:defRPr>
                <a:solidFill>
                  <a:srgbClr val="434343"/>
                </a:solidFill>
              </a:defRPr>
            </a:lvl4pPr>
            <a:lvl5pPr marL="3047924" lvl="4" indent="-423323" rtl="0">
              <a:lnSpc>
                <a:spcPct val="115000"/>
              </a:lnSpc>
              <a:spcBef>
                <a:spcPts val="2133"/>
              </a:spcBef>
              <a:spcAft>
                <a:spcPts val="0"/>
              </a:spcAft>
              <a:buClr>
                <a:srgbClr val="595959"/>
              </a:buClr>
              <a:buSzPts val="1400"/>
              <a:buChar char="○"/>
              <a:defRPr>
                <a:solidFill>
                  <a:srgbClr val="434343"/>
                </a:solidFill>
              </a:defRPr>
            </a:lvl5pPr>
            <a:lvl6pPr marL="3657509" lvl="5" indent="-423323" rtl="0">
              <a:lnSpc>
                <a:spcPct val="115000"/>
              </a:lnSpc>
              <a:spcBef>
                <a:spcPts val="2133"/>
              </a:spcBef>
              <a:spcAft>
                <a:spcPts val="0"/>
              </a:spcAft>
              <a:buClr>
                <a:srgbClr val="595959"/>
              </a:buClr>
              <a:buSzPts val="1400"/>
              <a:buChar char="■"/>
              <a:defRPr>
                <a:solidFill>
                  <a:srgbClr val="434343"/>
                </a:solidFill>
              </a:defRPr>
            </a:lvl6pPr>
            <a:lvl7pPr marL="4267093" lvl="6" indent="-423323" rtl="0">
              <a:lnSpc>
                <a:spcPct val="115000"/>
              </a:lnSpc>
              <a:spcBef>
                <a:spcPts val="2133"/>
              </a:spcBef>
              <a:spcAft>
                <a:spcPts val="0"/>
              </a:spcAft>
              <a:buClr>
                <a:srgbClr val="595959"/>
              </a:buClr>
              <a:buSzPts val="1400"/>
              <a:buChar char="●"/>
              <a:defRPr>
                <a:solidFill>
                  <a:srgbClr val="434343"/>
                </a:solidFill>
              </a:defRPr>
            </a:lvl7pPr>
            <a:lvl8pPr marL="4876678" lvl="7" indent="-423323" rtl="0">
              <a:lnSpc>
                <a:spcPct val="115000"/>
              </a:lnSpc>
              <a:spcBef>
                <a:spcPts val="2133"/>
              </a:spcBef>
              <a:spcAft>
                <a:spcPts val="0"/>
              </a:spcAft>
              <a:buClr>
                <a:srgbClr val="595959"/>
              </a:buClr>
              <a:buSzPts val="1400"/>
              <a:buChar char="○"/>
              <a:defRPr>
                <a:solidFill>
                  <a:srgbClr val="434343"/>
                </a:solidFill>
              </a:defRPr>
            </a:lvl8pPr>
            <a:lvl9pPr marL="5486263" lvl="8" indent="-423323" rtl="0">
              <a:lnSpc>
                <a:spcPct val="115000"/>
              </a:lnSpc>
              <a:spcBef>
                <a:spcPts val="2133"/>
              </a:spcBef>
              <a:spcAft>
                <a:spcPts val="2133"/>
              </a:spcAft>
              <a:buClr>
                <a:srgbClr val="595959"/>
              </a:buClr>
              <a:buSzPts val="1400"/>
              <a:buChar char="■"/>
              <a:defRPr>
                <a:solidFill>
                  <a:srgbClr val="434343"/>
                </a:solidFill>
              </a:defRPr>
            </a:lvl9pPr>
          </a:lstStyle>
          <a:p>
            <a:endParaRPr/>
          </a:p>
        </p:txBody>
      </p:sp>
      <p:sp>
        <p:nvSpPr>
          <p:cNvPr id="2529" name="Google Shape;2529;p4"/>
          <p:cNvSpPr/>
          <p:nvPr/>
        </p:nvSpPr>
        <p:spPr>
          <a:xfrm rot="-5881814" flipH="1">
            <a:off x="689795" y="5935536"/>
            <a:ext cx="97355" cy="19470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0" name="Google Shape;2530;p4"/>
          <p:cNvSpPr/>
          <p:nvPr/>
        </p:nvSpPr>
        <p:spPr>
          <a:xfrm rot="-8542426" flipH="1">
            <a:off x="1705651" y="6189778"/>
            <a:ext cx="96968" cy="19474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1" name="Google Shape;2531;p4"/>
          <p:cNvSpPr/>
          <p:nvPr/>
        </p:nvSpPr>
        <p:spPr>
          <a:xfrm flipH="1">
            <a:off x="1037187" y="50295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2" name="Google Shape;2532;p4"/>
          <p:cNvSpPr/>
          <p:nvPr/>
        </p:nvSpPr>
        <p:spPr>
          <a:xfrm rot="-8542426" flipH="1">
            <a:off x="11666217" y="1587078"/>
            <a:ext cx="96968" cy="19474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3" name="Google Shape;2533;p4"/>
          <p:cNvSpPr/>
          <p:nvPr/>
        </p:nvSpPr>
        <p:spPr>
          <a:xfrm flipH="1">
            <a:off x="11377887" y="5933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4" name="Google Shape;2534;p4"/>
          <p:cNvSpPr/>
          <p:nvPr/>
        </p:nvSpPr>
        <p:spPr>
          <a:xfrm rot="6892449" flipH="1">
            <a:off x="11524187" y="6189727"/>
            <a:ext cx="96999" cy="194891"/>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199458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0357"/>
        <p:cNvGrpSpPr/>
        <p:nvPr/>
      </p:nvGrpSpPr>
      <p:grpSpPr>
        <a:xfrm>
          <a:off x="0" y="0"/>
          <a:ext cx="0" cy="0"/>
          <a:chOff x="0" y="0"/>
          <a:chExt cx="0" cy="0"/>
        </a:xfrm>
      </p:grpSpPr>
      <p:grpSp>
        <p:nvGrpSpPr>
          <p:cNvPr id="20358" name="Google Shape;20358;p28"/>
          <p:cNvGrpSpPr/>
          <p:nvPr/>
        </p:nvGrpSpPr>
        <p:grpSpPr>
          <a:xfrm>
            <a:off x="0" y="0"/>
            <a:ext cx="12205600" cy="7066400"/>
            <a:chOff x="0" y="0"/>
            <a:chExt cx="9154200" cy="5299800"/>
          </a:xfrm>
        </p:grpSpPr>
        <p:sp>
          <p:nvSpPr>
            <p:cNvPr id="20359" name="Google Shape;20359;p2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0" name="Google Shape;20360;p2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1" name="Google Shape;20361;p2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2" name="Google Shape;20362;p2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2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2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2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2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2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2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2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2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2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2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2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2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2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2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2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2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2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2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2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2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2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2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2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2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2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2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2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2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2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2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2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2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2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2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2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2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2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2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2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2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2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2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2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2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2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2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2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2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2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2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2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2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2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2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2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2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2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2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2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2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2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2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2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2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2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2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2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2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2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2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2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2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2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2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2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2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2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2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2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2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2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2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2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2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2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2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2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2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2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2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2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2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2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2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2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2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2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2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2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2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2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2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2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2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2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2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2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2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2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2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2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2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2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2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2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2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2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2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2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2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2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2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2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2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2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2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2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2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2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2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2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2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2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2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2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2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2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2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2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2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2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2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2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2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2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2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2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2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2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2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2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2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2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2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2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2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2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2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2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2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2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2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2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2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2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2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2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2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2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2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2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2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2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2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2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2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2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2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2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2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2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2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2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2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2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2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2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2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2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2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2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2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2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2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2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2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2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2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2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2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2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2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2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2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2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2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2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2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2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2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2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2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2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2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2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2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2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2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2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2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2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2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2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2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2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2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2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2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2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2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2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2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2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2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2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2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2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2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2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2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2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2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2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2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2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2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2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2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2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2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2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2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2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2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2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2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9" name="Google Shape;20619;p2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0" name="Google Shape;20620;p2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1" name="Google Shape;20621;p2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2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2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2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2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2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2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2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2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2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2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2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2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2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2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6" name="Google Shape;20636;p2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7" name="Google Shape;20637;p2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2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2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2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1" name="Google Shape;20641;p2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2" name="Google Shape;20642;p2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3" name="Google Shape;20643;p2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4" name="Google Shape;20644;p2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2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2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2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8" name="Google Shape;20648;p2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9" name="Google Shape;20649;p2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2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2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2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3" name="Google Shape;20653;p2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4" name="Google Shape;20654;p2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5" name="Google Shape;20655;p2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6" name="Google Shape;20656;p2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7" name="Google Shape;20657;p2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2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2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2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2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2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2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2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2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2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2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2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2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2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2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2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2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2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2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2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2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2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2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2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2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2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2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2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2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2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2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2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2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2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2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2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2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2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2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2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2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2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2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2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2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2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2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2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2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2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2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2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2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2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2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2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2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2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2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2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2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2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2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2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2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2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2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2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2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2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2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2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2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2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2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2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2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2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2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2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2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2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2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2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2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2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2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2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2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2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2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2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2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2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2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2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2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2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2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2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2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2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2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2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2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2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2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2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2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2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2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2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2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2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2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2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2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2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2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2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2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2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2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2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2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2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2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2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2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2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2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2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2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2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2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2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2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2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2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2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2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2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2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2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2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2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2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2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2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2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2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2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2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2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2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2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2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2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2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2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2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2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2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2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2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2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2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2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2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2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2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2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2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2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2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2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2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2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2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2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2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2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2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2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2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2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2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2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2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2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2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2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2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2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2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2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2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2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2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2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2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2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2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2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2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2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2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2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2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2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2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2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2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2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2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2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2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2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2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2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2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2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2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2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2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2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2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2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2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2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2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2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2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2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2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2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2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2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2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2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2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2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2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2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2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2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2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2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2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2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2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2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2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2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2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2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2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2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2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2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2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2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2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2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2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2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2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2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2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2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2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2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2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2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2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2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2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2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2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2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2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2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2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2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2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2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2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2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2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2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2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2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2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2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2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2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2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2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2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2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2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2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2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2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2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2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2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2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2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2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2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2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2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2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2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2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2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2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2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2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2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2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2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2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2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2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2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2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2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2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2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2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2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2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2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2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2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2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2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2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2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2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2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2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2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2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2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2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2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2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2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2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2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2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2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2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2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2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2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2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2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2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2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2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2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2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2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2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2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2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2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2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2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2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2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2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2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2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2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2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2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2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2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2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2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2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2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2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2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2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2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2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2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2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2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2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2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2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2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2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2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2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2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2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2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2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2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2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2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2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2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2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2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2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2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2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2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2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2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2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2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2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2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2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2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2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2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2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2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2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2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2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2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2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2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2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2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2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2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2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2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2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2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2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2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2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2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2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2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2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2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2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2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2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2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2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2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2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2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2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2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2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2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2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2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2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2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2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2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2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2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2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2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2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2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2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2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2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2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2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2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2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2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2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2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2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2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2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2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2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2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2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2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2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2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2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2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2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2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2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2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2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2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2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2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2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2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2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2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2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2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2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2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2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2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2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2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2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2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2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2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2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2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2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2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2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2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2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2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2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2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2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2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2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2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2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2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2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95" name="Google Shape;21195;p28"/>
          <p:cNvSpPr txBox="1">
            <a:spLocks noGrp="1"/>
          </p:cNvSpPr>
          <p:nvPr>
            <p:ph type="subTitle" idx="1"/>
          </p:nvPr>
        </p:nvSpPr>
        <p:spPr>
          <a:xfrm rot="-252785">
            <a:off x="985818" y="1672380"/>
            <a:ext cx="4867553" cy="646525"/>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6" name="Google Shape;21196;p28"/>
          <p:cNvSpPr txBox="1">
            <a:spLocks noGrp="1"/>
          </p:cNvSpPr>
          <p:nvPr>
            <p:ph type="title" hasCustomPrompt="1"/>
          </p:nvPr>
        </p:nvSpPr>
        <p:spPr>
          <a:xfrm rot="-252504">
            <a:off x="923569" y="720922"/>
            <a:ext cx="4867524" cy="8534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7" name="Google Shape;21197;p28"/>
          <p:cNvSpPr txBox="1">
            <a:spLocks noGrp="1"/>
          </p:cNvSpPr>
          <p:nvPr>
            <p:ph type="subTitle" idx="2"/>
          </p:nvPr>
        </p:nvSpPr>
        <p:spPr>
          <a:xfrm rot="215972">
            <a:off x="3632131" y="3559830"/>
            <a:ext cx="4867603" cy="646489"/>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8" name="Google Shape;21198;p28"/>
          <p:cNvSpPr txBox="1">
            <a:spLocks noGrp="1"/>
          </p:cNvSpPr>
          <p:nvPr>
            <p:ph type="title" idx="3" hasCustomPrompt="1"/>
          </p:nvPr>
        </p:nvSpPr>
        <p:spPr>
          <a:xfrm rot="215126">
            <a:off x="3685645" y="2607691"/>
            <a:ext cx="4867528" cy="8536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9" name="Google Shape;21199;p28"/>
          <p:cNvSpPr txBox="1">
            <a:spLocks noGrp="1"/>
          </p:cNvSpPr>
          <p:nvPr>
            <p:ph type="subTitle" idx="4"/>
          </p:nvPr>
        </p:nvSpPr>
        <p:spPr>
          <a:xfrm rot="-160233">
            <a:off x="6395602" y="5446920"/>
            <a:ext cx="4867687" cy="646296"/>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200" name="Google Shape;21200;p28"/>
          <p:cNvSpPr txBox="1">
            <a:spLocks noGrp="1"/>
          </p:cNvSpPr>
          <p:nvPr>
            <p:ph type="title" idx="5" hasCustomPrompt="1"/>
          </p:nvPr>
        </p:nvSpPr>
        <p:spPr>
          <a:xfrm rot="-159386">
            <a:off x="6356018" y="4494739"/>
            <a:ext cx="4867631" cy="853719"/>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201" name="Google Shape;21201;p28"/>
          <p:cNvSpPr/>
          <p:nvPr/>
        </p:nvSpPr>
        <p:spPr>
          <a:xfrm rot="-4454930">
            <a:off x="2762137" y="61597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2" name="Google Shape;21202;p28"/>
          <p:cNvSpPr/>
          <p:nvPr/>
        </p:nvSpPr>
        <p:spPr>
          <a:xfrm rot="-1797008">
            <a:off x="993088" y="5448293"/>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3" name="Google Shape;21203;p28"/>
          <p:cNvSpPr/>
          <p:nvPr/>
        </p:nvSpPr>
        <p:spPr>
          <a:xfrm rot="-10330255">
            <a:off x="594121" y="6290809"/>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4" name="Google Shape;21204;p28"/>
          <p:cNvSpPr/>
          <p:nvPr/>
        </p:nvSpPr>
        <p:spPr>
          <a:xfrm rot="7248087">
            <a:off x="594130" y="4558648"/>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5" name="Google Shape;21205;p28"/>
          <p:cNvSpPr/>
          <p:nvPr/>
        </p:nvSpPr>
        <p:spPr>
          <a:xfrm rot="-4454930">
            <a:off x="992937" y="3633729"/>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6" name="Google Shape;21206;p28"/>
          <p:cNvSpPr/>
          <p:nvPr/>
        </p:nvSpPr>
        <p:spPr>
          <a:xfrm rot="-4454930">
            <a:off x="11464870" y="18656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7" name="Google Shape;21207;p28"/>
          <p:cNvSpPr/>
          <p:nvPr/>
        </p:nvSpPr>
        <p:spPr>
          <a:xfrm rot="-1797008">
            <a:off x="10834655" y="12592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8" name="Google Shape;21208;p28"/>
          <p:cNvSpPr/>
          <p:nvPr/>
        </p:nvSpPr>
        <p:spPr>
          <a:xfrm rot="-10330255">
            <a:off x="11192587" y="2769742"/>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9" name="Google Shape;21209;p28"/>
          <p:cNvSpPr/>
          <p:nvPr/>
        </p:nvSpPr>
        <p:spPr>
          <a:xfrm rot="7248087">
            <a:off x="9839563" y="746115"/>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0" name="Google Shape;21210;p28"/>
          <p:cNvSpPr/>
          <p:nvPr/>
        </p:nvSpPr>
        <p:spPr>
          <a:xfrm rot="-4454930">
            <a:off x="11553537" y="551562"/>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539631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211"/>
        <p:cNvGrpSpPr/>
        <p:nvPr/>
      </p:nvGrpSpPr>
      <p:grpSpPr>
        <a:xfrm>
          <a:off x="0" y="0"/>
          <a:ext cx="0" cy="0"/>
          <a:chOff x="0" y="0"/>
          <a:chExt cx="0" cy="0"/>
        </a:xfrm>
      </p:grpSpPr>
      <p:grpSp>
        <p:nvGrpSpPr>
          <p:cNvPr id="21212" name="Google Shape;21212;p29"/>
          <p:cNvGrpSpPr/>
          <p:nvPr/>
        </p:nvGrpSpPr>
        <p:grpSpPr>
          <a:xfrm>
            <a:off x="0" y="0"/>
            <a:ext cx="12205600" cy="7066400"/>
            <a:chOff x="0" y="0"/>
            <a:chExt cx="9154200" cy="5299800"/>
          </a:xfrm>
        </p:grpSpPr>
        <p:sp>
          <p:nvSpPr>
            <p:cNvPr id="21213" name="Google Shape;21213;p2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2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2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2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2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2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2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2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2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2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2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2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2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2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2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2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2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2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2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2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2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2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2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2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2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2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2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2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2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2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2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2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2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2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2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2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2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2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2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2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2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2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2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2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2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2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2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2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2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2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2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2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2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2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2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2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2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2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2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2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2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2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2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2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2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2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2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2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2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2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2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2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2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2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2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2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2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2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2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2" name="Google Shape;21292;p2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3" name="Google Shape;21293;p2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4" name="Google Shape;21294;p2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2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2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2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2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2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0" name="Google Shape;21300;p2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1" name="Google Shape;21301;p2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2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2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2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5" name="Google Shape;21305;p2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6" name="Google Shape;21306;p2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7" name="Google Shape;21307;p2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8" name="Google Shape;21308;p2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2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2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2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2" name="Google Shape;21312;p2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3" name="Google Shape;21313;p2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4" name="Google Shape;21314;p2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5" name="Google Shape;21315;p2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6" name="Google Shape;21316;p2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2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2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2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0" name="Google Shape;21320;p2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1" name="Google Shape;21321;p2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2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2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2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5" name="Google Shape;21325;p2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6" name="Google Shape;21326;p2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7" name="Google Shape;21327;p2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2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2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2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2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2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2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2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2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2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2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2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2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2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2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2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2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2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2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2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2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2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2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2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2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2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2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2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2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2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2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2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2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2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2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2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2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2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2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2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2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2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2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2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2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2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2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2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2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2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2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2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2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2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2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2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2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2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2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2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2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2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2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2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2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2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2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2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2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2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2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2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2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2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2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2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2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2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2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2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2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2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2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2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2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2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2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2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2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2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2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2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2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2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2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2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2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2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2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2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2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2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2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2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2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2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2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2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2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2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2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2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2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2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2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2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2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2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2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2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2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2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2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2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2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2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2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2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2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2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2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2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2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2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2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2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2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2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2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2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2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2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2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2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2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2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2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2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2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2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2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2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2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2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2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2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2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4" name="Google Shape;21484;p2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5" name="Google Shape;21485;p2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6" name="Google Shape;21486;p2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2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2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2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2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2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2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2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2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2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2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2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2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2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2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2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2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2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2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2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2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2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2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2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2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2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2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2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2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2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2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2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2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2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2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2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2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2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2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2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2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2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2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2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2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2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2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2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2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2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2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2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2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2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2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2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2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2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2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2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2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2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2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2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2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2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2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2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2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2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2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2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2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2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2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2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2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2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2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2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2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2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2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2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2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2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2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2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2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2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2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2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2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2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2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2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2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2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2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2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2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2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2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2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2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2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2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2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2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2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2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2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2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2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2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2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2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2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2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2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2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2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2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2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2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2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2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2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2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2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2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2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2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2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2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2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2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2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2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2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2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2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2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2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2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2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2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2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2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2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2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2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2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2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2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2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2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2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2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2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2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2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2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2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2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2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2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2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2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2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2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2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2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2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2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2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2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2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2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2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2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2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2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2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2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2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2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2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2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2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2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2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2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2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2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2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2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2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2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2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2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2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2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2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2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2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2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2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2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2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2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2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2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2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2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2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2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2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2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2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2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2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2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2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2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2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2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2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2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2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2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2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2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2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2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2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2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2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2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2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2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2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2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2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2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2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2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2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2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2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2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2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2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2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2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2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2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2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2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2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2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2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2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2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2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2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2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2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2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2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2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2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2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2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2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2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2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2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2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2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2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2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2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2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2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2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2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2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2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2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2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2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2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2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2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2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2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2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2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2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2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2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2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2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2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2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2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2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2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2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2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2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2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2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2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2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2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2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2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2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2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2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2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2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2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2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2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2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2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2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2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2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2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2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2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2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2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2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2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2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2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2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2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2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2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2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2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2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2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2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2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2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2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2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2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2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2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2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2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2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2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2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2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2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2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2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2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2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2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2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2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2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2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2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2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2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2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2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2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2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2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2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2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2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2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2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2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2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2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2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2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2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2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2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2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2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2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2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2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2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2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2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2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2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2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2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2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2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2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2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2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2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2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2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2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2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2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2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2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2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2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2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2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2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2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2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2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2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2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2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2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2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2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2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2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2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2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2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2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2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2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2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2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2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2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2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2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2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2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2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2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2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2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2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2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2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2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2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2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2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2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2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2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2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2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2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2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2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2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2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2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2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2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2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2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2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2" name="Google Shape;21962;p2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3" name="Google Shape;21963;p2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4" name="Google Shape;21964;p2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2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2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2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8" name="Google Shape;21968;p2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9" name="Google Shape;21969;p2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0" name="Google Shape;21970;p2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2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2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2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4" name="Google Shape;21974;p2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5" name="Google Shape;21975;p2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6" name="Google Shape;21976;p2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7" name="Google Shape;21977;p2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8" name="Google Shape;21978;p2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2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2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2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2" name="Google Shape;21982;p2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3" name="Google Shape;21983;p2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2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2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2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2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2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9" name="Google Shape;21989;p2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0" name="Google Shape;21990;p2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1" name="Google Shape;21991;p2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2" name="Google Shape;21992;p2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2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2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2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6" name="Google Shape;21996;p2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7" name="Google Shape;21997;p2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8" name="Google Shape;21998;p2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9" name="Google Shape;21999;p2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2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2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2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2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2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2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2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2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2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2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2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2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2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2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2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2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2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2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2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2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2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2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2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2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2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2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2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2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2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2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2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2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2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2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2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2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2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2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2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2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2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2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2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2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2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2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2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2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2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49" name="Google Shape;22049;p29"/>
          <p:cNvSpPr txBox="1">
            <a:spLocks noGrp="1"/>
          </p:cNvSpPr>
          <p:nvPr>
            <p:ph type="title"/>
          </p:nvPr>
        </p:nvSpPr>
        <p:spPr>
          <a:xfrm rot="129289">
            <a:off x="1551321" y="586931"/>
            <a:ext cx="4553220" cy="1411403"/>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666"/>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50" name="Google Shape;22050;p29"/>
          <p:cNvSpPr txBox="1">
            <a:spLocks noGrp="1"/>
          </p:cNvSpPr>
          <p:nvPr>
            <p:ph type="subTitle" idx="1"/>
          </p:nvPr>
        </p:nvSpPr>
        <p:spPr>
          <a:xfrm rot="-686">
            <a:off x="1823931" y="2395888"/>
            <a:ext cx="4008000" cy="1636800"/>
          </a:xfrm>
          <a:prstGeom prst="rect">
            <a:avLst/>
          </a:prstGeom>
          <a:solidFill>
            <a:schemeClr val="lt2"/>
          </a:solidFill>
          <a:effectLst>
            <a:outerShdw dist="57150" dir="2400000" algn="bl" rotWithShape="0">
              <a:schemeClr val="dk1">
                <a:alpha val="19000"/>
              </a:schemeClr>
            </a:outerShdw>
          </a:effectLst>
        </p:spPr>
        <p:txBody>
          <a:bodyPr spcFirstLastPara="1" wrap="square" lIns="91425" tIns="91425" rIns="91425" bIns="91425" anchor="t" anchorCtr="0">
            <a:noAutofit/>
          </a:bodyPr>
          <a:lstStyle>
            <a:lvl1pPr lvl="0" algn="ctr">
              <a:spcBef>
                <a:spcPts val="0"/>
              </a:spcBef>
              <a:spcAft>
                <a:spcPts val="0"/>
              </a:spcAft>
              <a:buSzPts val="2500"/>
              <a:buFont typeface="Bebas Neue"/>
              <a:buNone/>
              <a:defRPr sz="2667">
                <a:latin typeface="Rum Raisin"/>
                <a:ea typeface="Rum Raisin"/>
                <a:cs typeface="Rum Raisin"/>
                <a:sym typeface="Rum Raisin"/>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51" name="Google Shape;22051;p29"/>
          <p:cNvSpPr txBox="1"/>
          <p:nvPr/>
        </p:nvSpPr>
        <p:spPr>
          <a:xfrm rot="373294">
            <a:off x="7429663" y="4433741"/>
            <a:ext cx="3499008" cy="1292051"/>
          </a:xfrm>
          <a:prstGeom prst="rect">
            <a:avLst/>
          </a:prstGeom>
          <a:solidFill>
            <a:schemeClr val="lt2"/>
          </a:solidFill>
          <a:ln>
            <a:noFill/>
          </a:ln>
          <a:effectLst>
            <a:outerShdw dist="66675" dir="2640000" algn="bl" rotWithShape="0">
              <a:schemeClr val="dk1">
                <a:alpha val="17000"/>
              </a:schemeClr>
            </a:outerShdw>
          </a:effectLst>
        </p:spPr>
        <p:txBody>
          <a:bodyPr spcFirstLastPara="1" wrap="square" lIns="121900" tIns="0" rIns="121900" bIns="0" anchor="ctr" anchorCtr="0">
            <a:noAutofit/>
          </a:bodyPr>
          <a:lstStyle/>
          <a:p>
            <a:pPr marL="0" lvl="0" indent="0" algn="ctr" rtl="0">
              <a:spcBef>
                <a:spcPts val="400"/>
              </a:spcBef>
              <a:spcAft>
                <a:spcPts val="0"/>
              </a:spcAft>
              <a:buNone/>
            </a:pPr>
            <a:r>
              <a:rPr lang="en" sz="1600" b="1">
                <a:solidFill>
                  <a:schemeClr val="dk1"/>
                </a:solidFill>
                <a:latin typeface="Anaheim"/>
                <a:ea typeface="Anaheim"/>
                <a:cs typeface="Anaheim"/>
                <a:sym typeface="Anaheim"/>
              </a:rPr>
              <a:t>CREDITS:</a:t>
            </a:r>
            <a:r>
              <a:rPr lang="en" sz="1600">
                <a:solidFill>
                  <a:schemeClr val="dk1"/>
                </a:solidFill>
                <a:latin typeface="Anaheim"/>
                <a:ea typeface="Anaheim"/>
                <a:cs typeface="Anaheim"/>
                <a:sym typeface="Anaheim"/>
              </a:rPr>
              <a:t> This presentation template was created by </a:t>
            </a:r>
            <a:r>
              <a:rPr lang="en" sz="1600" b="1">
                <a:solidFill>
                  <a:schemeClr val="dk1"/>
                </a:solidFill>
                <a:uFill>
                  <a:noFill/>
                </a:uFill>
                <a:latin typeface="Anaheim"/>
                <a:ea typeface="Anaheim"/>
                <a:cs typeface="Anaheim"/>
                <a:sym typeface="Anaheim"/>
                <a:hlinkClick r:id="rId2">
                  <a:extLst>
                    <a:ext uri="{A12FA001-AC4F-418D-AE19-62706E023703}">
                      <ahyp:hlinkClr xmlns:ahyp="http://schemas.microsoft.com/office/drawing/2018/hyperlinkcolor" xmlns="" val="tx"/>
                    </a:ext>
                  </a:extLst>
                </a:hlinkClick>
              </a:rPr>
              <a:t>Slidesgo</a:t>
            </a:r>
            <a:r>
              <a:rPr lang="en" sz="1600">
                <a:solidFill>
                  <a:schemeClr val="dk1"/>
                </a:solidFill>
                <a:latin typeface="Anaheim"/>
                <a:ea typeface="Anaheim"/>
                <a:cs typeface="Anaheim"/>
                <a:sym typeface="Anaheim"/>
              </a:rPr>
              <a:t>, and includes icons by </a:t>
            </a:r>
            <a:r>
              <a:rPr lang="en" sz="1600" b="1">
                <a:solidFill>
                  <a:schemeClr val="dk1"/>
                </a:solidFill>
                <a:uFill>
                  <a:noFill/>
                </a:uFill>
                <a:latin typeface="Anaheim"/>
                <a:ea typeface="Anaheim"/>
                <a:cs typeface="Anaheim"/>
                <a:sym typeface="Anaheim"/>
                <a:hlinkClick r:id="rId3">
                  <a:extLst>
                    <a:ext uri="{A12FA001-AC4F-418D-AE19-62706E023703}">
                      <ahyp:hlinkClr xmlns:ahyp="http://schemas.microsoft.com/office/drawing/2018/hyperlinkcolor" xmlns="" val="tx"/>
                    </a:ext>
                  </a:extLst>
                </a:hlinkClick>
              </a:rPr>
              <a:t>Flaticon</a:t>
            </a:r>
            <a:r>
              <a:rPr lang="en" sz="1600">
                <a:solidFill>
                  <a:schemeClr val="dk1"/>
                </a:solidFill>
                <a:latin typeface="Anaheim"/>
                <a:ea typeface="Anaheim"/>
                <a:cs typeface="Anaheim"/>
                <a:sym typeface="Anaheim"/>
              </a:rPr>
              <a:t>, and infographics &amp; images by </a:t>
            </a:r>
            <a:r>
              <a:rPr lang="en" sz="1600" b="1">
                <a:solidFill>
                  <a:schemeClr val="dk1"/>
                </a:solidFill>
                <a:uFill>
                  <a:noFill/>
                </a:uFill>
                <a:latin typeface="Anaheim"/>
                <a:ea typeface="Anaheim"/>
                <a:cs typeface="Anaheim"/>
                <a:sym typeface="Anaheim"/>
                <a:hlinkClick r:id="rId4">
                  <a:extLst>
                    <a:ext uri="{A12FA001-AC4F-418D-AE19-62706E023703}">
                      <ahyp:hlinkClr xmlns:ahyp="http://schemas.microsoft.com/office/drawing/2018/hyperlinkcolor" xmlns="" val="tx"/>
                    </a:ext>
                  </a:extLst>
                </a:hlinkClick>
              </a:rPr>
              <a:t>Freepik</a:t>
            </a:r>
            <a:r>
              <a:rPr lang="en" sz="1600">
                <a:solidFill>
                  <a:schemeClr val="dk1"/>
                </a:solidFill>
                <a:latin typeface="Anaheim"/>
                <a:ea typeface="Anaheim"/>
                <a:cs typeface="Anaheim"/>
                <a:sym typeface="Anaheim"/>
              </a:rPr>
              <a:t> </a:t>
            </a:r>
            <a:endParaRPr sz="1600" b="1">
              <a:solidFill>
                <a:schemeClr val="dk1"/>
              </a:solidFill>
              <a:latin typeface="Anaheim"/>
              <a:ea typeface="Anaheim"/>
              <a:cs typeface="Anaheim"/>
              <a:sym typeface="Anaheim"/>
            </a:endParaRPr>
          </a:p>
        </p:txBody>
      </p:sp>
    </p:spTree>
    <p:extLst>
      <p:ext uri="{BB962C8B-B14F-4D97-AF65-F5344CB8AC3E}">
        <p14:creationId xmlns:p14="http://schemas.microsoft.com/office/powerpoint/2010/main" val="39245556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052"/>
        <p:cNvGrpSpPr/>
        <p:nvPr/>
      </p:nvGrpSpPr>
      <p:grpSpPr>
        <a:xfrm>
          <a:off x="0" y="0"/>
          <a:ext cx="0" cy="0"/>
          <a:chOff x="0" y="0"/>
          <a:chExt cx="0" cy="0"/>
        </a:xfrm>
      </p:grpSpPr>
      <p:grpSp>
        <p:nvGrpSpPr>
          <p:cNvPr id="22053" name="Google Shape;22053;p30"/>
          <p:cNvGrpSpPr/>
          <p:nvPr/>
        </p:nvGrpSpPr>
        <p:grpSpPr>
          <a:xfrm>
            <a:off x="0" y="0"/>
            <a:ext cx="12205600" cy="7066400"/>
            <a:chOff x="0" y="0"/>
            <a:chExt cx="9154200" cy="5299800"/>
          </a:xfrm>
        </p:grpSpPr>
        <p:sp>
          <p:nvSpPr>
            <p:cNvPr id="22054" name="Google Shape;22054;p30"/>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30"/>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30"/>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30"/>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30"/>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30"/>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30"/>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30"/>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30"/>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30"/>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30"/>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30"/>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30"/>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30"/>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30"/>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30"/>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30"/>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30"/>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30"/>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30"/>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30"/>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30"/>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30"/>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30"/>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30"/>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30"/>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30"/>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30"/>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30"/>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30"/>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30"/>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30"/>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30"/>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30"/>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30"/>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30"/>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30"/>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30"/>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30"/>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30"/>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30"/>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30"/>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30"/>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30"/>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30"/>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30"/>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30"/>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30"/>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30"/>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30"/>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30"/>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30"/>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30"/>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30"/>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30"/>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30"/>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30"/>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30"/>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30"/>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30"/>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30"/>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30"/>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30"/>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30"/>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30"/>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30"/>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30"/>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30"/>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30"/>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30"/>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30"/>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30"/>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30"/>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30"/>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30"/>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30"/>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30"/>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30"/>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30"/>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30"/>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30"/>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30"/>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30"/>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30"/>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30"/>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30"/>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30"/>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30"/>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30"/>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30"/>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30"/>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30"/>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30"/>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30"/>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30"/>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30"/>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30"/>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30"/>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30"/>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30"/>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30"/>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30"/>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30"/>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30"/>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30"/>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30"/>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30"/>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30"/>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30"/>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30"/>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30"/>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30"/>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30"/>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30"/>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30"/>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30"/>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30"/>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30"/>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30"/>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30"/>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30"/>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30"/>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30"/>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30"/>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30"/>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30"/>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30"/>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30"/>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30"/>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30"/>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30"/>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30"/>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30"/>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30"/>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30"/>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30"/>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30"/>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30"/>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30"/>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30"/>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30"/>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30"/>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30"/>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30"/>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30"/>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30"/>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30"/>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30"/>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30"/>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30"/>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30"/>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30"/>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30"/>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30"/>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30"/>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30"/>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30"/>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30"/>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30"/>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30"/>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30"/>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30"/>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30"/>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30"/>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30"/>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30"/>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30"/>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30"/>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30"/>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30"/>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30"/>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30"/>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30"/>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30"/>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30"/>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30"/>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30"/>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30"/>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30"/>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30"/>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30"/>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30"/>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30"/>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30"/>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30"/>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30"/>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30"/>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30"/>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30"/>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30"/>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30"/>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30"/>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30"/>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30"/>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30"/>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30"/>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30"/>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30"/>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30"/>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30"/>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30"/>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30"/>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30"/>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30"/>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30"/>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30"/>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30"/>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30"/>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30"/>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30"/>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30"/>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30"/>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30"/>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30"/>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30"/>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30"/>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30"/>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30"/>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30"/>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30"/>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30"/>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30"/>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30"/>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30"/>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30"/>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30"/>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30"/>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30"/>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30"/>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30"/>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30"/>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30"/>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30"/>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30"/>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30"/>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30"/>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30"/>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30"/>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30"/>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30"/>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30"/>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30"/>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30"/>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30"/>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30"/>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30"/>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30"/>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30"/>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30"/>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30"/>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30"/>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30"/>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30"/>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30"/>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30"/>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30"/>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30"/>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30"/>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30"/>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30"/>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30"/>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30"/>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30"/>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30"/>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30"/>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30"/>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30"/>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30"/>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30"/>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30"/>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30"/>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30"/>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30"/>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30"/>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30"/>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30"/>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30"/>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30"/>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30"/>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30"/>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30"/>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30"/>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30"/>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30"/>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30"/>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30"/>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30"/>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30"/>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30"/>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30"/>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30"/>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30"/>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30"/>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30"/>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30"/>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30"/>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30"/>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30"/>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30"/>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30"/>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30"/>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30"/>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30"/>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30"/>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30"/>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30"/>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30"/>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30"/>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30"/>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30"/>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30"/>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30"/>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30"/>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30"/>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30"/>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30"/>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30"/>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30"/>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30"/>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30"/>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30"/>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30"/>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30"/>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30"/>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30"/>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30"/>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30"/>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30"/>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30"/>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30"/>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30"/>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30"/>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30"/>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30"/>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30"/>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30"/>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30"/>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30"/>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30"/>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30"/>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30"/>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30"/>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30"/>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30"/>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30"/>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30"/>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30"/>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30"/>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30"/>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30"/>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30"/>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30"/>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30"/>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30"/>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30"/>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30"/>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30"/>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30"/>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30"/>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30"/>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30"/>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30"/>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30"/>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30"/>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30"/>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30"/>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30"/>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30"/>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30"/>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30"/>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30"/>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30"/>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30"/>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30"/>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30"/>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30"/>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30"/>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30"/>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30"/>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30"/>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30"/>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30"/>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30"/>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30"/>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30"/>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30"/>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30"/>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30"/>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30"/>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30"/>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30"/>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30"/>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30"/>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30"/>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30"/>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30"/>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30"/>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30"/>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30"/>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30"/>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30"/>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30"/>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30"/>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30"/>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30"/>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30"/>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30"/>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30"/>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30"/>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30"/>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30"/>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30"/>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30"/>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30"/>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30"/>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30"/>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30"/>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30"/>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30"/>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30"/>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30"/>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30"/>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30"/>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30"/>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30"/>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30"/>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30"/>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30"/>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30"/>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30"/>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30"/>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30"/>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30"/>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30"/>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30"/>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30"/>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30"/>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30"/>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30"/>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30"/>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30"/>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30"/>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30"/>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30"/>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30"/>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30"/>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30"/>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30"/>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30"/>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30"/>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30"/>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30"/>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30"/>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30"/>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30"/>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30"/>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30"/>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30"/>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30"/>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30"/>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30"/>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30"/>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30"/>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30"/>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30"/>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30"/>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30"/>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30"/>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30"/>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30"/>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30"/>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30"/>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30"/>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30"/>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30"/>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30"/>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30"/>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30"/>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30"/>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30"/>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30"/>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30"/>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30"/>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30"/>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30"/>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30"/>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30"/>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30"/>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30"/>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30"/>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30"/>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30"/>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30"/>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30"/>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30"/>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30"/>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30"/>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30"/>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30"/>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30"/>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30"/>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30"/>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30"/>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30"/>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30"/>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30"/>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30"/>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30"/>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30"/>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30"/>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30"/>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30"/>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30"/>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30"/>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30"/>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30"/>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30"/>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30"/>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30"/>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30"/>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30"/>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30"/>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30"/>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30"/>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30"/>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30"/>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30"/>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30"/>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30"/>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30"/>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30"/>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30"/>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30"/>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30"/>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30"/>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30"/>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30"/>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30"/>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30"/>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30"/>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30"/>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30"/>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30"/>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30"/>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30"/>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30"/>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30"/>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30"/>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30"/>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30"/>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30"/>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30"/>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30"/>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30"/>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8" name="Google Shape;22608;p30"/>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9" name="Google Shape;22609;p30"/>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0" name="Google Shape;22610;p30"/>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1" name="Google Shape;22611;p30"/>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2" name="Google Shape;22612;p30"/>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3" name="Google Shape;22613;p30"/>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30"/>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30"/>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30"/>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30"/>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30"/>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30"/>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30"/>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30"/>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30"/>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30"/>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30"/>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30"/>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30"/>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30"/>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30"/>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30"/>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30"/>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30"/>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30"/>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30"/>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4" name="Google Shape;22634;p30"/>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5" name="Google Shape;22635;p30"/>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6" name="Google Shape;22636;p30"/>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30"/>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30"/>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30"/>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30"/>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1" name="Google Shape;22641;p30"/>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2" name="Google Shape;22642;p30"/>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30"/>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30"/>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30"/>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30"/>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7" name="Google Shape;22647;p30"/>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8" name="Google Shape;22648;p30"/>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30"/>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30"/>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30"/>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2" name="Google Shape;22652;p30"/>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3" name="Google Shape;22653;p30"/>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4" name="Google Shape;22654;p30"/>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30"/>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30"/>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30"/>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8" name="Google Shape;22658;p30"/>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9" name="Google Shape;22659;p30"/>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30"/>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30"/>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30"/>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3" name="Google Shape;22663;p30"/>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4" name="Google Shape;22664;p30"/>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5" name="Google Shape;22665;p30"/>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6" name="Google Shape;22666;p30"/>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7" name="Google Shape;22667;p30"/>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8" name="Google Shape;22668;p30"/>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30"/>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30"/>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30"/>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2" name="Google Shape;22672;p30"/>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3" name="Google Shape;22673;p30"/>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4" name="Google Shape;22674;p30"/>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5" name="Google Shape;22675;p30"/>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6" name="Google Shape;22676;p30"/>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30"/>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30"/>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30"/>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30"/>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30"/>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30"/>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30"/>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30"/>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30"/>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30"/>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30"/>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30"/>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30"/>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30"/>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30"/>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30"/>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30"/>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30"/>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30"/>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30"/>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30"/>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30"/>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30"/>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30"/>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30"/>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30"/>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30"/>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30"/>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30"/>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30"/>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30"/>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30"/>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30"/>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30"/>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30"/>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30"/>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30"/>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30"/>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30"/>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30"/>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30"/>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30"/>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30"/>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30"/>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30"/>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30"/>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30"/>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30"/>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30"/>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30"/>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30"/>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30"/>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30"/>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30"/>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30"/>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30"/>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30"/>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30"/>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30"/>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30"/>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30"/>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30"/>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30"/>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30"/>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30"/>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30"/>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30"/>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30"/>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30"/>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30"/>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30"/>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30"/>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30"/>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30"/>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30"/>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30"/>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30"/>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30"/>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30"/>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30"/>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30"/>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30"/>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30"/>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30"/>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30"/>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30"/>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30"/>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30"/>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30"/>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30"/>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30"/>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30"/>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30"/>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30"/>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30"/>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30"/>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30"/>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30"/>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30"/>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30"/>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30"/>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30"/>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30"/>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30"/>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30"/>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30"/>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30"/>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30"/>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30"/>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30"/>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30"/>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30"/>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30"/>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30"/>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30"/>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30"/>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30"/>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30"/>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30"/>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30"/>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30"/>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30"/>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30"/>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30"/>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30"/>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30"/>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30"/>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30"/>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30"/>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30"/>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30"/>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30"/>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30"/>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30"/>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30"/>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30"/>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30"/>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30"/>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30"/>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30"/>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30"/>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30"/>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30"/>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30"/>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30"/>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30"/>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30"/>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30"/>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30"/>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30"/>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30"/>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30"/>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30"/>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30"/>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30"/>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30"/>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30"/>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30"/>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30"/>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30"/>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30"/>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30"/>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30"/>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30"/>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30"/>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30"/>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30"/>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30"/>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30"/>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30"/>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30"/>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30"/>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30"/>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30"/>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30"/>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30"/>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30"/>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30"/>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30"/>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30"/>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30"/>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30"/>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30"/>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30"/>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30"/>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30"/>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30"/>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30"/>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30"/>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30"/>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30"/>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30"/>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30"/>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30"/>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30"/>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30"/>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30"/>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30"/>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30"/>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30"/>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30"/>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30"/>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30"/>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30"/>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30"/>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30"/>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30"/>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30"/>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30"/>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30"/>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30"/>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30"/>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30"/>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90" name="Google Shape;22890;p30"/>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1" name="Google Shape;22891;p30"/>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2" name="Google Shape;22892;p30"/>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3" name="Google Shape;22893;p30"/>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4" name="Google Shape;22894;p30"/>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5" name="Google Shape;22895;p30"/>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217777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2896"/>
        <p:cNvGrpSpPr/>
        <p:nvPr/>
      </p:nvGrpSpPr>
      <p:grpSpPr>
        <a:xfrm>
          <a:off x="0" y="0"/>
          <a:ext cx="0" cy="0"/>
          <a:chOff x="0" y="0"/>
          <a:chExt cx="0" cy="0"/>
        </a:xfrm>
      </p:grpSpPr>
      <p:grpSp>
        <p:nvGrpSpPr>
          <p:cNvPr id="22897" name="Google Shape;22897;p31"/>
          <p:cNvGrpSpPr/>
          <p:nvPr/>
        </p:nvGrpSpPr>
        <p:grpSpPr>
          <a:xfrm>
            <a:off x="0" y="0"/>
            <a:ext cx="12205600" cy="7066400"/>
            <a:chOff x="0" y="0"/>
            <a:chExt cx="9154200" cy="5299800"/>
          </a:xfrm>
        </p:grpSpPr>
        <p:sp>
          <p:nvSpPr>
            <p:cNvPr id="22898" name="Google Shape;22898;p3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3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3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3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3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3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3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3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3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3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3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3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3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3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3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3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3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3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3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3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3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3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3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3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3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3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3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3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3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3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3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3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3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3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3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3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3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3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3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3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3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3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3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3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3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3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3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3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3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3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3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3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3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3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3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3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3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3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3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3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3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3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3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3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3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3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3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3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3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3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3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3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3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3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3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3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3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3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3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3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3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3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3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3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3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3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3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3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3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3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3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3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3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3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3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3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3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3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3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3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3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3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3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3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3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3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3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3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3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3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3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3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3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3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3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3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3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3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3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3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3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3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3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3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3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3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3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3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3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3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3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3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3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3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3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3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3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3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3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3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3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3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3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3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3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3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3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3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3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3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3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3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3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3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3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3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3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3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3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3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3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3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3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3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3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3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3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3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3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3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3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3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3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3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3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3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3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3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3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3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3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3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3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3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3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3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3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3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3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3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3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3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3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3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3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3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3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3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3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3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3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3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3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3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3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3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3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3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3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3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3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3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3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3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3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3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3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3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3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3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3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3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3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3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3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3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3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3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3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3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3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3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3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3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3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3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3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3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3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3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3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3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3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3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3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3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3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3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3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3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3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3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3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3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3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3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3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3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3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3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3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3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3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3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3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3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3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3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3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3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3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3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3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3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3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3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3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3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3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3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3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3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3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3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3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3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3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3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3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3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3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3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3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3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3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3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3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3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3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3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3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3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3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3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3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3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3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3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3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3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3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3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3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3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3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3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3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3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3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3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3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3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3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3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3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3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3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3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3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3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3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3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3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3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3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3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3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3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3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3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3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3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3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3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3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3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3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3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3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3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3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3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3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3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3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3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3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3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3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3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3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3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3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3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3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3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3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3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3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3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3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3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3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3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3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3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3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3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3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3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3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3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3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3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3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3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3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3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3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3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3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3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3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3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3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3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3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3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3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3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3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3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3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3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3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3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3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3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3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3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3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3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3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1" name="Google Shape;23311;p3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2" name="Google Shape;23312;p3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3" name="Google Shape;23313;p3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3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3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3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3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3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9" name="Google Shape;23319;p3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0" name="Google Shape;23320;p3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1" name="Google Shape;23321;p3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3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3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3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5" name="Google Shape;23325;p3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6" name="Google Shape;23326;p3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3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3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3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0" name="Google Shape;23330;p3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1" name="Google Shape;23331;p3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2" name="Google Shape;23332;p3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3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3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3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6" name="Google Shape;23336;p3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7" name="Google Shape;23337;p3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8" name="Google Shape;23338;p3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3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3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3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2" name="Google Shape;23342;p3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3" name="Google Shape;23343;p3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4" name="Google Shape;23344;p3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3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3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3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8" name="Google Shape;23348;p3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9" name="Google Shape;23349;p3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0" name="Google Shape;23350;p3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3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3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3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4" name="Google Shape;23354;p3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5" name="Google Shape;23355;p3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6" name="Google Shape;23356;p3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3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3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3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0" name="Google Shape;23360;p3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1" name="Google Shape;23361;p3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3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3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3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5" name="Google Shape;23365;p3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6" name="Google Shape;23366;p3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7" name="Google Shape;23367;p3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8" name="Google Shape;23368;p3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3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3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3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3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3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3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3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3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3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3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3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3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3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3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3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3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3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3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3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3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3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3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3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3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3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3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3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3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3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3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3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3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3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3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3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3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3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3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3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3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3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3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3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3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3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3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3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3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3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3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3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3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3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3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3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3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3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3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3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3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3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3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3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3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3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3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3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3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3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3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3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3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3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3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3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3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3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3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3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3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3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3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3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3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3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3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3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3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3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3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3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3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3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3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3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3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3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3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3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3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3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3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3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3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3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3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3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3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3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3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3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3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3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3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3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3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3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3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3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3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3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3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3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3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3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3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3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3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3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3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3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3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3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3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3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3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3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3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3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3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3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3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3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3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3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3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3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3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3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3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3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3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3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3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3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3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3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3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3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3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3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3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3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3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3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3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3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3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3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3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3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3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3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3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3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3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3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3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3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3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3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3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3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3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3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3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3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3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3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3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3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3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3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3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3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3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3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3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3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3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3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3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3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3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3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3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3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3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3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3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3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3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3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3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3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3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3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3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3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3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3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3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3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3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3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3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3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3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3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3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3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3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3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3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3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3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3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3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3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3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3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3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3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3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3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3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3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3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3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3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3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3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3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3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3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3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3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34" name="Google Shape;23734;p31"/>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5" name="Google Shape;23735;p31"/>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6" name="Google Shape;23736;p31"/>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7" name="Google Shape;23737;p31"/>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8" name="Google Shape;23738;p31"/>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9" name="Google Shape;23739;p31"/>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0" name="Google Shape;23740;p31"/>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615202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23611872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300159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2197993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905382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730977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395255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35"/>
        <p:cNvGrpSpPr/>
        <p:nvPr/>
      </p:nvGrpSpPr>
      <p:grpSpPr>
        <a:xfrm>
          <a:off x="0" y="0"/>
          <a:ext cx="0" cy="0"/>
          <a:chOff x="0" y="0"/>
          <a:chExt cx="0" cy="0"/>
        </a:xfrm>
      </p:grpSpPr>
      <p:grpSp>
        <p:nvGrpSpPr>
          <p:cNvPr id="2536" name="Google Shape;2536;p5"/>
          <p:cNvGrpSpPr/>
          <p:nvPr/>
        </p:nvGrpSpPr>
        <p:grpSpPr>
          <a:xfrm>
            <a:off x="0" y="0"/>
            <a:ext cx="12205600" cy="7066400"/>
            <a:chOff x="0" y="0"/>
            <a:chExt cx="9154200" cy="5299800"/>
          </a:xfrm>
        </p:grpSpPr>
        <p:sp>
          <p:nvSpPr>
            <p:cNvPr id="2537" name="Google Shape;2537;p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3" name="Google Shape;3373;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4" name="Google Shape;3374;p5"/>
          <p:cNvSpPr txBox="1">
            <a:spLocks noGrp="1"/>
          </p:cNvSpPr>
          <p:nvPr>
            <p:ph type="title" idx="2"/>
          </p:nvPr>
        </p:nvSpPr>
        <p:spPr>
          <a:xfrm>
            <a:off x="2116600" y="2346875"/>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5" name="Google Shape;3375;p5"/>
          <p:cNvSpPr txBox="1">
            <a:spLocks noGrp="1"/>
          </p:cNvSpPr>
          <p:nvPr>
            <p:ph type="title" idx="3"/>
          </p:nvPr>
        </p:nvSpPr>
        <p:spPr>
          <a:xfrm>
            <a:off x="6625172" y="3424236"/>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6" name="Google Shape;3376;p5"/>
          <p:cNvSpPr txBox="1">
            <a:spLocks noGrp="1"/>
          </p:cNvSpPr>
          <p:nvPr>
            <p:ph type="subTitle" idx="1"/>
          </p:nvPr>
        </p:nvSpPr>
        <p:spPr>
          <a:xfrm>
            <a:off x="6625172" y="406894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7" name="Google Shape;3377;p5"/>
          <p:cNvSpPr txBox="1">
            <a:spLocks noGrp="1"/>
          </p:cNvSpPr>
          <p:nvPr>
            <p:ph type="subTitle" idx="4"/>
          </p:nvPr>
        </p:nvSpPr>
        <p:spPr>
          <a:xfrm>
            <a:off x="2116600" y="2995081"/>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8" name="Google Shape;3378;p5"/>
          <p:cNvSpPr/>
          <p:nvPr/>
        </p:nvSpPr>
        <p:spPr>
          <a:xfrm rot="9002992">
            <a:off x="617280" y="17626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9" name="Google Shape;3379;p5"/>
          <p:cNvSpPr/>
          <p:nvPr/>
        </p:nvSpPr>
        <p:spPr>
          <a:xfrm rot="6345070">
            <a:off x="844561" y="4226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0" name="Google Shape;3380;p5"/>
          <p:cNvSpPr/>
          <p:nvPr/>
        </p:nvSpPr>
        <p:spPr>
          <a:xfrm rot="-7197008">
            <a:off x="1605754" y="1120072"/>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5"/>
          <p:cNvSpPr/>
          <p:nvPr/>
        </p:nvSpPr>
        <p:spPr>
          <a:xfrm rot="6345070">
            <a:off x="1256727" y="52623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5"/>
          <p:cNvSpPr/>
          <p:nvPr/>
        </p:nvSpPr>
        <p:spPr>
          <a:xfrm rot="9002992">
            <a:off x="617280" y="61559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3" name="Google Shape;3383;p5"/>
          <p:cNvSpPr/>
          <p:nvPr/>
        </p:nvSpPr>
        <p:spPr>
          <a:xfrm rot="-7197008">
            <a:off x="11566155" y="60024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4" name="Google Shape;3384;p5"/>
          <p:cNvSpPr/>
          <p:nvPr/>
        </p:nvSpPr>
        <p:spPr>
          <a:xfrm rot="-2569769">
            <a:off x="11597532" y="531401"/>
            <a:ext cx="97085" cy="19473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5" name="Google Shape;3385;p5"/>
          <p:cNvSpPr/>
          <p:nvPr/>
        </p:nvSpPr>
        <p:spPr>
          <a:xfrm rot="9002992">
            <a:off x="10360613" y="1037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5"/>
          <p:cNvSpPr/>
          <p:nvPr/>
        </p:nvSpPr>
        <p:spPr>
          <a:xfrm rot="9675998">
            <a:off x="11597447" y="1797800"/>
            <a:ext cx="97147" cy="19467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0944777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7250817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7176915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310856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491063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46348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66126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1953871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76305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555281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216365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87"/>
        <p:cNvGrpSpPr/>
        <p:nvPr/>
      </p:nvGrpSpPr>
      <p:grpSpPr>
        <a:xfrm>
          <a:off x="0" y="0"/>
          <a:ext cx="0" cy="0"/>
          <a:chOff x="0" y="0"/>
          <a:chExt cx="0" cy="0"/>
        </a:xfrm>
      </p:grpSpPr>
      <p:grpSp>
        <p:nvGrpSpPr>
          <p:cNvPr id="3388" name="Google Shape;3388;p6"/>
          <p:cNvGrpSpPr/>
          <p:nvPr/>
        </p:nvGrpSpPr>
        <p:grpSpPr>
          <a:xfrm>
            <a:off x="0" y="0"/>
            <a:ext cx="12205600" cy="7066400"/>
            <a:chOff x="0" y="0"/>
            <a:chExt cx="9154200" cy="5299800"/>
          </a:xfrm>
        </p:grpSpPr>
        <p:sp>
          <p:nvSpPr>
            <p:cNvPr id="3389" name="Google Shape;3389;p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25" name="Google Shape;4225;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226" name="Google Shape;4226;p6"/>
          <p:cNvSpPr/>
          <p:nvPr/>
        </p:nvSpPr>
        <p:spPr>
          <a:xfrm rot="1797008">
            <a:off x="1879183" y="65855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7" name="Google Shape;4227;p6"/>
          <p:cNvSpPr/>
          <p:nvPr/>
        </p:nvSpPr>
        <p:spPr>
          <a:xfrm rot="-1797008">
            <a:off x="308033" y="16933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8" name="Google Shape;4228;p6"/>
          <p:cNvSpPr/>
          <p:nvPr/>
        </p:nvSpPr>
        <p:spPr>
          <a:xfrm rot="3602992">
            <a:off x="661964" y="459350"/>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9" name="Google Shape;4229;p6"/>
          <p:cNvSpPr/>
          <p:nvPr/>
        </p:nvSpPr>
        <p:spPr>
          <a:xfrm rot="1797008">
            <a:off x="11491983" y="525135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0" name="Google Shape;4230;p6"/>
          <p:cNvSpPr/>
          <p:nvPr/>
        </p:nvSpPr>
        <p:spPr>
          <a:xfrm rot="3602992">
            <a:off x="11028697" y="59979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1" name="Google Shape;4231;p6"/>
          <p:cNvSpPr/>
          <p:nvPr/>
        </p:nvSpPr>
        <p:spPr>
          <a:xfrm rot="-1797008">
            <a:off x="11673200" y="635470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279379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6299568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686966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747593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70439415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8807053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3749324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6029089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6A006-59DD-41EF-BB59-5CF0A5B0F3A2}"/>
              </a:ext>
            </a:extLst>
          </p:cNvPr>
          <p:cNvSpPr>
            <a:spLocks noGrp="1"/>
          </p:cNvSpPr>
          <p:nvPr>
            <p:ph type="ctrTitle"/>
          </p:nvPr>
        </p:nvSpPr>
        <p:spPr>
          <a:xfrm>
            <a:off x="1524000" y="1122363"/>
            <a:ext cx="9144000" cy="2387600"/>
          </a:xfrm>
        </p:spPr>
        <p:txBody>
          <a:bodyPr anchor="b"/>
          <a:lstStyle>
            <a:lvl1pPr algn="ctr">
              <a:defRPr sz="6000"/>
            </a:lvl1pPr>
          </a:lstStyle>
          <a:p>
            <a:r>
              <a:rPr lang="vi-VN"/>
              <a:t>Bấm để sửa kiểu tiêu đề Bản cái</a:t>
            </a:r>
            <a:endParaRPr lang="en-US"/>
          </a:p>
        </p:txBody>
      </p:sp>
      <p:sp>
        <p:nvSpPr>
          <p:cNvPr id="3" name="Subtitle 2">
            <a:extLst>
              <a:ext uri="{FF2B5EF4-FFF2-40B4-BE49-F238E27FC236}">
                <a16:creationId xmlns:a16="http://schemas.microsoft.com/office/drawing/2014/main" id="{847CF5D0-5E86-4B07-82F0-4706674B42C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Date Placeholder 3">
            <a:extLst>
              <a:ext uri="{FF2B5EF4-FFF2-40B4-BE49-F238E27FC236}">
                <a16:creationId xmlns:a16="http://schemas.microsoft.com/office/drawing/2014/main" id="{C932F55C-8EFE-4A66-9DB3-D0CB88777B6B}"/>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B3E38045-8612-4FFC-BF9F-64FB98C8EF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B615B52-8190-4B2D-852C-B23A268AE49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72824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C8BC-CF44-4FCD-ACB9-6C06E1FD0DA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DFE26985-A785-4717-80AD-9B8D8F5B85B1}"/>
              </a:ext>
            </a:extLst>
          </p:cNvPr>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8305A630-F12E-492E-A3AD-AE8A23606B49}"/>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7F5C2166-B6AA-4084-B4D7-069DDC982D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C20EA2-78ED-4391-B2FB-25000FDBCAA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81890157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44F7E-D3EE-4820-A3AD-ED3B625C9722}"/>
              </a:ext>
            </a:extLst>
          </p:cNvPr>
          <p:cNvSpPr>
            <a:spLocks noGrp="1"/>
          </p:cNvSpPr>
          <p:nvPr>
            <p:ph type="title"/>
          </p:nvPr>
        </p:nvSpPr>
        <p:spPr>
          <a:xfrm>
            <a:off x="831850" y="1709738"/>
            <a:ext cx="10515600" cy="2852737"/>
          </a:xfrm>
        </p:spPr>
        <p:txBody>
          <a:bodyPr anchor="b"/>
          <a:lstStyle>
            <a:lvl1pPr>
              <a:defRPr sz="6000"/>
            </a:lvl1p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9FD24213-3B95-472D-8785-BE59015C4CA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Date Placeholder 3">
            <a:extLst>
              <a:ext uri="{FF2B5EF4-FFF2-40B4-BE49-F238E27FC236}">
                <a16:creationId xmlns:a16="http://schemas.microsoft.com/office/drawing/2014/main" id="{365294BB-560D-413B-9D7A-3598EAE7F962}"/>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AE75350E-44F0-4025-9EB2-2D4F2BDA04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969078-1C98-4DDD-8D87-7B41D5B177FA}"/>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96005348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32"/>
        <p:cNvGrpSpPr/>
        <p:nvPr/>
      </p:nvGrpSpPr>
      <p:grpSpPr>
        <a:xfrm>
          <a:off x="0" y="0"/>
          <a:ext cx="0" cy="0"/>
          <a:chOff x="0" y="0"/>
          <a:chExt cx="0" cy="0"/>
        </a:xfrm>
      </p:grpSpPr>
      <p:grpSp>
        <p:nvGrpSpPr>
          <p:cNvPr id="4233" name="Google Shape;4233;p7"/>
          <p:cNvGrpSpPr/>
          <p:nvPr/>
        </p:nvGrpSpPr>
        <p:grpSpPr>
          <a:xfrm>
            <a:off x="0" y="0"/>
            <a:ext cx="12205600" cy="7066400"/>
            <a:chOff x="0" y="0"/>
            <a:chExt cx="9154200" cy="5299800"/>
          </a:xfrm>
        </p:grpSpPr>
        <p:sp>
          <p:nvSpPr>
            <p:cNvPr id="4234" name="Google Shape;4234;p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70" name="Google Shape;5070;p7"/>
          <p:cNvSpPr txBox="1">
            <a:spLocks noGrp="1"/>
          </p:cNvSpPr>
          <p:nvPr>
            <p:ph type="subTitle" idx="1"/>
          </p:nvPr>
        </p:nvSpPr>
        <p:spPr>
          <a:xfrm rot="786">
            <a:off x="1080968" y="1612467"/>
            <a:ext cx="6997200" cy="1661200"/>
          </a:xfrm>
          <a:prstGeom prst="rect">
            <a:avLst/>
          </a:prstGeom>
          <a:solidFill>
            <a:schemeClr val="lt2"/>
          </a:solidFill>
          <a:effectLst>
            <a:outerShdw dist="76200" dir="2760000" algn="bl" rotWithShape="0">
              <a:schemeClr val="dk1">
                <a:alpha val="19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rgbClr val="999999"/>
              </a:buClr>
              <a:buSzPts val="800"/>
              <a:buFont typeface="Open Sans"/>
              <a:buChar char="●"/>
              <a:defRPr sz="1867"/>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5071" name="Google Shape;5071;p7"/>
          <p:cNvSpPr txBox="1">
            <a:spLocks noGrp="1"/>
          </p:cNvSpPr>
          <p:nvPr>
            <p:ph type="title"/>
          </p:nvPr>
        </p:nvSpPr>
        <p:spPr>
          <a:xfrm>
            <a:off x="960000" y="5934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072" name="Google Shape;5072;p7"/>
          <p:cNvSpPr/>
          <p:nvPr/>
        </p:nvSpPr>
        <p:spPr>
          <a:xfrm rot="-4454930">
            <a:off x="513419" y="505162"/>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3" name="Google Shape;5073;p7"/>
          <p:cNvSpPr/>
          <p:nvPr/>
        </p:nvSpPr>
        <p:spPr>
          <a:xfrm rot="4509604">
            <a:off x="1074011" y="1045694"/>
            <a:ext cx="96829" cy="194820"/>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4" name="Google Shape;5074;p7"/>
          <p:cNvSpPr/>
          <p:nvPr/>
        </p:nvSpPr>
        <p:spPr>
          <a:xfrm rot="-7342841">
            <a:off x="11665940" y="504918"/>
            <a:ext cx="97097" cy="1950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5" name="Google Shape;5075;p7"/>
          <p:cNvSpPr/>
          <p:nvPr/>
        </p:nvSpPr>
        <p:spPr>
          <a:xfrm rot="-4454930">
            <a:off x="11665886" y="1333095"/>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6" name="Google Shape;5076;p7"/>
          <p:cNvSpPr/>
          <p:nvPr/>
        </p:nvSpPr>
        <p:spPr>
          <a:xfrm rot="4509604">
            <a:off x="10758444" y="669861"/>
            <a:ext cx="96829" cy="194820"/>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7" name="Google Shape;5077;p7"/>
          <p:cNvSpPr/>
          <p:nvPr/>
        </p:nvSpPr>
        <p:spPr>
          <a:xfrm rot="-10330255">
            <a:off x="416838" y="1592142"/>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72804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2F1648-7584-4AEA-8C77-7809A781D6C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AA69EACA-EA18-4330-8E00-A6EE638C59A2}"/>
              </a:ext>
            </a:extLst>
          </p:cNvPr>
          <p:cNvSpPr>
            <a:spLocks noGrp="1"/>
          </p:cNvSpPr>
          <p:nvPr>
            <p:ph sz="half" idx="1"/>
          </p:nvPr>
        </p:nvSpPr>
        <p:spPr>
          <a:xfrm>
            <a:off x="838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ontent Placeholder 3">
            <a:extLst>
              <a:ext uri="{FF2B5EF4-FFF2-40B4-BE49-F238E27FC236}">
                <a16:creationId xmlns:a16="http://schemas.microsoft.com/office/drawing/2014/main" id="{84741BCD-3A1F-4F81-8567-C86538D045CE}"/>
              </a:ext>
            </a:extLst>
          </p:cNvPr>
          <p:cNvSpPr>
            <a:spLocks noGrp="1"/>
          </p:cNvSpPr>
          <p:nvPr>
            <p:ph sz="half" idx="2"/>
          </p:nvPr>
        </p:nvSpPr>
        <p:spPr>
          <a:xfrm>
            <a:off x="6172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Date Placeholder 4">
            <a:extLst>
              <a:ext uri="{FF2B5EF4-FFF2-40B4-BE49-F238E27FC236}">
                <a16:creationId xmlns:a16="http://schemas.microsoft.com/office/drawing/2014/main" id="{D2ECD319-65C0-4D9E-8CC8-C9F4B7BAB83C}"/>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6" name="Footer Placeholder 5">
            <a:extLst>
              <a:ext uri="{FF2B5EF4-FFF2-40B4-BE49-F238E27FC236}">
                <a16:creationId xmlns:a16="http://schemas.microsoft.com/office/drawing/2014/main" id="{13AF69DE-49A0-40DA-9375-B38039E456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54ADCBC-3C3A-4256-87D5-D0D9AF50D87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6971352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F6C2B-F82F-462A-99E3-CE7D93521F73}"/>
              </a:ext>
            </a:extLst>
          </p:cNvPr>
          <p:cNvSpPr>
            <a:spLocks noGrp="1"/>
          </p:cNvSpPr>
          <p:nvPr>
            <p:ph type="title"/>
          </p:nvPr>
        </p:nvSpPr>
        <p:spPr>
          <a:xfrm>
            <a:off x="839788" y="365125"/>
            <a:ext cx="10515600" cy="1325563"/>
          </a:xfrm>
        </p:spPr>
        <p:txBody>
          <a:body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0F9B284C-B949-459C-9DA6-77C3B837CC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ontent Placeholder 3">
            <a:extLst>
              <a:ext uri="{FF2B5EF4-FFF2-40B4-BE49-F238E27FC236}">
                <a16:creationId xmlns:a16="http://schemas.microsoft.com/office/drawing/2014/main" id="{E73A660E-686F-40E7-A651-8AAC2D860D7B}"/>
              </a:ext>
            </a:extLst>
          </p:cNvPr>
          <p:cNvSpPr>
            <a:spLocks noGrp="1"/>
          </p:cNvSpPr>
          <p:nvPr>
            <p:ph sz="half" idx="2"/>
          </p:nvPr>
        </p:nvSpPr>
        <p:spPr>
          <a:xfrm>
            <a:off x="839788" y="2505075"/>
            <a:ext cx="5157787"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Text Placeholder 4">
            <a:extLst>
              <a:ext uri="{FF2B5EF4-FFF2-40B4-BE49-F238E27FC236}">
                <a16:creationId xmlns:a16="http://schemas.microsoft.com/office/drawing/2014/main" id="{333BB39A-7312-4F84-8CA0-C0FC4E8389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ontent Placeholder 5">
            <a:extLst>
              <a:ext uri="{FF2B5EF4-FFF2-40B4-BE49-F238E27FC236}">
                <a16:creationId xmlns:a16="http://schemas.microsoft.com/office/drawing/2014/main" id="{CCFFA6DE-E54E-4523-9A80-B1AD0BBC05B5}"/>
              </a:ext>
            </a:extLst>
          </p:cNvPr>
          <p:cNvSpPr>
            <a:spLocks noGrp="1"/>
          </p:cNvSpPr>
          <p:nvPr>
            <p:ph sz="quarter" idx="4"/>
          </p:nvPr>
        </p:nvSpPr>
        <p:spPr>
          <a:xfrm>
            <a:off x="6172200" y="2505075"/>
            <a:ext cx="5183188"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Date Placeholder 6">
            <a:extLst>
              <a:ext uri="{FF2B5EF4-FFF2-40B4-BE49-F238E27FC236}">
                <a16:creationId xmlns:a16="http://schemas.microsoft.com/office/drawing/2014/main" id="{AA965E7B-A410-4214-B1AC-7B3A46F9D77D}"/>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8" name="Footer Placeholder 7">
            <a:extLst>
              <a:ext uri="{FF2B5EF4-FFF2-40B4-BE49-F238E27FC236}">
                <a16:creationId xmlns:a16="http://schemas.microsoft.com/office/drawing/2014/main" id="{BDCE3857-B780-468D-934E-A75921E727D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D734A56-869A-4922-8B3A-1247CAC299F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40925894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0A372-E784-4489-91B1-EB5F9893BA95}"/>
              </a:ext>
            </a:extLst>
          </p:cNvPr>
          <p:cNvSpPr>
            <a:spLocks noGrp="1"/>
          </p:cNvSpPr>
          <p:nvPr>
            <p:ph type="title"/>
          </p:nvPr>
        </p:nvSpPr>
        <p:spPr/>
        <p:txBody>
          <a:bodyPr/>
          <a:lstStyle/>
          <a:p>
            <a:r>
              <a:rPr lang="vi-VN"/>
              <a:t>Bấm để sửa kiểu tiêu đề Bản cái</a:t>
            </a:r>
            <a:endParaRPr lang="en-US"/>
          </a:p>
        </p:txBody>
      </p:sp>
      <p:sp>
        <p:nvSpPr>
          <p:cNvPr id="3" name="Date Placeholder 2">
            <a:extLst>
              <a:ext uri="{FF2B5EF4-FFF2-40B4-BE49-F238E27FC236}">
                <a16:creationId xmlns:a16="http://schemas.microsoft.com/office/drawing/2014/main" id="{36E1B435-934F-44C4-8F1B-EC379BCB0879}"/>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4" name="Footer Placeholder 3">
            <a:extLst>
              <a:ext uri="{FF2B5EF4-FFF2-40B4-BE49-F238E27FC236}">
                <a16:creationId xmlns:a16="http://schemas.microsoft.com/office/drawing/2014/main" id="{7D9BAE6C-C81A-448F-810E-8201A0E7DDE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598452A-D52B-4D53-AA70-42F3E1B9132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5414376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6A0514-EABD-44DD-9FEE-FD3B6993B01C}"/>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AB489CFA-7BE8-4E2D-A2D2-69DFDF67AB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Text Placeholder 3">
            <a:extLst>
              <a:ext uri="{FF2B5EF4-FFF2-40B4-BE49-F238E27FC236}">
                <a16:creationId xmlns:a16="http://schemas.microsoft.com/office/drawing/2014/main" id="{7995BA20-5216-49BC-A672-DBE07E4F3D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a16="http://schemas.microsoft.com/office/drawing/2014/main" id="{D206E611-CB59-47AA-B2BD-1C42BF09C3BC}"/>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6" name="Footer Placeholder 5">
            <a:extLst>
              <a:ext uri="{FF2B5EF4-FFF2-40B4-BE49-F238E27FC236}">
                <a16:creationId xmlns:a16="http://schemas.microsoft.com/office/drawing/2014/main" id="{38DB9AB8-1888-4A05-98BB-75EDB059462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ED02696-3ED7-48D6-A149-7A51503D6EF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641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2C063-6317-449C-A341-883F2682D4C8}"/>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Picture Placeholder 2">
            <a:extLst>
              <a:ext uri="{FF2B5EF4-FFF2-40B4-BE49-F238E27FC236}">
                <a16:creationId xmlns:a16="http://schemas.microsoft.com/office/drawing/2014/main" id="{5D53C2C5-1069-41AD-AB8E-A272B5F74D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vi-VN"/>
              <a:t>Bấm biểu tượng để thêm hình ảnh</a:t>
            </a:r>
            <a:endParaRPr lang="en-US"/>
          </a:p>
        </p:txBody>
      </p:sp>
      <p:sp>
        <p:nvSpPr>
          <p:cNvPr id="4" name="Text Placeholder 3">
            <a:extLst>
              <a:ext uri="{FF2B5EF4-FFF2-40B4-BE49-F238E27FC236}">
                <a16:creationId xmlns:a16="http://schemas.microsoft.com/office/drawing/2014/main" id="{B335F9C6-7A1E-4BB1-8382-AF2048FA93A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a16="http://schemas.microsoft.com/office/drawing/2014/main" id="{6A2CF1DA-3491-456F-B971-C43EFCD2163E}"/>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6" name="Footer Placeholder 5">
            <a:extLst>
              <a:ext uri="{FF2B5EF4-FFF2-40B4-BE49-F238E27FC236}">
                <a16:creationId xmlns:a16="http://schemas.microsoft.com/office/drawing/2014/main" id="{A2D613E6-C32A-4783-9219-260167E50D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F57CA7-22C9-4637-98D5-45CB81C4CD6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195135066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2C9855-67DD-499C-8452-982BD998BC08}"/>
              </a:ext>
            </a:extLst>
          </p:cNvPr>
          <p:cNvSpPr>
            <a:spLocks noGrp="1"/>
          </p:cNvSpPr>
          <p:nvPr>
            <p:ph type="title"/>
          </p:nvPr>
        </p:nvSpPr>
        <p:spPr/>
        <p:txBody>
          <a:bodyPr/>
          <a:lstStyle/>
          <a:p>
            <a:r>
              <a:rPr lang="vi-VN"/>
              <a:t>Bấm để sửa kiểu tiêu đề Bản cái</a:t>
            </a:r>
            <a:endParaRPr lang="en-US"/>
          </a:p>
        </p:txBody>
      </p:sp>
      <p:sp>
        <p:nvSpPr>
          <p:cNvPr id="3" name="Vertical Text Placeholder 2">
            <a:extLst>
              <a:ext uri="{FF2B5EF4-FFF2-40B4-BE49-F238E27FC236}">
                <a16:creationId xmlns:a16="http://schemas.microsoft.com/office/drawing/2014/main" id="{B82C6DC6-9849-4FC4-9261-E617428F3F53}"/>
              </a:ext>
            </a:extLst>
          </p:cNvPr>
          <p:cNvSpPr>
            <a:spLocks noGrp="1"/>
          </p:cNvSpPr>
          <p:nvPr>
            <p:ph type="body" orient="vert" idx="1"/>
          </p:nvPr>
        </p:nvSpPr>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E0E46057-7577-44E5-BB5D-ECDD39E154B2}"/>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AEBC3C06-0118-458A-A21D-1513B54EE1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A12FCB-C0A3-4A28-A0CB-001BAE7B2F9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9377247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4E98B65-A8D7-4F99-BB18-A087CE882C61}"/>
              </a:ext>
            </a:extLst>
          </p:cNvPr>
          <p:cNvSpPr>
            <a:spLocks noGrp="1"/>
          </p:cNvSpPr>
          <p:nvPr>
            <p:ph type="title" orient="vert"/>
          </p:nvPr>
        </p:nvSpPr>
        <p:spPr>
          <a:xfrm>
            <a:off x="8724900" y="365125"/>
            <a:ext cx="2628900" cy="5811838"/>
          </a:xfrm>
        </p:spPr>
        <p:txBody>
          <a:bodyPr vert="eaVert"/>
          <a:lstStyle/>
          <a:p>
            <a:r>
              <a:rPr lang="vi-VN"/>
              <a:t>Bấm để sửa kiểu tiêu đề Bản cái</a:t>
            </a:r>
            <a:endParaRPr lang="en-US"/>
          </a:p>
        </p:txBody>
      </p:sp>
      <p:sp>
        <p:nvSpPr>
          <p:cNvPr id="3" name="Vertical Text Placeholder 2">
            <a:extLst>
              <a:ext uri="{FF2B5EF4-FFF2-40B4-BE49-F238E27FC236}">
                <a16:creationId xmlns:a16="http://schemas.microsoft.com/office/drawing/2014/main" id="{D5E81FE7-0BD2-442E-B5C1-9521C7233BEE}"/>
              </a:ext>
            </a:extLst>
          </p:cNvPr>
          <p:cNvSpPr>
            <a:spLocks noGrp="1"/>
          </p:cNvSpPr>
          <p:nvPr>
            <p:ph type="body" orient="vert" idx="1"/>
          </p:nvPr>
        </p:nvSpPr>
        <p:spPr>
          <a:xfrm>
            <a:off x="838200" y="365125"/>
            <a:ext cx="7734300" cy="5811838"/>
          </a:xfr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3CB6CF68-26D3-4F28-A450-732051B06B64}"/>
              </a:ext>
            </a:extLst>
          </p:cNvPr>
          <p:cNvSpPr>
            <a:spLocks noGrp="1"/>
          </p:cNvSpPr>
          <p:nvPr>
            <p:ph type="dt" sz="half" idx="10"/>
          </p:nvPr>
        </p:nvSpPr>
        <p:spPr/>
        <p:txBody>
          <a:body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76A09996-5DA0-4115-872B-231E6D281D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DAEEDE-A7E5-467A-8DC1-E875707E02F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52922945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97"/>
        <p:cNvGrpSpPr/>
        <p:nvPr/>
      </p:nvGrpSpPr>
      <p:grpSpPr>
        <a:xfrm>
          <a:off x="0" y="0"/>
          <a:ext cx="0" cy="0"/>
          <a:chOff x="0" y="0"/>
          <a:chExt cx="0" cy="0"/>
        </a:xfrm>
      </p:grpSpPr>
      <p:sp>
        <p:nvSpPr>
          <p:cNvPr id="898" name="Google Shape;898;p10"/>
          <p:cNvSpPr txBox="1">
            <a:spLocks noGrp="1"/>
          </p:cNvSpPr>
          <p:nvPr>
            <p:ph type="title"/>
          </p:nvPr>
        </p:nvSpPr>
        <p:spPr>
          <a:xfrm>
            <a:off x="1368567" y="692733"/>
            <a:ext cx="4956400" cy="1502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700"/>
              <a:buNone/>
              <a:defRPr>
                <a:solidFill>
                  <a:schemeClr val="lt1"/>
                </a:solidFill>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a:endParaRPr/>
          </a:p>
        </p:txBody>
      </p:sp>
      <p:sp>
        <p:nvSpPr>
          <p:cNvPr id="899" name="Google Shape;899;p10"/>
          <p:cNvSpPr/>
          <p:nvPr/>
        </p:nvSpPr>
        <p:spPr>
          <a:xfrm>
            <a:off x="9982501" y="-107467"/>
            <a:ext cx="2425700" cy="4216400"/>
          </a:xfrm>
          <a:custGeom>
            <a:avLst/>
            <a:gdLst/>
            <a:ahLst/>
            <a:cxnLst/>
            <a:rect l="l" t="t" r="r" b="b"/>
            <a:pathLst>
              <a:path w="72771" h="126492" extrusionOk="0">
                <a:moveTo>
                  <a:pt x="72771" y="126492"/>
                </a:moveTo>
                <a:cubicBezTo>
                  <a:pt x="70597" y="119970"/>
                  <a:pt x="68869" y="112684"/>
                  <a:pt x="64008" y="107823"/>
                </a:cubicBezTo>
                <a:cubicBezTo>
                  <a:pt x="53656" y="97471"/>
                  <a:pt x="38158" y="90089"/>
                  <a:pt x="33528" y="76200"/>
                </a:cubicBezTo>
                <a:cubicBezTo>
                  <a:pt x="28910" y="62347"/>
                  <a:pt x="46982" y="45149"/>
                  <a:pt x="39243" y="32766"/>
                </a:cubicBezTo>
                <a:cubicBezTo>
                  <a:pt x="30211" y="18315"/>
                  <a:pt x="0" y="17041"/>
                  <a:pt x="0" y="0"/>
                </a:cubicBezTo>
              </a:path>
            </a:pathLst>
          </a:custGeom>
          <a:noFill/>
          <a:ln w="19050" cap="flat" cmpd="sng">
            <a:solidFill>
              <a:schemeClr val="lt1"/>
            </a:solidFill>
            <a:prstDash val="dash"/>
            <a:round/>
            <a:headEnd type="none" w="med" len="med"/>
            <a:tailEnd type="none" w="med" len="med"/>
          </a:ln>
        </p:spPr>
      </p:sp>
      <p:grpSp>
        <p:nvGrpSpPr>
          <p:cNvPr id="2" name="Google Shape;900;p10"/>
          <p:cNvGrpSpPr/>
          <p:nvPr/>
        </p:nvGrpSpPr>
        <p:grpSpPr>
          <a:xfrm rot="2275746">
            <a:off x="11085639" y="1087109"/>
            <a:ext cx="457165" cy="425435"/>
            <a:chOff x="-1003774" y="3010923"/>
            <a:chExt cx="671424" cy="624822"/>
          </a:xfrm>
        </p:grpSpPr>
        <p:sp>
          <p:nvSpPr>
            <p:cNvPr id="901" name="Google Shape;901;p10"/>
            <p:cNvSpPr/>
            <p:nvPr/>
          </p:nvSpPr>
          <p:spPr>
            <a:xfrm>
              <a:off x="-1003774" y="3010923"/>
              <a:ext cx="624822" cy="550520"/>
            </a:xfrm>
            <a:custGeom>
              <a:avLst/>
              <a:gdLst/>
              <a:ahLst/>
              <a:cxnLst/>
              <a:rect l="l" t="t" r="r" b="b"/>
              <a:pathLst>
                <a:path w="22377" h="19716" extrusionOk="0">
                  <a:moveTo>
                    <a:pt x="5392" y="1"/>
                  </a:moveTo>
                  <a:lnTo>
                    <a:pt x="4399" y="3316"/>
                  </a:lnTo>
                  <a:lnTo>
                    <a:pt x="4467" y="3384"/>
                  </a:lnTo>
                  <a:lnTo>
                    <a:pt x="4219" y="3339"/>
                  </a:lnTo>
                  <a:lnTo>
                    <a:pt x="3971" y="3316"/>
                  </a:lnTo>
                  <a:lnTo>
                    <a:pt x="3790" y="3339"/>
                  </a:lnTo>
                  <a:lnTo>
                    <a:pt x="3610" y="3384"/>
                  </a:lnTo>
                  <a:lnTo>
                    <a:pt x="3452" y="3474"/>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51" y="5685"/>
                  </a:lnTo>
                  <a:lnTo>
                    <a:pt x="4106" y="5527"/>
                  </a:lnTo>
                  <a:lnTo>
                    <a:pt x="4083" y="5369"/>
                  </a:lnTo>
                  <a:lnTo>
                    <a:pt x="4083" y="5211"/>
                  </a:lnTo>
                  <a:lnTo>
                    <a:pt x="4083" y="5076"/>
                  </a:lnTo>
                  <a:lnTo>
                    <a:pt x="4128" y="4918"/>
                  </a:lnTo>
                  <a:lnTo>
                    <a:pt x="4196" y="4805"/>
                  </a:lnTo>
                  <a:lnTo>
                    <a:pt x="4286" y="4670"/>
                  </a:lnTo>
                  <a:lnTo>
                    <a:pt x="4444" y="4534"/>
                  </a:lnTo>
                  <a:lnTo>
                    <a:pt x="4602" y="4444"/>
                  </a:lnTo>
                  <a:lnTo>
                    <a:pt x="4783" y="4399"/>
                  </a:lnTo>
                  <a:lnTo>
                    <a:pt x="4986" y="4377"/>
                  </a:lnTo>
                  <a:lnTo>
                    <a:pt x="5211" y="4399"/>
                  </a:lnTo>
                  <a:lnTo>
                    <a:pt x="5437" y="4444"/>
                  </a:lnTo>
                  <a:lnTo>
                    <a:pt x="5369" y="4399"/>
                  </a:lnTo>
                  <a:lnTo>
                    <a:pt x="6384" y="1083"/>
                  </a:lnTo>
                  <a:lnTo>
                    <a:pt x="6813" y="1467"/>
                  </a:lnTo>
                  <a:lnTo>
                    <a:pt x="6835" y="1286"/>
                  </a:lnTo>
                  <a:lnTo>
                    <a:pt x="5392" y="1"/>
                  </a:lnTo>
                  <a:close/>
                  <a:moveTo>
                    <a:pt x="18429" y="2843"/>
                  </a:moveTo>
                  <a:lnTo>
                    <a:pt x="15610" y="11956"/>
                  </a:lnTo>
                  <a:lnTo>
                    <a:pt x="7534" y="5414"/>
                  </a:lnTo>
                  <a:lnTo>
                    <a:pt x="7512" y="5640"/>
                  </a:lnTo>
                  <a:lnTo>
                    <a:pt x="7940" y="6023"/>
                  </a:lnTo>
                  <a:lnTo>
                    <a:pt x="16580" y="13038"/>
                  </a:lnTo>
                  <a:lnTo>
                    <a:pt x="19399" y="3925"/>
                  </a:lnTo>
                  <a:lnTo>
                    <a:pt x="19602" y="4083"/>
                  </a:lnTo>
                  <a:lnTo>
                    <a:pt x="19625" y="3903"/>
                  </a:lnTo>
                  <a:lnTo>
                    <a:pt x="19106" y="3452"/>
                  </a:lnTo>
                  <a:lnTo>
                    <a:pt x="18429" y="2843"/>
                  </a:lnTo>
                  <a:close/>
                  <a:moveTo>
                    <a:pt x="19331" y="15001"/>
                  </a:moveTo>
                  <a:lnTo>
                    <a:pt x="19309" y="15249"/>
                  </a:lnTo>
                  <a:lnTo>
                    <a:pt x="22377" y="17753"/>
                  </a:lnTo>
                  <a:lnTo>
                    <a:pt x="22377" y="17753"/>
                  </a:lnTo>
                  <a:lnTo>
                    <a:pt x="22196" y="17504"/>
                  </a:lnTo>
                  <a:lnTo>
                    <a:pt x="22016" y="17256"/>
                  </a:lnTo>
                  <a:lnTo>
                    <a:pt x="21813" y="17053"/>
                  </a:lnTo>
                  <a:lnTo>
                    <a:pt x="21610" y="16850"/>
                  </a:lnTo>
                  <a:lnTo>
                    <a:pt x="19331" y="15001"/>
                  </a:lnTo>
                  <a:close/>
                  <a:moveTo>
                    <a:pt x="13016" y="14820"/>
                  </a:moveTo>
                  <a:lnTo>
                    <a:pt x="4399" y="18700"/>
                  </a:lnTo>
                  <a:lnTo>
                    <a:pt x="5549" y="19715"/>
                  </a:lnTo>
                  <a:lnTo>
                    <a:pt x="14098" y="15858"/>
                  </a:lnTo>
                  <a:lnTo>
                    <a:pt x="13016" y="1482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0"/>
            <p:cNvSpPr/>
            <p:nvPr/>
          </p:nvSpPr>
          <p:spPr>
            <a:xfrm>
              <a:off x="-464646" y="3429761"/>
              <a:ext cx="85694" cy="76871"/>
            </a:xfrm>
            <a:custGeom>
              <a:avLst/>
              <a:gdLst/>
              <a:ahLst/>
              <a:cxnLst/>
              <a:rect l="l" t="t" r="r" b="b"/>
              <a:pathLst>
                <a:path w="3069" h="2753" fill="none" extrusionOk="0">
                  <a:moveTo>
                    <a:pt x="23" y="1"/>
                  </a:moveTo>
                  <a:lnTo>
                    <a:pt x="1" y="249"/>
                  </a:lnTo>
                  <a:lnTo>
                    <a:pt x="3069" y="2753"/>
                  </a:lnTo>
                  <a:lnTo>
                    <a:pt x="3069" y="2753"/>
                  </a:lnTo>
                  <a:lnTo>
                    <a:pt x="2888" y="2504"/>
                  </a:lnTo>
                  <a:lnTo>
                    <a:pt x="2708" y="2256"/>
                  </a:lnTo>
                  <a:lnTo>
                    <a:pt x="2505" y="2053"/>
                  </a:lnTo>
                  <a:lnTo>
                    <a:pt x="2302" y="1850"/>
                  </a:lnTo>
                  <a:lnTo>
                    <a:pt x="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0"/>
            <p:cNvSpPr/>
            <p:nvPr/>
          </p:nvSpPr>
          <p:spPr>
            <a:xfrm>
              <a:off x="-1003774" y="3010923"/>
              <a:ext cx="190878" cy="198417"/>
            </a:xfrm>
            <a:custGeom>
              <a:avLst/>
              <a:gdLst/>
              <a:ahLst/>
              <a:cxnLst/>
              <a:rect l="l" t="t" r="r" b="b"/>
              <a:pathLst>
                <a:path w="6836" h="7106" fill="none" extrusionOk="0">
                  <a:moveTo>
                    <a:pt x="5392" y="1"/>
                  </a:moveTo>
                  <a:lnTo>
                    <a:pt x="4399" y="3316"/>
                  </a:lnTo>
                  <a:lnTo>
                    <a:pt x="4467" y="3384"/>
                  </a:lnTo>
                  <a:lnTo>
                    <a:pt x="4467" y="3384"/>
                  </a:lnTo>
                  <a:lnTo>
                    <a:pt x="4219" y="3339"/>
                  </a:lnTo>
                  <a:lnTo>
                    <a:pt x="3971" y="3316"/>
                  </a:lnTo>
                  <a:lnTo>
                    <a:pt x="3971" y="3316"/>
                  </a:lnTo>
                  <a:lnTo>
                    <a:pt x="3790" y="3339"/>
                  </a:lnTo>
                  <a:lnTo>
                    <a:pt x="3610" y="3384"/>
                  </a:lnTo>
                  <a:lnTo>
                    <a:pt x="3452" y="3474"/>
                  </a:lnTo>
                  <a:lnTo>
                    <a:pt x="3294" y="3587"/>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96" y="5843"/>
                  </a:lnTo>
                  <a:lnTo>
                    <a:pt x="4151" y="5685"/>
                  </a:lnTo>
                  <a:lnTo>
                    <a:pt x="4106" y="5527"/>
                  </a:lnTo>
                  <a:lnTo>
                    <a:pt x="4083" y="5369"/>
                  </a:lnTo>
                  <a:lnTo>
                    <a:pt x="4083" y="5211"/>
                  </a:lnTo>
                  <a:lnTo>
                    <a:pt x="4083" y="5076"/>
                  </a:lnTo>
                  <a:lnTo>
                    <a:pt x="4128" y="4918"/>
                  </a:lnTo>
                  <a:lnTo>
                    <a:pt x="4196" y="4805"/>
                  </a:lnTo>
                  <a:lnTo>
                    <a:pt x="4286" y="4670"/>
                  </a:lnTo>
                  <a:lnTo>
                    <a:pt x="4286" y="4670"/>
                  </a:lnTo>
                  <a:lnTo>
                    <a:pt x="4444" y="4534"/>
                  </a:lnTo>
                  <a:lnTo>
                    <a:pt x="4602" y="4444"/>
                  </a:lnTo>
                  <a:lnTo>
                    <a:pt x="4783" y="4399"/>
                  </a:lnTo>
                  <a:lnTo>
                    <a:pt x="4986" y="4377"/>
                  </a:lnTo>
                  <a:lnTo>
                    <a:pt x="4986" y="4377"/>
                  </a:lnTo>
                  <a:lnTo>
                    <a:pt x="5211" y="4399"/>
                  </a:lnTo>
                  <a:lnTo>
                    <a:pt x="5437" y="4444"/>
                  </a:lnTo>
                  <a:lnTo>
                    <a:pt x="5369" y="4399"/>
                  </a:lnTo>
                  <a:lnTo>
                    <a:pt x="6384" y="1083"/>
                  </a:lnTo>
                  <a:lnTo>
                    <a:pt x="6813" y="1467"/>
                  </a:lnTo>
                  <a:lnTo>
                    <a:pt x="6835" y="1286"/>
                  </a:lnTo>
                  <a:lnTo>
                    <a:pt x="53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0"/>
            <p:cNvSpPr/>
            <p:nvPr/>
          </p:nvSpPr>
          <p:spPr>
            <a:xfrm>
              <a:off x="-659266" y="3505347"/>
              <a:ext cx="64920" cy="60480"/>
            </a:xfrm>
            <a:custGeom>
              <a:avLst/>
              <a:gdLst/>
              <a:ahLst/>
              <a:cxnLst/>
              <a:rect l="l" t="t" r="r" b="b"/>
              <a:pathLst>
                <a:path w="2325" h="2166" extrusionOk="0">
                  <a:moveTo>
                    <a:pt x="362" y="0"/>
                  </a:moveTo>
                  <a:lnTo>
                    <a:pt x="272" y="46"/>
                  </a:lnTo>
                  <a:lnTo>
                    <a:pt x="181" y="91"/>
                  </a:lnTo>
                  <a:lnTo>
                    <a:pt x="114" y="158"/>
                  </a:lnTo>
                  <a:lnTo>
                    <a:pt x="46" y="249"/>
                  </a:lnTo>
                  <a:lnTo>
                    <a:pt x="24" y="339"/>
                  </a:lnTo>
                  <a:lnTo>
                    <a:pt x="1" y="429"/>
                  </a:lnTo>
                  <a:lnTo>
                    <a:pt x="1" y="519"/>
                  </a:lnTo>
                  <a:lnTo>
                    <a:pt x="1" y="610"/>
                  </a:lnTo>
                  <a:lnTo>
                    <a:pt x="46" y="700"/>
                  </a:lnTo>
                  <a:lnTo>
                    <a:pt x="91" y="790"/>
                  </a:lnTo>
                  <a:lnTo>
                    <a:pt x="159" y="858"/>
                  </a:lnTo>
                  <a:lnTo>
                    <a:pt x="1490" y="2031"/>
                  </a:lnTo>
                  <a:lnTo>
                    <a:pt x="1580" y="2098"/>
                  </a:lnTo>
                  <a:lnTo>
                    <a:pt x="1670" y="2143"/>
                  </a:lnTo>
                  <a:lnTo>
                    <a:pt x="1760" y="2166"/>
                  </a:lnTo>
                  <a:lnTo>
                    <a:pt x="1851" y="2166"/>
                  </a:lnTo>
                  <a:lnTo>
                    <a:pt x="1941" y="2143"/>
                  </a:lnTo>
                  <a:lnTo>
                    <a:pt x="2031" y="2121"/>
                  </a:lnTo>
                  <a:lnTo>
                    <a:pt x="2121" y="2053"/>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lnTo>
                    <a:pt x="723" y="46"/>
                  </a:lnTo>
                  <a:lnTo>
                    <a:pt x="655" y="23"/>
                  </a:lnTo>
                  <a:lnTo>
                    <a:pt x="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0"/>
            <p:cNvSpPr/>
            <p:nvPr/>
          </p:nvSpPr>
          <p:spPr>
            <a:xfrm>
              <a:off x="-659266" y="3505347"/>
              <a:ext cx="64920" cy="60480"/>
            </a:xfrm>
            <a:custGeom>
              <a:avLst/>
              <a:gdLst/>
              <a:ahLst/>
              <a:cxnLst/>
              <a:rect l="l" t="t" r="r" b="b"/>
              <a:pathLst>
                <a:path w="2325" h="2166" fill="none" extrusionOk="0">
                  <a:moveTo>
                    <a:pt x="813" y="113"/>
                  </a:moveTo>
                  <a:lnTo>
                    <a:pt x="813" y="113"/>
                  </a:lnTo>
                  <a:lnTo>
                    <a:pt x="723" y="46"/>
                  </a:lnTo>
                  <a:lnTo>
                    <a:pt x="655" y="23"/>
                  </a:lnTo>
                  <a:lnTo>
                    <a:pt x="542" y="0"/>
                  </a:lnTo>
                  <a:lnTo>
                    <a:pt x="452" y="0"/>
                  </a:lnTo>
                  <a:lnTo>
                    <a:pt x="362" y="0"/>
                  </a:lnTo>
                  <a:lnTo>
                    <a:pt x="272" y="46"/>
                  </a:lnTo>
                  <a:lnTo>
                    <a:pt x="181" y="91"/>
                  </a:lnTo>
                  <a:lnTo>
                    <a:pt x="114" y="158"/>
                  </a:lnTo>
                  <a:lnTo>
                    <a:pt x="114" y="158"/>
                  </a:lnTo>
                  <a:lnTo>
                    <a:pt x="46" y="249"/>
                  </a:lnTo>
                  <a:lnTo>
                    <a:pt x="24" y="339"/>
                  </a:lnTo>
                  <a:lnTo>
                    <a:pt x="1" y="429"/>
                  </a:lnTo>
                  <a:lnTo>
                    <a:pt x="1" y="519"/>
                  </a:lnTo>
                  <a:lnTo>
                    <a:pt x="1" y="610"/>
                  </a:lnTo>
                  <a:lnTo>
                    <a:pt x="46" y="700"/>
                  </a:lnTo>
                  <a:lnTo>
                    <a:pt x="91" y="790"/>
                  </a:lnTo>
                  <a:lnTo>
                    <a:pt x="159" y="858"/>
                  </a:lnTo>
                  <a:lnTo>
                    <a:pt x="1490" y="2031"/>
                  </a:lnTo>
                  <a:lnTo>
                    <a:pt x="1490" y="2031"/>
                  </a:lnTo>
                  <a:lnTo>
                    <a:pt x="1580" y="2098"/>
                  </a:lnTo>
                  <a:lnTo>
                    <a:pt x="1670" y="2143"/>
                  </a:lnTo>
                  <a:lnTo>
                    <a:pt x="1760" y="2166"/>
                  </a:lnTo>
                  <a:lnTo>
                    <a:pt x="1851" y="2166"/>
                  </a:lnTo>
                  <a:lnTo>
                    <a:pt x="1941" y="2143"/>
                  </a:lnTo>
                  <a:lnTo>
                    <a:pt x="2031" y="2121"/>
                  </a:lnTo>
                  <a:lnTo>
                    <a:pt x="2121" y="2053"/>
                  </a:lnTo>
                  <a:lnTo>
                    <a:pt x="2189" y="1985"/>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0"/>
            <p:cNvSpPr/>
            <p:nvPr/>
          </p:nvSpPr>
          <p:spPr>
            <a:xfrm>
              <a:off x="-758140" y="3549437"/>
              <a:ext cx="42219" cy="39706"/>
            </a:xfrm>
            <a:custGeom>
              <a:avLst/>
              <a:gdLst/>
              <a:ahLst/>
              <a:cxnLst/>
              <a:rect l="l" t="t" r="r" b="b"/>
              <a:pathLst>
                <a:path w="1512" h="1422" extrusionOk="0">
                  <a:moveTo>
                    <a:pt x="316" y="0"/>
                  </a:moveTo>
                  <a:lnTo>
                    <a:pt x="249" y="46"/>
                  </a:lnTo>
                  <a:lnTo>
                    <a:pt x="159" y="68"/>
                  </a:lnTo>
                  <a:lnTo>
                    <a:pt x="113" y="136"/>
                  </a:lnTo>
                  <a:lnTo>
                    <a:pt x="46" y="203"/>
                  </a:lnTo>
                  <a:lnTo>
                    <a:pt x="23" y="271"/>
                  </a:lnTo>
                  <a:lnTo>
                    <a:pt x="1" y="361"/>
                  </a:lnTo>
                  <a:lnTo>
                    <a:pt x="1" y="452"/>
                  </a:lnTo>
                  <a:lnTo>
                    <a:pt x="23" y="519"/>
                  </a:lnTo>
                  <a:lnTo>
                    <a:pt x="46" y="587"/>
                  </a:lnTo>
                  <a:lnTo>
                    <a:pt x="91" y="677"/>
                  </a:lnTo>
                  <a:lnTo>
                    <a:pt x="136" y="722"/>
                  </a:lnTo>
                  <a:lnTo>
                    <a:pt x="813" y="1331"/>
                  </a:lnTo>
                  <a:lnTo>
                    <a:pt x="880" y="1376"/>
                  </a:lnTo>
                  <a:lnTo>
                    <a:pt x="948" y="1422"/>
                  </a:lnTo>
                  <a:lnTo>
                    <a:pt x="1196" y="1422"/>
                  </a:lnTo>
                  <a:lnTo>
                    <a:pt x="1286" y="1399"/>
                  </a:lnTo>
                  <a:lnTo>
                    <a:pt x="1354" y="1354"/>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lnTo>
                    <a:pt x="632" y="46"/>
                  </a:lnTo>
                  <a:lnTo>
                    <a:pt x="565" y="23"/>
                  </a:lnTo>
                  <a:lnTo>
                    <a:pt x="4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0"/>
            <p:cNvSpPr/>
            <p:nvPr/>
          </p:nvSpPr>
          <p:spPr>
            <a:xfrm>
              <a:off x="-758140" y="3549437"/>
              <a:ext cx="42219" cy="39706"/>
            </a:xfrm>
            <a:custGeom>
              <a:avLst/>
              <a:gdLst/>
              <a:ahLst/>
              <a:cxnLst/>
              <a:rect l="l" t="t" r="r" b="b"/>
              <a:pathLst>
                <a:path w="1512" h="1422" fill="none" extrusionOk="0">
                  <a:moveTo>
                    <a:pt x="700" y="91"/>
                  </a:moveTo>
                  <a:lnTo>
                    <a:pt x="700" y="91"/>
                  </a:lnTo>
                  <a:lnTo>
                    <a:pt x="632" y="46"/>
                  </a:lnTo>
                  <a:lnTo>
                    <a:pt x="565" y="23"/>
                  </a:lnTo>
                  <a:lnTo>
                    <a:pt x="474" y="0"/>
                  </a:lnTo>
                  <a:lnTo>
                    <a:pt x="384" y="0"/>
                  </a:lnTo>
                  <a:lnTo>
                    <a:pt x="316" y="0"/>
                  </a:lnTo>
                  <a:lnTo>
                    <a:pt x="249" y="46"/>
                  </a:lnTo>
                  <a:lnTo>
                    <a:pt x="159" y="68"/>
                  </a:lnTo>
                  <a:lnTo>
                    <a:pt x="113" y="136"/>
                  </a:lnTo>
                  <a:lnTo>
                    <a:pt x="113" y="136"/>
                  </a:lnTo>
                  <a:lnTo>
                    <a:pt x="46" y="203"/>
                  </a:lnTo>
                  <a:lnTo>
                    <a:pt x="23" y="271"/>
                  </a:lnTo>
                  <a:lnTo>
                    <a:pt x="1" y="361"/>
                  </a:lnTo>
                  <a:lnTo>
                    <a:pt x="1" y="452"/>
                  </a:lnTo>
                  <a:lnTo>
                    <a:pt x="23" y="519"/>
                  </a:lnTo>
                  <a:lnTo>
                    <a:pt x="46" y="587"/>
                  </a:lnTo>
                  <a:lnTo>
                    <a:pt x="91" y="677"/>
                  </a:lnTo>
                  <a:lnTo>
                    <a:pt x="136" y="722"/>
                  </a:lnTo>
                  <a:lnTo>
                    <a:pt x="813" y="1331"/>
                  </a:lnTo>
                  <a:lnTo>
                    <a:pt x="813" y="1331"/>
                  </a:lnTo>
                  <a:lnTo>
                    <a:pt x="880" y="1376"/>
                  </a:lnTo>
                  <a:lnTo>
                    <a:pt x="948" y="1422"/>
                  </a:lnTo>
                  <a:lnTo>
                    <a:pt x="1038" y="1422"/>
                  </a:lnTo>
                  <a:lnTo>
                    <a:pt x="1128" y="1422"/>
                  </a:lnTo>
                  <a:lnTo>
                    <a:pt x="1196" y="1422"/>
                  </a:lnTo>
                  <a:lnTo>
                    <a:pt x="1286" y="1399"/>
                  </a:lnTo>
                  <a:lnTo>
                    <a:pt x="1354" y="1354"/>
                  </a:lnTo>
                  <a:lnTo>
                    <a:pt x="1399" y="1286"/>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0"/>
            <p:cNvSpPr/>
            <p:nvPr/>
          </p:nvSpPr>
          <p:spPr>
            <a:xfrm>
              <a:off x="-494244" y="3318294"/>
              <a:ext cx="64920" cy="60480"/>
            </a:xfrm>
            <a:custGeom>
              <a:avLst/>
              <a:gdLst/>
              <a:ahLst/>
              <a:cxnLst/>
              <a:rect l="l" t="t" r="r" b="b"/>
              <a:pathLst>
                <a:path w="2325" h="2166" extrusionOk="0">
                  <a:moveTo>
                    <a:pt x="384" y="0"/>
                  </a:moveTo>
                  <a:lnTo>
                    <a:pt x="294" y="45"/>
                  </a:lnTo>
                  <a:lnTo>
                    <a:pt x="204" y="90"/>
                  </a:lnTo>
                  <a:lnTo>
                    <a:pt x="136" y="158"/>
                  </a:lnTo>
                  <a:lnTo>
                    <a:pt x="68" y="248"/>
                  </a:lnTo>
                  <a:lnTo>
                    <a:pt x="23" y="339"/>
                  </a:lnTo>
                  <a:lnTo>
                    <a:pt x="1" y="429"/>
                  </a:lnTo>
                  <a:lnTo>
                    <a:pt x="1" y="519"/>
                  </a:lnTo>
                  <a:lnTo>
                    <a:pt x="23" y="609"/>
                  </a:lnTo>
                  <a:lnTo>
                    <a:pt x="46" y="699"/>
                  </a:lnTo>
                  <a:lnTo>
                    <a:pt x="91" y="790"/>
                  </a:lnTo>
                  <a:lnTo>
                    <a:pt x="159" y="857"/>
                  </a:lnTo>
                  <a:lnTo>
                    <a:pt x="1512" y="2053"/>
                  </a:lnTo>
                  <a:lnTo>
                    <a:pt x="1580" y="2098"/>
                  </a:lnTo>
                  <a:lnTo>
                    <a:pt x="1670" y="2143"/>
                  </a:lnTo>
                  <a:lnTo>
                    <a:pt x="1760" y="2166"/>
                  </a:lnTo>
                  <a:lnTo>
                    <a:pt x="1873" y="2166"/>
                  </a:lnTo>
                  <a:lnTo>
                    <a:pt x="1963" y="2143"/>
                  </a:lnTo>
                  <a:lnTo>
                    <a:pt x="2053" y="2121"/>
                  </a:lnTo>
                  <a:lnTo>
                    <a:pt x="2121" y="2075"/>
                  </a:lnTo>
                  <a:lnTo>
                    <a:pt x="2211" y="2008"/>
                  </a:lnTo>
                  <a:lnTo>
                    <a:pt x="2256" y="1918"/>
                  </a:lnTo>
                  <a:lnTo>
                    <a:pt x="2302" y="1827"/>
                  </a:lnTo>
                  <a:lnTo>
                    <a:pt x="2324" y="1737"/>
                  </a:lnTo>
                  <a:lnTo>
                    <a:pt x="2324" y="1647"/>
                  </a:lnTo>
                  <a:lnTo>
                    <a:pt x="2324" y="1534"/>
                  </a:lnTo>
                  <a:lnTo>
                    <a:pt x="2279" y="1444"/>
                  </a:lnTo>
                  <a:lnTo>
                    <a:pt x="2234" y="1376"/>
                  </a:lnTo>
                  <a:lnTo>
                    <a:pt x="2166" y="1286"/>
                  </a:lnTo>
                  <a:lnTo>
                    <a:pt x="835" y="113"/>
                  </a:lnTo>
                  <a:lnTo>
                    <a:pt x="745" y="68"/>
                  </a:lnTo>
                  <a:lnTo>
                    <a:pt x="655" y="23"/>
                  </a:lnTo>
                  <a:lnTo>
                    <a:pt x="5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0"/>
            <p:cNvSpPr/>
            <p:nvPr/>
          </p:nvSpPr>
          <p:spPr>
            <a:xfrm>
              <a:off x="-494244" y="3318294"/>
              <a:ext cx="64920" cy="60480"/>
            </a:xfrm>
            <a:custGeom>
              <a:avLst/>
              <a:gdLst/>
              <a:ahLst/>
              <a:cxnLst/>
              <a:rect l="l" t="t" r="r" b="b"/>
              <a:pathLst>
                <a:path w="2325" h="2166" fill="none" extrusionOk="0">
                  <a:moveTo>
                    <a:pt x="159" y="857"/>
                  </a:moveTo>
                  <a:lnTo>
                    <a:pt x="159" y="857"/>
                  </a:lnTo>
                  <a:lnTo>
                    <a:pt x="91" y="790"/>
                  </a:lnTo>
                  <a:lnTo>
                    <a:pt x="46" y="699"/>
                  </a:lnTo>
                  <a:lnTo>
                    <a:pt x="23" y="609"/>
                  </a:lnTo>
                  <a:lnTo>
                    <a:pt x="1" y="519"/>
                  </a:lnTo>
                  <a:lnTo>
                    <a:pt x="1" y="429"/>
                  </a:lnTo>
                  <a:lnTo>
                    <a:pt x="23" y="339"/>
                  </a:lnTo>
                  <a:lnTo>
                    <a:pt x="68" y="248"/>
                  </a:lnTo>
                  <a:lnTo>
                    <a:pt x="136" y="158"/>
                  </a:lnTo>
                  <a:lnTo>
                    <a:pt x="136" y="158"/>
                  </a:lnTo>
                  <a:lnTo>
                    <a:pt x="204" y="90"/>
                  </a:lnTo>
                  <a:lnTo>
                    <a:pt x="294" y="45"/>
                  </a:lnTo>
                  <a:lnTo>
                    <a:pt x="384" y="0"/>
                  </a:lnTo>
                  <a:lnTo>
                    <a:pt x="474" y="0"/>
                  </a:lnTo>
                  <a:lnTo>
                    <a:pt x="565" y="0"/>
                  </a:lnTo>
                  <a:lnTo>
                    <a:pt x="655" y="23"/>
                  </a:lnTo>
                  <a:lnTo>
                    <a:pt x="745" y="68"/>
                  </a:lnTo>
                  <a:lnTo>
                    <a:pt x="835" y="113"/>
                  </a:lnTo>
                  <a:lnTo>
                    <a:pt x="2166" y="1286"/>
                  </a:lnTo>
                  <a:lnTo>
                    <a:pt x="2166" y="1286"/>
                  </a:lnTo>
                  <a:lnTo>
                    <a:pt x="2234" y="1376"/>
                  </a:lnTo>
                  <a:lnTo>
                    <a:pt x="2279" y="1444"/>
                  </a:lnTo>
                  <a:lnTo>
                    <a:pt x="2324" y="1534"/>
                  </a:lnTo>
                  <a:lnTo>
                    <a:pt x="2324" y="1647"/>
                  </a:lnTo>
                  <a:lnTo>
                    <a:pt x="2324" y="1737"/>
                  </a:lnTo>
                  <a:lnTo>
                    <a:pt x="2302" y="1827"/>
                  </a:lnTo>
                  <a:lnTo>
                    <a:pt x="2256" y="1918"/>
                  </a:lnTo>
                  <a:lnTo>
                    <a:pt x="2211" y="2008"/>
                  </a:lnTo>
                  <a:lnTo>
                    <a:pt x="2211" y="2008"/>
                  </a:lnTo>
                  <a:lnTo>
                    <a:pt x="2121" y="2075"/>
                  </a:lnTo>
                  <a:lnTo>
                    <a:pt x="2053" y="2121"/>
                  </a:lnTo>
                  <a:lnTo>
                    <a:pt x="1963" y="2143"/>
                  </a:lnTo>
                  <a:lnTo>
                    <a:pt x="1873" y="2166"/>
                  </a:lnTo>
                  <a:lnTo>
                    <a:pt x="1760" y="2166"/>
                  </a:lnTo>
                  <a:lnTo>
                    <a:pt x="1670" y="2143"/>
                  </a:lnTo>
                  <a:lnTo>
                    <a:pt x="1580" y="2098"/>
                  </a:lnTo>
                  <a:lnTo>
                    <a:pt x="1512" y="2053"/>
                  </a:lnTo>
                  <a:lnTo>
                    <a:pt x="159" y="8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0"/>
            <p:cNvSpPr/>
            <p:nvPr/>
          </p:nvSpPr>
          <p:spPr>
            <a:xfrm>
              <a:off x="-462748" y="3214981"/>
              <a:ext cx="42219" cy="40348"/>
            </a:xfrm>
            <a:custGeom>
              <a:avLst/>
              <a:gdLst/>
              <a:ahLst/>
              <a:cxnLst/>
              <a:rect l="l" t="t" r="r" b="b"/>
              <a:pathLst>
                <a:path w="1512" h="1445" extrusionOk="0">
                  <a:moveTo>
                    <a:pt x="407" y="1"/>
                  </a:moveTo>
                  <a:lnTo>
                    <a:pt x="316" y="23"/>
                  </a:lnTo>
                  <a:lnTo>
                    <a:pt x="249" y="46"/>
                  </a:lnTo>
                  <a:lnTo>
                    <a:pt x="181" y="91"/>
                  </a:lnTo>
                  <a:lnTo>
                    <a:pt x="113" y="136"/>
                  </a:lnTo>
                  <a:lnTo>
                    <a:pt x="68" y="227"/>
                  </a:lnTo>
                  <a:lnTo>
                    <a:pt x="23" y="294"/>
                  </a:lnTo>
                  <a:lnTo>
                    <a:pt x="1" y="362"/>
                  </a:lnTo>
                  <a:lnTo>
                    <a:pt x="1" y="452"/>
                  </a:lnTo>
                  <a:lnTo>
                    <a:pt x="23" y="542"/>
                  </a:lnTo>
                  <a:lnTo>
                    <a:pt x="46" y="610"/>
                  </a:lnTo>
                  <a:lnTo>
                    <a:pt x="91" y="678"/>
                  </a:lnTo>
                  <a:lnTo>
                    <a:pt x="158" y="745"/>
                  </a:lnTo>
                  <a:lnTo>
                    <a:pt x="813" y="1332"/>
                  </a:lnTo>
                  <a:lnTo>
                    <a:pt x="903" y="1377"/>
                  </a:lnTo>
                  <a:lnTo>
                    <a:pt x="971" y="1422"/>
                  </a:lnTo>
                  <a:lnTo>
                    <a:pt x="1038" y="1445"/>
                  </a:lnTo>
                  <a:lnTo>
                    <a:pt x="1128" y="1445"/>
                  </a:lnTo>
                  <a:lnTo>
                    <a:pt x="1196" y="1422"/>
                  </a:lnTo>
                  <a:lnTo>
                    <a:pt x="1286" y="1399"/>
                  </a:lnTo>
                  <a:lnTo>
                    <a:pt x="1354" y="1354"/>
                  </a:lnTo>
                  <a:lnTo>
                    <a:pt x="1422" y="1309"/>
                  </a:lnTo>
                  <a:lnTo>
                    <a:pt x="1467" y="1242"/>
                  </a:lnTo>
                  <a:lnTo>
                    <a:pt x="1489" y="1151"/>
                  </a:lnTo>
                  <a:lnTo>
                    <a:pt x="1512" y="1084"/>
                  </a:lnTo>
                  <a:lnTo>
                    <a:pt x="1512" y="993"/>
                  </a:lnTo>
                  <a:lnTo>
                    <a:pt x="1512" y="926"/>
                  </a:lnTo>
                  <a:lnTo>
                    <a:pt x="1489" y="836"/>
                  </a:lnTo>
                  <a:lnTo>
                    <a:pt x="1444" y="768"/>
                  </a:lnTo>
                  <a:lnTo>
                    <a:pt x="1377" y="700"/>
                  </a:lnTo>
                  <a:lnTo>
                    <a:pt x="700" y="114"/>
                  </a:lnTo>
                  <a:lnTo>
                    <a:pt x="632" y="69"/>
                  </a:lnTo>
                  <a:lnTo>
                    <a:pt x="564" y="23"/>
                  </a:lnTo>
                  <a:lnTo>
                    <a:pt x="4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0"/>
            <p:cNvSpPr/>
            <p:nvPr/>
          </p:nvSpPr>
          <p:spPr>
            <a:xfrm>
              <a:off x="-462748" y="3214981"/>
              <a:ext cx="42219" cy="40348"/>
            </a:xfrm>
            <a:custGeom>
              <a:avLst/>
              <a:gdLst/>
              <a:ahLst/>
              <a:cxnLst/>
              <a:rect l="l" t="t" r="r" b="b"/>
              <a:pathLst>
                <a:path w="1512" h="1445" fill="none" extrusionOk="0">
                  <a:moveTo>
                    <a:pt x="158" y="745"/>
                  </a:moveTo>
                  <a:lnTo>
                    <a:pt x="158" y="745"/>
                  </a:lnTo>
                  <a:lnTo>
                    <a:pt x="91" y="678"/>
                  </a:lnTo>
                  <a:lnTo>
                    <a:pt x="46" y="610"/>
                  </a:lnTo>
                  <a:lnTo>
                    <a:pt x="23" y="542"/>
                  </a:lnTo>
                  <a:lnTo>
                    <a:pt x="1" y="452"/>
                  </a:lnTo>
                  <a:lnTo>
                    <a:pt x="1" y="362"/>
                  </a:lnTo>
                  <a:lnTo>
                    <a:pt x="23" y="294"/>
                  </a:lnTo>
                  <a:lnTo>
                    <a:pt x="68" y="227"/>
                  </a:lnTo>
                  <a:lnTo>
                    <a:pt x="113" y="136"/>
                  </a:lnTo>
                  <a:lnTo>
                    <a:pt x="113" y="136"/>
                  </a:lnTo>
                  <a:lnTo>
                    <a:pt x="181" y="91"/>
                  </a:lnTo>
                  <a:lnTo>
                    <a:pt x="249" y="46"/>
                  </a:lnTo>
                  <a:lnTo>
                    <a:pt x="316" y="23"/>
                  </a:lnTo>
                  <a:lnTo>
                    <a:pt x="407" y="1"/>
                  </a:lnTo>
                  <a:lnTo>
                    <a:pt x="474" y="1"/>
                  </a:lnTo>
                  <a:lnTo>
                    <a:pt x="564" y="23"/>
                  </a:lnTo>
                  <a:lnTo>
                    <a:pt x="632" y="69"/>
                  </a:lnTo>
                  <a:lnTo>
                    <a:pt x="700" y="114"/>
                  </a:lnTo>
                  <a:lnTo>
                    <a:pt x="1377" y="700"/>
                  </a:lnTo>
                  <a:lnTo>
                    <a:pt x="1377" y="700"/>
                  </a:lnTo>
                  <a:lnTo>
                    <a:pt x="1444" y="768"/>
                  </a:lnTo>
                  <a:lnTo>
                    <a:pt x="1489" y="836"/>
                  </a:lnTo>
                  <a:lnTo>
                    <a:pt x="1512" y="926"/>
                  </a:lnTo>
                  <a:lnTo>
                    <a:pt x="1512" y="993"/>
                  </a:lnTo>
                  <a:lnTo>
                    <a:pt x="1512" y="1084"/>
                  </a:lnTo>
                  <a:lnTo>
                    <a:pt x="1489" y="1151"/>
                  </a:lnTo>
                  <a:lnTo>
                    <a:pt x="1467" y="1242"/>
                  </a:lnTo>
                  <a:lnTo>
                    <a:pt x="1422" y="1309"/>
                  </a:lnTo>
                  <a:lnTo>
                    <a:pt x="1422" y="1309"/>
                  </a:lnTo>
                  <a:lnTo>
                    <a:pt x="1354" y="1354"/>
                  </a:lnTo>
                  <a:lnTo>
                    <a:pt x="1286" y="1399"/>
                  </a:lnTo>
                  <a:lnTo>
                    <a:pt x="1196" y="1422"/>
                  </a:lnTo>
                  <a:lnTo>
                    <a:pt x="1128" y="1445"/>
                  </a:lnTo>
                  <a:lnTo>
                    <a:pt x="1038" y="1445"/>
                  </a:lnTo>
                  <a:lnTo>
                    <a:pt x="971" y="1422"/>
                  </a:lnTo>
                  <a:lnTo>
                    <a:pt x="903" y="1377"/>
                  </a:lnTo>
                  <a:lnTo>
                    <a:pt x="813" y="1332"/>
                  </a:lnTo>
                  <a:lnTo>
                    <a:pt x="158" y="7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0"/>
            <p:cNvSpPr/>
            <p:nvPr/>
          </p:nvSpPr>
          <p:spPr>
            <a:xfrm>
              <a:off x="-853244" y="3451177"/>
              <a:ext cx="320606" cy="141735"/>
            </a:xfrm>
            <a:custGeom>
              <a:avLst/>
              <a:gdLst/>
              <a:ahLst/>
              <a:cxnLst/>
              <a:rect l="l" t="t" r="r" b="b"/>
              <a:pathLst>
                <a:path w="11482" h="5076" extrusionOk="0">
                  <a:moveTo>
                    <a:pt x="8910" y="1"/>
                  </a:moveTo>
                  <a:lnTo>
                    <a:pt x="1" y="4016"/>
                  </a:lnTo>
                  <a:lnTo>
                    <a:pt x="1196" y="5076"/>
                  </a:lnTo>
                  <a:lnTo>
                    <a:pt x="11482" y="2459"/>
                  </a:lnTo>
                  <a:lnTo>
                    <a:pt x="8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0"/>
            <p:cNvSpPr/>
            <p:nvPr/>
          </p:nvSpPr>
          <p:spPr>
            <a:xfrm>
              <a:off x="-853244" y="3451177"/>
              <a:ext cx="320606" cy="141735"/>
            </a:xfrm>
            <a:custGeom>
              <a:avLst/>
              <a:gdLst/>
              <a:ahLst/>
              <a:cxnLst/>
              <a:rect l="l" t="t" r="r" b="b"/>
              <a:pathLst>
                <a:path w="11482" h="5076" fill="none" extrusionOk="0">
                  <a:moveTo>
                    <a:pt x="8910" y="1"/>
                  </a:moveTo>
                  <a:lnTo>
                    <a:pt x="1" y="4016"/>
                  </a:lnTo>
                  <a:lnTo>
                    <a:pt x="1196" y="5076"/>
                  </a:lnTo>
                  <a:lnTo>
                    <a:pt x="11482" y="2459"/>
                  </a:lnTo>
                  <a:lnTo>
                    <a:pt x="8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0"/>
            <p:cNvSpPr/>
            <p:nvPr/>
          </p:nvSpPr>
          <p:spPr>
            <a:xfrm>
              <a:off x="-853244" y="3453690"/>
              <a:ext cx="295420" cy="126629"/>
            </a:xfrm>
            <a:custGeom>
              <a:avLst/>
              <a:gdLst/>
              <a:ahLst/>
              <a:cxnLst/>
              <a:rect l="l" t="t" r="r" b="b"/>
              <a:pathLst>
                <a:path w="10580" h="4535" extrusionOk="0">
                  <a:moveTo>
                    <a:pt x="8707" y="1"/>
                  </a:moveTo>
                  <a:lnTo>
                    <a:pt x="1" y="3926"/>
                  </a:lnTo>
                  <a:lnTo>
                    <a:pt x="677" y="4535"/>
                  </a:lnTo>
                  <a:lnTo>
                    <a:pt x="10580" y="1805"/>
                  </a:lnTo>
                  <a:lnTo>
                    <a:pt x="8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10"/>
            <p:cNvSpPr/>
            <p:nvPr/>
          </p:nvSpPr>
          <p:spPr>
            <a:xfrm>
              <a:off x="-853244" y="3453690"/>
              <a:ext cx="295420" cy="126629"/>
            </a:xfrm>
            <a:custGeom>
              <a:avLst/>
              <a:gdLst/>
              <a:ahLst/>
              <a:cxnLst/>
              <a:rect l="l" t="t" r="r" b="b"/>
              <a:pathLst>
                <a:path w="10580" h="4535" fill="none" extrusionOk="0">
                  <a:moveTo>
                    <a:pt x="8707" y="1"/>
                  </a:moveTo>
                  <a:lnTo>
                    <a:pt x="1" y="3926"/>
                  </a:lnTo>
                  <a:lnTo>
                    <a:pt x="677" y="4535"/>
                  </a:lnTo>
                  <a:lnTo>
                    <a:pt x="10580" y="1805"/>
                  </a:lnTo>
                  <a:lnTo>
                    <a:pt x="87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10"/>
            <p:cNvSpPr/>
            <p:nvPr/>
          </p:nvSpPr>
          <p:spPr>
            <a:xfrm>
              <a:off x="-542103" y="3120519"/>
              <a:ext cx="114035" cy="323761"/>
            </a:xfrm>
            <a:custGeom>
              <a:avLst/>
              <a:gdLst/>
              <a:ahLst/>
              <a:cxnLst/>
              <a:rect l="l" t="t" r="r" b="b"/>
              <a:pathLst>
                <a:path w="4084" h="11595" extrusionOk="0">
                  <a:moveTo>
                    <a:pt x="2865" y="0"/>
                  </a:moveTo>
                  <a:lnTo>
                    <a:pt x="0" y="9316"/>
                  </a:lnTo>
                  <a:lnTo>
                    <a:pt x="2730" y="11595"/>
                  </a:lnTo>
                  <a:lnTo>
                    <a:pt x="4083" y="1061"/>
                  </a:lnTo>
                  <a:lnTo>
                    <a:pt x="28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0"/>
            <p:cNvSpPr/>
            <p:nvPr/>
          </p:nvSpPr>
          <p:spPr>
            <a:xfrm>
              <a:off x="-542103" y="3120519"/>
              <a:ext cx="114035" cy="323761"/>
            </a:xfrm>
            <a:custGeom>
              <a:avLst/>
              <a:gdLst/>
              <a:ahLst/>
              <a:cxnLst/>
              <a:rect l="l" t="t" r="r" b="b"/>
              <a:pathLst>
                <a:path w="4084" h="11595" fill="none" extrusionOk="0">
                  <a:moveTo>
                    <a:pt x="0" y="9316"/>
                  </a:moveTo>
                  <a:lnTo>
                    <a:pt x="2865" y="0"/>
                  </a:lnTo>
                  <a:lnTo>
                    <a:pt x="4083" y="1061"/>
                  </a:lnTo>
                  <a:lnTo>
                    <a:pt x="2730" y="11595"/>
                  </a:lnTo>
                  <a:lnTo>
                    <a:pt x="0" y="9316"/>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0"/>
            <p:cNvSpPr/>
            <p:nvPr/>
          </p:nvSpPr>
          <p:spPr>
            <a:xfrm>
              <a:off x="-456437" y="3124931"/>
              <a:ext cx="13877" cy="12621"/>
            </a:xfrm>
            <a:custGeom>
              <a:avLst/>
              <a:gdLst/>
              <a:ahLst/>
              <a:cxnLst/>
              <a:rect l="l" t="t" r="r" b="b"/>
              <a:pathLst>
                <a:path w="497" h="452" extrusionOk="0">
                  <a:moveTo>
                    <a:pt x="0" y="0"/>
                  </a:moveTo>
                  <a:lnTo>
                    <a:pt x="0" y="0"/>
                  </a:lnTo>
                  <a:lnTo>
                    <a:pt x="496" y="451"/>
                  </a:lnTo>
                  <a:lnTo>
                    <a:pt x="496" y="451"/>
                  </a:lnTo>
                  <a:lnTo>
                    <a:pt x="0" y="0"/>
                  </a:lnTo>
                  <a:close/>
                </a:path>
              </a:pathLst>
            </a:custGeom>
            <a:solidFill>
              <a:srgbClr val="F2EE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0"/>
            <p:cNvSpPr/>
            <p:nvPr/>
          </p:nvSpPr>
          <p:spPr>
            <a:xfrm>
              <a:off x="-456437" y="3124931"/>
              <a:ext cx="13877" cy="12621"/>
            </a:xfrm>
            <a:custGeom>
              <a:avLst/>
              <a:gdLst/>
              <a:ahLst/>
              <a:cxnLst/>
              <a:rect l="l" t="t" r="r" b="b"/>
              <a:pathLst>
                <a:path w="497" h="452" fill="none" extrusionOk="0">
                  <a:moveTo>
                    <a:pt x="0" y="0"/>
                  </a:moveTo>
                  <a:lnTo>
                    <a:pt x="0" y="0"/>
                  </a:lnTo>
                  <a:lnTo>
                    <a:pt x="496" y="451"/>
                  </a:lnTo>
                  <a:lnTo>
                    <a:pt x="496" y="45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0"/>
            <p:cNvSpPr/>
            <p:nvPr/>
          </p:nvSpPr>
          <p:spPr>
            <a:xfrm>
              <a:off x="-540847" y="3120519"/>
              <a:ext cx="84438" cy="254486"/>
            </a:xfrm>
            <a:custGeom>
              <a:avLst/>
              <a:gdLst/>
              <a:ahLst/>
              <a:cxnLst/>
              <a:rect l="l" t="t" r="r" b="b"/>
              <a:pathLst>
                <a:path w="3024" h="9114" extrusionOk="0">
                  <a:moveTo>
                    <a:pt x="2820" y="0"/>
                  </a:moveTo>
                  <a:lnTo>
                    <a:pt x="1" y="9113"/>
                  </a:lnTo>
                  <a:lnTo>
                    <a:pt x="2820" y="0"/>
                  </a:lnTo>
                  <a:lnTo>
                    <a:pt x="3023" y="158"/>
                  </a:lnTo>
                  <a:lnTo>
                    <a:pt x="3023" y="158"/>
                  </a:lnTo>
                  <a:lnTo>
                    <a:pt x="282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0"/>
            <p:cNvSpPr/>
            <p:nvPr/>
          </p:nvSpPr>
          <p:spPr>
            <a:xfrm>
              <a:off x="-540847" y="3120519"/>
              <a:ext cx="84438" cy="254486"/>
            </a:xfrm>
            <a:custGeom>
              <a:avLst/>
              <a:gdLst/>
              <a:ahLst/>
              <a:cxnLst/>
              <a:rect l="l" t="t" r="r" b="b"/>
              <a:pathLst>
                <a:path w="3024" h="9114" fill="none" extrusionOk="0">
                  <a:moveTo>
                    <a:pt x="2820" y="0"/>
                  </a:moveTo>
                  <a:lnTo>
                    <a:pt x="1" y="9113"/>
                  </a:lnTo>
                  <a:lnTo>
                    <a:pt x="2820" y="0"/>
                  </a:lnTo>
                  <a:lnTo>
                    <a:pt x="3023" y="158"/>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0"/>
            <p:cNvSpPr/>
            <p:nvPr/>
          </p:nvSpPr>
          <p:spPr>
            <a:xfrm>
              <a:off x="-540847" y="3120519"/>
              <a:ext cx="98287" cy="300446"/>
            </a:xfrm>
            <a:custGeom>
              <a:avLst/>
              <a:gdLst/>
              <a:ahLst/>
              <a:cxnLst/>
              <a:rect l="l" t="t" r="r" b="b"/>
              <a:pathLst>
                <a:path w="3520" h="10760" extrusionOk="0">
                  <a:moveTo>
                    <a:pt x="2820" y="0"/>
                  </a:moveTo>
                  <a:lnTo>
                    <a:pt x="1" y="9113"/>
                  </a:lnTo>
                  <a:lnTo>
                    <a:pt x="2031" y="10760"/>
                  </a:lnTo>
                  <a:lnTo>
                    <a:pt x="3519" y="609"/>
                  </a:lnTo>
                  <a:lnTo>
                    <a:pt x="3023" y="158"/>
                  </a:lnTo>
                  <a:lnTo>
                    <a:pt x="2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0"/>
            <p:cNvSpPr/>
            <p:nvPr/>
          </p:nvSpPr>
          <p:spPr>
            <a:xfrm>
              <a:off x="-540847" y="3120519"/>
              <a:ext cx="98287" cy="300446"/>
            </a:xfrm>
            <a:custGeom>
              <a:avLst/>
              <a:gdLst/>
              <a:ahLst/>
              <a:cxnLst/>
              <a:rect l="l" t="t" r="r" b="b"/>
              <a:pathLst>
                <a:path w="3520" h="10760" fill="none" extrusionOk="0">
                  <a:moveTo>
                    <a:pt x="2820" y="0"/>
                  </a:moveTo>
                  <a:lnTo>
                    <a:pt x="1" y="9113"/>
                  </a:lnTo>
                  <a:lnTo>
                    <a:pt x="2031" y="10760"/>
                  </a:lnTo>
                  <a:lnTo>
                    <a:pt x="3519" y="609"/>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0"/>
            <p:cNvSpPr/>
            <p:nvPr/>
          </p:nvSpPr>
          <p:spPr>
            <a:xfrm>
              <a:off x="-889766" y="3133112"/>
              <a:ext cx="557417" cy="502633"/>
            </a:xfrm>
            <a:custGeom>
              <a:avLst/>
              <a:gdLst/>
              <a:ahLst/>
              <a:cxnLst/>
              <a:rect l="l" t="t" r="r" b="b"/>
              <a:pathLst>
                <a:path w="19963" h="18001" extrusionOk="0">
                  <a:moveTo>
                    <a:pt x="993" y="1"/>
                  </a:moveTo>
                  <a:lnTo>
                    <a:pt x="767" y="23"/>
                  </a:lnTo>
                  <a:lnTo>
                    <a:pt x="564" y="68"/>
                  </a:lnTo>
                  <a:lnTo>
                    <a:pt x="451" y="91"/>
                  </a:lnTo>
                  <a:lnTo>
                    <a:pt x="361" y="158"/>
                  </a:lnTo>
                  <a:lnTo>
                    <a:pt x="294" y="226"/>
                  </a:lnTo>
                  <a:lnTo>
                    <a:pt x="203" y="294"/>
                  </a:lnTo>
                  <a:lnTo>
                    <a:pt x="136" y="384"/>
                  </a:lnTo>
                  <a:lnTo>
                    <a:pt x="91" y="474"/>
                  </a:lnTo>
                  <a:lnTo>
                    <a:pt x="45" y="587"/>
                  </a:lnTo>
                  <a:lnTo>
                    <a:pt x="23" y="677"/>
                  </a:lnTo>
                  <a:lnTo>
                    <a:pt x="0" y="880"/>
                  </a:lnTo>
                  <a:lnTo>
                    <a:pt x="23" y="1106"/>
                  </a:lnTo>
                  <a:lnTo>
                    <a:pt x="68" y="1354"/>
                  </a:lnTo>
                  <a:lnTo>
                    <a:pt x="181" y="1580"/>
                  </a:lnTo>
                  <a:lnTo>
                    <a:pt x="294" y="1828"/>
                  </a:lnTo>
                  <a:lnTo>
                    <a:pt x="451" y="2076"/>
                  </a:lnTo>
                  <a:lnTo>
                    <a:pt x="632" y="2324"/>
                  </a:lnTo>
                  <a:lnTo>
                    <a:pt x="812" y="2549"/>
                  </a:lnTo>
                  <a:lnTo>
                    <a:pt x="1218" y="3023"/>
                  </a:lnTo>
                  <a:lnTo>
                    <a:pt x="1602" y="3429"/>
                  </a:lnTo>
                  <a:lnTo>
                    <a:pt x="1985" y="3768"/>
                  </a:lnTo>
                  <a:lnTo>
                    <a:pt x="15587" y="16850"/>
                  </a:lnTo>
                  <a:lnTo>
                    <a:pt x="15857" y="17076"/>
                  </a:lnTo>
                  <a:lnTo>
                    <a:pt x="16151" y="17256"/>
                  </a:lnTo>
                  <a:lnTo>
                    <a:pt x="16421" y="17437"/>
                  </a:lnTo>
                  <a:lnTo>
                    <a:pt x="16715" y="17572"/>
                  </a:lnTo>
                  <a:lnTo>
                    <a:pt x="17008" y="17707"/>
                  </a:lnTo>
                  <a:lnTo>
                    <a:pt x="17279" y="17820"/>
                  </a:lnTo>
                  <a:lnTo>
                    <a:pt x="17572" y="17888"/>
                  </a:lnTo>
                  <a:lnTo>
                    <a:pt x="17842" y="17956"/>
                  </a:lnTo>
                  <a:lnTo>
                    <a:pt x="18113" y="17978"/>
                  </a:lnTo>
                  <a:lnTo>
                    <a:pt x="18361" y="18001"/>
                  </a:lnTo>
                  <a:lnTo>
                    <a:pt x="18609" y="17978"/>
                  </a:lnTo>
                  <a:lnTo>
                    <a:pt x="18857" y="17933"/>
                  </a:lnTo>
                  <a:lnTo>
                    <a:pt x="19061" y="17865"/>
                  </a:lnTo>
                  <a:lnTo>
                    <a:pt x="19264" y="17753"/>
                  </a:lnTo>
                  <a:lnTo>
                    <a:pt x="19467" y="17617"/>
                  </a:lnTo>
                  <a:lnTo>
                    <a:pt x="19624" y="17482"/>
                  </a:lnTo>
                  <a:lnTo>
                    <a:pt x="19760" y="17279"/>
                  </a:lnTo>
                  <a:lnTo>
                    <a:pt x="19850" y="17076"/>
                  </a:lnTo>
                  <a:lnTo>
                    <a:pt x="19918" y="16850"/>
                  </a:lnTo>
                  <a:lnTo>
                    <a:pt x="19963" y="16625"/>
                  </a:lnTo>
                  <a:lnTo>
                    <a:pt x="19963" y="16377"/>
                  </a:lnTo>
                  <a:lnTo>
                    <a:pt x="19940" y="16106"/>
                  </a:lnTo>
                  <a:lnTo>
                    <a:pt x="19895" y="15835"/>
                  </a:lnTo>
                  <a:lnTo>
                    <a:pt x="19805" y="15565"/>
                  </a:lnTo>
                  <a:lnTo>
                    <a:pt x="19715" y="15271"/>
                  </a:lnTo>
                  <a:lnTo>
                    <a:pt x="19602" y="15001"/>
                  </a:lnTo>
                  <a:lnTo>
                    <a:pt x="19467" y="14730"/>
                  </a:lnTo>
                  <a:lnTo>
                    <a:pt x="19309" y="14482"/>
                  </a:lnTo>
                  <a:lnTo>
                    <a:pt x="19128" y="14211"/>
                  </a:lnTo>
                  <a:lnTo>
                    <a:pt x="18925" y="13986"/>
                  </a:lnTo>
                  <a:lnTo>
                    <a:pt x="18722" y="13760"/>
                  </a:lnTo>
                  <a:lnTo>
                    <a:pt x="18519" y="13557"/>
                  </a:lnTo>
                  <a:lnTo>
                    <a:pt x="3857" y="1647"/>
                  </a:lnTo>
                  <a:lnTo>
                    <a:pt x="3474" y="1309"/>
                  </a:lnTo>
                  <a:lnTo>
                    <a:pt x="3023" y="971"/>
                  </a:lnTo>
                  <a:lnTo>
                    <a:pt x="2527" y="632"/>
                  </a:lnTo>
                  <a:lnTo>
                    <a:pt x="2256" y="474"/>
                  </a:lnTo>
                  <a:lnTo>
                    <a:pt x="2008" y="316"/>
                  </a:lnTo>
                  <a:lnTo>
                    <a:pt x="1737" y="204"/>
                  </a:lnTo>
                  <a:lnTo>
                    <a:pt x="1489" y="113"/>
                  </a:lnTo>
                  <a:lnTo>
                    <a:pt x="1241" y="46"/>
                  </a:lnTo>
                  <a:lnTo>
                    <a:pt x="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0"/>
            <p:cNvSpPr/>
            <p:nvPr/>
          </p:nvSpPr>
          <p:spPr>
            <a:xfrm>
              <a:off x="-976689" y="3172790"/>
              <a:ext cx="146789" cy="74358"/>
            </a:xfrm>
            <a:custGeom>
              <a:avLst/>
              <a:gdLst/>
              <a:ahLst/>
              <a:cxnLst/>
              <a:rect l="l" t="t" r="r" b="b"/>
              <a:pathLst>
                <a:path w="5257" h="2663" extrusionOk="0">
                  <a:moveTo>
                    <a:pt x="3181" y="1"/>
                  </a:moveTo>
                  <a:lnTo>
                    <a:pt x="1" y="1377"/>
                  </a:lnTo>
                  <a:lnTo>
                    <a:pt x="1467" y="2662"/>
                  </a:lnTo>
                  <a:lnTo>
                    <a:pt x="5256" y="1828"/>
                  </a:lnTo>
                  <a:lnTo>
                    <a:pt x="31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0"/>
            <p:cNvSpPr/>
            <p:nvPr/>
          </p:nvSpPr>
          <p:spPr>
            <a:xfrm>
              <a:off x="-976689" y="3172790"/>
              <a:ext cx="146789" cy="74358"/>
            </a:xfrm>
            <a:custGeom>
              <a:avLst/>
              <a:gdLst/>
              <a:ahLst/>
              <a:cxnLst/>
              <a:rect l="l" t="t" r="r" b="b"/>
              <a:pathLst>
                <a:path w="5257" h="2663" fill="none" extrusionOk="0">
                  <a:moveTo>
                    <a:pt x="3181" y="1"/>
                  </a:moveTo>
                  <a:lnTo>
                    <a:pt x="1" y="1377"/>
                  </a:lnTo>
                  <a:lnTo>
                    <a:pt x="1467" y="2662"/>
                  </a:lnTo>
                  <a:lnTo>
                    <a:pt x="5256" y="1828"/>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0"/>
            <p:cNvSpPr/>
            <p:nvPr/>
          </p:nvSpPr>
          <p:spPr>
            <a:xfrm>
              <a:off x="-853858" y="3041163"/>
              <a:ext cx="68661" cy="143633"/>
            </a:xfrm>
            <a:custGeom>
              <a:avLst/>
              <a:gdLst/>
              <a:ahLst/>
              <a:cxnLst/>
              <a:rect l="l" t="t" r="r" b="b"/>
              <a:pathLst>
                <a:path w="2459" h="5144" extrusionOk="0">
                  <a:moveTo>
                    <a:pt x="1015" y="0"/>
                  </a:moveTo>
                  <a:lnTo>
                    <a:pt x="0" y="3316"/>
                  </a:lnTo>
                  <a:lnTo>
                    <a:pt x="2098" y="5143"/>
                  </a:lnTo>
                  <a:lnTo>
                    <a:pt x="2459" y="1286"/>
                  </a:lnTo>
                  <a:lnTo>
                    <a:pt x="10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0"/>
            <p:cNvSpPr/>
            <p:nvPr/>
          </p:nvSpPr>
          <p:spPr>
            <a:xfrm>
              <a:off x="-886611" y="3174046"/>
              <a:ext cx="37807" cy="33423"/>
            </a:xfrm>
            <a:custGeom>
              <a:avLst/>
              <a:gdLst/>
              <a:ahLst/>
              <a:cxnLst/>
              <a:rect l="l" t="t" r="r" b="b"/>
              <a:pathLst>
                <a:path w="1354" h="1197" extrusionOk="0">
                  <a:moveTo>
                    <a:pt x="0" y="1"/>
                  </a:moveTo>
                  <a:lnTo>
                    <a:pt x="0" y="1"/>
                  </a:lnTo>
                  <a:lnTo>
                    <a:pt x="1353" y="1196"/>
                  </a:lnTo>
                  <a:lnTo>
                    <a:pt x="1353" y="1196"/>
                  </a:lnTo>
                  <a:lnTo>
                    <a:pt x="0" y="1"/>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0"/>
            <p:cNvSpPr/>
            <p:nvPr/>
          </p:nvSpPr>
          <p:spPr>
            <a:xfrm>
              <a:off x="-886611" y="3174046"/>
              <a:ext cx="37807" cy="33423"/>
            </a:xfrm>
            <a:custGeom>
              <a:avLst/>
              <a:gdLst/>
              <a:ahLst/>
              <a:cxnLst/>
              <a:rect l="l" t="t" r="r" b="b"/>
              <a:pathLst>
                <a:path w="1354" h="1197" fill="none" extrusionOk="0">
                  <a:moveTo>
                    <a:pt x="0" y="1"/>
                  </a:moveTo>
                  <a:lnTo>
                    <a:pt x="0" y="1"/>
                  </a:lnTo>
                  <a:lnTo>
                    <a:pt x="1353" y="1196"/>
                  </a:lnTo>
                  <a:lnTo>
                    <a:pt x="1353" y="11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0"/>
            <p:cNvSpPr/>
            <p:nvPr/>
          </p:nvSpPr>
          <p:spPr>
            <a:xfrm>
              <a:off x="-976689" y="3172790"/>
              <a:ext cx="127885" cy="63635"/>
            </a:xfrm>
            <a:custGeom>
              <a:avLst/>
              <a:gdLst/>
              <a:ahLst/>
              <a:cxnLst/>
              <a:rect l="l" t="t" r="r" b="b"/>
              <a:pathLst>
                <a:path w="4580" h="2279" extrusionOk="0">
                  <a:moveTo>
                    <a:pt x="3181" y="1"/>
                  </a:moveTo>
                  <a:lnTo>
                    <a:pt x="158" y="1309"/>
                  </a:lnTo>
                  <a:lnTo>
                    <a:pt x="1" y="1377"/>
                  </a:lnTo>
                  <a:lnTo>
                    <a:pt x="1016" y="2279"/>
                  </a:lnTo>
                  <a:lnTo>
                    <a:pt x="4579" y="1241"/>
                  </a:lnTo>
                  <a:lnTo>
                    <a:pt x="3226" y="46"/>
                  </a:lnTo>
                  <a:lnTo>
                    <a:pt x="31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0"/>
            <p:cNvSpPr/>
            <p:nvPr/>
          </p:nvSpPr>
          <p:spPr>
            <a:xfrm>
              <a:off x="-976689" y="3172790"/>
              <a:ext cx="127885" cy="63635"/>
            </a:xfrm>
            <a:custGeom>
              <a:avLst/>
              <a:gdLst/>
              <a:ahLst/>
              <a:cxnLst/>
              <a:rect l="l" t="t" r="r" b="b"/>
              <a:pathLst>
                <a:path w="4580" h="2279" fill="none" extrusionOk="0">
                  <a:moveTo>
                    <a:pt x="3181" y="1"/>
                  </a:moveTo>
                  <a:lnTo>
                    <a:pt x="158" y="1309"/>
                  </a:lnTo>
                  <a:lnTo>
                    <a:pt x="1" y="1377"/>
                  </a:lnTo>
                  <a:lnTo>
                    <a:pt x="1016" y="2279"/>
                  </a:lnTo>
                  <a:lnTo>
                    <a:pt x="4579" y="1241"/>
                  </a:lnTo>
                  <a:lnTo>
                    <a:pt x="3226" y="46"/>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0"/>
            <p:cNvSpPr/>
            <p:nvPr/>
          </p:nvSpPr>
          <p:spPr>
            <a:xfrm>
              <a:off x="-853858" y="3133754"/>
              <a:ext cx="1899" cy="1284"/>
            </a:xfrm>
            <a:custGeom>
              <a:avLst/>
              <a:gdLst/>
              <a:ahLst/>
              <a:cxnLst/>
              <a:rect l="l" t="t" r="r" b="b"/>
              <a:pathLst>
                <a:path w="68" h="46" extrusionOk="0">
                  <a:moveTo>
                    <a:pt x="0" y="0"/>
                  </a:moveTo>
                  <a:lnTo>
                    <a:pt x="68" y="45"/>
                  </a:lnTo>
                  <a:lnTo>
                    <a:pt x="68" y="45"/>
                  </a:lnTo>
                  <a:lnTo>
                    <a:pt x="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0"/>
            <p:cNvSpPr/>
            <p:nvPr/>
          </p:nvSpPr>
          <p:spPr>
            <a:xfrm>
              <a:off x="-853858" y="3133754"/>
              <a:ext cx="1899" cy="1284"/>
            </a:xfrm>
            <a:custGeom>
              <a:avLst/>
              <a:gdLst/>
              <a:ahLst/>
              <a:cxnLst/>
              <a:rect l="l" t="t" r="r" b="b"/>
              <a:pathLst>
                <a:path w="68" h="46" fill="none" extrusionOk="0">
                  <a:moveTo>
                    <a:pt x="0" y="0"/>
                  </a:moveTo>
                  <a:lnTo>
                    <a:pt x="68" y="45"/>
                  </a:lnTo>
                  <a:lnTo>
                    <a:pt x="68" y="4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0"/>
            <p:cNvSpPr/>
            <p:nvPr/>
          </p:nvSpPr>
          <p:spPr>
            <a:xfrm>
              <a:off x="-851987" y="3135011"/>
              <a:ext cx="37835" cy="33395"/>
            </a:xfrm>
            <a:custGeom>
              <a:avLst/>
              <a:gdLst/>
              <a:ahLst/>
              <a:cxnLst/>
              <a:rect l="l" t="t" r="r" b="b"/>
              <a:pathLst>
                <a:path w="1355" h="1196" extrusionOk="0">
                  <a:moveTo>
                    <a:pt x="1" y="0"/>
                  </a:moveTo>
                  <a:lnTo>
                    <a:pt x="1354" y="1196"/>
                  </a:lnTo>
                  <a:lnTo>
                    <a:pt x="1354" y="1196"/>
                  </a:lnTo>
                  <a:lnTo>
                    <a:pt x="1" y="0"/>
                  </a:lnTo>
                  <a:lnTo>
                    <a:pt x="1" y="0"/>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0"/>
            <p:cNvSpPr/>
            <p:nvPr/>
          </p:nvSpPr>
          <p:spPr>
            <a:xfrm>
              <a:off x="-851987" y="3135011"/>
              <a:ext cx="37835" cy="33395"/>
            </a:xfrm>
            <a:custGeom>
              <a:avLst/>
              <a:gdLst/>
              <a:ahLst/>
              <a:cxnLst/>
              <a:rect l="l" t="t" r="r" b="b"/>
              <a:pathLst>
                <a:path w="1355" h="1196" fill="none" extrusionOk="0">
                  <a:moveTo>
                    <a:pt x="1" y="0"/>
                  </a:moveTo>
                  <a:lnTo>
                    <a:pt x="1354" y="1196"/>
                  </a:lnTo>
                  <a:lnTo>
                    <a:pt x="1354" y="1196"/>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0"/>
            <p:cNvSpPr/>
            <p:nvPr/>
          </p:nvSpPr>
          <p:spPr>
            <a:xfrm>
              <a:off x="-853858" y="3041163"/>
              <a:ext cx="56068" cy="127243"/>
            </a:xfrm>
            <a:custGeom>
              <a:avLst/>
              <a:gdLst/>
              <a:ahLst/>
              <a:cxnLst/>
              <a:rect l="l" t="t" r="r" b="b"/>
              <a:pathLst>
                <a:path w="2008" h="4557" extrusionOk="0">
                  <a:moveTo>
                    <a:pt x="1015" y="0"/>
                  </a:moveTo>
                  <a:lnTo>
                    <a:pt x="0" y="3316"/>
                  </a:lnTo>
                  <a:lnTo>
                    <a:pt x="68" y="3361"/>
                  </a:lnTo>
                  <a:lnTo>
                    <a:pt x="1421" y="4557"/>
                  </a:lnTo>
                  <a:lnTo>
                    <a:pt x="2008" y="880"/>
                  </a:lnTo>
                  <a:lnTo>
                    <a:pt x="10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0"/>
            <p:cNvSpPr/>
            <p:nvPr/>
          </p:nvSpPr>
          <p:spPr>
            <a:xfrm>
              <a:off x="-853858" y="3041163"/>
              <a:ext cx="56068" cy="127243"/>
            </a:xfrm>
            <a:custGeom>
              <a:avLst/>
              <a:gdLst/>
              <a:ahLst/>
              <a:cxnLst/>
              <a:rect l="l" t="t" r="r" b="b"/>
              <a:pathLst>
                <a:path w="2008" h="4557" fill="none" extrusionOk="0">
                  <a:moveTo>
                    <a:pt x="1015" y="0"/>
                  </a:moveTo>
                  <a:lnTo>
                    <a:pt x="0" y="3316"/>
                  </a:lnTo>
                  <a:lnTo>
                    <a:pt x="68" y="3361"/>
                  </a:lnTo>
                  <a:lnTo>
                    <a:pt x="1421" y="4557"/>
                  </a:lnTo>
                  <a:lnTo>
                    <a:pt x="2008" y="880"/>
                  </a:lnTo>
                  <a:lnTo>
                    <a:pt x="10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869208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315292077"/>
      </p:ext>
    </p:extLst>
  </p:cSld>
  <p:clrMapOvr>
    <a:masterClrMapping/>
  </p:clrMapOvr>
  <p:transition spd="med">
    <p:random/>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780115897"/>
      </p:ext>
    </p:extLst>
  </p:cSld>
  <p:clrMapOvr>
    <a:masterClrMapping/>
  </p:clrMapOvr>
  <p:transition spd="med">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68"/>
        <p:cNvGrpSpPr/>
        <p:nvPr/>
      </p:nvGrpSpPr>
      <p:grpSpPr>
        <a:xfrm>
          <a:off x="0" y="0"/>
          <a:ext cx="0" cy="0"/>
          <a:chOff x="0" y="0"/>
          <a:chExt cx="0" cy="0"/>
        </a:xfrm>
      </p:grpSpPr>
      <p:sp>
        <p:nvSpPr>
          <p:cNvPr id="6769" name="Google Shape;6769;p10"/>
          <p:cNvSpPr txBox="1">
            <a:spLocks noGrp="1"/>
          </p:cNvSpPr>
          <p:nvPr>
            <p:ph type="title"/>
          </p:nvPr>
        </p:nvSpPr>
        <p:spPr>
          <a:xfrm rot="-147833">
            <a:off x="5393576" y="4390865"/>
            <a:ext cx="5312912" cy="1900952"/>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70" name="Google Shape;6770;p10"/>
          <p:cNvSpPr/>
          <p:nvPr/>
        </p:nvSpPr>
        <p:spPr>
          <a:xfrm rot="-4454930">
            <a:off x="1373637" y="5939462"/>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1" name="Google Shape;6771;p10"/>
          <p:cNvSpPr/>
          <p:nvPr/>
        </p:nvSpPr>
        <p:spPr>
          <a:xfrm rot="-1797008">
            <a:off x="517255" y="53791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2" name="Google Shape;6772;p10"/>
          <p:cNvSpPr/>
          <p:nvPr/>
        </p:nvSpPr>
        <p:spPr>
          <a:xfrm rot="-10330255">
            <a:off x="587854" y="6291275"/>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410303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07652554"/>
      </p:ext>
    </p:extLst>
  </p:cSld>
  <p:clrMapOvr>
    <a:masterClrMapping/>
  </p:clrMapOvr>
  <p:transition spd="med">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66871021"/>
      </p:ext>
    </p:extLst>
  </p:cSld>
  <p:clrMapOvr>
    <a:masterClrMapping/>
  </p:clrMapOvr>
  <p:transition spd="med">
    <p:random/>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Footer Placeholder 7"/>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9" name="Slide Number Placeholder 8"/>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843779991"/>
      </p:ext>
    </p:extLst>
  </p:cSld>
  <p:clrMapOvr>
    <a:masterClrMapping/>
  </p:clrMapOvr>
  <p:transition spd="med">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34812842"/>
      </p:ext>
    </p:extLst>
  </p:cSld>
  <p:clrMapOvr>
    <a:masterClrMapping/>
  </p:clrMapOvr>
  <p:transition spd="med">
    <p:rand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3" name="Footer Placeholder 2"/>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Slide Number Placeholder 3"/>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031101603"/>
      </p:ext>
    </p:extLst>
  </p:cSld>
  <p:clrMapOvr>
    <a:masterClrMapping/>
  </p:clrMapOvr>
  <p:transition spd="med">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455224990"/>
      </p:ext>
    </p:extLst>
  </p:cSld>
  <p:clrMapOvr>
    <a:masterClrMapping/>
  </p:clrMapOvr>
  <p:transition spd="med">
    <p:random/>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vert="horz" wrap="square" lIns="91440" tIns="45720" rIns="91440" bIns="45720" numCol="1" rtlCol="0" anchor="t" anchorCtr="0" compatLnSpc="1">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defRPr/>
            </a:pPr>
            <a:endParaRPr kumimoji="0" lang="vi-VN" sz="3200" b="0" i="0" u="none" strike="noStrike" kern="1200" cap="none" spc="0" normalizeH="0" baseline="0" noProof="0">
              <a:ln>
                <a:noFill/>
              </a:ln>
              <a:solidFill>
                <a:schemeClr val="tx1"/>
              </a:solidFill>
              <a:effectLst/>
              <a:uLnTx/>
              <a:uFillTx/>
              <a:latin typeface="+mn-lt"/>
              <a:ea typeface="+mn-ea"/>
              <a:cs typeface="+mn-cs"/>
            </a:endParaRP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97771879"/>
      </p:ext>
    </p:extLst>
  </p:cSld>
  <p:clrMapOvr>
    <a:masterClrMapping/>
  </p:clrMapOvr>
  <p:transition spd="med">
    <p:random/>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35194510"/>
      </p:ext>
    </p:extLst>
  </p:cSld>
  <p:clrMapOvr>
    <a:masterClrMapping/>
  </p:clrMapOvr>
  <p:transition spd="med">
    <p:random/>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1948746767"/>
      </p:ext>
    </p:extLst>
  </p:cSld>
  <p:clrMapOvr>
    <a:masterClrMapping/>
  </p:clrMapOvr>
  <p:transition spd="med">
    <p:random/>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02167" y="228601"/>
            <a:ext cx="11347451" cy="1325563"/>
          </a:xfrm>
        </p:spPr>
        <p:txBody>
          <a:bodyPr/>
          <a:lstStyle/>
          <a:p>
            <a:r>
              <a:rPr lang="en-US"/>
              <a:t>Click to edit Master title style</a:t>
            </a:r>
          </a:p>
        </p:txBody>
      </p:sp>
      <p:sp>
        <p:nvSpPr>
          <p:cNvPr id="3" name="Text Placeholder 2"/>
          <p:cNvSpPr>
            <a:spLocks noGrp="1"/>
          </p:cNvSpPr>
          <p:nvPr>
            <p:ph type="body" sz="half" idx="1"/>
          </p:nvPr>
        </p:nvSpPr>
        <p:spPr>
          <a:xfrm>
            <a:off x="402168" y="1676401"/>
            <a:ext cx="5592233" cy="44227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1" y="1676400"/>
            <a:ext cx="5592233" cy="21351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1" y="3963989"/>
            <a:ext cx="5592233" cy="2135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Footer Placeholder 6"/>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Slide Number Placeholder 7"/>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902853273"/>
      </p:ext>
    </p:extLst>
  </p:cSld>
  <p:clrMapOvr>
    <a:masterClrMapping/>
  </p:clrMapOvr>
  <p:transition spd="med">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773"/>
        <p:cNvGrpSpPr/>
        <p:nvPr/>
      </p:nvGrpSpPr>
      <p:grpSpPr>
        <a:xfrm>
          <a:off x="0" y="0"/>
          <a:ext cx="0" cy="0"/>
          <a:chOff x="0" y="0"/>
          <a:chExt cx="0" cy="0"/>
        </a:xfrm>
      </p:grpSpPr>
      <p:grpSp>
        <p:nvGrpSpPr>
          <p:cNvPr id="6774" name="Google Shape;6774;p11"/>
          <p:cNvGrpSpPr/>
          <p:nvPr/>
        </p:nvGrpSpPr>
        <p:grpSpPr>
          <a:xfrm>
            <a:off x="0" y="0"/>
            <a:ext cx="12205600" cy="7066400"/>
            <a:chOff x="0" y="0"/>
            <a:chExt cx="9154200" cy="5299800"/>
          </a:xfrm>
        </p:grpSpPr>
        <p:sp>
          <p:nvSpPr>
            <p:cNvPr id="6775" name="Google Shape;6775;p1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11" name="Google Shape;7611;p11"/>
          <p:cNvSpPr txBox="1">
            <a:spLocks noGrp="1"/>
          </p:cNvSpPr>
          <p:nvPr>
            <p:ph type="title" hasCustomPrompt="1"/>
          </p:nvPr>
        </p:nvSpPr>
        <p:spPr>
          <a:xfrm rot="-273939">
            <a:off x="2924565" y="2021367"/>
            <a:ext cx="6296380" cy="2172084"/>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612" name="Google Shape;7612;p11"/>
          <p:cNvSpPr txBox="1">
            <a:spLocks noGrp="1"/>
          </p:cNvSpPr>
          <p:nvPr>
            <p:ph type="subTitle" idx="1"/>
          </p:nvPr>
        </p:nvSpPr>
        <p:spPr>
          <a:xfrm rot="-273939">
            <a:off x="3037617" y="4189019"/>
            <a:ext cx="6296380" cy="662907"/>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7613" name="Google Shape;7613;p11"/>
          <p:cNvSpPr/>
          <p:nvPr/>
        </p:nvSpPr>
        <p:spPr>
          <a:xfrm rot="-6345070" flipH="1">
            <a:off x="1680470" y="10429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11"/>
          <p:cNvSpPr/>
          <p:nvPr/>
        </p:nvSpPr>
        <p:spPr>
          <a:xfrm rot="-9002992" flipH="1">
            <a:off x="824088" y="16030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11"/>
          <p:cNvSpPr/>
          <p:nvPr/>
        </p:nvSpPr>
        <p:spPr>
          <a:xfrm rot="-469745" flipH="1">
            <a:off x="894687" y="690754"/>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11"/>
          <p:cNvSpPr/>
          <p:nvPr/>
        </p:nvSpPr>
        <p:spPr>
          <a:xfrm rot="-4801983" flipH="1">
            <a:off x="824021" y="2520738"/>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11"/>
          <p:cNvSpPr/>
          <p:nvPr/>
        </p:nvSpPr>
        <p:spPr>
          <a:xfrm rot="-4801983" flipH="1">
            <a:off x="2596054" y="858604"/>
            <a:ext cx="97065" cy="194917"/>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11"/>
          <p:cNvSpPr/>
          <p:nvPr/>
        </p:nvSpPr>
        <p:spPr>
          <a:xfrm rot="-6345070" flipH="1">
            <a:off x="9658437" y="55901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11"/>
          <p:cNvSpPr/>
          <p:nvPr/>
        </p:nvSpPr>
        <p:spPr>
          <a:xfrm rot="-9002992" flipH="1">
            <a:off x="11448621" y="60473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11"/>
          <p:cNvSpPr/>
          <p:nvPr/>
        </p:nvSpPr>
        <p:spPr>
          <a:xfrm rot="2700000" flipH="1">
            <a:off x="10756403" y="5505662"/>
            <a:ext cx="96732" cy="195161"/>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11"/>
          <p:cNvSpPr/>
          <p:nvPr/>
        </p:nvSpPr>
        <p:spPr>
          <a:xfrm rot="-4801983" flipH="1">
            <a:off x="11448554" y="4582671"/>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421784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85590183"/>
      </p:ext>
    </p:extLst>
  </p:cSld>
  <p:clrMapOvr>
    <a:masterClrMapping/>
  </p:clrMapOvr>
  <p:transition spd="med">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81"/>
        <p:cNvGrpSpPr/>
        <p:nvPr/>
      </p:nvGrpSpPr>
      <p:grpSpPr>
        <a:xfrm>
          <a:off x="0" y="0"/>
          <a:ext cx="0" cy="0"/>
          <a:chOff x="0" y="0"/>
          <a:chExt cx="0" cy="0"/>
        </a:xfrm>
      </p:grpSpPr>
      <p:grpSp>
        <p:nvGrpSpPr>
          <p:cNvPr id="8482" name="Google Shape;8482;p14"/>
          <p:cNvGrpSpPr/>
          <p:nvPr/>
        </p:nvGrpSpPr>
        <p:grpSpPr>
          <a:xfrm>
            <a:off x="0" y="0"/>
            <a:ext cx="12205600" cy="7066400"/>
            <a:chOff x="0" y="0"/>
            <a:chExt cx="9154200" cy="5299800"/>
          </a:xfrm>
        </p:grpSpPr>
        <p:sp>
          <p:nvSpPr>
            <p:cNvPr id="8483" name="Google Shape;8483;p1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19" name="Google Shape;9319;p14"/>
          <p:cNvSpPr txBox="1">
            <a:spLocks noGrp="1"/>
          </p:cNvSpPr>
          <p:nvPr>
            <p:ph type="subTitle" idx="1"/>
          </p:nvPr>
        </p:nvSpPr>
        <p:spPr>
          <a:xfrm rot="-303">
            <a:off x="1606751" y="1381795"/>
            <a:ext cx="9072800" cy="3212000"/>
          </a:xfrm>
          <a:prstGeom prst="rect">
            <a:avLst/>
          </a:prstGeom>
          <a:solidFill>
            <a:schemeClr val="lt2"/>
          </a:solidFill>
          <a:effectLst>
            <a:outerShdw dist="66675" dir="2760000" algn="bl" rotWithShape="0">
              <a:schemeClr val="dk1">
                <a:alpha val="15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9320" name="Google Shape;9320;p14"/>
          <p:cNvSpPr/>
          <p:nvPr/>
        </p:nvSpPr>
        <p:spPr>
          <a:xfrm rot="9002992">
            <a:off x="668647" y="1968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1" name="Google Shape;9321;p14"/>
          <p:cNvSpPr/>
          <p:nvPr/>
        </p:nvSpPr>
        <p:spPr>
          <a:xfrm rot="6345070">
            <a:off x="865894"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2" name="Google Shape;9322;p14"/>
          <p:cNvSpPr/>
          <p:nvPr/>
        </p:nvSpPr>
        <p:spPr>
          <a:xfrm rot="6345070">
            <a:off x="10125961" y="6047450"/>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3" name="Google Shape;9323;p14"/>
          <p:cNvSpPr/>
          <p:nvPr/>
        </p:nvSpPr>
        <p:spPr>
          <a:xfrm rot="9002992">
            <a:off x="11192547" y="48042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4" name="Google Shape;9324;p14"/>
          <p:cNvSpPr/>
          <p:nvPr/>
        </p:nvSpPr>
        <p:spPr>
          <a:xfrm rot="-7197008">
            <a:off x="11448555" y="58833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5" name="Google Shape;9325;p14"/>
          <p:cNvSpPr/>
          <p:nvPr/>
        </p:nvSpPr>
        <p:spPr>
          <a:xfrm rot="-7197008">
            <a:off x="2017921"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6" name="Google Shape;9326;p14"/>
          <p:cNvSpPr txBox="1">
            <a:spLocks noGrp="1"/>
          </p:cNvSpPr>
          <p:nvPr>
            <p:ph type="title"/>
          </p:nvPr>
        </p:nvSpPr>
        <p:spPr>
          <a:xfrm rot="347388">
            <a:off x="7088541" y="4318191"/>
            <a:ext cx="3743095" cy="709183"/>
          </a:xfrm>
          <a:prstGeom prst="rect">
            <a:avLst/>
          </a:prstGeom>
          <a:solidFill>
            <a:schemeClr val="accent2"/>
          </a:solidFill>
          <a:effectLst>
            <a:outerShdw dist="66675" dir="2640000" algn="bl" rotWithShape="0">
              <a:schemeClr val="dk1">
                <a:alpha val="15000"/>
              </a:schemeClr>
            </a:outerShdw>
          </a:effectLst>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570681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327"/>
        <p:cNvGrpSpPr/>
        <p:nvPr/>
      </p:nvGrpSpPr>
      <p:grpSpPr>
        <a:xfrm>
          <a:off x="0" y="0"/>
          <a:ext cx="0" cy="0"/>
          <a:chOff x="0" y="0"/>
          <a:chExt cx="0" cy="0"/>
        </a:xfrm>
      </p:grpSpPr>
      <p:grpSp>
        <p:nvGrpSpPr>
          <p:cNvPr id="9328" name="Google Shape;9328;p15"/>
          <p:cNvGrpSpPr/>
          <p:nvPr/>
        </p:nvGrpSpPr>
        <p:grpSpPr>
          <a:xfrm>
            <a:off x="0" y="0"/>
            <a:ext cx="12205600" cy="7066400"/>
            <a:chOff x="0" y="0"/>
            <a:chExt cx="9154200" cy="5299800"/>
          </a:xfrm>
        </p:grpSpPr>
        <p:sp>
          <p:nvSpPr>
            <p:cNvPr id="9329" name="Google Shape;9329;p1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1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1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1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1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1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65" name="Google Shape;10165;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66" name="Google Shape;10166;p15"/>
          <p:cNvSpPr/>
          <p:nvPr/>
        </p:nvSpPr>
        <p:spPr>
          <a:xfrm rot="1797008">
            <a:off x="1029883" y="964588"/>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rot="3602992">
            <a:off x="638897" y="40538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rot="773291">
            <a:off x="11283256" y="513373"/>
            <a:ext cx="96840" cy="194849"/>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rot="3602992">
            <a:off x="11633364" y="1193917"/>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rot="-1797008">
            <a:off x="476767" y="1601269"/>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18858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jp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2.JP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4.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um Raisin"/>
              <a:buNone/>
              <a:defRPr sz="3500">
                <a:solidFill>
                  <a:schemeClr val="dk1"/>
                </a:solidFill>
                <a:latin typeface="Rum Raisin"/>
                <a:ea typeface="Rum Raisin"/>
                <a:cs typeface="Rum Raisin"/>
                <a:sym typeface="Rum Raisin"/>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1pPr>
            <a:lvl2pPr marL="914400" lvl="1"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2pPr>
            <a:lvl3pPr marL="1371600" lvl="2"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3pPr>
            <a:lvl4pPr marL="1828800" lvl="3"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4pPr>
            <a:lvl5pPr marL="2286000" lvl="4"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5pPr>
            <a:lvl6pPr marL="2743200" lvl="5"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6pPr>
            <a:lvl7pPr marL="3200400" lvl="6"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7pPr>
            <a:lvl8pPr marL="3657600" lvl="7"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8pPr>
            <a:lvl9pPr marL="4114800" lvl="8"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9pPr>
          </a:lstStyle>
          <a:p>
            <a:endParaRPr/>
          </a:p>
        </p:txBody>
      </p:sp>
    </p:spTree>
    <p:extLst>
      <p:ext uri="{BB962C8B-B14F-4D97-AF65-F5344CB8AC3E}">
        <p14:creationId xmlns:p14="http://schemas.microsoft.com/office/powerpoint/2010/main" val="90683591"/>
      </p:ext>
    </p:extLst>
  </p:cSld>
  <p:clrMap bg1="lt1" tx1="dk1" bg2="dk2" tx2="lt2" accent1="accent1" accent2="accent2" accent3="accent3" accent4="accent4" accent5="accent5" accent6="accent6" hlink="hlink" folHlink="folHlink"/>
  <p:sldLayoutIdLst>
    <p:sldLayoutId id="2147483747" r:id="rId1"/>
    <p:sldLayoutId id="2147483749" r:id="rId2"/>
    <p:sldLayoutId id="2147483750" r:id="rId3"/>
    <p:sldLayoutId id="2147483751" r:id="rId4"/>
    <p:sldLayoutId id="2147483752" r:id="rId5"/>
    <p:sldLayoutId id="2147483755" r:id="rId6"/>
    <p:sldLayoutId id="2147483756" r:id="rId7"/>
    <p:sldLayoutId id="2147483759" r:id="rId8"/>
    <p:sldLayoutId id="2147483760" r:id="rId9"/>
    <p:sldLayoutId id="2147483761" r:id="rId10"/>
    <p:sldLayoutId id="2147483762" r:id="rId11"/>
    <p:sldLayoutId id="2147483764" r:id="rId12"/>
    <p:sldLayoutId id="2147483765" r:id="rId13"/>
    <p:sldLayoutId id="2147483766" r:id="rId14"/>
    <p:sldLayoutId id="2147483767" r:id="rId15"/>
    <p:sldLayoutId id="2147483768" r:id="rId16"/>
    <p:sldLayoutId id="2147483769" r:id="rId17"/>
    <p:sldLayoutId id="2147483770" r:id="rId18"/>
    <p:sldLayoutId id="2147483771" r:id="rId19"/>
    <p:sldLayoutId id="2147483772" r:id="rId20"/>
    <p:sldLayoutId id="2147483773" r:id="rId21"/>
    <p:sldLayoutId id="2147483774" r:id="rId22"/>
    <p:sldLayoutId id="2147483775"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62000"/>
            <a:lum/>
          </a:blip>
          <a:srcRect/>
          <a:stretch>
            <a:fillRect l="-5000" r="-5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DBA32C21-FD13-4697-ADCD-F9E33DDFF06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78722313"/>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08ED132D-452A-49E5-B8CD-EA0C46A12A5F}" type="datetimeFigureOut">
              <a:rPr lang="vi-VN" smtClean="0">
                <a:solidFill>
                  <a:prstClr val="black">
                    <a:tint val="75000"/>
                  </a:prstClr>
                </a:solidFill>
              </a:rPr>
              <a:pPr defTabSz="914377">
                <a:defRPr/>
              </a:pPr>
              <a:t>07/12/2024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96733119"/>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6CB0E7E-7BDA-4369-B06E-95E5B313A5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6FF2DE87-7D95-4722-9EE5-248D158C7F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57D0A038-BC78-4ECC-BEFF-CCB515E4848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9B9EE9-F3BF-4B40-83E7-C9BC68FDDB0E}" type="datetimeFigureOut">
              <a:rPr lang="en-US" smtClean="0"/>
              <a:pPr/>
              <a:t>12/7/2024</a:t>
            </a:fld>
            <a:endParaRPr lang="en-US"/>
          </a:p>
        </p:txBody>
      </p:sp>
      <p:sp>
        <p:nvSpPr>
          <p:cNvPr id="5" name="Footer Placeholder 4">
            <a:extLst>
              <a:ext uri="{FF2B5EF4-FFF2-40B4-BE49-F238E27FC236}">
                <a16:creationId xmlns:a16="http://schemas.microsoft.com/office/drawing/2014/main" id="{50ECDB14-4F91-4B5C-8ACA-1B5E7E69B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B30118F-80C4-4861-A4D3-A50D382E7D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F55963-6440-4C45-BA09-4E6A99D1BBE0}" type="slidenum">
              <a:rPr lang="en-US" smtClean="0"/>
              <a:pPr/>
              <a:t>‹#›</a:t>
            </a:fld>
            <a:endParaRPr lang="en-US"/>
          </a:p>
        </p:txBody>
      </p:sp>
    </p:spTree>
    <p:extLst>
      <p:ext uri="{BB962C8B-B14F-4D97-AF65-F5344CB8AC3E}">
        <p14:creationId xmlns:p14="http://schemas.microsoft.com/office/powerpoint/2010/main" val="3911556448"/>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Lst>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a:xfrm>
            <a:off x="609600" y="274638"/>
            <a:ext cx="10972800" cy="1143000"/>
          </a:xfrm>
          <a:prstGeom prst="rect">
            <a:avLst/>
          </a:prstGeom>
          <a:noFill/>
          <a:ln w="9525">
            <a:noFill/>
          </a:ln>
        </p:spPr>
        <p:txBody>
          <a:bodyPr anchor="ctr" anchorCtr="0"/>
          <a:lstStyle/>
          <a:p>
            <a:pPr lvl="0"/>
            <a:r>
              <a:rPr lang="en-US" altLang="en-US" dirty="0"/>
              <a:t>Click to edit Master title style</a:t>
            </a:r>
            <a:endParaRPr lang="vi-VN" altLang="en-US" dirty="0"/>
          </a:p>
        </p:txBody>
      </p:sp>
      <p:sp>
        <p:nvSpPr>
          <p:cNvPr id="1027" name="Text Placeholder 2"/>
          <p:cNvSpPr>
            <a:spLocks noGrp="1"/>
          </p:cNvSpPr>
          <p:nvPr>
            <p:ph type="body" idx="1"/>
          </p:nvPr>
        </p:nvSpPr>
        <p:spPr>
          <a:xfrm>
            <a:off x="609600" y="1600201"/>
            <a:ext cx="10972800" cy="4525963"/>
          </a:xfrm>
          <a:prstGeom prst="rect">
            <a:avLst/>
          </a:prstGeom>
          <a:noFill/>
          <a:ln w="9525">
            <a:noFill/>
          </a:ln>
        </p:spPr>
        <p:txBody>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endParaRPr lang="vi-VN" altLang="en-US" dirty="0"/>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54504296"/>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 id="2147483830" r:id="rId12"/>
    <p:sldLayoutId id="2147483831" r:id="rId13"/>
  </p:sldLayoutIdLst>
  <p:transition spd="med">
    <p:random/>
  </p:transition>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Layout" Target="../slideLayouts/slideLayout47.xml"/></Relationships>
</file>

<file path=ppt/slides/_rels/slide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59.xml"/><Relationship Id="rId5" Type="http://schemas.openxmlformats.org/officeDocument/2006/relationships/image" Target="../media/image25.jpe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69.xml"/><Relationship Id="rId4" Type="http://schemas.openxmlformats.org/officeDocument/2006/relationships/image" Target="../media/image28.jpeg"/></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58.xml"/><Relationship Id="rId5" Type="http://schemas.openxmlformats.org/officeDocument/2006/relationships/image" Target="../media/image32.jpeg"/><Relationship Id="rId4" Type="http://schemas.openxmlformats.org/officeDocument/2006/relationships/image" Target="../media/image31.jpeg"/></Relationships>
</file>

<file path=ppt/slides/_rels/slide1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0.xml"/></Relationships>
</file>

<file path=ppt/slides/_rels/slide1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4.xml"/><Relationship Id="rId6" Type="http://schemas.microsoft.com/office/2007/relationships/hdphoto" Target="../media/hdphoto12.wdp"/><Relationship Id="rId5" Type="http://schemas.openxmlformats.org/officeDocument/2006/relationships/image" Target="../media/image37.png"/><Relationship Id="rId4" Type="http://schemas.openxmlformats.org/officeDocument/2006/relationships/image" Target="../media/image3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52.xml"/></Relationships>
</file>

<file path=ppt/slides/_rels/slide2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11.xml"/><Relationship Id="rId4" Type="http://schemas.openxmlformats.org/officeDocument/2006/relationships/image" Target="../media/image43.jpeg"/></Relationships>
</file>

<file path=ppt/slides/_rels/slide22.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44.png"/><Relationship Id="rId1" Type="http://schemas.openxmlformats.org/officeDocument/2006/relationships/slideLayout" Target="../slideLayouts/slideLayout11.xml"/><Relationship Id="rId5" Type="http://schemas.microsoft.com/office/2007/relationships/hdphoto" Target="../media/hdphoto14.wdp"/><Relationship Id="rId4" Type="http://schemas.openxmlformats.org/officeDocument/2006/relationships/image" Target="../media/image45.png"/></Relationships>
</file>

<file path=ppt/slides/_rels/slide2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1.xml"/><Relationship Id="rId4" Type="http://schemas.openxmlformats.org/officeDocument/2006/relationships/image" Target="../media/image48.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microsoft.com/office/2007/relationships/hdphoto" Target="../media/hdphoto16.wdp"/><Relationship Id="rId5" Type="http://schemas.openxmlformats.org/officeDocument/2006/relationships/image" Target="../media/image50.png"/><Relationship Id="rId4" Type="http://schemas.microsoft.com/office/2007/relationships/hdphoto" Target="../media/hdphoto15.wdp"/></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png"/><Relationship Id="rId1" Type="http://schemas.openxmlformats.org/officeDocument/2006/relationships/slideLayout" Target="../slideLayouts/slideLayout5.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png"/></Relationships>
</file>

<file path=ppt/slides/_rels/slide28.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60.png"/><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microsoft.com/office/2007/relationships/hdphoto" Target="../media/hdphoto18.wdp"/></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8" Type="http://schemas.openxmlformats.org/officeDocument/2006/relationships/slide" Target="slide35.xml"/><Relationship Id="rId13" Type="http://schemas.openxmlformats.org/officeDocument/2006/relationships/image" Target="../media/image67.gif"/><Relationship Id="rId3" Type="http://schemas.openxmlformats.org/officeDocument/2006/relationships/slideLayout" Target="../slideLayouts/slideLayout25.xml"/><Relationship Id="rId7" Type="http://schemas.openxmlformats.org/officeDocument/2006/relationships/slide" Target="slide33.xml"/><Relationship Id="rId12" Type="http://schemas.openxmlformats.org/officeDocument/2006/relationships/image" Target="../media/image66.gif"/><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slide" Target="slide32.xml"/><Relationship Id="rId11" Type="http://schemas.openxmlformats.org/officeDocument/2006/relationships/image" Target="../media/image65.gif"/><Relationship Id="rId5" Type="http://schemas.openxmlformats.org/officeDocument/2006/relationships/image" Target="../media/image64.png"/><Relationship Id="rId10" Type="http://schemas.openxmlformats.org/officeDocument/2006/relationships/slide" Target="slide34.xml"/><Relationship Id="rId4" Type="http://schemas.openxmlformats.org/officeDocument/2006/relationships/image" Target="../media/image63.png"/><Relationship Id="rId9" Type="http://schemas.openxmlformats.org/officeDocument/2006/relationships/slide" Target="slide36.xml"/><Relationship Id="rId14" Type="http://schemas.openxmlformats.org/officeDocument/2006/relationships/image" Target="../media/image68.png"/></Relationships>
</file>

<file path=ppt/slides/_rels/slide32.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2.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2.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1.png"/><Relationship Id="rId14" Type="http://schemas.openxmlformats.org/officeDocument/2006/relationships/slide" Target="slide31.xml"/></Relationships>
</file>

<file path=ppt/slides/_rels/slide33.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5.png"/><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 Id="rId14" Type="http://schemas.openxmlformats.org/officeDocument/2006/relationships/slide" Target="slide31.xml"/></Relationships>
</file>

<file path=ppt/slides/_rels/slide34.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slide" Target="slide31.xml"/><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5.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s>
</file>

<file path=ppt/slides/_rels/slide35.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2.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2.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1.png"/><Relationship Id="rId14" Type="http://schemas.openxmlformats.org/officeDocument/2006/relationships/slide" Target="slide31.xml"/></Relationships>
</file>

<file path=ppt/slides/_rels/slide36.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5.png"/><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 Id="rId14" Type="http://schemas.openxmlformats.org/officeDocument/2006/relationships/slide" Target="slide31.xml"/></Relationships>
</file>

<file path=ppt/slides/_rels/slide37.xml.rels><?xml version="1.0" encoding="UTF-8" standalone="yes"?>
<Relationships xmlns="http://schemas.openxmlformats.org/package/2006/relationships"><Relationship Id="rId8" Type="http://schemas.microsoft.com/office/2007/relationships/hdphoto" Target="../media/hdphoto24.wdp"/><Relationship Id="rId3" Type="http://schemas.openxmlformats.org/officeDocument/2006/relationships/image" Target="../media/image77.png"/><Relationship Id="rId7" Type="http://schemas.openxmlformats.org/officeDocument/2006/relationships/image" Target="../media/image79.png"/><Relationship Id="rId2" Type="http://schemas.openxmlformats.org/officeDocument/2006/relationships/image" Target="../media/image76.png"/><Relationship Id="rId1" Type="http://schemas.openxmlformats.org/officeDocument/2006/relationships/slideLayout" Target="../slideLayouts/slideLayout5.xml"/><Relationship Id="rId6" Type="http://schemas.microsoft.com/office/2007/relationships/hdphoto" Target="../media/hdphoto23.wdp"/><Relationship Id="rId5" Type="http://schemas.openxmlformats.org/officeDocument/2006/relationships/image" Target="../media/image78.png"/><Relationship Id="rId4" Type="http://schemas.microsoft.com/office/2007/relationships/hdphoto" Target="../media/hdphoto22.wdp"/></Relationships>
</file>

<file path=ppt/slides/_rels/slide38.xml.rels><?xml version="1.0" encoding="UTF-8" standalone="yes"?>
<Relationships xmlns="http://schemas.openxmlformats.org/package/2006/relationships"><Relationship Id="rId3" Type="http://schemas.openxmlformats.org/officeDocument/2006/relationships/image" Target="../media/image81.png"/><Relationship Id="rId7" Type="http://schemas.microsoft.com/office/2007/relationships/hdphoto" Target="../media/hdphoto26.wdp"/><Relationship Id="rId2" Type="http://schemas.openxmlformats.org/officeDocument/2006/relationships/image" Target="../media/image80.png"/><Relationship Id="rId1" Type="http://schemas.openxmlformats.org/officeDocument/2006/relationships/slideLayout" Target="../slideLayouts/slideLayout5.xml"/><Relationship Id="rId6" Type="http://schemas.openxmlformats.org/officeDocument/2006/relationships/image" Target="../media/image83.png"/><Relationship Id="rId5" Type="http://schemas.openxmlformats.org/officeDocument/2006/relationships/image" Target="../media/image82.png"/><Relationship Id="rId4" Type="http://schemas.microsoft.com/office/2007/relationships/hdphoto" Target="../media/hdphoto25.wdp"/></Relationships>
</file>

<file path=ppt/slides/_rels/slide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8.png"/><Relationship Id="rId12" Type="http://schemas.microsoft.com/office/2007/relationships/hdphoto" Target="../media/hdphoto5.wdp"/><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microsoft.com/office/2007/relationships/hdphoto" Target="../media/hdphoto2.wdp"/><Relationship Id="rId11" Type="http://schemas.openxmlformats.org/officeDocument/2006/relationships/image" Target="../media/image10.png"/><Relationship Id="rId5" Type="http://schemas.openxmlformats.org/officeDocument/2006/relationships/image" Target="../media/image7.png"/><Relationship Id="rId15" Type="http://schemas.microsoft.com/office/2007/relationships/hdphoto" Target="../media/hdphoto6.wdp"/><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9.png"/><Relationship Id="rId1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4.png"/><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microsoft.com/office/2007/relationships/hdphoto" Target="../media/hdphoto8.wdp"/><Relationship Id="rId5" Type="http://schemas.openxmlformats.org/officeDocument/2006/relationships/image" Target="../media/image17.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8" Type="http://schemas.microsoft.com/office/2007/relationships/hdphoto" Target="../media/hdphoto11.wdp"/><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microsoft.com/office/2007/relationships/hdphoto" Target="../media/hdphoto10.wdp"/><Relationship Id="rId5" Type="http://schemas.openxmlformats.org/officeDocument/2006/relationships/image" Target="../media/image19.png"/><Relationship Id="rId4" Type="http://schemas.microsoft.com/office/2007/relationships/hdphoto" Target="../media/hdphoto9.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D5EBFF"/>
        </a:solidFill>
        <a:effectLst/>
      </p:bgPr>
    </p:bg>
    <p:spTree>
      <p:nvGrpSpPr>
        <p:cNvPr id="1" name=""/>
        <p:cNvGrpSpPr/>
        <p:nvPr/>
      </p:nvGrpSpPr>
      <p:grpSpPr>
        <a:xfrm>
          <a:off x="0" y="0"/>
          <a:ext cx="0" cy="0"/>
          <a:chOff x="0" y="0"/>
          <a:chExt cx="0" cy="0"/>
        </a:xfrm>
      </p:grpSpPr>
      <p:pic>
        <p:nvPicPr>
          <p:cNvPr id="1030" name="Picture 6" descr="Earth Day by MaryBeth McIvor on Dribbble">
            <a:extLst>
              <a:ext uri="{FF2B5EF4-FFF2-40B4-BE49-F238E27FC236}">
                <a16:creationId xmlns:a16="http://schemas.microsoft.com/office/drawing/2014/main" id="{B7A4DE41-9217-486E-A8B2-47EA39AA861D}"/>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tretch>
            <a:fillRect/>
          </a:stretch>
        </p:blipFill>
        <p:spPr bwMode="auto">
          <a:xfrm>
            <a:off x="-2504994" y="685800"/>
            <a:ext cx="9896394" cy="7422296"/>
          </a:xfrm>
          <a:prstGeom prst="rect">
            <a:avLst/>
          </a:prstGeom>
          <a:solidFill>
            <a:srgbClr val="D5EBFF"/>
          </a:solidFill>
        </p:spPr>
      </p:pic>
      <p:sp>
        <p:nvSpPr>
          <p:cNvPr id="5" name="Hộp Văn bản 4">
            <a:extLst>
              <a:ext uri="{FF2B5EF4-FFF2-40B4-BE49-F238E27FC236}">
                <a16:creationId xmlns:a16="http://schemas.microsoft.com/office/drawing/2014/main" id="{2063A12F-3C4D-4FDC-A202-B69D9CC1BD8C}"/>
              </a:ext>
            </a:extLst>
          </p:cNvPr>
          <p:cNvSpPr txBox="1"/>
          <p:nvPr/>
        </p:nvSpPr>
        <p:spPr>
          <a:xfrm>
            <a:off x="5273181" y="2149525"/>
            <a:ext cx="8458200"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Địa</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lí</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hay -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Học</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mê</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say</a:t>
            </a:r>
          </a:p>
        </p:txBody>
      </p:sp>
    </p:spTree>
    <p:extLst>
      <p:ext uri="{BB962C8B-B14F-4D97-AF65-F5344CB8AC3E}">
        <p14:creationId xmlns:p14="http://schemas.microsoft.com/office/powerpoint/2010/main" val="229333562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C76A1A8-B4B1-49B8-B98D-559D7D573716}"/>
              </a:ext>
            </a:extLst>
          </p:cNvPr>
          <p:cNvSpPr/>
          <p:nvPr/>
        </p:nvSpPr>
        <p:spPr>
          <a:xfrm>
            <a:off x="295423" y="211016"/>
            <a:ext cx="11521440" cy="2188548"/>
          </a:xfrm>
          <a:prstGeom prst="rect">
            <a:avLst/>
          </a:prstGeom>
        </p:spPr>
        <p:txBody>
          <a:bodyPr wrap="square">
            <a:spAutoFit/>
          </a:bodyPr>
          <a:lstStyle/>
          <a:p>
            <a:pPr algn="just">
              <a:lnSpc>
                <a:spcPct val="115000"/>
              </a:lnSpc>
              <a:spcBef>
                <a:spcPts val="6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qua </a:t>
            </a: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năm</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9" name="Picture 8">
            <a:extLst>
              <a:ext uri="{FF2B5EF4-FFF2-40B4-BE49-F238E27FC236}">
                <a16:creationId xmlns:a16="http://schemas.microsoft.com/office/drawing/2014/main" id="{B642CC9A-81F4-4CCE-B14F-CB3967DC88FD}"/>
              </a:ext>
            </a:extLst>
          </p:cNvPr>
          <p:cNvPicPr/>
          <p:nvPr/>
        </p:nvPicPr>
        <p:blipFill>
          <a:blip r:embed="rId2" cstate="email">
            <a:extLst>
              <a:ext uri="{28A0092B-C50C-407E-A947-70E740481C1C}">
                <a14:useLocalDpi xmlns:a14="http://schemas.microsoft.com/office/drawing/2010/main"/>
              </a:ext>
            </a:extLst>
          </a:blip>
          <a:stretch>
            <a:fillRect/>
          </a:stretch>
        </p:blipFill>
        <p:spPr>
          <a:xfrm>
            <a:off x="375137" y="2326322"/>
            <a:ext cx="11521440" cy="4320662"/>
          </a:xfrm>
          <a:prstGeom prst="rect">
            <a:avLst/>
          </a:prstGeom>
        </p:spPr>
      </p:pic>
    </p:spTree>
    <p:extLst>
      <p:ext uri="{BB962C8B-B14F-4D97-AF65-F5344CB8AC3E}">
        <p14:creationId xmlns:p14="http://schemas.microsoft.com/office/powerpoint/2010/main" val="28302956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93"/>
          <p:cNvSpPr txBox="1">
            <a:spLocks noChangeArrowheads="1"/>
          </p:cNvSpPr>
          <p:nvPr/>
        </p:nvSpPr>
        <p:spPr bwMode="auto">
          <a:xfrm>
            <a:off x="1524000" y="0"/>
            <a:ext cx="9144000" cy="584200"/>
          </a:xfrm>
          <a:prstGeom prst="rect">
            <a:avLst/>
          </a:prstGeom>
          <a:solidFill>
            <a:schemeClr val="bg1"/>
          </a:solidFill>
          <a:ln w="9525">
            <a:solidFill>
              <a:srgbClr val="FF9900"/>
            </a:solidFill>
            <a:miter lim="800000"/>
          </a:ln>
        </p:spPr>
        <p:txBody>
          <a:bodyPr>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50000"/>
              </a:spcBef>
              <a:buNone/>
            </a:pPr>
            <a:r>
              <a:rPr b="1" dirty="0">
                <a:solidFill>
                  <a:prstClr val="black"/>
                </a:solidFill>
                <a:latin typeface="Times New Roman" panose="02020603050405020304" pitchFamily="18" charset="0"/>
                <a:cs typeface="Arial" panose="020B0604020202020204" pitchFamily="34" charset="0"/>
              </a:rPr>
              <a:t>Chính sách dân số của Việt Nam</a:t>
            </a:r>
            <a:endParaRPr b="1" dirty="0">
              <a:solidFill>
                <a:prstClr val="black"/>
              </a:solidFill>
              <a:latin typeface="Times New Roman" panose="02020603050405020304" pitchFamily="18" charset="0"/>
              <a:ea typeface="Arial" panose="020B0604020202020204" pitchFamily="34" charset="0"/>
            </a:endParaRPr>
          </a:p>
        </p:txBody>
      </p:sp>
      <p:pic>
        <p:nvPicPr>
          <p:cNvPr id="13315" name="Picture 3" descr="C:\Documents and Settings\Admin\My Documents\Downloads\kế hoạch hóa gia đình 2.jpg"/>
          <p:cNvPicPr>
            <a:picLocks noChangeAspect="1"/>
          </p:cNvPicPr>
          <p:nvPr/>
        </p:nvPicPr>
        <p:blipFill>
          <a:blip r:embed="rId2"/>
          <a:stretch>
            <a:fillRect/>
          </a:stretch>
        </p:blipFill>
        <p:spPr>
          <a:xfrm>
            <a:off x="6400801" y="609599"/>
            <a:ext cx="5641144" cy="3019865"/>
          </a:xfrm>
          <a:prstGeom prst="rect">
            <a:avLst/>
          </a:prstGeom>
          <a:noFill/>
          <a:ln w="9525">
            <a:noFill/>
          </a:ln>
        </p:spPr>
      </p:pic>
      <p:pic>
        <p:nvPicPr>
          <p:cNvPr id="13316" name="Picture 4" descr="C:\Documents and Settings\Admin\My Documents\Downloads\kê hoach hóa gd.jpg"/>
          <p:cNvPicPr>
            <a:picLocks noChangeAspect="1"/>
          </p:cNvPicPr>
          <p:nvPr/>
        </p:nvPicPr>
        <p:blipFill>
          <a:blip r:embed="rId3"/>
          <a:stretch>
            <a:fillRect/>
          </a:stretch>
        </p:blipFill>
        <p:spPr>
          <a:xfrm>
            <a:off x="6400799" y="3733799"/>
            <a:ext cx="5641143" cy="2895599"/>
          </a:xfrm>
          <a:prstGeom prst="rect">
            <a:avLst/>
          </a:prstGeom>
          <a:noFill/>
          <a:ln w="9525">
            <a:noFill/>
          </a:ln>
        </p:spPr>
      </p:pic>
      <p:pic>
        <p:nvPicPr>
          <p:cNvPr id="13317" name="Picture 2"/>
          <p:cNvPicPr>
            <a:picLocks noChangeAspect="1"/>
          </p:cNvPicPr>
          <p:nvPr/>
        </p:nvPicPr>
        <p:blipFill>
          <a:blip r:embed="rId4"/>
          <a:stretch>
            <a:fillRect/>
          </a:stretch>
        </p:blipFill>
        <p:spPr>
          <a:xfrm>
            <a:off x="337625" y="3733799"/>
            <a:ext cx="5758375" cy="2976489"/>
          </a:xfrm>
          <a:prstGeom prst="rect">
            <a:avLst/>
          </a:prstGeom>
          <a:noFill/>
          <a:ln w="9525">
            <a:noFill/>
          </a:ln>
        </p:spPr>
      </p:pic>
      <p:sp>
        <p:nvSpPr>
          <p:cNvPr id="13318" name="AutoShape 8"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sp>
        <p:nvSpPr>
          <p:cNvPr id="13319" name="AutoShape 10"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pic>
        <p:nvPicPr>
          <p:cNvPr id="13320" name="Picture 12" descr="http://www.nhabe.hochiminhcity.gov.vn/Hnh%20nh%20bn%20tin/2015-11/Ngay%20Dan%20so%20VN%20(1).jpg"/>
          <p:cNvPicPr>
            <a:picLocks noChangeAspect="1"/>
          </p:cNvPicPr>
          <p:nvPr/>
        </p:nvPicPr>
        <p:blipFill>
          <a:blip r:embed="rId5"/>
          <a:stretch>
            <a:fillRect/>
          </a:stretch>
        </p:blipFill>
        <p:spPr>
          <a:xfrm>
            <a:off x="337625" y="609600"/>
            <a:ext cx="5758375" cy="3200400"/>
          </a:xfrm>
          <a:prstGeom prst="rect">
            <a:avLst/>
          </a:prstGeom>
          <a:noFill/>
          <a:ln w="9525">
            <a:noFill/>
          </a:ln>
        </p:spPr>
      </p:pic>
    </p:spTree>
  </p:cSld>
  <p:clrMapOvr>
    <a:masterClrMapping/>
  </p:clrMapOvr>
  <p:transition spd="med">
    <p:zoom/>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sp>
        <p:nvSpPr>
          <p:cNvPr id="2" name="Rectangle 1">
            <a:extLst>
              <a:ext uri="{FF2B5EF4-FFF2-40B4-BE49-F238E27FC236}">
                <a16:creationId xmlns:a16="http://schemas.microsoft.com/office/drawing/2014/main" id="{B40FC05B-50CD-4BA1-92CE-441C332ED020}"/>
              </a:ext>
            </a:extLst>
          </p:cNvPr>
          <p:cNvSpPr/>
          <p:nvPr/>
        </p:nvSpPr>
        <p:spPr>
          <a:xfrm>
            <a:off x="267284" y="4010925"/>
            <a:ext cx="11226017" cy="1780424"/>
          </a:xfrm>
          <a:prstGeom prst="rect">
            <a:avLst/>
          </a:prstGeom>
        </p:spPr>
        <p:txBody>
          <a:bodyPr wrap="square">
            <a:spAutoFit/>
          </a:bodyPr>
          <a:lstStyle/>
          <a:p>
            <a:pPr>
              <a:lnSpc>
                <a:spcPct val="107000"/>
              </a:lnSpc>
              <a:spcBef>
                <a:spcPts val="600"/>
              </a:spcBef>
              <a:spcAft>
                <a:spcPts val="0"/>
              </a:spcAft>
            </a:pPr>
            <a:r>
              <a:rPr lang="en-US" sz="36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Thảo</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luận</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a:p>
            <a:pPr>
              <a:lnSpc>
                <a:spcPct val="107000"/>
              </a:lnSpc>
              <a:spcBef>
                <a:spcPts val="600"/>
              </a:spcBef>
              <a:spcAft>
                <a:spcPts val="0"/>
              </a:spcAft>
            </a:pPr>
            <a:r>
              <a:rPr lang="fr-FR"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ựa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xét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tuổi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giai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2005-2020?</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id="{D82E58C8-EB16-4506-9F29-235DA2353FEC}"/>
              </a:ext>
            </a:extLst>
          </p:cNvPr>
          <p:cNvGraphicFramePr>
            <a:graphicFrameLocks noGrp="1"/>
          </p:cNvGraphicFramePr>
          <p:nvPr>
            <p:extLst>
              <p:ext uri="{D42A27DB-BD31-4B8C-83A1-F6EECF244321}">
                <p14:modId xmlns:p14="http://schemas.microsoft.com/office/powerpoint/2010/main" val="2751194134"/>
              </p:ext>
            </p:extLst>
          </p:nvPr>
        </p:nvGraphicFramePr>
        <p:xfrm>
          <a:off x="327981" y="1182044"/>
          <a:ext cx="11165320" cy="2911580"/>
        </p:xfrm>
        <a:graphic>
          <a:graphicData uri="http://schemas.openxmlformats.org/drawingml/2006/table">
            <a:tbl>
              <a:tblPr firstRow="1" firstCol="1" bandRow="1"/>
              <a:tblGrid>
                <a:gridCol w="3180398">
                  <a:extLst>
                    <a:ext uri="{9D8B030D-6E8A-4147-A177-3AD203B41FA5}">
                      <a16:colId xmlns:a16="http://schemas.microsoft.com/office/drawing/2014/main" val="3548653317"/>
                    </a:ext>
                  </a:extLst>
                </a:gridCol>
                <a:gridCol w="1503203">
                  <a:extLst>
                    <a:ext uri="{9D8B030D-6E8A-4147-A177-3AD203B41FA5}">
                      <a16:colId xmlns:a16="http://schemas.microsoft.com/office/drawing/2014/main" val="4204066618"/>
                    </a:ext>
                  </a:extLst>
                </a:gridCol>
                <a:gridCol w="2160573">
                  <a:extLst>
                    <a:ext uri="{9D8B030D-6E8A-4147-A177-3AD203B41FA5}">
                      <a16:colId xmlns:a16="http://schemas.microsoft.com/office/drawing/2014/main" val="3019613964"/>
                    </a:ext>
                  </a:extLst>
                </a:gridCol>
                <a:gridCol w="2160573">
                  <a:extLst>
                    <a:ext uri="{9D8B030D-6E8A-4147-A177-3AD203B41FA5}">
                      <a16:colId xmlns:a16="http://schemas.microsoft.com/office/drawing/2014/main" val="1295423982"/>
                    </a:ext>
                  </a:extLst>
                </a:gridCol>
                <a:gridCol w="2160573">
                  <a:extLst>
                    <a:ext uri="{9D8B030D-6E8A-4147-A177-3AD203B41FA5}">
                      <a16:colId xmlns:a16="http://schemas.microsoft.com/office/drawing/2014/main" val="2044403540"/>
                    </a:ext>
                  </a:extLst>
                </a:gridCol>
              </a:tblGrid>
              <a:tr h="829993">
                <a:tc>
                  <a:txBody>
                    <a:bodyPr/>
                    <a:lstStyle/>
                    <a:p>
                      <a:pP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Năm</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Bef>
                          <a:spcPts val="600"/>
                        </a:spcBef>
                        <a:spcAft>
                          <a:spcPts val="600"/>
                        </a:spcAft>
                      </a:pP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tuổi</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2005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2010</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2020</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411996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0 đến 14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25,9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24,6</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23,5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319204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15 đến 64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66,1</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67,4</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8025300"/>
                  </a:ext>
                </a:extLst>
              </a:tr>
              <a:tr h="615350">
                <a:tc>
                  <a:txBody>
                    <a:bodyPr/>
                    <a:lstStyle/>
                    <a:p>
                      <a:pPr>
                        <a:lnSpc>
                          <a:spcPct val="107000"/>
                        </a:lnSpc>
                        <a:spcBef>
                          <a:spcPts val="600"/>
                        </a:spcBef>
                        <a:spcAft>
                          <a:spcPts val="600"/>
                        </a:spcAft>
                      </a:pP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65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tuổi</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trở</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lên</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6,3</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7,5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8,9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6844811"/>
                  </a:ext>
                </a:extLst>
              </a:tr>
            </a:tbl>
          </a:graphicData>
        </a:graphic>
      </p:graphicFrame>
      <p:sp>
        <p:nvSpPr>
          <p:cNvPr id="6" name="Rectangle 5">
            <a:extLst>
              <a:ext uri="{FF2B5EF4-FFF2-40B4-BE49-F238E27FC236}">
                <a16:creationId xmlns:a16="http://schemas.microsoft.com/office/drawing/2014/main" id="{C5325ACB-F46A-4772-8FD8-7D98D3BBF3A1}"/>
              </a:ext>
            </a:extLst>
          </p:cNvPr>
          <p:cNvSpPr/>
          <p:nvPr/>
        </p:nvSpPr>
        <p:spPr>
          <a:xfrm>
            <a:off x="82448" y="354541"/>
            <a:ext cx="11165321" cy="604461"/>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Bảng</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Cơ</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cấu</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dân</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số</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theo</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nhóm</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tuổi</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của</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châu</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Á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Đơn</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r>
              <a:rPr kumimoji="0" lang="en-US" sz="2800" b="1" i="0" u="none" strike="noStrike" kern="0" cap="none" spc="0" normalizeH="0" baseline="0" noProof="0" dirty="0" err="1">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vị</a:t>
            </a:r>
            <a:r>
              <a:rPr kumimoji="0" lang="en-US" sz="2800" b="1"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a:t>
            </a:r>
            <a:endParaRPr kumimoji="0" lang="en-US" sz="2800" b="1" i="0" u="none" strike="noStrike" kern="1200" cap="none" spc="0" normalizeH="0" baseline="0" noProof="0" dirty="0">
              <a:ln>
                <a:noFill/>
              </a:ln>
              <a:solidFill>
                <a:srgbClr val="2C3A3D"/>
              </a:solidFill>
              <a:effectLst/>
              <a:uLnTx/>
              <a:uFillTx/>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a16="http://schemas.microsoft.com/office/drawing/2014/main" id="{B299395D-E0D4-4BFC-9541-B3B6E3CDFD5D}"/>
              </a:ext>
            </a:extLst>
          </p:cNvPr>
          <p:cNvSpPr/>
          <p:nvPr/>
        </p:nvSpPr>
        <p:spPr>
          <a:xfrm>
            <a:off x="327981" y="5609718"/>
            <a:ext cx="11165320" cy="1110689"/>
          </a:xfrm>
          <a:prstGeom prst="rect">
            <a:avLst/>
          </a:prstGeom>
        </p:spPr>
        <p:txBody>
          <a:bodyPr wrap="square">
            <a:spAutoFit/>
          </a:bodyPr>
          <a:lstStyle/>
          <a:p>
            <a:pPr>
              <a:lnSpc>
                <a:spcPct val="107000"/>
              </a:lnSpc>
              <a:spcBef>
                <a:spcPts val="600"/>
              </a:spcBef>
              <a:spcAft>
                <a:spcPts val="0"/>
              </a:spcAft>
            </a:pP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đông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c</a:t>
            </a:r>
            <a:r>
              <a:rPr lang="vi-VN"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trẻ</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ở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sẽ</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thuận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lợi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phát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kinh</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xã</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hội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08213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5" descr="hop-tac-lao-dong-12"/>
          <p:cNvPicPr>
            <a:picLocks noChangeAspect="1"/>
          </p:cNvPicPr>
          <p:nvPr/>
        </p:nvPicPr>
        <p:blipFill>
          <a:blip r:embed="rId2"/>
          <a:stretch>
            <a:fillRect/>
          </a:stretch>
        </p:blipFill>
        <p:spPr>
          <a:xfrm>
            <a:off x="225083" y="752475"/>
            <a:ext cx="5655212" cy="2905125"/>
          </a:xfrm>
          <a:prstGeom prst="rect">
            <a:avLst/>
          </a:prstGeom>
          <a:noFill/>
          <a:ln w="9525">
            <a:noFill/>
          </a:ln>
        </p:spPr>
      </p:pic>
      <p:pic>
        <p:nvPicPr>
          <p:cNvPr id="11267" name="Picture 6" descr="xuat-khau-lao-dong"/>
          <p:cNvPicPr>
            <a:picLocks noChangeAspect="1"/>
          </p:cNvPicPr>
          <p:nvPr/>
        </p:nvPicPr>
        <p:blipFill>
          <a:blip r:embed="rId3"/>
          <a:stretch>
            <a:fillRect/>
          </a:stretch>
        </p:blipFill>
        <p:spPr>
          <a:xfrm>
            <a:off x="225083" y="3810001"/>
            <a:ext cx="5824881" cy="2906713"/>
          </a:xfrm>
          <a:prstGeom prst="rect">
            <a:avLst/>
          </a:prstGeom>
          <a:noFill/>
          <a:ln w="9525">
            <a:noFill/>
          </a:ln>
        </p:spPr>
      </p:pic>
      <p:sp>
        <p:nvSpPr>
          <p:cNvPr id="105479" name="Rectangle 7"/>
          <p:cNvSpPr/>
          <p:nvPr/>
        </p:nvSpPr>
        <p:spPr>
          <a:xfrm>
            <a:off x="6095999" y="228600"/>
            <a:ext cx="4495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Có thị trường tiêu thụ rộng lớn.</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sp>
        <p:nvSpPr>
          <p:cNvPr id="105480" name="Rectangle 8"/>
          <p:cNvSpPr/>
          <p:nvPr/>
        </p:nvSpPr>
        <p:spPr>
          <a:xfrm>
            <a:off x="2057400" y="304800"/>
            <a:ext cx="3352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Nguồn lao động dồi d</a:t>
            </a:r>
            <a:r>
              <a:rPr lang="en-US" altLang="en-US" sz="2400" b="1" dirty="0">
                <a:solidFill>
                  <a:srgbClr val="FF0000"/>
                </a:solidFill>
                <a:latin typeface="Times New Roman" panose="02020603050405020304" pitchFamily="18" charset="0"/>
                <a:ea typeface="Times New Roman" panose="02020603050405020304" pitchFamily="18" charset="0"/>
              </a:rPr>
              <a:t>à</a:t>
            </a:r>
            <a:r>
              <a:rPr lang="en-US" altLang="en-US" sz="2400" b="1" dirty="0">
                <a:solidFill>
                  <a:srgbClr val="FF0000"/>
                </a:solidFill>
                <a:latin typeface="Times New Roman" panose="02020603050405020304" pitchFamily="18" charset="0"/>
                <a:cs typeface="Times New Roman" panose="02020603050405020304" pitchFamily="18" charset="0"/>
              </a:rPr>
              <a:t>o.</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pic>
        <p:nvPicPr>
          <p:cNvPr id="11270" name="Picture 6" descr="4_6"/>
          <p:cNvPicPr>
            <a:picLocks noChangeAspect="1"/>
          </p:cNvPicPr>
          <p:nvPr/>
        </p:nvPicPr>
        <p:blipFill>
          <a:blip r:embed="rId4"/>
          <a:stretch>
            <a:fillRect/>
          </a:stretch>
        </p:blipFill>
        <p:spPr>
          <a:xfrm>
            <a:off x="6095999" y="752475"/>
            <a:ext cx="5824881" cy="5953125"/>
          </a:xfrm>
          <a:prstGeom prst="rect">
            <a:avLst/>
          </a:prstGeom>
          <a:noFill/>
          <a:ln w="9525">
            <a:noFill/>
          </a:ln>
        </p:spPr>
      </p:pic>
      <p:sp>
        <p:nvSpPr>
          <p:cNvPr id="8" name="Rectangle 8"/>
          <p:cNvSpPr/>
          <p:nvPr/>
        </p:nvSpPr>
        <p:spPr>
          <a:xfrm>
            <a:off x="2743200" y="34290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1</a:t>
            </a:r>
            <a:endParaRPr lang="en-US" altLang="en-US" sz="2000" b="1" dirty="0">
              <a:solidFill>
                <a:srgbClr val="FF0000"/>
              </a:solidFill>
              <a:latin typeface="Calibri"/>
              <a:ea typeface="Arial" panose="020B0604020202020204" pitchFamily="34" charset="0"/>
            </a:endParaRPr>
          </a:p>
        </p:txBody>
      </p:sp>
      <p:sp>
        <p:nvSpPr>
          <p:cNvPr id="9" name="Rectangle 8"/>
          <p:cNvSpPr/>
          <p:nvPr/>
        </p:nvSpPr>
        <p:spPr>
          <a:xfrm>
            <a:off x="2438400" y="6324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2</a:t>
            </a:r>
            <a:endParaRPr lang="en-US" altLang="en-US" sz="2000" b="1" dirty="0">
              <a:solidFill>
                <a:srgbClr val="FF0000"/>
              </a:solidFill>
              <a:latin typeface="Calibri"/>
              <a:ea typeface="Arial" panose="020B0604020202020204" pitchFamily="34" charset="0"/>
            </a:endParaRPr>
          </a:p>
        </p:txBody>
      </p:sp>
      <p:sp>
        <p:nvSpPr>
          <p:cNvPr id="10" name="Rectangle 8"/>
          <p:cNvSpPr/>
          <p:nvPr/>
        </p:nvSpPr>
        <p:spPr>
          <a:xfrm>
            <a:off x="6934200" y="5943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3</a:t>
            </a:r>
            <a:endParaRPr lang="en-US" altLang="en-US" sz="2000" b="1" dirty="0">
              <a:solidFill>
                <a:srgbClr val="FF0000"/>
              </a:solidFill>
              <a:latin typeface="Calibri"/>
              <a:ea typeface="Arial" panose="020B0604020202020204" pitchFamily="34" charset="0"/>
            </a:endParaRPr>
          </a:p>
        </p:txBody>
      </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05480"/>
                                        </p:tgtEl>
                                        <p:attrNameLst>
                                          <p:attrName>style.visibility</p:attrName>
                                        </p:attrNameLst>
                                      </p:cBhvr>
                                      <p:to>
                                        <p:strVal val="visible"/>
                                      </p:to>
                                    </p:set>
                                    <p:animEffect transition="in" filter="blinds(horizontal)">
                                      <p:cBhvr>
                                        <p:cTn id="18" dur="500"/>
                                        <p:tgtEl>
                                          <p:spTgt spid="105480"/>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5479"/>
                                        </p:tgtEl>
                                        <p:attrNameLst>
                                          <p:attrName>style.visibility</p:attrName>
                                        </p:attrNameLst>
                                      </p:cBhvr>
                                      <p:to>
                                        <p:strVal val="visible"/>
                                      </p:to>
                                    </p:set>
                                    <p:animEffect transition="in" filter="dissolve">
                                      <p:cBhvr>
                                        <p:cTn id="23"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P spid="8" grpId="0"/>
      <p:bldP spid="9"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5" name="Picture 3" descr="20140925-chay-viec-mat-tien-ma-van-that-nghiep-2"/>
          <p:cNvPicPr>
            <a:picLocks noChangeAspect="1"/>
          </p:cNvPicPr>
          <p:nvPr/>
        </p:nvPicPr>
        <p:blipFill>
          <a:blip r:embed="rId2"/>
          <a:stretch>
            <a:fillRect/>
          </a:stretch>
        </p:blipFill>
        <p:spPr>
          <a:xfrm>
            <a:off x="253218" y="3429000"/>
            <a:ext cx="5842782" cy="3352800"/>
          </a:xfrm>
          <a:prstGeom prst="rect">
            <a:avLst/>
          </a:prstGeom>
          <a:noFill/>
          <a:ln w="9525">
            <a:noFill/>
          </a:ln>
        </p:spPr>
      </p:pic>
      <p:pic>
        <p:nvPicPr>
          <p:cNvPr id="197639" name="Picture 7" descr="a1-1435198724_660x0"/>
          <p:cNvPicPr>
            <a:picLocks noChangeAspect="1"/>
          </p:cNvPicPr>
          <p:nvPr/>
        </p:nvPicPr>
        <p:blipFill>
          <a:blip r:embed="rId3"/>
          <a:stretch>
            <a:fillRect/>
          </a:stretch>
        </p:blipFill>
        <p:spPr>
          <a:xfrm>
            <a:off x="6095998" y="3352800"/>
            <a:ext cx="5842781" cy="3429000"/>
          </a:xfrm>
          <a:prstGeom prst="rect">
            <a:avLst/>
          </a:prstGeom>
          <a:noFill/>
          <a:ln w="9525">
            <a:noFill/>
          </a:ln>
        </p:spPr>
      </p:pic>
      <p:pic>
        <p:nvPicPr>
          <p:cNvPr id="6" name="Picture 5" descr="Nhá»¯ng dÃ²ng kÃªnh bá» 'bá»©c tá»­' - áº£nh 3"/>
          <p:cNvPicPr>
            <a:picLocks noChangeAspect="1"/>
          </p:cNvPicPr>
          <p:nvPr/>
        </p:nvPicPr>
        <p:blipFill>
          <a:blip r:embed="rId4"/>
          <a:stretch>
            <a:fillRect/>
          </a:stretch>
        </p:blipFill>
        <p:spPr>
          <a:xfrm>
            <a:off x="253218" y="76200"/>
            <a:ext cx="5842782" cy="3276600"/>
          </a:xfrm>
          <a:prstGeom prst="rect">
            <a:avLst/>
          </a:prstGeom>
          <a:noFill/>
          <a:ln w="9525">
            <a:noFill/>
          </a:ln>
        </p:spPr>
      </p:pic>
      <p:pic>
        <p:nvPicPr>
          <p:cNvPr id="7" name="Picture 7" descr="GhÃ© thÄm khu á» chuá»t tá»i tÃ n nháº¥t tháº¿ giá»i 4"/>
          <p:cNvPicPr>
            <a:picLocks noChangeAspect="1"/>
          </p:cNvPicPr>
          <p:nvPr/>
        </p:nvPicPr>
        <p:blipFill>
          <a:blip r:embed="rId5"/>
          <a:stretch>
            <a:fillRect/>
          </a:stretch>
        </p:blipFill>
        <p:spPr>
          <a:xfrm>
            <a:off x="6096000" y="76200"/>
            <a:ext cx="5744308" cy="3276600"/>
          </a:xfrm>
          <a:prstGeom prst="rect">
            <a:avLst/>
          </a:prstGeom>
          <a:noFill/>
          <a:ln w="9525">
            <a:noFill/>
          </a:ln>
        </p:spPr>
      </p:pic>
    </p:spTree>
  </p:cSld>
  <p:clrMapOvr>
    <a:masterClrMapping/>
  </p:clrMapOvr>
  <p:transition spd="med">
    <p:wheel spokes="3"/>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97635"/>
                                        </p:tgtEl>
                                        <p:attrNameLst>
                                          <p:attrName>style.visibility</p:attrName>
                                        </p:attrNameLst>
                                      </p:cBhvr>
                                      <p:to>
                                        <p:strVal val="visible"/>
                                      </p:to>
                                    </p:set>
                                    <p:animEffect transition="in" filter="blinds(horizontal)">
                                      <p:cBhvr>
                                        <p:cTn id="17" dur="500"/>
                                        <p:tgtEl>
                                          <p:spTgt spid="19763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97639"/>
                                        </p:tgtEl>
                                        <p:attrNameLst>
                                          <p:attrName>style.visibility</p:attrName>
                                        </p:attrNameLst>
                                      </p:cBhvr>
                                      <p:to>
                                        <p:strVal val="visible"/>
                                      </p:to>
                                    </p:set>
                                    <p:animEffect transition="in" filter="blinds(horizontal)">
                                      <p:cBhvr>
                                        <p:cTn id="22" dur="500"/>
                                        <p:tgtEl>
                                          <p:spTgt spid="197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SC00090"/>
          <p:cNvPicPr>
            <a:picLocks noChangeAspect="1"/>
          </p:cNvPicPr>
          <p:nvPr/>
        </p:nvPicPr>
        <p:blipFill>
          <a:blip r:embed="rId2"/>
          <a:stretch>
            <a:fillRect/>
          </a:stretch>
        </p:blipFill>
        <p:spPr>
          <a:xfrm>
            <a:off x="431410" y="1471833"/>
            <a:ext cx="11760590" cy="5271868"/>
          </a:xfrm>
          <a:prstGeom prst="rect">
            <a:avLst/>
          </a:prstGeom>
          <a:noFill/>
          <a:ln w="9525">
            <a:noFill/>
          </a:ln>
        </p:spPr>
      </p:pic>
      <p:sp>
        <p:nvSpPr>
          <p:cNvPr id="5" name="Rectangle 4">
            <a:extLst>
              <a:ext uri="{FF2B5EF4-FFF2-40B4-BE49-F238E27FC236}">
                <a16:creationId xmlns:a16="http://schemas.microsoft.com/office/drawing/2014/main" id="{E1300721-2343-456B-9AE0-1A81A1589577}"/>
              </a:ext>
            </a:extLst>
          </p:cNvPr>
          <p:cNvSpPr/>
          <p:nvPr/>
        </p:nvSpPr>
        <p:spPr>
          <a:xfrm>
            <a:off x="427391" y="156408"/>
            <a:ext cx="11598922" cy="1315425"/>
          </a:xfrm>
          <a:prstGeom prst="rect">
            <a:avLst/>
          </a:prstGeom>
        </p:spPr>
        <p:txBody>
          <a:bodyPr wrap="square">
            <a:spAutoFit/>
          </a:bodyPr>
          <a:lstStyle/>
          <a:p>
            <a:pPr>
              <a:lnSpc>
                <a:spcPct val="115000"/>
              </a:lnSpc>
              <a:spcBef>
                <a:spcPts val="600"/>
              </a:spcBef>
              <a:spcAft>
                <a:spcPts val="600"/>
              </a:spcAft>
            </a:pPr>
            <a:r>
              <a:rPr lang="en-US" sz="11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vi-VN"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 cư châu Á thuộc chủng tộc nào? Mỗi chủng tộc sống chủ yếu ở khu vực nào?</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30CAAF25-A5B2-49DA-9E26-4D295C8D4AEC}"/>
              </a:ext>
            </a:extLst>
          </p:cNvPr>
          <p:cNvSpPr/>
          <p:nvPr/>
        </p:nvSpPr>
        <p:spPr>
          <a:xfrm>
            <a:off x="329785" y="2072568"/>
            <a:ext cx="2304764" cy="1195288"/>
          </a:xfrm>
          <a:prstGeom prst="roundRect">
            <a:avLst/>
          </a:prstGeom>
          <a:solidFill>
            <a:srgbClr val="684130"/>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white"/>
              </a:solidFill>
              <a:effectLst/>
              <a:uLnTx/>
              <a:uFillTx/>
              <a:latin typeface="#9Slide03 Roboto Medium" panose="02000000000000000000" pitchFamily="2" charset="0"/>
              <a:ea typeface="#9Slide03 Roboto Medium" panose="02000000000000000000" pitchFamily="2" charset="0"/>
            </a:endParaRPr>
          </a:p>
        </p:txBody>
      </p:sp>
      <p:sp>
        <p:nvSpPr>
          <p:cNvPr id="6" name="Left Brace 5">
            <a:extLst>
              <a:ext uri="{FF2B5EF4-FFF2-40B4-BE49-F238E27FC236}">
                <a16:creationId xmlns:a16="http://schemas.microsoft.com/office/drawing/2014/main" id="{21C12DD4-EE4A-4E35-8075-A4333B1CCABD}"/>
              </a:ext>
            </a:extLst>
          </p:cNvPr>
          <p:cNvSpPr/>
          <p:nvPr/>
        </p:nvSpPr>
        <p:spPr>
          <a:xfrm>
            <a:off x="2736924" y="1129372"/>
            <a:ext cx="538843" cy="3087003"/>
          </a:xfrm>
          <a:prstGeom prst="leftBrace">
            <a:avLst/>
          </a:prstGeom>
          <a:noFill/>
          <a:ln w="6350" cap="flat" cmpd="sng" algn="ctr">
            <a:solidFill>
              <a:sysClr val="windowText" lastClr="000000">
                <a:lumMod val="95000"/>
                <a:lumOff val="5000"/>
              </a:sysClr>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black"/>
              </a:solidFill>
              <a:effectLst/>
              <a:uLnTx/>
              <a:uFillTx/>
              <a:latin typeface="#9Slide03 Roboto Medium" panose="02000000000000000000" pitchFamily="2" charset="0"/>
              <a:ea typeface="#9Slide03 Roboto Medium" panose="02000000000000000000" pitchFamily="2" charset="0"/>
            </a:endParaRPr>
          </a:p>
        </p:txBody>
      </p:sp>
      <p:sp>
        <p:nvSpPr>
          <p:cNvPr id="8" name="TextBox 7">
            <a:extLst>
              <a:ext uri="{FF2B5EF4-FFF2-40B4-BE49-F238E27FC236}">
                <a16:creationId xmlns:a16="http://schemas.microsoft.com/office/drawing/2014/main" id="{691E770A-3F07-4005-B95E-08AC701B69BA}"/>
              </a:ext>
            </a:extLst>
          </p:cNvPr>
          <p:cNvSpPr txBox="1"/>
          <p:nvPr/>
        </p:nvSpPr>
        <p:spPr>
          <a:xfrm>
            <a:off x="456713" y="2206028"/>
            <a:ext cx="2050908" cy="1061829"/>
          </a:xfrm>
          <a:prstGeom prst="rect">
            <a:avLst/>
          </a:prstGeom>
          <a:noFill/>
        </p:spPr>
        <p:txBody>
          <a:bodyPr wrap="square">
            <a:spAutoFit/>
          </a:bodyPr>
          <a:lstStyle/>
          <a:p>
            <a:pPr algn="ctr" defTabSz="914377">
              <a:defRPr/>
            </a:pPr>
            <a:r>
              <a:rPr lang="vi-VN" sz="2100" b="1" dirty="0">
                <a:solidFill>
                  <a:prstClr val="white"/>
                </a:solidFill>
                <a:latin typeface="+mj-lt"/>
                <a:ea typeface="#9Slide03 Roboto Medium" panose="02000000000000000000" pitchFamily="2" charset="0"/>
              </a:rPr>
              <a:t>Dân cư châu Á thuộc nhiều chủng tộc</a:t>
            </a:r>
            <a:endParaRPr lang="en-US" sz="2100" b="1" dirty="0">
              <a:solidFill>
                <a:prstClr val="white"/>
              </a:solidFill>
              <a:latin typeface="+mj-lt"/>
              <a:ea typeface="#9Slide03 Roboto Medium" panose="02000000000000000000" pitchFamily="2" charset="0"/>
            </a:endParaRPr>
          </a:p>
        </p:txBody>
      </p:sp>
      <p:sp>
        <p:nvSpPr>
          <p:cNvPr id="9" name="TextBox 8">
            <a:extLst>
              <a:ext uri="{FF2B5EF4-FFF2-40B4-BE49-F238E27FC236}">
                <a16:creationId xmlns:a16="http://schemas.microsoft.com/office/drawing/2014/main" id="{5438BEA1-AB89-4D17-9186-419DCC90D174}"/>
              </a:ext>
            </a:extLst>
          </p:cNvPr>
          <p:cNvSpPr txBox="1"/>
          <p:nvPr/>
        </p:nvSpPr>
        <p:spPr>
          <a:xfrm>
            <a:off x="4557933" y="801641"/>
            <a:ext cx="7085427" cy="572464"/>
          </a:xfrm>
          <a:prstGeom prst="rect">
            <a:avLst/>
          </a:prstGeom>
          <a:noFill/>
        </p:spPr>
        <p:txBody>
          <a:bodyPr wrap="square">
            <a:spAutoFit/>
          </a:bodyPr>
          <a:lstStyle/>
          <a:p>
            <a:pPr algn="just" defTabSz="1219170" eaLnBrk="0" fontAlgn="base" hangingPunct="0">
              <a:lnSpc>
                <a:spcPct val="130000"/>
              </a:lnSpc>
              <a:defRPr/>
            </a:pPr>
            <a:r>
              <a:rPr lang="en-US" sz="24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C</a:t>
            </a:r>
            <a:r>
              <a:rPr lang="vi-VN"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hủng tộc Ơ-rô-pê-ô-it</a:t>
            </a:r>
            <a:r>
              <a:rPr lang="vi-VN" sz="24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Trung Á, Nam Á, Tây Nam Á</a:t>
            </a:r>
            <a:r>
              <a:rPr lang="en-US" sz="24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endParaRPr lang="en-US" altLang="en-US" sz="2400" dirty="0">
              <a:solidFill>
                <a:prstClr val="black"/>
              </a:solidFill>
              <a:latin typeface="Times New Roman" panose="02020603050405020304" pitchFamily="18" charset="0"/>
              <a:ea typeface="#9Slide03 Roboto Medium" panose="02000000000000000000" pitchFamily="2" charset="0"/>
              <a:cs typeface="Times New Roman" panose="02020603050405020304" pitchFamily="18" charset="0"/>
            </a:endParaRPr>
          </a:p>
        </p:txBody>
      </p:sp>
      <p:sp>
        <p:nvSpPr>
          <p:cNvPr id="10" name="TextBox 9">
            <a:extLst>
              <a:ext uri="{FF2B5EF4-FFF2-40B4-BE49-F238E27FC236}">
                <a16:creationId xmlns:a16="http://schemas.microsoft.com/office/drawing/2014/main" id="{FCAF33DA-1022-4025-A61A-59F6751CA73F}"/>
              </a:ext>
            </a:extLst>
          </p:cNvPr>
          <p:cNvSpPr txBox="1"/>
          <p:nvPr/>
        </p:nvSpPr>
        <p:spPr>
          <a:xfrm>
            <a:off x="4557932" y="2434473"/>
            <a:ext cx="7296619" cy="646331"/>
          </a:xfrm>
          <a:prstGeom prst="rect">
            <a:avLst/>
          </a:prstGeom>
          <a:noFill/>
        </p:spPr>
        <p:txBody>
          <a:bodyPr wrap="square">
            <a:spAutoFit/>
          </a:bodyPr>
          <a:lstStyle/>
          <a:p>
            <a:pPr algn="just" defTabSz="1219170" eaLnBrk="0" fontAlgn="base" hangingPunct="0">
              <a:lnSpc>
                <a:spcPct val="150000"/>
              </a:lnSpc>
              <a:defRPr/>
            </a:pPr>
            <a:r>
              <a:rPr lang="en-US" sz="24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Chủng</a:t>
            </a:r>
            <a:r>
              <a:rPr lang="en-US"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tộc</a:t>
            </a:r>
            <a:r>
              <a:rPr lang="en-US"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Môn</a:t>
            </a:r>
            <a:r>
              <a:rPr lang="en-US"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en-US" sz="24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gô</a:t>
            </a:r>
            <a:r>
              <a:rPr lang="en-US"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en-US" sz="24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lô</a:t>
            </a:r>
            <a:r>
              <a:rPr lang="en-US" sz="24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-it: </a:t>
            </a:r>
            <a:r>
              <a:rPr lang="en-US" sz="2400"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Bắc</a:t>
            </a:r>
            <a:r>
              <a:rPr lang="en-US" sz="24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Á, Đông Nam Á, Đông Á.</a:t>
            </a:r>
            <a:endParaRPr lang="en-US" altLang="en-US" sz="2400" dirty="0">
              <a:solidFill>
                <a:prstClr val="black"/>
              </a:solidFill>
              <a:latin typeface="Times New Roman" panose="02020603050405020304" pitchFamily="18" charset="0"/>
              <a:ea typeface="#9Slide03 Roboto Medium" panose="02000000000000000000" pitchFamily="2" charset="0"/>
              <a:cs typeface="Times New Roman" panose="02020603050405020304" pitchFamily="18" charset="0"/>
            </a:endParaRPr>
          </a:p>
        </p:txBody>
      </p:sp>
      <p:sp>
        <p:nvSpPr>
          <p:cNvPr id="11" name="TextBox 10">
            <a:extLst>
              <a:ext uri="{FF2B5EF4-FFF2-40B4-BE49-F238E27FC236}">
                <a16:creationId xmlns:a16="http://schemas.microsoft.com/office/drawing/2014/main" id="{402959AF-80C8-433F-82D3-8679474D7240}"/>
              </a:ext>
            </a:extLst>
          </p:cNvPr>
          <p:cNvSpPr txBox="1"/>
          <p:nvPr/>
        </p:nvSpPr>
        <p:spPr>
          <a:xfrm>
            <a:off x="4624494" y="4105981"/>
            <a:ext cx="6812540" cy="1307537"/>
          </a:xfrm>
          <a:prstGeom prst="rect">
            <a:avLst/>
          </a:prstGeom>
          <a:noFill/>
        </p:spPr>
        <p:txBody>
          <a:bodyPr wrap="square">
            <a:spAutoFit/>
          </a:bodyPr>
          <a:lstStyle/>
          <a:p>
            <a:pPr algn="just" defTabSz="914377">
              <a:lnSpc>
                <a:spcPct val="150000"/>
              </a:lnSpc>
              <a:defRPr/>
            </a:pPr>
            <a:r>
              <a:rPr lang="en-US" sz="28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Chủng</a:t>
            </a:r>
            <a:r>
              <a:rPr lang="en-US" sz="28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tộc</a:t>
            </a:r>
            <a:r>
              <a:rPr lang="en-US" sz="28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Ô-</a:t>
            </a:r>
            <a:r>
              <a:rPr lang="en-US" sz="28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xtra</a:t>
            </a:r>
            <a:r>
              <a:rPr lang="en-US" sz="28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en-US" sz="28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lô</a:t>
            </a:r>
            <a:r>
              <a:rPr lang="en-US" sz="28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-it: </a:t>
            </a:r>
            <a:r>
              <a:rPr lang="en-US" sz="28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Đông Nam Á, Nam Á</a:t>
            </a:r>
            <a:endParaRPr lang="en-US" sz="2800" dirty="0">
              <a:solidFill>
                <a:prstClr val="black"/>
              </a:solidFill>
              <a:latin typeface="Times New Roman" panose="02020603050405020304" pitchFamily="18" charset="0"/>
              <a:ea typeface="#9Slide03 Roboto Medium" panose="02000000000000000000" pitchFamily="2" charset="0"/>
              <a:cs typeface="Times New Roman" panose="02020603050405020304" pitchFamily="18" charset="0"/>
            </a:endParaRPr>
          </a:p>
        </p:txBody>
      </p:sp>
      <p:pic>
        <p:nvPicPr>
          <p:cNvPr id="12" name="Picture 11">
            <a:extLst>
              <a:ext uri="{FF2B5EF4-FFF2-40B4-BE49-F238E27FC236}">
                <a16:creationId xmlns:a16="http://schemas.microsoft.com/office/drawing/2014/main" id="{75DB5D2D-F3A6-4CE5-A13E-5E19F5F09246}"/>
              </a:ext>
            </a:extLst>
          </p:cNvPr>
          <p:cNvPicPr>
            <a:picLocks noChangeAspect="1"/>
          </p:cNvPicPr>
          <p:nvPr/>
        </p:nvPicPr>
        <p:blipFill>
          <a:blip r:embed="rId2"/>
          <a:stretch>
            <a:fillRect/>
          </a:stretch>
        </p:blipFill>
        <p:spPr>
          <a:xfrm>
            <a:off x="3387121" y="107993"/>
            <a:ext cx="1209347" cy="1645148"/>
          </a:xfrm>
          <a:prstGeom prst="rect">
            <a:avLst/>
          </a:prstGeom>
        </p:spPr>
      </p:pic>
      <p:pic>
        <p:nvPicPr>
          <p:cNvPr id="13" name="Picture 12">
            <a:extLst>
              <a:ext uri="{FF2B5EF4-FFF2-40B4-BE49-F238E27FC236}">
                <a16:creationId xmlns:a16="http://schemas.microsoft.com/office/drawing/2014/main" id="{9D1D040A-59AA-43FF-9CA8-E4D4E5B2D71F}"/>
              </a:ext>
            </a:extLst>
          </p:cNvPr>
          <p:cNvPicPr>
            <a:picLocks noChangeAspect="1"/>
          </p:cNvPicPr>
          <p:nvPr/>
        </p:nvPicPr>
        <p:blipFill>
          <a:blip r:embed="rId3"/>
          <a:stretch>
            <a:fillRect/>
          </a:stretch>
        </p:blipFill>
        <p:spPr>
          <a:xfrm>
            <a:off x="3378143" y="1807353"/>
            <a:ext cx="1246351" cy="1731043"/>
          </a:xfrm>
          <a:prstGeom prst="rect">
            <a:avLst/>
          </a:prstGeom>
        </p:spPr>
      </p:pic>
      <p:pic>
        <p:nvPicPr>
          <p:cNvPr id="14" name="Picture 13">
            <a:extLst>
              <a:ext uri="{FF2B5EF4-FFF2-40B4-BE49-F238E27FC236}">
                <a16:creationId xmlns:a16="http://schemas.microsoft.com/office/drawing/2014/main" id="{8B2FAAC2-0FA5-435F-B226-F956630890F1}"/>
              </a:ext>
            </a:extLst>
          </p:cNvPr>
          <p:cNvPicPr>
            <a:picLocks noChangeAspect="1"/>
          </p:cNvPicPr>
          <p:nvPr/>
        </p:nvPicPr>
        <p:blipFill>
          <a:blip r:embed="rId4"/>
          <a:stretch>
            <a:fillRect/>
          </a:stretch>
        </p:blipFill>
        <p:spPr>
          <a:xfrm>
            <a:off x="3387121" y="3579139"/>
            <a:ext cx="1285765" cy="1710527"/>
          </a:xfrm>
          <a:prstGeom prst="rect">
            <a:avLst/>
          </a:prstGeom>
        </p:spPr>
      </p:pic>
      <p:pic>
        <p:nvPicPr>
          <p:cNvPr id="17" name="Picture 2" descr="Group Of People Background, PNG, 1251x1043px, 2019, Social Group, Behavior,  Cartoon, Child Download Free">
            <a:extLst>
              <a:ext uri="{FF2B5EF4-FFF2-40B4-BE49-F238E27FC236}">
                <a16:creationId xmlns:a16="http://schemas.microsoft.com/office/drawing/2014/main" id="{897E9368-BE85-44EE-A806-9AB23C654040}"/>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9810" b="99268" l="0" r="99390"/>
                    </a14:imgEffect>
                  </a14:imgLayer>
                </a14:imgProps>
              </a:ext>
              <a:ext uri="{28A0092B-C50C-407E-A947-70E740481C1C}">
                <a14:useLocalDpi xmlns:a14="http://schemas.microsoft.com/office/drawing/2010/main" val="0"/>
              </a:ext>
            </a:extLst>
          </a:blip>
          <a:srcRect/>
          <a:stretch>
            <a:fillRect/>
          </a:stretch>
        </p:blipFill>
        <p:spPr bwMode="auto">
          <a:xfrm>
            <a:off x="10682503" y="5492027"/>
            <a:ext cx="1509497" cy="1049042"/>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24109;p45"/>
          <p:cNvSpPr txBox="1">
            <a:spLocks/>
          </p:cNvSpPr>
          <p:nvPr/>
        </p:nvSpPr>
        <p:spPr>
          <a:xfrm rot="1284">
            <a:off x="4558064" y="5838232"/>
            <a:ext cx="6087449" cy="701700"/>
          </a:xfrm>
          <a:prstGeom prst="rect">
            <a:avLst/>
          </a:prstGeom>
          <a:solidFill>
            <a:srgbClr val="98EFC7"/>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r"/>
            <a:endParaRPr lang="en-US" kern="0" dirty="0"/>
          </a:p>
        </p:txBody>
      </p:sp>
      <p:sp>
        <p:nvSpPr>
          <p:cNvPr id="19" name="TextBox 18">
            <a:extLst>
              <a:ext uri="{FF2B5EF4-FFF2-40B4-BE49-F238E27FC236}">
                <a16:creationId xmlns:a16="http://schemas.microsoft.com/office/drawing/2014/main" id="{53B90E7F-3BFA-4E5A-A3F8-CDFB9105FADE}"/>
              </a:ext>
            </a:extLst>
          </p:cNvPr>
          <p:cNvSpPr txBox="1"/>
          <p:nvPr/>
        </p:nvSpPr>
        <p:spPr>
          <a:xfrm>
            <a:off x="4252955" y="5754938"/>
            <a:ext cx="7601597" cy="954107"/>
          </a:xfrm>
          <a:prstGeom prst="rect">
            <a:avLst/>
          </a:prstGeom>
          <a:noFill/>
        </p:spPr>
        <p:txBody>
          <a:bodyPr wrap="square">
            <a:spAutoFit/>
          </a:bodyPr>
          <a:lstStyle/>
          <a:p>
            <a:pPr algn="just" defTabSz="914377"/>
            <a:r>
              <a:rPr lang="en-US" sz="28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800" dirty="0">
                <a:solidFill>
                  <a:schemeClr val="tx1">
                    <a:lumMod val="50000"/>
                  </a:schemeClr>
                </a:solidFill>
                <a:latin typeface="+mj-lt"/>
                <a:ea typeface="#9Slide03 Roboto Medium" panose="02000000000000000000" pitchFamily="2" charset="0"/>
              </a:rPr>
              <a:t>Các chủng tộc giao lưu đã dẫn tới sự </a:t>
            </a:r>
            <a:endParaRPr lang="en-US" sz="2800" dirty="0">
              <a:solidFill>
                <a:schemeClr val="tx1">
                  <a:lumMod val="50000"/>
                </a:schemeClr>
              </a:solidFill>
              <a:latin typeface="+mj-lt"/>
              <a:ea typeface="#9Slide03 Roboto Medium" panose="02000000000000000000" pitchFamily="2" charset="0"/>
            </a:endParaRPr>
          </a:p>
          <a:p>
            <a:pPr algn="just" defTabSz="914377"/>
            <a:r>
              <a:rPr lang="en-US" sz="2800" dirty="0">
                <a:solidFill>
                  <a:schemeClr val="tx1">
                    <a:lumMod val="50000"/>
                  </a:schemeClr>
                </a:solidFill>
                <a:latin typeface="+mj-lt"/>
                <a:ea typeface="#9Slide03 Roboto Medium" panose="02000000000000000000" pitchFamily="2" charset="0"/>
              </a:rPr>
              <a:t>    </a:t>
            </a:r>
            <a:r>
              <a:rPr lang="vi-VN" sz="2800" dirty="0">
                <a:solidFill>
                  <a:schemeClr val="tx1">
                    <a:lumMod val="50000"/>
                  </a:schemeClr>
                </a:solidFill>
                <a:latin typeface="+mj-lt"/>
                <a:ea typeface="#9Slide03 Roboto Medium" panose="02000000000000000000" pitchFamily="2" charset="0"/>
              </a:rPr>
              <a:t>hợp</a:t>
            </a:r>
            <a:r>
              <a:rPr lang="en-US" sz="2800" dirty="0">
                <a:solidFill>
                  <a:schemeClr val="tx1">
                    <a:lumMod val="50000"/>
                  </a:schemeClr>
                </a:solidFill>
                <a:latin typeface="+mj-lt"/>
                <a:ea typeface="#9Slide03 Roboto Medium" panose="02000000000000000000" pitchFamily="2" charset="0"/>
              </a:rPr>
              <a:t> </a:t>
            </a:r>
            <a:r>
              <a:rPr lang="vi-VN" sz="2800" dirty="0">
                <a:solidFill>
                  <a:schemeClr val="tx1">
                    <a:lumMod val="50000"/>
                  </a:schemeClr>
                </a:solidFill>
                <a:latin typeface="+mj-lt"/>
                <a:ea typeface="#9Slide03 Roboto Medium" panose="02000000000000000000" pitchFamily="2" charset="0"/>
              </a:rPr>
              <a:t>huyết.</a:t>
            </a:r>
            <a:endParaRPr lang="en-US" sz="2800" dirty="0">
              <a:solidFill>
                <a:schemeClr val="tx1">
                  <a:lumMod val="50000"/>
                </a:schemeClr>
              </a:solidFill>
              <a:latin typeface="+mj-lt"/>
              <a:ea typeface="#9Slide03 Roboto Medium" panose="02000000000000000000" pitchFamily="2" charset="0"/>
            </a:endParaRPr>
          </a:p>
        </p:txBody>
      </p:sp>
      <p:sp>
        <p:nvSpPr>
          <p:cNvPr id="20" name="Right Arrow 19"/>
          <p:cNvSpPr/>
          <p:nvPr/>
        </p:nvSpPr>
        <p:spPr>
          <a:xfrm>
            <a:off x="3435254" y="5837095"/>
            <a:ext cx="734677" cy="595549"/>
          </a:xfrm>
          <a:prstGeom prst="rightArrow">
            <a:avLst/>
          </a:prstGeom>
          <a:solidFill>
            <a:srgbClr val="99C3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3093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900" decel="100000" fill="hold"/>
                                        <p:tgtEl>
                                          <p:spTgt spid="17"/>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43" presetID="37"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900" decel="100000" fill="hold"/>
                                        <p:tgtEl>
                                          <p:spTgt spid="18"/>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49" presetID="37" presetClass="entr" presetSubtype="0"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900" decel="100000" fill="hold"/>
                                        <p:tgtEl>
                                          <p:spTgt spid="19"/>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900" decel="100000" fill="hold"/>
                                        <p:tgtEl>
                                          <p:spTgt spid="2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animBg="1"/>
      <p:bldP spid="19" grpId="0"/>
      <p:bldP spid="2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7" name="Rectangle 31"/>
          <p:cNvSpPr/>
          <p:nvPr/>
        </p:nvSpPr>
        <p:spPr>
          <a:xfrm>
            <a:off x="975360" y="70932"/>
            <a:ext cx="10241280" cy="2215991"/>
          </a:xfrm>
          <a:prstGeom prst="rect">
            <a:avLst/>
          </a:prstGeom>
          <a:noFill/>
          <a:ln w="9525">
            <a:noFill/>
          </a:ln>
        </p:spPr>
        <p:txBody>
          <a:bodyPr wrap="square" anchor="ctr" anchorCtr="0">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a:spcBef>
                <a:spcPct val="0"/>
              </a:spcBef>
              <a:buNone/>
            </a:pPr>
            <a:r>
              <a:rPr lang="en-US" altLang="en-US" sz="2600" b="1" dirty="0">
                <a:solidFill>
                  <a:prstClr val="black"/>
                </a:solidFill>
                <a:latin typeface="Times New Roman" panose="02020603050405020304" pitchFamily="18" charset="0"/>
                <a:cs typeface="Times New Roman" panose="02020603050405020304" pitchFamily="18" charset="0"/>
              </a:rPr>
              <a:t>THẢO LUẬN: CẶP ĐÔI</a:t>
            </a:r>
          </a:p>
          <a:p>
            <a:pPr marL="0" indent="0" algn="ctr">
              <a:spcBef>
                <a:spcPct val="0"/>
              </a:spcBef>
              <a:buNone/>
            </a:pPr>
            <a:r>
              <a:rPr lang="en-US" altLang="en-US" sz="2800" b="1" dirty="0">
                <a:solidFill>
                  <a:srgbClr val="FF3399"/>
                </a:solidFill>
                <a:latin typeface="Times New Roman" panose="02020603050405020304" pitchFamily="18" charset="0"/>
                <a:cs typeface="Times New Roman" panose="02020603050405020304" pitchFamily="18" charset="0"/>
              </a:rPr>
              <a:t>Hãy trình b</a:t>
            </a:r>
            <a:r>
              <a:rPr lang="en-US" altLang="en-US" sz="2800" b="1" dirty="0">
                <a:solidFill>
                  <a:srgbClr val="FF3399"/>
                </a:solidFill>
                <a:latin typeface="Times New Roman" panose="02020603050405020304" pitchFamily="18" charset="0"/>
                <a:ea typeface="Times New Roman" panose="02020603050405020304" pitchFamily="18" charset="0"/>
              </a:rPr>
              <a:t>à</a:t>
            </a:r>
            <a:r>
              <a:rPr lang="en-US" altLang="en-US" sz="2800" b="1" dirty="0">
                <a:solidFill>
                  <a:srgbClr val="FF3399"/>
                </a:solidFill>
                <a:latin typeface="Times New Roman" panose="02020603050405020304" pitchFamily="18" charset="0"/>
                <a:cs typeface="Times New Roman" panose="02020603050405020304" pitchFamily="18" charset="0"/>
              </a:rPr>
              <a:t>y: địa điểm, thời điểm ra đời, thần linh được tôn thờ của các tôn giáo lớn ở châu Á </a:t>
            </a:r>
            <a:r>
              <a:rPr lang="en-US" altLang="en-US" sz="2800" b="1" dirty="0" err="1">
                <a:solidFill>
                  <a:srgbClr val="FF3399"/>
                </a:solidFill>
                <a:latin typeface="Times New Roman" panose="02020603050405020304" pitchFamily="18" charset="0"/>
                <a:cs typeface="Times New Roman" panose="02020603050405020304" pitchFamily="18" charset="0"/>
              </a:rPr>
              <a:t>và</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xác</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định</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trên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bản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đồ</a:t>
            </a:r>
            <a:r>
              <a:rPr lang="en-US" altLang="en-US" sz="2800" b="1" dirty="0">
                <a:solidFill>
                  <a:srgbClr val="FF3399"/>
                </a:solidFill>
                <a:latin typeface="Times New Roman" panose="02020603050405020304" pitchFamily="18" charset="0"/>
                <a:cs typeface="Times New Roman" panose="02020603050405020304" pitchFamily="18" charset="0"/>
              </a:rPr>
              <a:t>?</a:t>
            </a:r>
            <a:endParaRPr lang="vi-VN" altLang="en-US" sz="2800" dirty="0">
              <a:solidFill>
                <a:srgbClr val="FF3399"/>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1, 3, 5: Ấn </a:t>
            </a:r>
            <a:r>
              <a:rPr lang="en-US" altLang="en-US" sz="2800" dirty="0" err="1">
                <a:solidFill>
                  <a:prstClr val="black"/>
                </a:solidFill>
                <a:latin typeface="Times New Roman" panose="02020603050405020304" pitchFamily="18" charset="0"/>
                <a:cs typeface="Times New Roman" panose="02020603050405020304" pitchFamily="18" charset="0"/>
              </a:rPr>
              <a:t>Độ</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Phật Giáo</a:t>
            </a:r>
            <a:endParaRPr lang="vi-VN" altLang="en-US" sz="2800" dirty="0">
              <a:solidFill>
                <a:prstClr val="black"/>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2,4,6: Ki-</a:t>
            </a:r>
            <a:r>
              <a:rPr lang="en-US" altLang="en-US" sz="2800" dirty="0" err="1">
                <a:solidFill>
                  <a:prstClr val="black"/>
                </a:solidFill>
                <a:latin typeface="Times New Roman" panose="02020603050405020304" pitchFamily="18" charset="0"/>
                <a:cs typeface="Times New Roman" panose="02020603050405020304" pitchFamily="18" charset="0"/>
              </a:rPr>
              <a:t>tô</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Hồi Giáo</a:t>
            </a:r>
            <a:endParaRPr lang="en-US" altLang="en-US" sz="2800" dirty="0">
              <a:solidFill>
                <a:prstClr val="black"/>
              </a:solidFill>
              <a:latin typeface="Times New Roman" panose="02020603050405020304" pitchFamily="18" charset="0"/>
              <a:ea typeface="Times New Roman" panose="02020603050405020304" pitchFamily="18" charset="0"/>
            </a:endParaRPr>
          </a:p>
        </p:txBody>
      </p:sp>
      <p:graphicFrame>
        <p:nvGraphicFramePr>
          <p:cNvPr id="4" name="Table 3">
            <a:extLst>
              <a:ext uri="{FF2B5EF4-FFF2-40B4-BE49-F238E27FC236}">
                <a16:creationId xmlns:a16="http://schemas.microsoft.com/office/drawing/2014/main" id="{8D379E78-718C-477F-9DB1-F2A09C869BA0}"/>
              </a:ext>
            </a:extLst>
          </p:cNvPr>
          <p:cNvGraphicFramePr/>
          <p:nvPr>
            <p:extLst>
              <p:ext uri="{D42A27DB-BD31-4B8C-83A1-F6EECF244321}">
                <p14:modId xmlns:p14="http://schemas.microsoft.com/office/powerpoint/2010/main" val="1058856000"/>
              </p:ext>
            </p:extLst>
          </p:nvPr>
        </p:nvGraphicFramePr>
        <p:xfrm>
          <a:off x="844061" y="2213301"/>
          <a:ext cx="9959927" cy="4512212"/>
        </p:xfrm>
        <a:graphic>
          <a:graphicData uri="http://schemas.openxmlformats.org/drawingml/2006/table">
            <a:tbl>
              <a:tblPr/>
              <a:tblGrid>
                <a:gridCol w="1057691">
                  <a:extLst>
                    <a:ext uri="{9D8B030D-6E8A-4147-A177-3AD203B41FA5}">
                      <a16:colId xmlns:a16="http://schemas.microsoft.com/office/drawing/2014/main" val="20000"/>
                    </a:ext>
                  </a:extLst>
                </a:gridCol>
                <a:gridCol w="2191946">
                  <a:extLst>
                    <a:ext uri="{9D8B030D-6E8A-4147-A177-3AD203B41FA5}">
                      <a16:colId xmlns:a16="http://schemas.microsoft.com/office/drawing/2014/main" val="20001"/>
                    </a:ext>
                  </a:extLst>
                </a:gridCol>
                <a:gridCol w="2236764">
                  <a:extLst>
                    <a:ext uri="{9D8B030D-6E8A-4147-A177-3AD203B41FA5}">
                      <a16:colId xmlns:a16="http://schemas.microsoft.com/office/drawing/2014/main" val="20002"/>
                    </a:ext>
                  </a:extLst>
                </a:gridCol>
                <a:gridCol w="2358144">
                  <a:extLst>
                    <a:ext uri="{9D8B030D-6E8A-4147-A177-3AD203B41FA5}">
                      <a16:colId xmlns:a16="http://schemas.microsoft.com/office/drawing/2014/main" val="20003"/>
                    </a:ext>
                  </a:extLst>
                </a:gridCol>
                <a:gridCol w="2115382">
                  <a:extLst>
                    <a:ext uri="{9D8B030D-6E8A-4147-A177-3AD203B41FA5}">
                      <a16:colId xmlns:a16="http://schemas.microsoft.com/office/drawing/2014/main" val="20004"/>
                    </a:ext>
                  </a:extLst>
                </a:gridCol>
              </a:tblGrid>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Đặc điểm</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400" b="1" dirty="0">
                          <a:solidFill>
                            <a:srgbClr val="FF0000"/>
                          </a:solidFill>
                          <a:latin typeface="Times New Roman" panose="02020603050405020304" pitchFamily="18" charset="0"/>
                          <a:cs typeface="Times New Roman" panose="02020603050405020304" pitchFamily="18" charset="0"/>
                        </a:rPr>
                        <a:t>Ấn Độ Giáo </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Phật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Hồi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Nơi ra đời</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1639">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Thời gian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0143">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 thần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87"/>
                                        </p:tgtEl>
                                        <p:attrNameLst>
                                          <p:attrName>style.visibility</p:attrName>
                                        </p:attrNameLst>
                                      </p:cBhvr>
                                      <p:to>
                                        <p:strVal val="visible"/>
                                      </p:to>
                                    </p:set>
                                    <p:animEffect transition="in" filter="blinds(horizontal)">
                                      <p:cBhvr>
                                        <p:cTn id="7" dur="500"/>
                                        <p:tgtEl>
                                          <p:spTgt spid="19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pic>
        <p:nvPicPr>
          <p:cNvPr id="13314" name="Picture 2" descr="20220523051805_wm_shs-lich-su-va-dia-li-7"/>
          <p:cNvPicPr>
            <a:picLocks noChangeAspect="1" noChangeArrowheads="1"/>
          </p:cNvPicPr>
          <p:nvPr/>
        </p:nvPicPr>
        <p:blipFill rotWithShape="1">
          <a:blip r:embed="rId3">
            <a:extLst>
              <a:ext uri="{28A0092B-C50C-407E-A947-70E740481C1C}">
                <a14:useLocalDpi xmlns:a14="http://schemas.microsoft.com/office/drawing/2010/main" val="0"/>
              </a:ext>
            </a:extLst>
          </a:blip>
          <a:srcRect l="5518" t="26001" r="6014" b="11557"/>
          <a:stretch/>
        </p:blipFill>
        <p:spPr bwMode="auto">
          <a:xfrm>
            <a:off x="479572" y="59087"/>
            <a:ext cx="11477966" cy="6802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8909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434" name="Table 18433"/>
          <p:cNvGraphicFramePr/>
          <p:nvPr>
            <p:extLst>
              <p:ext uri="{D42A27DB-BD31-4B8C-83A1-F6EECF244321}">
                <p14:modId xmlns:p14="http://schemas.microsoft.com/office/powerpoint/2010/main" val="2205947757"/>
              </p:ext>
            </p:extLst>
          </p:nvPr>
        </p:nvGraphicFramePr>
        <p:xfrm>
          <a:off x="759655" y="228599"/>
          <a:ext cx="10691448" cy="4956517"/>
        </p:xfrm>
        <a:graphic>
          <a:graphicData uri="http://schemas.openxmlformats.org/drawingml/2006/table">
            <a:tbl>
              <a:tblPr/>
              <a:tblGrid>
                <a:gridCol w="1135374">
                  <a:extLst>
                    <a:ext uri="{9D8B030D-6E8A-4147-A177-3AD203B41FA5}">
                      <a16:colId xmlns:a16="http://schemas.microsoft.com/office/drawing/2014/main" val="20000"/>
                    </a:ext>
                  </a:extLst>
                </a:gridCol>
                <a:gridCol w="2830554">
                  <a:extLst>
                    <a:ext uri="{9D8B030D-6E8A-4147-A177-3AD203B41FA5}">
                      <a16:colId xmlns:a16="http://schemas.microsoft.com/office/drawing/2014/main" val="20001"/>
                    </a:ext>
                  </a:extLst>
                </a:gridCol>
                <a:gridCol w="2172194">
                  <a:extLst>
                    <a:ext uri="{9D8B030D-6E8A-4147-A177-3AD203B41FA5}">
                      <a16:colId xmlns:a16="http://schemas.microsoft.com/office/drawing/2014/main" val="20002"/>
                    </a:ext>
                  </a:extLst>
                </a:gridCol>
                <a:gridCol w="2282576">
                  <a:extLst>
                    <a:ext uri="{9D8B030D-6E8A-4147-A177-3AD203B41FA5}">
                      <a16:colId xmlns:a16="http://schemas.microsoft.com/office/drawing/2014/main" val="20003"/>
                    </a:ext>
                  </a:extLst>
                </a:gridCol>
                <a:gridCol w="2270750">
                  <a:extLst>
                    <a:ext uri="{9D8B030D-6E8A-4147-A177-3AD203B41FA5}">
                      <a16:colId xmlns:a16="http://schemas.microsoft.com/office/drawing/2014/main" val="20004"/>
                    </a:ext>
                  </a:extLst>
                </a:gridCol>
              </a:tblGrid>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Đặc điểm</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solidFill>
                            <a:srgbClr val="FF0000"/>
                          </a:solidFill>
                          <a:latin typeface="Times New Roman" panose="02020603050405020304" pitchFamily="18" charset="0"/>
                          <a:cs typeface="Times New Roman" panose="02020603050405020304" pitchFamily="18" charset="0"/>
                        </a:rPr>
                        <a:t>Ấn Độ Giáo </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Phật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Hồi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Nơi ra đời</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Pa-le-xtin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A-rập-xê-ut</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29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Thời gian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đầu của TNK thứ nhất trước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thứ VI tr</a:t>
                      </a:r>
                      <a:r>
                        <a:rPr lang="nb-NO" altLang="x-none" sz="2800" b="1" dirty="0">
                          <a:latin typeface="Times New Roman" panose="02020603050405020304" pitchFamily="18" charset="0"/>
                          <a:cs typeface="Times New Roman" panose="02020603050405020304" pitchFamily="18" charset="0"/>
                        </a:rPr>
                        <a:t>ư</a:t>
                      </a:r>
                      <a:r>
                        <a:rPr sz="2800" b="1" dirty="0">
                          <a:latin typeface="Times New Roman" panose="02020603050405020304" pitchFamily="18" charset="0"/>
                          <a:cs typeface="Times New Roman" panose="02020603050405020304" pitchFamily="18" charset="0"/>
                        </a:rPr>
                        <a:t>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Đầu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VII sau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0900">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 thần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Đa thần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Thích Ca Mâu Ni-</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Chúa Giê-ru-sa-lem-</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Thánh A-La</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6418" name="Rectangle 3"/>
          <p:cNvSpPr/>
          <p:nvPr/>
        </p:nvSpPr>
        <p:spPr>
          <a:xfrm>
            <a:off x="998806" y="5438335"/>
            <a:ext cx="10255347" cy="757238"/>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just" eaLnBrk="1" hangingPunct="1">
              <a:lnSpc>
                <a:spcPct val="90000"/>
              </a:lnSpc>
              <a:spcBef>
                <a:spcPct val="0"/>
              </a:spcBef>
              <a:buNone/>
            </a:pPr>
            <a:r>
              <a:rPr lang="en-US" altLang="en-US" sz="2400" b="1" dirty="0">
                <a:solidFill>
                  <a:srgbClr val="0000FF"/>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400" b="1" dirty="0">
                <a:solidFill>
                  <a:srgbClr val="0000FF"/>
                </a:solidFill>
                <a:latin typeface="Times New Roman" panose="02020603050405020304" pitchFamily="18" charset="0"/>
                <a:cs typeface="Times New Roman" panose="02020603050405020304" pitchFamily="18" charset="0"/>
              </a:rPr>
              <a:t>Châu Á l</a:t>
            </a:r>
            <a:r>
              <a:rPr lang="en-US" altLang="en-US" sz="2400" b="1" dirty="0">
                <a:solidFill>
                  <a:srgbClr val="0000FF"/>
                </a:solidFill>
                <a:latin typeface="Times New Roman" panose="02020603050405020304" pitchFamily="18" charset="0"/>
                <a:ea typeface="Times New Roman" panose="02020603050405020304" pitchFamily="18" charset="0"/>
              </a:rPr>
              <a:t>à</a:t>
            </a:r>
            <a:r>
              <a:rPr lang="en-US" altLang="en-US" sz="2400" b="1" dirty="0">
                <a:solidFill>
                  <a:srgbClr val="0000FF"/>
                </a:solidFill>
                <a:latin typeface="Times New Roman" panose="02020603050405020304" pitchFamily="18" charset="0"/>
                <a:cs typeface="Times New Roman" panose="02020603050405020304" pitchFamily="18" charset="0"/>
              </a:rPr>
              <a:t> nơi ra đời của nhiều tôn giáo lớn: Ấn độ giáo, Phật giáo, Ki-tô giáo, Hồi giáo.</a:t>
            </a:r>
            <a:endParaRPr lang="en-US" altLang="en-US" sz="2400" b="1" dirty="0">
              <a:solidFill>
                <a:srgbClr val="0000FF"/>
              </a:solidFill>
              <a:latin typeface="Times New Roman" panose="02020603050405020304" pitchFamily="18" charset="0"/>
              <a:ea typeface="Times New Roman" panose="02020603050405020304" pitchFamily="18" charset="0"/>
            </a:endParaRPr>
          </a:p>
        </p:txBody>
      </p:sp>
    </p:spTree>
  </p:cSld>
  <p:clrMapOvr>
    <a:masterClrMapping/>
  </p:clrMapOvr>
  <p:transition spd="med">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418"/>
                                        </p:tgtEl>
                                        <p:attrNameLst>
                                          <p:attrName>style.visibility</p:attrName>
                                        </p:attrNameLst>
                                      </p:cBhvr>
                                      <p:to>
                                        <p:strVal val="visible"/>
                                      </p:to>
                                    </p:set>
                                    <p:animEffect transition="in" filter="blinds(horizontal)">
                                      <p:cBhvr>
                                        <p:cTn id="7" dur="500"/>
                                        <p:tgtEl>
                                          <p:spTgt spid="16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
            </a:r>
          </a:p>
        </p:txBody>
      </p:sp>
      <p:sp>
        <p:nvSpPr>
          <p:cNvPr id="3" name="Rectangle 2">
            <a:extLst/>
          </p:cNvPr>
          <p:cNvSpPr/>
          <p:nvPr/>
        </p:nvSpPr>
        <p:spPr>
          <a:xfrm>
            <a:off x="29633" y="0"/>
            <a:ext cx="12192000" cy="67818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96" name="TextBox 195"/>
          <p:cNvSpPr txBox="1">
            <a:spLocks noChangeArrowheads="1"/>
          </p:cNvSpPr>
          <p:nvPr/>
        </p:nvSpPr>
        <p:spPr bwMode="auto">
          <a:xfrm>
            <a:off x="6125633" y="381000"/>
            <a:ext cx="4682067" cy="508000"/>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H</a:t>
            </a:r>
            <a:r>
              <a:rPr kumimoji="0" lang="vi-VN"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ƯỚNG</a:t>
            </a:r>
            <a:r>
              <a:rPr kumimoji="0" lang="en-US"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 DẪN</a:t>
            </a:r>
          </a:p>
        </p:txBody>
      </p:sp>
      <p:sp>
        <p:nvSpPr>
          <p:cNvPr id="197" name="TextBox 196"/>
          <p:cNvSpPr txBox="1">
            <a:spLocks noChangeArrowheads="1"/>
          </p:cNvSpPr>
          <p:nvPr/>
        </p:nvSpPr>
        <p:spPr bwMode="auto">
          <a:xfrm>
            <a:off x="5507569" y="1066800"/>
            <a:ext cx="6393700" cy="3175228"/>
          </a:xfrm>
          <a:prstGeom prst="rect">
            <a:avLst/>
          </a:prstGeom>
          <a:noFill/>
          <a:ln w="9525">
            <a:noFill/>
            <a:miter lim="800000"/>
            <a:headEnd/>
            <a:tailEnd/>
          </a:ln>
        </p:spPr>
        <p:txBody>
          <a:bodyPr wrap="square">
            <a:spAutoFit/>
          </a:bodyPr>
          <a:lstStyle/>
          <a:p>
            <a:pPr marL="0" marR="0" lvl="0" indent="0" algn="just" defTabSz="914400" rtl="0" eaLnBrk="1" fontAlgn="auto" latinLnBrk="0" hangingPunct="1">
              <a:lnSpc>
                <a:spcPct val="100000"/>
              </a:lnSpc>
              <a:spcBef>
                <a:spcPts val="450"/>
              </a:spcBef>
              <a:spcAft>
                <a:spcPts val="450"/>
              </a:spcAft>
              <a:buClrTx/>
              <a:buSzTx/>
              <a:buFont typeface="Courier New" pitchFamily="49" charset="0"/>
              <a:buChar char="o"/>
              <a:tabLst/>
              <a:defRPr/>
            </a:pPr>
            <a:r>
              <a:rPr kumimoji="0" lang="en-US" sz="28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Nhún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chân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nhảy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giơ</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lên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cao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và</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vỗ</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theo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nhạc</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đồng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thời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chuyền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hoa</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bạn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bên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cạnh</a:t>
            </a:r>
            <a:endPar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endParaRPr>
          </a:p>
          <a:p>
            <a:pPr marL="0" marR="0" lvl="0" indent="0" algn="just" defTabSz="914400" rtl="0" eaLnBrk="1" fontAlgn="auto" latinLnBrk="0" hangingPunct="1">
              <a:lnSpc>
                <a:spcPct val="100000"/>
              </a:lnSpc>
              <a:spcBef>
                <a:spcPts val="450"/>
              </a:spcBef>
              <a:spcAft>
                <a:spcPts val="450"/>
              </a:spcAft>
              <a:buClrTx/>
              <a:buSzTx/>
              <a:buFont typeface="Courier New" pitchFamily="49" charset="0"/>
              <a:buChar char="o"/>
              <a:tabLst/>
              <a:defRPr/>
            </a:pP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Nhạc</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dừng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câu</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hỏi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xuất</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hiện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ai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là</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người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cầm</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hoa</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trong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sẽ</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phải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trả</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ngay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câu</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hỏi</a:t>
            </a:r>
            <a:endPar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endParaRPr>
          </a:p>
        </p:txBody>
      </p:sp>
      <p:pic>
        <p:nvPicPr>
          <p:cNvPr id="7" name="Picture 6"/>
          <p:cNvPicPr>
            <a:picLocks noChangeAspect="1"/>
          </p:cNvPicPr>
          <p:nvPr/>
        </p:nvPicPr>
        <p:blipFill>
          <a:blip r:embed="rId2"/>
          <a:srcRect/>
          <a:stretch>
            <a:fillRect/>
          </a:stretch>
        </p:blipFill>
        <p:spPr bwMode="auto">
          <a:xfrm>
            <a:off x="524934" y="2103438"/>
            <a:ext cx="4584700" cy="3382962"/>
          </a:xfrm>
          <a:prstGeom prst="rect">
            <a:avLst/>
          </a:prstGeom>
          <a:noFill/>
          <a:ln w="9525">
            <a:noFill/>
            <a:miter lim="800000"/>
            <a:headEnd/>
            <a:tailEnd/>
          </a:ln>
        </p:spPr>
      </p:pic>
      <p:sp>
        <p:nvSpPr>
          <p:cNvPr id="6" name="Oval 5"/>
          <p:cNvSpPr/>
          <p:nvPr/>
        </p:nvSpPr>
        <p:spPr>
          <a:xfrm>
            <a:off x="103718" y="304801"/>
            <a:ext cx="5242983" cy="1664676"/>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Khëi</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éng</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cïng</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¢m Nh¹c</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p:cTn id="19" dur="1000" fill="hold"/>
                                        <p:tgtEl>
                                          <p:spTgt spid="196"/>
                                        </p:tgtEl>
                                        <p:attrNameLst>
                                          <p:attrName>ppt_w</p:attrName>
                                        </p:attrNameLst>
                                      </p:cBhvr>
                                      <p:tavLst>
                                        <p:tav tm="0">
                                          <p:val>
                                            <p:fltVal val="0"/>
                                          </p:val>
                                        </p:tav>
                                        <p:tav tm="100000">
                                          <p:val>
                                            <p:strVal val="#ppt_w"/>
                                          </p:val>
                                        </p:tav>
                                      </p:tavLst>
                                    </p:anim>
                                    <p:anim calcmode="lin" valueType="num">
                                      <p:cBhvr>
                                        <p:cTn id="20" dur="1000" fill="hold"/>
                                        <p:tgtEl>
                                          <p:spTgt spid="196"/>
                                        </p:tgtEl>
                                        <p:attrNameLst>
                                          <p:attrName>ppt_h</p:attrName>
                                        </p:attrNameLst>
                                      </p:cBhvr>
                                      <p:tavLst>
                                        <p:tav tm="0">
                                          <p:val>
                                            <p:fltVal val="0"/>
                                          </p:val>
                                        </p:tav>
                                        <p:tav tm="100000">
                                          <p:val>
                                            <p:strVal val="#ppt_h"/>
                                          </p:val>
                                        </p:tav>
                                      </p:tavLst>
                                    </p:anim>
                                    <p:anim calcmode="lin" valueType="num">
                                      <p:cBhvr>
                                        <p:cTn id="21" dur="1000" fill="hold"/>
                                        <p:tgtEl>
                                          <p:spTgt spid="196"/>
                                        </p:tgtEl>
                                        <p:attrNameLst>
                                          <p:attrName>style.rotation</p:attrName>
                                        </p:attrNameLst>
                                      </p:cBhvr>
                                      <p:tavLst>
                                        <p:tav tm="0">
                                          <p:val>
                                            <p:fltVal val="90"/>
                                          </p:val>
                                        </p:tav>
                                        <p:tav tm="100000">
                                          <p:val>
                                            <p:fltVal val="0"/>
                                          </p:val>
                                        </p:tav>
                                      </p:tavLst>
                                    </p:anim>
                                    <p:animEffect transition="in" filter="fade">
                                      <p:cBhvr>
                                        <p:cTn id="22" dur="1000"/>
                                        <p:tgtEl>
                                          <p:spTgt spid="196"/>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97"/>
                                        </p:tgtEl>
                                        <p:attrNameLst>
                                          <p:attrName>style.visibility</p:attrName>
                                        </p:attrNameLst>
                                      </p:cBhvr>
                                      <p:to>
                                        <p:strVal val="visible"/>
                                      </p:to>
                                    </p:set>
                                    <p:anim calcmode="lin" valueType="num">
                                      <p:cBhvr>
                                        <p:cTn id="25" dur="1000" fill="hold"/>
                                        <p:tgtEl>
                                          <p:spTgt spid="197"/>
                                        </p:tgtEl>
                                        <p:attrNameLst>
                                          <p:attrName>ppt_w</p:attrName>
                                        </p:attrNameLst>
                                      </p:cBhvr>
                                      <p:tavLst>
                                        <p:tav tm="0">
                                          <p:val>
                                            <p:fltVal val="0"/>
                                          </p:val>
                                        </p:tav>
                                        <p:tav tm="100000">
                                          <p:val>
                                            <p:strVal val="#ppt_w"/>
                                          </p:val>
                                        </p:tav>
                                      </p:tavLst>
                                    </p:anim>
                                    <p:anim calcmode="lin" valueType="num">
                                      <p:cBhvr>
                                        <p:cTn id="26" dur="1000" fill="hold"/>
                                        <p:tgtEl>
                                          <p:spTgt spid="197"/>
                                        </p:tgtEl>
                                        <p:attrNameLst>
                                          <p:attrName>ppt_h</p:attrName>
                                        </p:attrNameLst>
                                      </p:cBhvr>
                                      <p:tavLst>
                                        <p:tav tm="0">
                                          <p:val>
                                            <p:fltVal val="0"/>
                                          </p:val>
                                        </p:tav>
                                        <p:tav tm="100000">
                                          <p:val>
                                            <p:strVal val="#ppt_h"/>
                                          </p:val>
                                        </p:tav>
                                      </p:tavLst>
                                    </p:anim>
                                    <p:anim calcmode="lin" valueType="num">
                                      <p:cBhvr>
                                        <p:cTn id="27" dur="1000" fill="hold"/>
                                        <p:tgtEl>
                                          <p:spTgt spid="197"/>
                                        </p:tgtEl>
                                        <p:attrNameLst>
                                          <p:attrName>style.rotation</p:attrName>
                                        </p:attrNameLst>
                                      </p:cBhvr>
                                      <p:tavLst>
                                        <p:tav tm="0">
                                          <p:val>
                                            <p:fltVal val="90"/>
                                          </p:val>
                                        </p:tav>
                                        <p:tav tm="100000">
                                          <p:val>
                                            <p:fltVal val="0"/>
                                          </p:val>
                                        </p:tav>
                                      </p:tavLst>
                                    </p:anim>
                                    <p:animEffect transition="in" filter="fade">
                                      <p:cBhvr>
                                        <p:cTn id="28" dur="1000"/>
                                        <p:tgtEl>
                                          <p:spTgt spid="197"/>
                                        </p:tgtEl>
                                      </p:cBhvr>
                                    </p:animEffect>
                                  </p:childTnLst>
                                </p:cTn>
                              </p:par>
                              <p:par>
                                <p:cTn id="29" presetID="31" presetClass="entr" presetSubtype="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1000" fill="hold"/>
                                        <p:tgtEl>
                                          <p:spTgt spid="7"/>
                                        </p:tgtEl>
                                        <p:attrNameLst>
                                          <p:attrName>ppt_w</p:attrName>
                                        </p:attrNameLst>
                                      </p:cBhvr>
                                      <p:tavLst>
                                        <p:tav tm="0">
                                          <p:val>
                                            <p:fltVal val="0"/>
                                          </p:val>
                                        </p:tav>
                                        <p:tav tm="100000">
                                          <p:val>
                                            <p:strVal val="#ppt_w"/>
                                          </p:val>
                                        </p:tav>
                                      </p:tavLst>
                                    </p:anim>
                                    <p:anim calcmode="lin" valueType="num">
                                      <p:cBhvr>
                                        <p:cTn id="32" dur="1000" fill="hold"/>
                                        <p:tgtEl>
                                          <p:spTgt spid="7"/>
                                        </p:tgtEl>
                                        <p:attrNameLst>
                                          <p:attrName>ppt_h</p:attrName>
                                        </p:attrNameLst>
                                      </p:cBhvr>
                                      <p:tavLst>
                                        <p:tav tm="0">
                                          <p:val>
                                            <p:fltVal val="0"/>
                                          </p:val>
                                        </p:tav>
                                        <p:tav tm="100000">
                                          <p:val>
                                            <p:strVal val="#ppt_h"/>
                                          </p:val>
                                        </p:tav>
                                      </p:tavLst>
                                    </p:anim>
                                    <p:anim calcmode="lin" valueType="num">
                                      <p:cBhvr>
                                        <p:cTn id="33" dur="1000" fill="hold"/>
                                        <p:tgtEl>
                                          <p:spTgt spid="7"/>
                                        </p:tgtEl>
                                        <p:attrNameLst>
                                          <p:attrName>style.rotation</p:attrName>
                                        </p:attrNameLst>
                                      </p:cBhvr>
                                      <p:tavLst>
                                        <p:tav tm="0">
                                          <p:val>
                                            <p:fltVal val="90"/>
                                          </p:val>
                                        </p:tav>
                                        <p:tav tm="100000">
                                          <p:val>
                                            <p:fltVal val="0"/>
                                          </p:val>
                                        </p:tav>
                                      </p:tavLst>
                                    </p:anim>
                                    <p:animEffect transition="in" filter="fade">
                                      <p:cBhvr>
                                        <p:cTn id="3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196" grpId="0"/>
      <p:bldP spid="19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02C233-FEAD-48FB-A9CD-3B7235DFF6A5}"/>
              </a:ext>
            </a:extLst>
          </p:cNvPr>
          <p:cNvPicPr>
            <a:picLocks noChangeAspect="1"/>
          </p:cNvPicPr>
          <p:nvPr/>
        </p:nvPicPr>
        <p:blipFill>
          <a:blip r:embed="rId2"/>
          <a:stretch>
            <a:fillRect/>
          </a:stretch>
        </p:blipFill>
        <p:spPr>
          <a:xfrm>
            <a:off x="426983" y="747332"/>
            <a:ext cx="5655003" cy="3366901"/>
          </a:xfrm>
          <a:prstGeom prst="rect">
            <a:avLst/>
          </a:prstGeom>
        </p:spPr>
      </p:pic>
      <p:sp>
        <p:nvSpPr>
          <p:cNvPr id="4" name="Hình chữ nhật 2">
            <a:extLst>
              <a:ext uri="{FF2B5EF4-FFF2-40B4-BE49-F238E27FC236}">
                <a16:creationId xmlns:a16="http://schemas.microsoft.com/office/drawing/2014/main" id="{5D9A4958-F938-4A5F-A0C4-194AE97A5137}"/>
              </a:ext>
            </a:extLst>
          </p:cNvPr>
          <p:cNvSpPr/>
          <p:nvPr/>
        </p:nvSpPr>
        <p:spPr>
          <a:xfrm>
            <a:off x="426983" y="4400017"/>
            <a:ext cx="11582913" cy="2332946"/>
          </a:xfrm>
          <a:prstGeom prst="rect">
            <a:avLst/>
          </a:prstGeom>
          <a:noFill/>
          <a:ln w="3175">
            <a:solidFill>
              <a:schemeClr val="tx2">
                <a:lumMod val="50000"/>
              </a:schemeClr>
            </a:solidFill>
            <a:prstDash val="dash"/>
          </a:ln>
          <a:effectLst/>
        </p:spPr>
        <p:txBody>
          <a:bodyPr wrap="square">
            <a:spAutoFit/>
          </a:bodyPr>
          <a:lstStyle/>
          <a:p>
            <a:pPr marL="0" marR="0" lvl="0" indent="0" algn="just" defTabSz="914377" eaLnBrk="1" fontAlgn="auto" latinLnBrk="0" hangingPunct="1">
              <a:lnSpc>
                <a:spcPct val="130000"/>
              </a:lnSpc>
              <a:spcBef>
                <a:spcPts val="0"/>
              </a:spcBef>
              <a:spcAft>
                <a:spcPts val="0"/>
              </a:spcAft>
              <a:buClrTx/>
              <a:buSzTx/>
              <a:buFontTx/>
              <a:buNone/>
              <a:tabLst/>
              <a:defRPr/>
            </a:pPr>
            <a:r>
              <a:rPr lang="en-US" sz="2800" kern="0" dirty="0">
                <a:solidFill>
                  <a:schemeClr val="accent4">
                    <a:lumMod val="50000"/>
                  </a:schemeClr>
                </a:solidFill>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hay còn gọi là Ấn giáo hay Hindu giáo là tên chỉ những nhánh tôn giáo chính có tương quan với nhau và hiện còn tồn tại ở Ấn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80%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tự</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xem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mình</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là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và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ta cho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rằng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có</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30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triệu</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sống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tại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hải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ngoại.</a:t>
            </a:r>
            <a:endParaRPr kumimoji="0" lang="en-US"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endParaRPr>
          </a:p>
        </p:txBody>
      </p:sp>
      <p:pic>
        <p:nvPicPr>
          <p:cNvPr id="5" name="Picture 4" descr="Đặc điểm các tôn giáo lớn ở châu Á">
            <a:extLst>
              <a:ext uri="{FF2B5EF4-FFF2-40B4-BE49-F238E27FC236}">
                <a16:creationId xmlns:a16="http://schemas.microsoft.com/office/drawing/2014/main" id="{3CD03FD8-F72F-48DB-894E-0478D482A7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5334" y="756745"/>
            <a:ext cx="5700404" cy="333528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0102C233-FEAD-48FB-A9CD-3B7235DFF6A5}"/>
              </a:ext>
            </a:extLst>
          </p:cNvPr>
          <p:cNvPicPr>
            <a:picLocks noChangeAspect="1"/>
          </p:cNvPicPr>
          <p:nvPr/>
        </p:nvPicPr>
        <p:blipFill>
          <a:blip r:embed="rId2"/>
          <a:srcRect l="8598" t="56585" r="8646" b="1875"/>
          <a:stretch>
            <a:fillRect/>
          </a:stretch>
        </p:blipFill>
        <p:spPr>
          <a:xfrm>
            <a:off x="606862" y="4355047"/>
            <a:ext cx="2316219" cy="692219"/>
          </a:xfrm>
          <a:custGeom>
            <a:avLst/>
            <a:gdLst/>
            <a:ahLst/>
            <a:cxnLst/>
            <a:rect l="l" t="t" r="r" b="b"/>
            <a:pathLst>
              <a:path w="4679833" h="1398603">
                <a:moveTo>
                  <a:pt x="2340607" y="1204693"/>
                </a:moveTo>
                <a:cubicBezTo>
                  <a:pt x="2355466" y="1204693"/>
                  <a:pt x="2366610" y="1208222"/>
                  <a:pt x="2374039" y="1215280"/>
                </a:cubicBezTo>
                <a:cubicBezTo>
                  <a:pt x="2381469" y="1222338"/>
                  <a:pt x="2385184" y="1232182"/>
                  <a:pt x="2385184" y="1244813"/>
                </a:cubicBezTo>
                <a:cubicBezTo>
                  <a:pt x="2385184" y="1261157"/>
                  <a:pt x="2377754" y="1275459"/>
                  <a:pt x="2362895" y="1287718"/>
                </a:cubicBezTo>
                <a:cubicBezTo>
                  <a:pt x="2348037" y="1299977"/>
                  <a:pt x="2331691" y="1306106"/>
                  <a:pt x="2313861" y="1306106"/>
                </a:cubicBezTo>
                <a:cubicBezTo>
                  <a:pt x="2299002" y="1306106"/>
                  <a:pt x="2286929" y="1302205"/>
                  <a:pt x="2277642" y="1294404"/>
                </a:cubicBezTo>
                <a:cubicBezTo>
                  <a:pt x="2268355" y="1286603"/>
                  <a:pt x="2263711" y="1275645"/>
                  <a:pt x="2263711" y="1261529"/>
                </a:cubicBezTo>
                <a:cubicBezTo>
                  <a:pt x="2263711" y="1245927"/>
                  <a:pt x="2271884" y="1232554"/>
                  <a:pt x="2288229" y="1221410"/>
                </a:cubicBezTo>
                <a:cubicBezTo>
                  <a:pt x="2304574" y="1210265"/>
                  <a:pt x="2322033" y="1204693"/>
                  <a:pt x="2340607" y="1204693"/>
                </a:cubicBezTo>
                <a:close/>
                <a:moveTo>
                  <a:pt x="3183141" y="1181290"/>
                </a:moveTo>
                <a:cubicBezTo>
                  <a:pt x="3134849" y="1205065"/>
                  <a:pt x="3097330" y="1227539"/>
                  <a:pt x="3070584" y="1248713"/>
                </a:cubicBezTo>
                <a:cubicBezTo>
                  <a:pt x="3043837" y="1269887"/>
                  <a:pt x="3030465" y="1292361"/>
                  <a:pt x="3030465" y="1316136"/>
                </a:cubicBezTo>
                <a:cubicBezTo>
                  <a:pt x="3030465" y="1325794"/>
                  <a:pt x="3032508" y="1333409"/>
                  <a:pt x="3036594" y="1338982"/>
                </a:cubicBezTo>
                <a:cubicBezTo>
                  <a:pt x="3040680" y="1344554"/>
                  <a:pt x="3045695" y="1347340"/>
                  <a:pt x="3051639" y="1347340"/>
                </a:cubicBezTo>
                <a:cubicBezTo>
                  <a:pt x="3066498" y="1347340"/>
                  <a:pt x="3085814" y="1333595"/>
                  <a:pt x="3109589" y="1306106"/>
                </a:cubicBezTo>
                <a:cubicBezTo>
                  <a:pt x="3133363" y="1278617"/>
                  <a:pt x="3157881" y="1237012"/>
                  <a:pt x="3183141" y="1181290"/>
                </a:cubicBezTo>
                <a:close/>
                <a:moveTo>
                  <a:pt x="4373365" y="822445"/>
                </a:moveTo>
                <a:cubicBezTo>
                  <a:pt x="4364450" y="826903"/>
                  <a:pt x="4353677" y="840648"/>
                  <a:pt x="4341047" y="863679"/>
                </a:cubicBezTo>
                <a:cubicBezTo>
                  <a:pt x="4328417" y="886711"/>
                  <a:pt x="4317645" y="912342"/>
                  <a:pt x="4308729" y="940575"/>
                </a:cubicBezTo>
                <a:cubicBezTo>
                  <a:pt x="4299813" y="968807"/>
                  <a:pt x="4295356" y="993324"/>
                  <a:pt x="4295356" y="1014127"/>
                </a:cubicBezTo>
                <a:cubicBezTo>
                  <a:pt x="4295356" y="1048302"/>
                  <a:pt x="4307986" y="1065390"/>
                  <a:pt x="4333247" y="1065390"/>
                </a:cubicBezTo>
                <a:cubicBezTo>
                  <a:pt x="4346619" y="1065390"/>
                  <a:pt x="4362965" y="1057961"/>
                  <a:pt x="4382281" y="1043102"/>
                </a:cubicBezTo>
                <a:cubicBezTo>
                  <a:pt x="4401598" y="1028243"/>
                  <a:pt x="4420915" y="1009297"/>
                  <a:pt x="4440231" y="986266"/>
                </a:cubicBezTo>
                <a:cubicBezTo>
                  <a:pt x="4397883" y="949118"/>
                  <a:pt x="4375595" y="894512"/>
                  <a:pt x="4373365" y="822445"/>
                </a:cubicBezTo>
                <a:close/>
                <a:moveTo>
                  <a:pt x="2439791" y="822445"/>
                </a:moveTo>
                <a:cubicBezTo>
                  <a:pt x="2430875" y="826903"/>
                  <a:pt x="2420103" y="840648"/>
                  <a:pt x="2407472" y="863679"/>
                </a:cubicBezTo>
                <a:cubicBezTo>
                  <a:pt x="2394842" y="886711"/>
                  <a:pt x="2384069" y="912342"/>
                  <a:pt x="2375154" y="940575"/>
                </a:cubicBezTo>
                <a:cubicBezTo>
                  <a:pt x="2366239" y="968807"/>
                  <a:pt x="2361781" y="993324"/>
                  <a:pt x="2361781" y="1014127"/>
                </a:cubicBezTo>
                <a:cubicBezTo>
                  <a:pt x="2361781" y="1048302"/>
                  <a:pt x="2374411" y="1065390"/>
                  <a:pt x="2399671" y="1065390"/>
                </a:cubicBezTo>
                <a:cubicBezTo>
                  <a:pt x="2413044" y="1065390"/>
                  <a:pt x="2429389" y="1057961"/>
                  <a:pt x="2448706" y="1043102"/>
                </a:cubicBezTo>
                <a:cubicBezTo>
                  <a:pt x="2468023" y="1028243"/>
                  <a:pt x="2487339" y="1009297"/>
                  <a:pt x="2506656" y="986266"/>
                </a:cubicBezTo>
                <a:cubicBezTo>
                  <a:pt x="2464308" y="949118"/>
                  <a:pt x="2442019" y="894512"/>
                  <a:pt x="2439791" y="822445"/>
                </a:cubicBezTo>
                <a:close/>
                <a:moveTo>
                  <a:pt x="1026919" y="761152"/>
                </a:moveTo>
                <a:cubicBezTo>
                  <a:pt x="1056637" y="761152"/>
                  <a:pt x="1079668" y="771368"/>
                  <a:pt x="1096013" y="791799"/>
                </a:cubicBezTo>
                <a:cubicBezTo>
                  <a:pt x="1112358" y="812230"/>
                  <a:pt x="1120531" y="836562"/>
                  <a:pt x="1120531" y="864794"/>
                </a:cubicBezTo>
                <a:cubicBezTo>
                  <a:pt x="1120531" y="881139"/>
                  <a:pt x="1118487" y="896741"/>
                  <a:pt x="1114401" y="911599"/>
                </a:cubicBezTo>
                <a:cubicBezTo>
                  <a:pt x="1110315" y="926458"/>
                  <a:pt x="1104186" y="943175"/>
                  <a:pt x="1096013" y="961749"/>
                </a:cubicBezTo>
                <a:cubicBezTo>
                  <a:pt x="1083383" y="992953"/>
                  <a:pt x="1077068" y="1016355"/>
                  <a:pt x="1077068" y="1031957"/>
                </a:cubicBezTo>
                <a:cubicBezTo>
                  <a:pt x="1077068" y="1043102"/>
                  <a:pt x="1079668" y="1051274"/>
                  <a:pt x="1084869" y="1056475"/>
                </a:cubicBezTo>
                <a:cubicBezTo>
                  <a:pt x="1090070" y="1061675"/>
                  <a:pt x="1096385" y="1064276"/>
                  <a:pt x="1103814" y="1064276"/>
                </a:cubicBezTo>
                <a:cubicBezTo>
                  <a:pt x="1128332" y="1064276"/>
                  <a:pt x="1154892" y="1047374"/>
                  <a:pt x="1183496" y="1013569"/>
                </a:cubicBezTo>
                <a:cubicBezTo>
                  <a:pt x="1212099" y="979765"/>
                  <a:pt x="1237917" y="939832"/>
                  <a:pt x="1260948" y="893769"/>
                </a:cubicBezTo>
                <a:lnTo>
                  <a:pt x="1279893" y="909371"/>
                </a:lnTo>
                <a:cubicBezTo>
                  <a:pt x="1253147" y="971035"/>
                  <a:pt x="1223615" y="1019699"/>
                  <a:pt x="1191297" y="1055360"/>
                </a:cubicBezTo>
                <a:cubicBezTo>
                  <a:pt x="1158978" y="1091022"/>
                  <a:pt x="1122017" y="1108853"/>
                  <a:pt x="1080411" y="1108853"/>
                </a:cubicBezTo>
                <a:cubicBezTo>
                  <a:pt x="1052179" y="1108853"/>
                  <a:pt x="1030262" y="1101795"/>
                  <a:pt x="1014660" y="1087679"/>
                </a:cubicBezTo>
                <a:cubicBezTo>
                  <a:pt x="999058" y="1073563"/>
                  <a:pt x="991257" y="1054989"/>
                  <a:pt x="991257" y="1031957"/>
                </a:cubicBezTo>
                <a:cubicBezTo>
                  <a:pt x="991257" y="1022299"/>
                  <a:pt x="992929" y="1011155"/>
                  <a:pt x="996272" y="998525"/>
                </a:cubicBezTo>
                <a:cubicBezTo>
                  <a:pt x="999615" y="985894"/>
                  <a:pt x="1003144" y="973264"/>
                  <a:pt x="1006859" y="960634"/>
                </a:cubicBezTo>
                <a:cubicBezTo>
                  <a:pt x="1017261" y="926458"/>
                  <a:pt x="1022461" y="901198"/>
                  <a:pt x="1022461" y="884853"/>
                </a:cubicBezTo>
                <a:cubicBezTo>
                  <a:pt x="1022461" y="869994"/>
                  <a:pt x="1018746" y="859036"/>
                  <a:pt x="1011317" y="851978"/>
                </a:cubicBezTo>
                <a:cubicBezTo>
                  <a:pt x="1003887" y="844920"/>
                  <a:pt x="994601" y="841391"/>
                  <a:pt x="983456" y="841391"/>
                </a:cubicBezTo>
                <a:cubicBezTo>
                  <a:pt x="944080" y="841391"/>
                  <a:pt x="904332" y="866094"/>
                  <a:pt x="864213" y="915500"/>
                </a:cubicBezTo>
                <a:cubicBezTo>
                  <a:pt x="824093" y="964906"/>
                  <a:pt x="781002" y="1027500"/>
                  <a:pt x="734940" y="1103281"/>
                </a:cubicBezTo>
                <a:cubicBezTo>
                  <a:pt x="702993" y="1103281"/>
                  <a:pt x="678847" y="1092508"/>
                  <a:pt x="662502" y="1070962"/>
                </a:cubicBezTo>
                <a:lnTo>
                  <a:pt x="672532" y="1043102"/>
                </a:lnTo>
                <a:cubicBezTo>
                  <a:pt x="716366" y="936860"/>
                  <a:pt x="738283" y="858107"/>
                  <a:pt x="738283" y="806844"/>
                </a:cubicBezTo>
                <a:cubicBezTo>
                  <a:pt x="744226" y="800157"/>
                  <a:pt x="752770" y="794028"/>
                  <a:pt x="763915" y="788456"/>
                </a:cubicBezTo>
                <a:cubicBezTo>
                  <a:pt x="775059" y="782883"/>
                  <a:pt x="785832" y="780097"/>
                  <a:pt x="796233" y="780097"/>
                </a:cubicBezTo>
                <a:cubicBezTo>
                  <a:pt x="808863" y="780097"/>
                  <a:pt x="818521" y="783069"/>
                  <a:pt x="825208" y="789013"/>
                </a:cubicBezTo>
                <a:cubicBezTo>
                  <a:pt x="831895" y="794956"/>
                  <a:pt x="835238" y="803129"/>
                  <a:pt x="835238" y="813530"/>
                </a:cubicBezTo>
                <a:cubicBezTo>
                  <a:pt x="835238" y="833590"/>
                  <a:pt x="828923" y="866651"/>
                  <a:pt x="816293" y="912714"/>
                </a:cubicBezTo>
                <a:cubicBezTo>
                  <a:pt x="849725" y="868137"/>
                  <a:pt x="884458" y="831732"/>
                  <a:pt x="920491" y="803500"/>
                </a:cubicBezTo>
                <a:cubicBezTo>
                  <a:pt x="956524" y="775268"/>
                  <a:pt x="992000" y="761152"/>
                  <a:pt x="1026919" y="761152"/>
                </a:cubicBezTo>
                <a:close/>
                <a:moveTo>
                  <a:pt x="4012911" y="745550"/>
                </a:moveTo>
                <a:cubicBezTo>
                  <a:pt x="3980221" y="745550"/>
                  <a:pt x="3946045" y="763010"/>
                  <a:pt x="3910384" y="797928"/>
                </a:cubicBezTo>
                <a:cubicBezTo>
                  <a:pt x="3874723" y="832847"/>
                  <a:pt x="3844819" y="874452"/>
                  <a:pt x="3820673" y="922744"/>
                </a:cubicBezTo>
                <a:cubicBezTo>
                  <a:pt x="3796527" y="971035"/>
                  <a:pt x="3784454" y="1012269"/>
                  <a:pt x="3784454" y="1046445"/>
                </a:cubicBezTo>
                <a:cubicBezTo>
                  <a:pt x="3784454" y="1059075"/>
                  <a:pt x="3786497" y="1068176"/>
                  <a:pt x="3790583" y="1073748"/>
                </a:cubicBezTo>
                <a:cubicBezTo>
                  <a:pt x="3794669" y="1079320"/>
                  <a:pt x="3801170" y="1082106"/>
                  <a:pt x="3810086" y="1082106"/>
                </a:cubicBezTo>
                <a:cubicBezTo>
                  <a:pt x="3836089" y="1082106"/>
                  <a:pt x="3866364" y="1063347"/>
                  <a:pt x="3900911" y="1025828"/>
                </a:cubicBezTo>
                <a:cubicBezTo>
                  <a:pt x="3935459" y="988309"/>
                  <a:pt x="3974649" y="939460"/>
                  <a:pt x="4018483" y="879281"/>
                </a:cubicBezTo>
                <a:lnTo>
                  <a:pt x="4040772" y="849192"/>
                </a:lnTo>
                <a:cubicBezTo>
                  <a:pt x="4043001" y="845477"/>
                  <a:pt x="4045973" y="843620"/>
                  <a:pt x="4049687" y="843620"/>
                </a:cubicBezTo>
                <a:lnTo>
                  <a:pt x="4054145" y="844734"/>
                </a:lnTo>
                <a:cubicBezTo>
                  <a:pt x="4057860" y="832847"/>
                  <a:pt x="4059717" y="819102"/>
                  <a:pt x="4059717" y="803500"/>
                </a:cubicBezTo>
                <a:cubicBezTo>
                  <a:pt x="4059717" y="764867"/>
                  <a:pt x="4044115" y="745550"/>
                  <a:pt x="4012911" y="745550"/>
                </a:cubicBezTo>
                <a:close/>
                <a:moveTo>
                  <a:pt x="4502639" y="735520"/>
                </a:moveTo>
                <a:cubicBezTo>
                  <a:pt x="4492981" y="735520"/>
                  <a:pt x="4482951" y="740350"/>
                  <a:pt x="4472549" y="750008"/>
                </a:cubicBezTo>
                <a:cubicBezTo>
                  <a:pt x="4462149" y="759666"/>
                  <a:pt x="4453604" y="772482"/>
                  <a:pt x="4446917" y="788456"/>
                </a:cubicBezTo>
                <a:cubicBezTo>
                  <a:pt x="4440231" y="804429"/>
                  <a:pt x="4436888" y="822074"/>
                  <a:pt x="4436888" y="841391"/>
                </a:cubicBezTo>
                <a:cubicBezTo>
                  <a:pt x="4436888" y="858479"/>
                  <a:pt x="4439860" y="877981"/>
                  <a:pt x="4445803" y="899898"/>
                </a:cubicBezTo>
                <a:cubicBezTo>
                  <a:pt x="4451747" y="921815"/>
                  <a:pt x="4459548" y="938717"/>
                  <a:pt x="4469206" y="950604"/>
                </a:cubicBezTo>
                <a:cubicBezTo>
                  <a:pt x="4487780" y="923115"/>
                  <a:pt x="4503196" y="894512"/>
                  <a:pt x="4515455" y="864794"/>
                </a:cubicBezTo>
                <a:cubicBezTo>
                  <a:pt x="4527713" y="835076"/>
                  <a:pt x="4533843" y="808329"/>
                  <a:pt x="4533843" y="784555"/>
                </a:cubicBezTo>
                <a:cubicBezTo>
                  <a:pt x="4533843" y="751865"/>
                  <a:pt x="4523441" y="735520"/>
                  <a:pt x="4502639" y="735520"/>
                </a:cubicBezTo>
                <a:close/>
                <a:moveTo>
                  <a:pt x="2569064" y="735520"/>
                </a:moveTo>
                <a:cubicBezTo>
                  <a:pt x="2559406" y="735520"/>
                  <a:pt x="2549376" y="740350"/>
                  <a:pt x="2538975" y="750008"/>
                </a:cubicBezTo>
                <a:cubicBezTo>
                  <a:pt x="2528573" y="759666"/>
                  <a:pt x="2520029" y="772482"/>
                  <a:pt x="2513343" y="788456"/>
                </a:cubicBezTo>
                <a:cubicBezTo>
                  <a:pt x="2506656" y="804429"/>
                  <a:pt x="2503313" y="822074"/>
                  <a:pt x="2503313" y="841391"/>
                </a:cubicBezTo>
                <a:cubicBezTo>
                  <a:pt x="2503313" y="858479"/>
                  <a:pt x="2506285" y="877981"/>
                  <a:pt x="2512229" y="899898"/>
                </a:cubicBezTo>
                <a:cubicBezTo>
                  <a:pt x="2518172" y="921815"/>
                  <a:pt x="2525973" y="938717"/>
                  <a:pt x="2535631" y="950604"/>
                </a:cubicBezTo>
                <a:cubicBezTo>
                  <a:pt x="2554205" y="923115"/>
                  <a:pt x="2569621" y="894512"/>
                  <a:pt x="2581880" y="864794"/>
                </a:cubicBezTo>
                <a:cubicBezTo>
                  <a:pt x="2594139" y="835076"/>
                  <a:pt x="2600268" y="808329"/>
                  <a:pt x="2600268" y="784555"/>
                </a:cubicBezTo>
                <a:cubicBezTo>
                  <a:pt x="2600268" y="751865"/>
                  <a:pt x="2589867" y="735520"/>
                  <a:pt x="2569064" y="735520"/>
                </a:cubicBezTo>
                <a:close/>
                <a:moveTo>
                  <a:pt x="4493723" y="694287"/>
                </a:moveTo>
                <a:cubicBezTo>
                  <a:pt x="4523441" y="694287"/>
                  <a:pt x="4545359" y="702645"/>
                  <a:pt x="4559475" y="719361"/>
                </a:cubicBezTo>
                <a:cubicBezTo>
                  <a:pt x="4573591" y="736078"/>
                  <a:pt x="4580649" y="757809"/>
                  <a:pt x="4580649" y="784555"/>
                </a:cubicBezTo>
                <a:cubicBezTo>
                  <a:pt x="4580649" y="810558"/>
                  <a:pt x="4573777" y="840276"/>
                  <a:pt x="4560032" y="873709"/>
                </a:cubicBezTo>
                <a:cubicBezTo>
                  <a:pt x="4546287" y="907142"/>
                  <a:pt x="4528642" y="940575"/>
                  <a:pt x="4507097" y="974007"/>
                </a:cubicBezTo>
                <a:cubicBezTo>
                  <a:pt x="4516012" y="978465"/>
                  <a:pt x="4526413" y="980694"/>
                  <a:pt x="4538301" y="980694"/>
                </a:cubicBezTo>
                <a:cubicBezTo>
                  <a:pt x="4559103" y="980694"/>
                  <a:pt x="4581391" y="973822"/>
                  <a:pt x="4605166" y="960077"/>
                </a:cubicBezTo>
                <a:cubicBezTo>
                  <a:pt x="4628941" y="946332"/>
                  <a:pt x="4647143" y="925344"/>
                  <a:pt x="4659773" y="897112"/>
                </a:cubicBezTo>
                <a:lnTo>
                  <a:pt x="4679833" y="911599"/>
                </a:lnTo>
                <a:cubicBezTo>
                  <a:pt x="4664231" y="947261"/>
                  <a:pt x="4643242" y="974379"/>
                  <a:pt x="4616867" y="992953"/>
                </a:cubicBezTo>
                <a:cubicBezTo>
                  <a:pt x="4590493" y="1011526"/>
                  <a:pt x="4563189" y="1020813"/>
                  <a:pt x="4534957" y="1020813"/>
                </a:cubicBezTo>
                <a:cubicBezTo>
                  <a:pt x="4517869" y="1020813"/>
                  <a:pt x="4499296" y="1017470"/>
                  <a:pt x="4479236" y="1010783"/>
                </a:cubicBezTo>
                <a:cubicBezTo>
                  <a:pt x="4451747" y="1043473"/>
                  <a:pt x="4421657" y="1070219"/>
                  <a:pt x="4388967" y="1091022"/>
                </a:cubicBezTo>
                <a:cubicBezTo>
                  <a:pt x="4356278" y="1111824"/>
                  <a:pt x="4324331" y="1122226"/>
                  <a:pt x="4293127" y="1122226"/>
                </a:cubicBezTo>
                <a:cubicBezTo>
                  <a:pt x="4262666" y="1122226"/>
                  <a:pt x="4240563" y="1112196"/>
                  <a:pt x="4226819" y="1092136"/>
                </a:cubicBezTo>
                <a:cubicBezTo>
                  <a:pt x="4213075" y="1072077"/>
                  <a:pt x="4206201" y="1047188"/>
                  <a:pt x="4206201" y="1017470"/>
                </a:cubicBezTo>
                <a:lnTo>
                  <a:pt x="4206223" y="1017261"/>
                </a:lnTo>
                <a:lnTo>
                  <a:pt x="4193866" y="1033316"/>
                </a:lnTo>
                <a:cubicBezTo>
                  <a:pt x="4184486" y="1044204"/>
                  <a:pt x="4174689" y="1054339"/>
                  <a:pt x="4164473" y="1063718"/>
                </a:cubicBezTo>
                <a:cubicBezTo>
                  <a:pt x="4123611" y="1101237"/>
                  <a:pt x="4082377" y="1119997"/>
                  <a:pt x="4040772" y="1119997"/>
                </a:cubicBezTo>
                <a:cubicBezTo>
                  <a:pt x="4011054" y="1119997"/>
                  <a:pt x="3988208" y="1110153"/>
                  <a:pt x="3972235" y="1090465"/>
                </a:cubicBezTo>
                <a:cubicBezTo>
                  <a:pt x="3956261" y="1070777"/>
                  <a:pt x="3948275" y="1048302"/>
                  <a:pt x="3948275" y="1023042"/>
                </a:cubicBezTo>
                <a:cubicBezTo>
                  <a:pt x="3914841" y="1063161"/>
                  <a:pt x="3886238" y="1092508"/>
                  <a:pt x="3862464" y="1111082"/>
                </a:cubicBezTo>
                <a:cubicBezTo>
                  <a:pt x="3838689" y="1129655"/>
                  <a:pt x="3813429" y="1138942"/>
                  <a:pt x="3786683" y="1138942"/>
                </a:cubicBezTo>
                <a:cubicBezTo>
                  <a:pt x="3760680" y="1138942"/>
                  <a:pt x="3738949" y="1130398"/>
                  <a:pt x="3721489" y="1113310"/>
                </a:cubicBezTo>
                <a:cubicBezTo>
                  <a:pt x="3704029" y="1096222"/>
                  <a:pt x="3695300" y="1072077"/>
                  <a:pt x="3695300" y="1040873"/>
                </a:cubicBezTo>
                <a:lnTo>
                  <a:pt x="3695864" y="1034528"/>
                </a:lnTo>
                <a:lnTo>
                  <a:pt x="3695244" y="1035370"/>
                </a:lnTo>
                <a:cubicBezTo>
                  <a:pt x="3686096" y="1046282"/>
                  <a:pt x="3676507" y="1056289"/>
                  <a:pt x="3666477" y="1065390"/>
                </a:cubicBezTo>
                <a:cubicBezTo>
                  <a:pt x="3626358" y="1101795"/>
                  <a:pt x="3583267" y="1119997"/>
                  <a:pt x="3537204" y="1119997"/>
                </a:cubicBezTo>
                <a:cubicBezTo>
                  <a:pt x="3506000" y="1119997"/>
                  <a:pt x="3481854" y="1110710"/>
                  <a:pt x="3464767" y="1092136"/>
                </a:cubicBezTo>
                <a:cubicBezTo>
                  <a:pt x="3447679" y="1073563"/>
                  <a:pt x="3439135" y="1049788"/>
                  <a:pt x="3439135" y="1020813"/>
                </a:cubicBezTo>
                <a:lnTo>
                  <a:pt x="3439799" y="1010521"/>
                </a:lnTo>
                <a:lnTo>
                  <a:pt x="3409926" y="1044216"/>
                </a:lnTo>
                <a:cubicBezTo>
                  <a:pt x="3367950" y="1082106"/>
                  <a:pt x="3325044" y="1111082"/>
                  <a:pt x="3281210" y="1131141"/>
                </a:cubicBezTo>
                <a:cubicBezTo>
                  <a:pt x="3247035" y="1213609"/>
                  <a:pt x="3211559" y="1278802"/>
                  <a:pt x="3174783" y="1326723"/>
                </a:cubicBezTo>
                <a:cubicBezTo>
                  <a:pt x="3138007" y="1374643"/>
                  <a:pt x="3098444" y="1398603"/>
                  <a:pt x="3056096" y="1398603"/>
                </a:cubicBezTo>
                <a:cubicBezTo>
                  <a:pt x="3035294" y="1398603"/>
                  <a:pt x="3017463" y="1392474"/>
                  <a:pt x="3002604" y="1380215"/>
                </a:cubicBezTo>
                <a:cubicBezTo>
                  <a:pt x="2987745" y="1367956"/>
                  <a:pt x="2980315" y="1350311"/>
                  <a:pt x="2980315" y="1327280"/>
                </a:cubicBezTo>
                <a:cubicBezTo>
                  <a:pt x="2980315" y="1298305"/>
                  <a:pt x="2991274" y="1271930"/>
                  <a:pt x="3013191" y="1248156"/>
                </a:cubicBezTo>
                <a:cubicBezTo>
                  <a:pt x="3035108" y="1224381"/>
                  <a:pt x="3060554" y="1204136"/>
                  <a:pt x="3089529" y="1187420"/>
                </a:cubicBezTo>
                <a:cubicBezTo>
                  <a:pt x="3118504" y="1170703"/>
                  <a:pt x="3156766" y="1151201"/>
                  <a:pt x="3204315" y="1128912"/>
                </a:cubicBezTo>
                <a:cubicBezTo>
                  <a:pt x="3222889" y="1082106"/>
                  <a:pt x="3237747" y="1035672"/>
                  <a:pt x="3248892" y="989609"/>
                </a:cubicBezTo>
                <a:cubicBezTo>
                  <a:pt x="3188713" y="1065390"/>
                  <a:pt x="3132249" y="1103281"/>
                  <a:pt x="3079499" y="1103281"/>
                </a:cubicBezTo>
                <a:cubicBezTo>
                  <a:pt x="3049781" y="1103281"/>
                  <a:pt x="3026193" y="1092879"/>
                  <a:pt x="3008733" y="1072077"/>
                </a:cubicBezTo>
                <a:cubicBezTo>
                  <a:pt x="2991274" y="1051274"/>
                  <a:pt x="2982544" y="1023785"/>
                  <a:pt x="2982544" y="989609"/>
                </a:cubicBezTo>
                <a:cubicBezTo>
                  <a:pt x="2982544" y="939832"/>
                  <a:pt x="2998889" y="892654"/>
                  <a:pt x="3031579" y="848077"/>
                </a:cubicBezTo>
                <a:cubicBezTo>
                  <a:pt x="3064269" y="803500"/>
                  <a:pt x="3104760" y="767653"/>
                  <a:pt x="3153051" y="740535"/>
                </a:cubicBezTo>
                <a:cubicBezTo>
                  <a:pt x="3201343" y="713418"/>
                  <a:pt x="3247406" y="699859"/>
                  <a:pt x="3291240" y="699859"/>
                </a:cubicBezTo>
                <a:cubicBezTo>
                  <a:pt x="3314271" y="699859"/>
                  <a:pt x="3331917" y="703945"/>
                  <a:pt x="3344175" y="712117"/>
                </a:cubicBezTo>
                <a:cubicBezTo>
                  <a:pt x="3356434" y="720290"/>
                  <a:pt x="3362563" y="730320"/>
                  <a:pt x="3362563" y="742207"/>
                </a:cubicBezTo>
                <a:cubicBezTo>
                  <a:pt x="3362563" y="749636"/>
                  <a:pt x="3360334" y="756323"/>
                  <a:pt x="3355877" y="762267"/>
                </a:cubicBezTo>
                <a:cubicBezTo>
                  <a:pt x="3351419" y="768210"/>
                  <a:pt x="3347704" y="771553"/>
                  <a:pt x="3344732" y="772296"/>
                </a:cubicBezTo>
                <a:cubicBezTo>
                  <a:pt x="3337303" y="764867"/>
                  <a:pt x="3329873" y="759666"/>
                  <a:pt x="3322444" y="756694"/>
                </a:cubicBezTo>
                <a:cubicBezTo>
                  <a:pt x="3315015" y="753723"/>
                  <a:pt x="3305727" y="752237"/>
                  <a:pt x="3294583" y="752237"/>
                </a:cubicBezTo>
                <a:cubicBezTo>
                  <a:pt x="3258179" y="752237"/>
                  <a:pt x="3222889" y="765796"/>
                  <a:pt x="3188713" y="792913"/>
                </a:cubicBezTo>
                <a:cubicBezTo>
                  <a:pt x="3154537" y="820031"/>
                  <a:pt x="3126862" y="852721"/>
                  <a:pt x="3105688" y="890983"/>
                </a:cubicBezTo>
                <a:cubicBezTo>
                  <a:pt x="3084514" y="929245"/>
                  <a:pt x="3073927" y="963606"/>
                  <a:pt x="3073927" y="994067"/>
                </a:cubicBezTo>
                <a:cubicBezTo>
                  <a:pt x="3073927" y="1008926"/>
                  <a:pt x="3077085" y="1020256"/>
                  <a:pt x="3083400" y="1028057"/>
                </a:cubicBezTo>
                <a:cubicBezTo>
                  <a:pt x="3089715" y="1035858"/>
                  <a:pt x="3098073" y="1039758"/>
                  <a:pt x="3108474" y="1039758"/>
                </a:cubicBezTo>
                <a:cubicBezTo>
                  <a:pt x="3128534" y="1039758"/>
                  <a:pt x="3153237" y="1026757"/>
                  <a:pt x="3182583" y="1000753"/>
                </a:cubicBezTo>
                <a:cubicBezTo>
                  <a:pt x="3211930" y="974750"/>
                  <a:pt x="3241091" y="941318"/>
                  <a:pt x="3270066" y="900455"/>
                </a:cubicBezTo>
                <a:cubicBezTo>
                  <a:pt x="3278238" y="858850"/>
                  <a:pt x="3287897" y="828946"/>
                  <a:pt x="3299041" y="810744"/>
                </a:cubicBezTo>
                <a:cubicBezTo>
                  <a:pt x="3310185" y="792542"/>
                  <a:pt x="3326159" y="783441"/>
                  <a:pt x="3346961" y="783441"/>
                </a:cubicBezTo>
                <a:cubicBezTo>
                  <a:pt x="3356619" y="783441"/>
                  <a:pt x="3367393" y="784926"/>
                  <a:pt x="3379279" y="787898"/>
                </a:cubicBezTo>
                <a:cubicBezTo>
                  <a:pt x="3379279" y="807215"/>
                  <a:pt x="3371107" y="845848"/>
                  <a:pt x="3354762" y="903799"/>
                </a:cubicBezTo>
                <a:cubicBezTo>
                  <a:pt x="3338417" y="961749"/>
                  <a:pt x="3318729" y="1021928"/>
                  <a:pt x="3295698" y="1084335"/>
                </a:cubicBezTo>
                <a:cubicBezTo>
                  <a:pt x="3332845" y="1068733"/>
                  <a:pt x="3368693" y="1044402"/>
                  <a:pt x="3403240" y="1011340"/>
                </a:cubicBezTo>
                <a:cubicBezTo>
                  <a:pt x="3420513" y="994810"/>
                  <a:pt x="3435326" y="977026"/>
                  <a:pt x="3447677" y="957987"/>
                </a:cubicBezTo>
                <a:lnTo>
                  <a:pt x="3448087" y="957263"/>
                </a:lnTo>
                <a:lnTo>
                  <a:pt x="3453239" y="936082"/>
                </a:lnTo>
                <a:cubicBezTo>
                  <a:pt x="3456373" y="924682"/>
                  <a:pt x="3460030" y="912621"/>
                  <a:pt x="3464209" y="899898"/>
                </a:cubicBezTo>
                <a:cubicBezTo>
                  <a:pt x="3480926" y="849006"/>
                  <a:pt x="3502100" y="804243"/>
                  <a:pt x="3527731" y="765610"/>
                </a:cubicBezTo>
                <a:cubicBezTo>
                  <a:pt x="3553363" y="726976"/>
                  <a:pt x="3579181" y="707660"/>
                  <a:pt x="3605184" y="707660"/>
                </a:cubicBezTo>
                <a:cubicBezTo>
                  <a:pt x="3614843" y="707660"/>
                  <a:pt x="3622829" y="710446"/>
                  <a:pt x="3629144" y="716018"/>
                </a:cubicBezTo>
                <a:cubicBezTo>
                  <a:pt x="3635459" y="721590"/>
                  <a:pt x="3638617" y="729577"/>
                  <a:pt x="3638617" y="739978"/>
                </a:cubicBezTo>
                <a:cubicBezTo>
                  <a:pt x="3638617" y="746665"/>
                  <a:pt x="3635645" y="755766"/>
                  <a:pt x="3629701" y="767281"/>
                </a:cubicBezTo>
                <a:cubicBezTo>
                  <a:pt x="3623758" y="778797"/>
                  <a:pt x="3614099" y="795328"/>
                  <a:pt x="3600726" y="816873"/>
                </a:cubicBezTo>
                <a:cubicBezTo>
                  <a:pt x="3576952" y="856250"/>
                  <a:pt x="3558192" y="890983"/>
                  <a:pt x="3544448" y="921072"/>
                </a:cubicBezTo>
                <a:cubicBezTo>
                  <a:pt x="3530703" y="951162"/>
                  <a:pt x="3523831" y="979579"/>
                  <a:pt x="3523831" y="1006326"/>
                </a:cubicBezTo>
                <a:cubicBezTo>
                  <a:pt x="3523831" y="1029357"/>
                  <a:pt x="3527917" y="1044959"/>
                  <a:pt x="3536090" y="1053131"/>
                </a:cubicBezTo>
                <a:cubicBezTo>
                  <a:pt x="3544262" y="1061304"/>
                  <a:pt x="3556892" y="1065390"/>
                  <a:pt x="3573980" y="1065390"/>
                </a:cubicBezTo>
                <a:cubicBezTo>
                  <a:pt x="3618000" y="1065390"/>
                  <a:pt x="3661811" y="1033420"/>
                  <a:pt x="3705413" y="969480"/>
                </a:cubicBezTo>
                <a:lnTo>
                  <a:pt x="3713212" y="957080"/>
                </a:lnTo>
                <a:lnTo>
                  <a:pt x="3721942" y="935142"/>
                </a:lnTo>
                <a:cubicBezTo>
                  <a:pt x="3727862" y="922419"/>
                  <a:pt x="3734769" y="909371"/>
                  <a:pt x="3742663" y="895998"/>
                </a:cubicBezTo>
                <a:cubicBezTo>
                  <a:pt x="3774238" y="842505"/>
                  <a:pt x="3814543" y="797185"/>
                  <a:pt x="3863578" y="760038"/>
                </a:cubicBezTo>
                <a:cubicBezTo>
                  <a:pt x="3912613" y="722890"/>
                  <a:pt x="3961647" y="704316"/>
                  <a:pt x="4010682" y="704316"/>
                </a:cubicBezTo>
                <a:cubicBezTo>
                  <a:pt x="4043372" y="704316"/>
                  <a:pt x="4070675" y="712675"/>
                  <a:pt x="4092593" y="729391"/>
                </a:cubicBezTo>
                <a:cubicBezTo>
                  <a:pt x="4114509" y="746107"/>
                  <a:pt x="4125468" y="767467"/>
                  <a:pt x="4125468" y="793470"/>
                </a:cubicBezTo>
                <a:cubicBezTo>
                  <a:pt x="4125468" y="827646"/>
                  <a:pt x="4104294" y="845477"/>
                  <a:pt x="4061946" y="846963"/>
                </a:cubicBezTo>
                <a:cubicBezTo>
                  <a:pt x="4088692" y="855135"/>
                  <a:pt x="4102065" y="866280"/>
                  <a:pt x="4102065" y="880396"/>
                </a:cubicBezTo>
                <a:cubicBezTo>
                  <a:pt x="4102065" y="885596"/>
                  <a:pt x="4099465" y="893397"/>
                  <a:pt x="4094264" y="903799"/>
                </a:cubicBezTo>
                <a:cubicBezTo>
                  <a:pt x="4089063" y="914200"/>
                  <a:pt x="4083120" y="924973"/>
                  <a:pt x="4076433" y="936117"/>
                </a:cubicBezTo>
                <a:cubicBezTo>
                  <a:pt x="4064546" y="955434"/>
                  <a:pt x="4055259" y="972336"/>
                  <a:pt x="4048573" y="986823"/>
                </a:cubicBezTo>
                <a:cubicBezTo>
                  <a:pt x="4041886" y="1001311"/>
                  <a:pt x="4038543" y="1014870"/>
                  <a:pt x="4038543" y="1027500"/>
                </a:cubicBezTo>
                <a:cubicBezTo>
                  <a:pt x="4038543" y="1038644"/>
                  <a:pt x="4041329" y="1048117"/>
                  <a:pt x="4046901" y="1055917"/>
                </a:cubicBezTo>
                <a:cubicBezTo>
                  <a:pt x="4052473" y="1063718"/>
                  <a:pt x="4060831" y="1067619"/>
                  <a:pt x="4071976" y="1067619"/>
                </a:cubicBezTo>
                <a:cubicBezTo>
                  <a:pt x="4092779" y="1067619"/>
                  <a:pt x="4119339" y="1053131"/>
                  <a:pt x="4151657" y="1024156"/>
                </a:cubicBezTo>
                <a:cubicBezTo>
                  <a:pt x="4167817" y="1009669"/>
                  <a:pt x="4183743" y="991560"/>
                  <a:pt x="4199438" y="969828"/>
                </a:cubicBezTo>
                <a:lnTo>
                  <a:pt x="4220533" y="937951"/>
                </a:lnTo>
                <a:lnTo>
                  <a:pt x="4225705" y="920515"/>
                </a:lnTo>
                <a:cubicBezTo>
                  <a:pt x="4238706" y="887082"/>
                  <a:pt x="4255609" y="859222"/>
                  <a:pt x="4276411" y="836933"/>
                </a:cubicBezTo>
                <a:cubicBezTo>
                  <a:pt x="4297213" y="814645"/>
                  <a:pt x="4318387" y="803500"/>
                  <a:pt x="4339933" y="803500"/>
                </a:cubicBezTo>
                <a:cubicBezTo>
                  <a:pt x="4348849" y="803500"/>
                  <a:pt x="4360364" y="806472"/>
                  <a:pt x="4374480" y="812416"/>
                </a:cubicBezTo>
                <a:cubicBezTo>
                  <a:pt x="4378937" y="778240"/>
                  <a:pt x="4391011" y="750008"/>
                  <a:pt x="4410699" y="727719"/>
                </a:cubicBezTo>
                <a:cubicBezTo>
                  <a:pt x="4430387" y="705431"/>
                  <a:pt x="4458062" y="694287"/>
                  <a:pt x="4493723" y="694287"/>
                </a:cubicBezTo>
                <a:close/>
                <a:moveTo>
                  <a:pt x="2560149" y="694287"/>
                </a:moveTo>
                <a:cubicBezTo>
                  <a:pt x="2589867" y="694287"/>
                  <a:pt x="2611784" y="702645"/>
                  <a:pt x="2625900" y="719361"/>
                </a:cubicBezTo>
                <a:cubicBezTo>
                  <a:pt x="2640016" y="736078"/>
                  <a:pt x="2647074" y="757809"/>
                  <a:pt x="2647074" y="784555"/>
                </a:cubicBezTo>
                <a:cubicBezTo>
                  <a:pt x="2647074" y="810558"/>
                  <a:pt x="2640202" y="840276"/>
                  <a:pt x="2626457" y="873709"/>
                </a:cubicBezTo>
                <a:cubicBezTo>
                  <a:pt x="2612713" y="907142"/>
                  <a:pt x="2595067" y="940575"/>
                  <a:pt x="2573522" y="974007"/>
                </a:cubicBezTo>
                <a:cubicBezTo>
                  <a:pt x="2582437" y="978465"/>
                  <a:pt x="2592839" y="980694"/>
                  <a:pt x="2604726" y="980694"/>
                </a:cubicBezTo>
                <a:cubicBezTo>
                  <a:pt x="2625528" y="980694"/>
                  <a:pt x="2647817" y="973822"/>
                  <a:pt x="2671591" y="960077"/>
                </a:cubicBezTo>
                <a:cubicBezTo>
                  <a:pt x="2695365" y="946332"/>
                  <a:pt x="2713568" y="925344"/>
                  <a:pt x="2726198" y="897112"/>
                </a:cubicBezTo>
                <a:lnTo>
                  <a:pt x="2746257" y="911599"/>
                </a:lnTo>
                <a:cubicBezTo>
                  <a:pt x="2730655" y="947261"/>
                  <a:pt x="2709667" y="974379"/>
                  <a:pt x="2683293" y="992953"/>
                </a:cubicBezTo>
                <a:cubicBezTo>
                  <a:pt x="2656918" y="1011526"/>
                  <a:pt x="2629615" y="1020813"/>
                  <a:pt x="2601382" y="1020813"/>
                </a:cubicBezTo>
                <a:cubicBezTo>
                  <a:pt x="2584295" y="1020813"/>
                  <a:pt x="2565721" y="1017470"/>
                  <a:pt x="2545661" y="1010783"/>
                </a:cubicBezTo>
                <a:cubicBezTo>
                  <a:pt x="2518172" y="1043473"/>
                  <a:pt x="2488083" y="1070219"/>
                  <a:pt x="2455393" y="1091022"/>
                </a:cubicBezTo>
                <a:cubicBezTo>
                  <a:pt x="2422703" y="1111824"/>
                  <a:pt x="2390756" y="1122226"/>
                  <a:pt x="2359552" y="1122226"/>
                </a:cubicBezTo>
                <a:cubicBezTo>
                  <a:pt x="2329091" y="1122226"/>
                  <a:pt x="2306989" y="1112196"/>
                  <a:pt x="2293244" y="1092136"/>
                </a:cubicBezTo>
                <a:cubicBezTo>
                  <a:pt x="2279499" y="1072077"/>
                  <a:pt x="2272627" y="1047188"/>
                  <a:pt x="2272627" y="1017470"/>
                </a:cubicBezTo>
                <a:cubicBezTo>
                  <a:pt x="2272627" y="986266"/>
                  <a:pt x="2279128" y="953948"/>
                  <a:pt x="2292129" y="920515"/>
                </a:cubicBezTo>
                <a:cubicBezTo>
                  <a:pt x="2305131" y="887082"/>
                  <a:pt x="2322033" y="859222"/>
                  <a:pt x="2342836" y="836933"/>
                </a:cubicBezTo>
                <a:cubicBezTo>
                  <a:pt x="2363638" y="814645"/>
                  <a:pt x="2384812" y="803500"/>
                  <a:pt x="2406358" y="803500"/>
                </a:cubicBezTo>
                <a:cubicBezTo>
                  <a:pt x="2415273" y="803500"/>
                  <a:pt x="2426789" y="806472"/>
                  <a:pt x="2440905" y="812416"/>
                </a:cubicBezTo>
                <a:cubicBezTo>
                  <a:pt x="2445363" y="778240"/>
                  <a:pt x="2457436" y="750008"/>
                  <a:pt x="2477124" y="727719"/>
                </a:cubicBezTo>
                <a:cubicBezTo>
                  <a:pt x="2496812" y="705431"/>
                  <a:pt x="2524487" y="694287"/>
                  <a:pt x="2560149" y="694287"/>
                </a:cubicBezTo>
                <a:close/>
                <a:moveTo>
                  <a:pt x="3702139" y="509292"/>
                </a:moveTo>
                <a:cubicBezTo>
                  <a:pt x="3734086" y="509292"/>
                  <a:pt x="3750059" y="523037"/>
                  <a:pt x="3750059" y="550526"/>
                </a:cubicBezTo>
                <a:cubicBezTo>
                  <a:pt x="3750059" y="566128"/>
                  <a:pt x="3741515" y="581172"/>
                  <a:pt x="3724427" y="595660"/>
                </a:cubicBezTo>
                <a:cubicBezTo>
                  <a:pt x="3707340" y="610148"/>
                  <a:pt x="3688766" y="617391"/>
                  <a:pt x="3668706" y="617391"/>
                </a:cubicBezTo>
                <a:cubicBezTo>
                  <a:pt x="3653104" y="617391"/>
                  <a:pt x="3639917" y="613677"/>
                  <a:pt x="3629144" y="606247"/>
                </a:cubicBezTo>
                <a:cubicBezTo>
                  <a:pt x="3618371" y="598818"/>
                  <a:pt x="3612985" y="588045"/>
                  <a:pt x="3612985" y="573929"/>
                </a:cubicBezTo>
                <a:cubicBezTo>
                  <a:pt x="3612985" y="556841"/>
                  <a:pt x="3622457" y="541796"/>
                  <a:pt x="3641403" y="528795"/>
                </a:cubicBezTo>
                <a:cubicBezTo>
                  <a:pt x="3660348" y="515793"/>
                  <a:pt x="3680593" y="509292"/>
                  <a:pt x="3702139" y="509292"/>
                </a:cubicBezTo>
                <a:close/>
                <a:moveTo>
                  <a:pt x="4153329" y="464715"/>
                </a:moveTo>
                <a:cubicBezTo>
                  <a:pt x="4172645" y="464715"/>
                  <a:pt x="4183789" y="477717"/>
                  <a:pt x="4186761" y="503720"/>
                </a:cubicBezTo>
                <a:cubicBezTo>
                  <a:pt x="4186761" y="503720"/>
                  <a:pt x="4180818" y="509664"/>
                  <a:pt x="4168931" y="521551"/>
                </a:cubicBezTo>
                <a:cubicBezTo>
                  <a:pt x="4148128" y="540867"/>
                  <a:pt x="4128811" y="559627"/>
                  <a:pt x="4110981" y="577829"/>
                </a:cubicBezTo>
                <a:cubicBezTo>
                  <a:pt x="4093150" y="596032"/>
                  <a:pt x="4077919" y="613305"/>
                  <a:pt x="4065289" y="629650"/>
                </a:cubicBezTo>
                <a:cubicBezTo>
                  <a:pt x="4057117" y="625935"/>
                  <a:pt x="4050616" y="620177"/>
                  <a:pt x="4045787" y="612376"/>
                </a:cubicBezTo>
                <a:cubicBezTo>
                  <a:pt x="4040958" y="604575"/>
                  <a:pt x="4038543" y="598075"/>
                  <a:pt x="4038543" y="592874"/>
                </a:cubicBezTo>
                <a:cubicBezTo>
                  <a:pt x="4038543" y="583959"/>
                  <a:pt x="4045229" y="568914"/>
                  <a:pt x="4058603" y="547740"/>
                </a:cubicBezTo>
                <a:cubicBezTo>
                  <a:pt x="4071976" y="526566"/>
                  <a:pt x="4087577" y="507435"/>
                  <a:pt x="4105409" y="490347"/>
                </a:cubicBezTo>
                <a:cubicBezTo>
                  <a:pt x="4123239" y="473259"/>
                  <a:pt x="4139213" y="464715"/>
                  <a:pt x="4153329" y="464715"/>
                </a:cubicBezTo>
                <a:close/>
                <a:moveTo>
                  <a:pt x="2621442" y="461372"/>
                </a:moveTo>
                <a:cubicBezTo>
                  <a:pt x="2633329" y="461372"/>
                  <a:pt x="2647817" y="468058"/>
                  <a:pt x="2664905" y="481431"/>
                </a:cubicBezTo>
                <a:cubicBezTo>
                  <a:pt x="2681993" y="494805"/>
                  <a:pt x="2696851" y="510778"/>
                  <a:pt x="2709481" y="529352"/>
                </a:cubicBezTo>
                <a:cubicBezTo>
                  <a:pt x="2722112" y="547925"/>
                  <a:pt x="2728427" y="564642"/>
                  <a:pt x="2728427" y="579501"/>
                </a:cubicBezTo>
                <a:cubicBezTo>
                  <a:pt x="2728427" y="587673"/>
                  <a:pt x="2726198" y="595846"/>
                  <a:pt x="2721740" y="604018"/>
                </a:cubicBezTo>
                <a:cubicBezTo>
                  <a:pt x="2717283" y="612191"/>
                  <a:pt x="2710225" y="618506"/>
                  <a:pt x="2700566" y="622963"/>
                </a:cubicBezTo>
                <a:cubicBezTo>
                  <a:pt x="2690165" y="604390"/>
                  <a:pt x="2678835" y="588416"/>
                  <a:pt x="2666576" y="575043"/>
                </a:cubicBezTo>
                <a:cubicBezTo>
                  <a:pt x="2654317" y="561670"/>
                  <a:pt x="2638901" y="546811"/>
                  <a:pt x="2620327" y="530466"/>
                </a:cubicBezTo>
                <a:cubicBezTo>
                  <a:pt x="2586152" y="541610"/>
                  <a:pt x="2548261" y="560927"/>
                  <a:pt x="2506656" y="588416"/>
                </a:cubicBezTo>
                <a:cubicBezTo>
                  <a:pt x="2501456" y="585444"/>
                  <a:pt x="2497741" y="580801"/>
                  <a:pt x="2495512" y="574486"/>
                </a:cubicBezTo>
                <a:cubicBezTo>
                  <a:pt x="2493283" y="568171"/>
                  <a:pt x="2492169" y="562413"/>
                  <a:pt x="2492169" y="557212"/>
                </a:cubicBezTo>
                <a:cubicBezTo>
                  <a:pt x="2492169" y="543839"/>
                  <a:pt x="2500341" y="529723"/>
                  <a:pt x="2516686" y="514864"/>
                </a:cubicBezTo>
                <a:cubicBezTo>
                  <a:pt x="2533031" y="500005"/>
                  <a:pt x="2551790" y="487375"/>
                  <a:pt x="2572965" y="476974"/>
                </a:cubicBezTo>
                <a:cubicBezTo>
                  <a:pt x="2594139" y="466572"/>
                  <a:pt x="2610298" y="461372"/>
                  <a:pt x="2621442" y="461372"/>
                </a:cubicBezTo>
                <a:close/>
                <a:moveTo>
                  <a:pt x="536039" y="380019"/>
                </a:moveTo>
                <a:cubicBezTo>
                  <a:pt x="503349" y="406022"/>
                  <a:pt x="465087" y="449113"/>
                  <a:pt x="421253" y="509292"/>
                </a:cubicBezTo>
                <a:cubicBezTo>
                  <a:pt x="377419" y="569471"/>
                  <a:pt x="331356" y="640794"/>
                  <a:pt x="283064" y="723262"/>
                </a:cubicBezTo>
                <a:lnTo>
                  <a:pt x="366646" y="741092"/>
                </a:lnTo>
                <a:cubicBezTo>
                  <a:pt x="388934" y="747036"/>
                  <a:pt x="406022" y="751122"/>
                  <a:pt x="417909" y="753351"/>
                </a:cubicBezTo>
                <a:cubicBezTo>
                  <a:pt x="431283" y="690943"/>
                  <a:pt x="448742" y="626307"/>
                  <a:pt x="470287" y="559441"/>
                </a:cubicBezTo>
                <a:cubicBezTo>
                  <a:pt x="491833" y="492576"/>
                  <a:pt x="513750" y="432768"/>
                  <a:pt x="536039" y="380019"/>
                </a:cubicBezTo>
                <a:close/>
                <a:moveTo>
                  <a:pt x="1986486" y="284178"/>
                </a:moveTo>
                <a:cubicBezTo>
                  <a:pt x="2089757" y="284178"/>
                  <a:pt x="2165909" y="313525"/>
                  <a:pt x="2214943" y="372218"/>
                </a:cubicBezTo>
                <a:cubicBezTo>
                  <a:pt x="2263979" y="430911"/>
                  <a:pt x="2288496" y="507435"/>
                  <a:pt x="2288496" y="601789"/>
                </a:cubicBezTo>
                <a:cubicBezTo>
                  <a:pt x="2288496" y="705059"/>
                  <a:pt x="2261749" y="801457"/>
                  <a:pt x="2208257" y="890983"/>
                </a:cubicBezTo>
                <a:cubicBezTo>
                  <a:pt x="2154765" y="980508"/>
                  <a:pt x="2085485" y="1051646"/>
                  <a:pt x="2000417" y="1104395"/>
                </a:cubicBezTo>
                <a:cubicBezTo>
                  <a:pt x="1915349" y="1157144"/>
                  <a:pt x="1827867" y="1183519"/>
                  <a:pt x="1737970" y="1183519"/>
                </a:cubicBezTo>
                <a:cubicBezTo>
                  <a:pt x="1708252" y="1183519"/>
                  <a:pt x="1682248" y="1179619"/>
                  <a:pt x="1659960" y="1171818"/>
                </a:cubicBezTo>
                <a:cubicBezTo>
                  <a:pt x="1637672" y="1164017"/>
                  <a:pt x="1618355" y="1149343"/>
                  <a:pt x="1602010" y="1127798"/>
                </a:cubicBezTo>
                <a:cubicBezTo>
                  <a:pt x="1620584" y="1035672"/>
                  <a:pt x="1651787" y="918657"/>
                  <a:pt x="1695622" y="776754"/>
                </a:cubicBezTo>
                <a:cubicBezTo>
                  <a:pt x="1666647" y="777497"/>
                  <a:pt x="1619841" y="782326"/>
                  <a:pt x="1555204" y="791242"/>
                </a:cubicBezTo>
                <a:cubicBezTo>
                  <a:pt x="1567091" y="767467"/>
                  <a:pt x="1586222" y="750379"/>
                  <a:pt x="1612597" y="739978"/>
                </a:cubicBezTo>
                <a:cubicBezTo>
                  <a:pt x="1638972" y="729577"/>
                  <a:pt x="1672590" y="723262"/>
                  <a:pt x="1713452" y="721033"/>
                </a:cubicBezTo>
                <a:cubicBezTo>
                  <a:pt x="1745399" y="618506"/>
                  <a:pt x="1771774" y="540867"/>
                  <a:pt x="1792577" y="488118"/>
                </a:cubicBezTo>
                <a:cubicBezTo>
                  <a:pt x="1801492" y="464344"/>
                  <a:pt x="1813936" y="440383"/>
                  <a:pt x="1829910" y="416238"/>
                </a:cubicBezTo>
                <a:cubicBezTo>
                  <a:pt x="1845883" y="392092"/>
                  <a:pt x="1865014" y="380019"/>
                  <a:pt x="1887303" y="380019"/>
                </a:cubicBezTo>
                <a:cubicBezTo>
                  <a:pt x="1899933" y="380019"/>
                  <a:pt x="1914049" y="385219"/>
                  <a:pt x="1929651" y="395621"/>
                </a:cubicBezTo>
                <a:cubicBezTo>
                  <a:pt x="1887303" y="490718"/>
                  <a:pt x="1846812" y="598446"/>
                  <a:pt x="1808179" y="718804"/>
                </a:cubicBezTo>
                <a:cubicBezTo>
                  <a:pt x="1852756" y="718804"/>
                  <a:pt x="1920735" y="722519"/>
                  <a:pt x="2012118" y="729948"/>
                </a:cubicBezTo>
                <a:cubicBezTo>
                  <a:pt x="1967541" y="760409"/>
                  <a:pt x="1920364" y="775640"/>
                  <a:pt x="1870586" y="775640"/>
                </a:cubicBezTo>
                <a:lnTo>
                  <a:pt x="1790348" y="775640"/>
                </a:lnTo>
                <a:cubicBezTo>
                  <a:pt x="1748000" y="907885"/>
                  <a:pt x="1715310" y="1027871"/>
                  <a:pt x="1692278" y="1135599"/>
                </a:cubicBezTo>
                <a:cubicBezTo>
                  <a:pt x="1709366" y="1137828"/>
                  <a:pt x="1723482" y="1138942"/>
                  <a:pt x="1734627" y="1138942"/>
                </a:cubicBezTo>
                <a:cubicBezTo>
                  <a:pt x="1811893" y="1138942"/>
                  <a:pt x="1885631" y="1111824"/>
                  <a:pt x="1955840" y="1057589"/>
                </a:cubicBezTo>
                <a:cubicBezTo>
                  <a:pt x="2026049" y="1003354"/>
                  <a:pt x="2082513" y="933702"/>
                  <a:pt x="2125233" y="848635"/>
                </a:cubicBezTo>
                <a:cubicBezTo>
                  <a:pt x="2167952" y="763567"/>
                  <a:pt x="2189312" y="677199"/>
                  <a:pt x="2189312" y="589531"/>
                </a:cubicBezTo>
                <a:cubicBezTo>
                  <a:pt x="2189312" y="503349"/>
                  <a:pt x="2167952" y="438526"/>
                  <a:pt x="2125233" y="395063"/>
                </a:cubicBezTo>
                <a:cubicBezTo>
                  <a:pt x="2082513" y="351601"/>
                  <a:pt x="2024377" y="329870"/>
                  <a:pt x="1950825" y="329870"/>
                </a:cubicBezTo>
                <a:cubicBezTo>
                  <a:pt x="1903276" y="329870"/>
                  <a:pt x="1860185" y="338599"/>
                  <a:pt x="1821551" y="356059"/>
                </a:cubicBezTo>
                <a:cubicBezTo>
                  <a:pt x="1782918" y="373518"/>
                  <a:pt x="1752643" y="397664"/>
                  <a:pt x="1730726" y="428496"/>
                </a:cubicBezTo>
                <a:cubicBezTo>
                  <a:pt x="1708809" y="459329"/>
                  <a:pt x="1697851" y="493319"/>
                  <a:pt x="1697851" y="530466"/>
                </a:cubicBezTo>
                <a:cubicBezTo>
                  <a:pt x="1697851" y="550526"/>
                  <a:pt x="1701194" y="568357"/>
                  <a:pt x="1707880" y="583959"/>
                </a:cubicBezTo>
                <a:cubicBezTo>
                  <a:pt x="1677419" y="583959"/>
                  <a:pt x="1654945" y="577458"/>
                  <a:pt x="1640457" y="564456"/>
                </a:cubicBezTo>
                <a:cubicBezTo>
                  <a:pt x="1625970" y="551454"/>
                  <a:pt x="1618726" y="534181"/>
                  <a:pt x="1618726" y="512635"/>
                </a:cubicBezTo>
                <a:cubicBezTo>
                  <a:pt x="1618726" y="477717"/>
                  <a:pt x="1635443" y="442427"/>
                  <a:pt x="1668875" y="406765"/>
                </a:cubicBezTo>
                <a:cubicBezTo>
                  <a:pt x="1702308" y="371103"/>
                  <a:pt x="1747257" y="341757"/>
                  <a:pt x="1803721" y="318725"/>
                </a:cubicBezTo>
                <a:cubicBezTo>
                  <a:pt x="1860185" y="295694"/>
                  <a:pt x="1921107" y="284178"/>
                  <a:pt x="1986486" y="284178"/>
                </a:cubicBezTo>
                <a:close/>
                <a:moveTo>
                  <a:pt x="588416" y="281949"/>
                </a:moveTo>
                <a:cubicBezTo>
                  <a:pt x="607733" y="281949"/>
                  <a:pt x="632993" y="296437"/>
                  <a:pt x="664197" y="325412"/>
                </a:cubicBezTo>
                <a:cubicBezTo>
                  <a:pt x="649338" y="336556"/>
                  <a:pt x="627607" y="382805"/>
                  <a:pt x="599004" y="464158"/>
                </a:cubicBezTo>
                <a:cubicBezTo>
                  <a:pt x="570400" y="545511"/>
                  <a:pt x="545140" y="634665"/>
                  <a:pt x="523223" y="731620"/>
                </a:cubicBezTo>
                <a:cubicBezTo>
                  <a:pt x="501306" y="828575"/>
                  <a:pt x="490347" y="906770"/>
                  <a:pt x="490347" y="966206"/>
                </a:cubicBezTo>
                <a:cubicBezTo>
                  <a:pt x="490347" y="995924"/>
                  <a:pt x="493505" y="1018027"/>
                  <a:pt x="499820" y="1032515"/>
                </a:cubicBezTo>
                <a:cubicBezTo>
                  <a:pt x="506135" y="1047002"/>
                  <a:pt x="515979" y="1054246"/>
                  <a:pt x="529352" y="1054246"/>
                </a:cubicBezTo>
                <a:cubicBezTo>
                  <a:pt x="547926" y="1054246"/>
                  <a:pt x="569843" y="1040687"/>
                  <a:pt x="595103" y="1013569"/>
                </a:cubicBezTo>
                <a:cubicBezTo>
                  <a:pt x="620363" y="986452"/>
                  <a:pt x="647852" y="944661"/>
                  <a:pt x="677571" y="888197"/>
                </a:cubicBezTo>
                <a:lnTo>
                  <a:pt x="697630" y="909371"/>
                </a:lnTo>
                <a:cubicBezTo>
                  <a:pt x="673856" y="972521"/>
                  <a:pt x="643395" y="1023228"/>
                  <a:pt x="606247" y="1061490"/>
                </a:cubicBezTo>
                <a:cubicBezTo>
                  <a:pt x="569100" y="1099752"/>
                  <a:pt x="530466" y="1118883"/>
                  <a:pt x="490347" y="1118883"/>
                </a:cubicBezTo>
                <a:cubicBezTo>
                  <a:pt x="456171" y="1118883"/>
                  <a:pt x="431283" y="1104024"/>
                  <a:pt x="415681" y="1074306"/>
                </a:cubicBezTo>
                <a:cubicBezTo>
                  <a:pt x="400079" y="1044587"/>
                  <a:pt x="392278" y="1001868"/>
                  <a:pt x="392278" y="946147"/>
                </a:cubicBezTo>
                <a:cubicBezTo>
                  <a:pt x="392278" y="909742"/>
                  <a:pt x="397107" y="863679"/>
                  <a:pt x="406765" y="807958"/>
                </a:cubicBezTo>
                <a:cubicBezTo>
                  <a:pt x="368875" y="802014"/>
                  <a:pt x="315754" y="794956"/>
                  <a:pt x="247402" y="786784"/>
                </a:cubicBezTo>
                <a:cubicBezTo>
                  <a:pt x="178308" y="909371"/>
                  <a:pt x="112928" y="1041616"/>
                  <a:pt x="51264" y="1183519"/>
                </a:cubicBezTo>
                <a:cubicBezTo>
                  <a:pt x="17088" y="1165688"/>
                  <a:pt x="0" y="1142657"/>
                  <a:pt x="0" y="1114425"/>
                </a:cubicBezTo>
                <a:cubicBezTo>
                  <a:pt x="0" y="1086193"/>
                  <a:pt x="14859" y="1042544"/>
                  <a:pt x="44577" y="983480"/>
                </a:cubicBezTo>
                <a:cubicBezTo>
                  <a:pt x="74295" y="924415"/>
                  <a:pt x="114043" y="856621"/>
                  <a:pt x="163821" y="780097"/>
                </a:cubicBezTo>
                <a:cubicBezTo>
                  <a:pt x="119244" y="777126"/>
                  <a:pt x="64637" y="775640"/>
                  <a:pt x="0" y="775640"/>
                </a:cubicBezTo>
                <a:cubicBezTo>
                  <a:pt x="17831" y="727348"/>
                  <a:pt x="60922" y="703202"/>
                  <a:pt x="129273" y="703202"/>
                </a:cubicBezTo>
                <a:cubicBezTo>
                  <a:pt x="144132" y="703202"/>
                  <a:pt x="171622" y="705431"/>
                  <a:pt x="211741" y="709889"/>
                </a:cubicBezTo>
                <a:cubicBezTo>
                  <a:pt x="294951" y="589531"/>
                  <a:pt x="372589" y="488118"/>
                  <a:pt x="444656" y="405651"/>
                </a:cubicBezTo>
                <a:cubicBezTo>
                  <a:pt x="516722" y="323183"/>
                  <a:pt x="564642" y="281949"/>
                  <a:pt x="588416" y="281949"/>
                </a:cubicBezTo>
                <a:close/>
                <a:moveTo>
                  <a:pt x="683143" y="95840"/>
                </a:moveTo>
                <a:cubicBezTo>
                  <a:pt x="695030" y="95840"/>
                  <a:pt x="709517" y="102527"/>
                  <a:pt x="726605" y="115900"/>
                </a:cubicBezTo>
                <a:cubicBezTo>
                  <a:pt x="743693" y="129273"/>
                  <a:pt x="758552" y="145247"/>
                  <a:pt x="771182" y="163820"/>
                </a:cubicBezTo>
                <a:cubicBezTo>
                  <a:pt x="783812" y="182394"/>
                  <a:pt x="790127" y="199110"/>
                  <a:pt x="790127" y="213969"/>
                </a:cubicBezTo>
                <a:cubicBezTo>
                  <a:pt x="790127" y="222142"/>
                  <a:pt x="787899" y="230314"/>
                  <a:pt x="783441" y="238487"/>
                </a:cubicBezTo>
                <a:cubicBezTo>
                  <a:pt x="778983" y="246659"/>
                  <a:pt x="771925" y="252974"/>
                  <a:pt x="762267" y="257432"/>
                </a:cubicBezTo>
                <a:cubicBezTo>
                  <a:pt x="751865" y="238858"/>
                  <a:pt x="740535" y="222885"/>
                  <a:pt x="728277" y="209512"/>
                </a:cubicBezTo>
                <a:cubicBezTo>
                  <a:pt x="716018" y="196139"/>
                  <a:pt x="700602" y="181280"/>
                  <a:pt x="682028" y="164935"/>
                </a:cubicBezTo>
                <a:cubicBezTo>
                  <a:pt x="647852" y="176079"/>
                  <a:pt x="609962" y="195396"/>
                  <a:pt x="568357" y="222885"/>
                </a:cubicBezTo>
                <a:cubicBezTo>
                  <a:pt x="563156" y="219913"/>
                  <a:pt x="559441" y="215270"/>
                  <a:pt x="557213" y="208955"/>
                </a:cubicBezTo>
                <a:cubicBezTo>
                  <a:pt x="554984" y="202639"/>
                  <a:pt x="553869" y="196882"/>
                  <a:pt x="553869" y="191681"/>
                </a:cubicBezTo>
                <a:cubicBezTo>
                  <a:pt x="553869" y="178308"/>
                  <a:pt x="562042" y="164192"/>
                  <a:pt x="578387" y="149333"/>
                </a:cubicBezTo>
                <a:cubicBezTo>
                  <a:pt x="594732" y="134474"/>
                  <a:pt x="613491" y="121844"/>
                  <a:pt x="634665" y="111442"/>
                </a:cubicBezTo>
                <a:cubicBezTo>
                  <a:pt x="655839" y="101041"/>
                  <a:pt x="671998" y="95840"/>
                  <a:pt x="683143" y="95840"/>
                </a:cubicBezTo>
                <a:close/>
                <a:moveTo>
                  <a:pt x="892655" y="0"/>
                </a:moveTo>
                <a:cubicBezTo>
                  <a:pt x="911971" y="0"/>
                  <a:pt x="923115" y="13002"/>
                  <a:pt x="926087" y="39005"/>
                </a:cubicBezTo>
                <a:cubicBezTo>
                  <a:pt x="912714" y="50149"/>
                  <a:pt x="894512" y="67051"/>
                  <a:pt x="871480" y="89711"/>
                </a:cubicBezTo>
                <a:cubicBezTo>
                  <a:pt x="848449" y="112371"/>
                  <a:pt x="830247" y="131873"/>
                  <a:pt x="816874" y="148218"/>
                </a:cubicBezTo>
                <a:cubicBezTo>
                  <a:pt x="799043" y="140789"/>
                  <a:pt x="790127" y="128530"/>
                  <a:pt x="790127" y="111442"/>
                </a:cubicBezTo>
                <a:cubicBezTo>
                  <a:pt x="790127" y="101784"/>
                  <a:pt x="795885" y="87854"/>
                  <a:pt x="807401" y="69651"/>
                </a:cubicBezTo>
                <a:cubicBezTo>
                  <a:pt x="818917" y="51449"/>
                  <a:pt x="832661" y="35290"/>
                  <a:pt x="848635" y="21174"/>
                </a:cubicBezTo>
                <a:cubicBezTo>
                  <a:pt x="864608" y="7058"/>
                  <a:pt x="879281" y="0"/>
                  <a:pt x="892655" y="0"/>
                </a:cubicBezTo>
                <a:close/>
              </a:path>
            </a:pathLst>
          </a:custGeom>
        </p:spPr>
      </p:pic>
    </p:spTree>
    <p:extLst>
      <p:ext uri="{BB962C8B-B14F-4D97-AF65-F5344CB8AC3E}">
        <p14:creationId xmlns:p14="http://schemas.microsoft.com/office/powerpoint/2010/main" val="4172450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fill="hold" grpId="0" nodeType="click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4"/>
                                        </p:tgtEl>
                                        <p:attrNameLst>
                                          <p:attrName>ppt_x</p:attrName>
                                          <p:attrName>ppt_y</p:attrName>
                                        </p:attrNameLst>
                                      </p:cBhvr>
                                    </p:animMotion>
                                    <p:animRot by="1500000">
                                      <p:cBhvr>
                                        <p:cTn id="7" dur="125" fill="hold">
                                          <p:stCondLst>
                                            <p:cond delay="0"/>
                                          </p:stCondLst>
                                        </p:cTn>
                                        <p:tgtEl>
                                          <p:spTgt spid="4"/>
                                        </p:tgtEl>
                                        <p:attrNameLst>
                                          <p:attrName>r</p:attrName>
                                        </p:attrNameLst>
                                      </p:cBhvr>
                                    </p:animRot>
                                    <p:animRot by="-1500000">
                                      <p:cBhvr>
                                        <p:cTn id="8" dur="125" fill="hold">
                                          <p:stCondLst>
                                            <p:cond delay="125"/>
                                          </p:stCondLst>
                                        </p:cTn>
                                        <p:tgtEl>
                                          <p:spTgt spid="4"/>
                                        </p:tgtEl>
                                        <p:attrNameLst>
                                          <p:attrName>r</p:attrName>
                                        </p:attrNameLst>
                                      </p:cBhvr>
                                    </p:animRot>
                                    <p:animRot by="-1500000">
                                      <p:cBhvr>
                                        <p:cTn id="9" dur="125" fill="hold">
                                          <p:stCondLst>
                                            <p:cond delay="250"/>
                                          </p:stCondLst>
                                        </p:cTn>
                                        <p:tgtEl>
                                          <p:spTgt spid="4"/>
                                        </p:tgtEl>
                                        <p:attrNameLst>
                                          <p:attrName>r</p:attrName>
                                        </p:attrNameLst>
                                      </p:cBhvr>
                                    </p:animRot>
                                    <p:animRot by="1500000">
                                      <p:cBhvr>
                                        <p:cTn id="10"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ật giáo là gì? Hiểu đúng về đạo Phật để tu tập đúng chánh pháp">
            <a:extLst>
              <a:ext uri="{FF2B5EF4-FFF2-40B4-BE49-F238E27FC236}">
                <a16:creationId xmlns:a16="http://schemas.microsoft.com/office/drawing/2014/main" id="{5CC991F6-C6BD-4C1D-8BB2-CE36B5EE8F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013" y="294290"/>
            <a:ext cx="4548424" cy="630320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Nhóm 17">
            <a:extLst>
              <a:ext uri="{FF2B5EF4-FFF2-40B4-BE49-F238E27FC236}">
                <a16:creationId xmlns:a16="http://schemas.microsoft.com/office/drawing/2014/main" id="{93B250DB-1D4B-4845-944A-ABA54714A6CC}"/>
              </a:ext>
            </a:extLst>
          </p:cNvPr>
          <p:cNvGrpSpPr/>
          <p:nvPr/>
        </p:nvGrpSpPr>
        <p:grpSpPr>
          <a:xfrm>
            <a:off x="6363479" y="3537911"/>
            <a:ext cx="1475424" cy="1304792"/>
            <a:chOff x="6363478" y="2276669"/>
            <a:chExt cx="1475424" cy="1259633"/>
          </a:xfrm>
        </p:grpSpPr>
        <p:cxnSp>
          <p:nvCxnSpPr>
            <p:cNvPr id="6" name="Đường nối Thẳng 11">
              <a:extLst>
                <a:ext uri="{FF2B5EF4-FFF2-40B4-BE49-F238E27FC236}">
                  <a16:creationId xmlns:a16="http://schemas.microsoft.com/office/drawing/2014/main" id="{BCF61038-3DA7-4D7E-BDA9-5961264E5601}"/>
                </a:ext>
              </a:extLst>
            </p:cNvPr>
            <p:cNvCxnSpPr/>
            <p:nvPr/>
          </p:nvCxnSpPr>
          <p:spPr>
            <a:xfrm>
              <a:off x="6363478" y="2276669"/>
              <a:ext cx="0" cy="1259633"/>
            </a:xfrm>
            <a:prstGeom prst="line">
              <a:avLst/>
            </a:prstGeom>
            <a:noFill/>
            <a:ln w="12700" cap="flat" cmpd="sng" algn="ctr">
              <a:solidFill>
                <a:schemeClr val="tx2">
                  <a:lumMod val="10000"/>
                </a:schemeClr>
              </a:solidFill>
              <a:prstDash val="dash"/>
              <a:miter lim="800000"/>
            </a:ln>
            <a:effectLst/>
          </p:spPr>
        </p:cxnSp>
        <p:cxnSp>
          <p:nvCxnSpPr>
            <p:cNvPr id="7" name="Đường nối Thẳng 15">
              <a:extLst>
                <a:ext uri="{FF2B5EF4-FFF2-40B4-BE49-F238E27FC236}">
                  <a16:creationId xmlns:a16="http://schemas.microsoft.com/office/drawing/2014/main" id="{562502ED-676D-4244-85C0-3E63DFDC12EC}"/>
                </a:ext>
              </a:extLst>
            </p:cNvPr>
            <p:cNvCxnSpPr/>
            <p:nvPr/>
          </p:nvCxnSpPr>
          <p:spPr>
            <a:xfrm>
              <a:off x="6367549" y="2277687"/>
              <a:ext cx="1471353" cy="0"/>
            </a:xfrm>
            <a:prstGeom prst="line">
              <a:avLst/>
            </a:prstGeom>
            <a:noFill/>
            <a:ln w="12700" cap="flat" cmpd="sng" algn="ctr">
              <a:solidFill>
                <a:schemeClr val="tx2">
                  <a:lumMod val="10000"/>
                </a:schemeClr>
              </a:solidFill>
              <a:prstDash val="dash"/>
              <a:miter lim="800000"/>
            </a:ln>
            <a:effectLst/>
          </p:spPr>
        </p:cxnSp>
      </p:grpSp>
      <p:grpSp>
        <p:nvGrpSpPr>
          <p:cNvPr id="8" name="Nhóm 19">
            <a:extLst>
              <a:ext uri="{FF2B5EF4-FFF2-40B4-BE49-F238E27FC236}">
                <a16:creationId xmlns:a16="http://schemas.microsoft.com/office/drawing/2014/main" id="{0FD0AB72-F2EF-4784-A145-B0DD07DC7FD4}"/>
              </a:ext>
            </a:extLst>
          </p:cNvPr>
          <p:cNvGrpSpPr/>
          <p:nvPr/>
        </p:nvGrpSpPr>
        <p:grpSpPr>
          <a:xfrm rot="10800000">
            <a:off x="9740359" y="4342765"/>
            <a:ext cx="1475424" cy="1304792"/>
            <a:chOff x="6363478" y="2276669"/>
            <a:chExt cx="1475424" cy="1259633"/>
          </a:xfrm>
        </p:grpSpPr>
        <p:cxnSp>
          <p:nvCxnSpPr>
            <p:cNvPr id="9" name="Đường nối Thẳng 20">
              <a:extLst>
                <a:ext uri="{FF2B5EF4-FFF2-40B4-BE49-F238E27FC236}">
                  <a16:creationId xmlns:a16="http://schemas.microsoft.com/office/drawing/2014/main" id="{8233CFA5-147D-4A4B-A2ED-1FD464BDD681}"/>
                </a:ext>
              </a:extLst>
            </p:cNvPr>
            <p:cNvCxnSpPr/>
            <p:nvPr/>
          </p:nvCxnSpPr>
          <p:spPr>
            <a:xfrm>
              <a:off x="6363478" y="2276669"/>
              <a:ext cx="0" cy="1259633"/>
            </a:xfrm>
            <a:prstGeom prst="line">
              <a:avLst/>
            </a:prstGeom>
            <a:noFill/>
            <a:ln w="12700" cap="flat" cmpd="sng" algn="ctr">
              <a:solidFill>
                <a:schemeClr val="bg2">
                  <a:lumMod val="10000"/>
                </a:schemeClr>
              </a:solidFill>
              <a:prstDash val="dash"/>
              <a:miter lim="800000"/>
            </a:ln>
            <a:effectLst/>
          </p:spPr>
        </p:cxnSp>
        <p:cxnSp>
          <p:nvCxnSpPr>
            <p:cNvPr id="10" name="Đường nối Thẳng 21">
              <a:extLst>
                <a:ext uri="{FF2B5EF4-FFF2-40B4-BE49-F238E27FC236}">
                  <a16:creationId xmlns:a16="http://schemas.microsoft.com/office/drawing/2014/main" id="{BC1D37A9-9DDD-4AC4-A65F-DD9F879A29CA}"/>
                </a:ext>
              </a:extLst>
            </p:cNvPr>
            <p:cNvCxnSpPr/>
            <p:nvPr/>
          </p:nvCxnSpPr>
          <p:spPr>
            <a:xfrm>
              <a:off x="6367549" y="2277687"/>
              <a:ext cx="1471353" cy="0"/>
            </a:xfrm>
            <a:prstGeom prst="line">
              <a:avLst/>
            </a:prstGeom>
            <a:noFill/>
            <a:ln w="12700" cap="flat" cmpd="sng" algn="ctr">
              <a:solidFill>
                <a:schemeClr val="bg2">
                  <a:lumMod val="10000"/>
                </a:schemeClr>
              </a:solidFill>
              <a:prstDash val="dash"/>
              <a:miter lim="800000"/>
            </a:ln>
            <a:effectLst/>
          </p:spPr>
        </p:cxnSp>
      </p:grpSp>
      <p:sp>
        <p:nvSpPr>
          <p:cNvPr id="11" name="TextBox 10">
            <a:extLst>
              <a:ext uri="{FF2B5EF4-FFF2-40B4-BE49-F238E27FC236}">
                <a16:creationId xmlns:a16="http://schemas.microsoft.com/office/drawing/2014/main" id="{F21A1739-1D25-4917-A7B7-B7D90B54DA65}"/>
              </a:ext>
            </a:extLst>
          </p:cNvPr>
          <p:cNvSpPr txBox="1"/>
          <p:nvPr/>
        </p:nvSpPr>
        <p:spPr>
          <a:xfrm>
            <a:off x="6096000" y="3672821"/>
            <a:ext cx="5397301" cy="1964512"/>
          </a:xfrm>
          <a:prstGeom prst="rect">
            <a:avLst/>
          </a:prstGeom>
          <a:solidFill>
            <a:schemeClr val="bg2">
              <a:lumMod val="90000"/>
            </a:schemeClr>
          </a:solidFill>
          <a:ln w="3175">
            <a:solidFill>
              <a:schemeClr val="tx1"/>
            </a:solidFill>
            <a:prstDash val="sysDot"/>
          </a:ln>
        </p:spPr>
        <p:txBody>
          <a:bodyPr wrap="square">
            <a:spAutoFit/>
          </a:bodyPr>
          <a:lstStyle/>
          <a:p>
            <a:pPr algn="just" defTabSz="914377">
              <a:lnSpc>
                <a:spcPct val="150000"/>
              </a:lnSpc>
              <a:defRPr/>
            </a:pPr>
            <a:r>
              <a:rPr lang="en-US" sz="2800" b="1" dirty="0" err="1">
                <a:solidFill>
                  <a:schemeClr val="tx1">
                    <a:lumMod val="50000"/>
                  </a:schemeClr>
                </a:solidFill>
                <a:latin typeface="#9Slide05 Dancing Script" panose="03080800040507000D00" pitchFamily="66" charset="0"/>
                <a:ea typeface="#9Slide03 Roboto Condensed" panose="02000000000000000000" pitchFamily="2" charset="0"/>
              </a:rPr>
              <a:t>Phật</a:t>
            </a:r>
            <a:r>
              <a:rPr lang="en-US" sz="28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b="1" dirty="0" err="1">
                <a:solidFill>
                  <a:schemeClr val="tx1">
                    <a:lumMod val="50000"/>
                  </a:schemeClr>
                </a:solidFill>
                <a:latin typeface="#9Slide05 Dancing Script" panose="03080800040507000D00" pitchFamily="66" charset="0"/>
                <a:ea typeface="#9Slide03 Roboto Condensed" panose="02000000000000000000" pitchFamily="2" charset="0"/>
              </a:rPr>
              <a:t>giáo</a:t>
            </a:r>
            <a:r>
              <a:rPr lang="en-US" sz="28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đ</a:t>
            </a:r>
            <a:r>
              <a:rPr lang="vi-VN" sz="2800" dirty="0">
                <a:solidFill>
                  <a:schemeClr val="tx1">
                    <a:lumMod val="50000"/>
                  </a:schemeClr>
                </a:solidFill>
                <a:latin typeface="#9Slide05 Dancing Script" panose="03080800040507000D00" pitchFamily="66" charset="0"/>
                <a:ea typeface="#9Slide03 Roboto Condensed" panose="02000000000000000000" pitchFamily="2" charset="0"/>
              </a:rPr>
              <a:t>ược</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Thích Ca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Mâu</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Ni truyền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giảng</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ở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miền</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bắc</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Ấn</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Độ</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vào thể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kỉ</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6 TCN.</a:t>
            </a:r>
          </a:p>
        </p:txBody>
      </p:sp>
      <p:pic>
        <p:nvPicPr>
          <p:cNvPr id="12" name="Picture 6" descr="Ở nhà Như Lai">
            <a:extLst>
              <a:ext uri="{FF2B5EF4-FFF2-40B4-BE49-F238E27FC236}">
                <a16:creationId xmlns:a16="http://schemas.microsoft.com/office/drawing/2014/main" id="{92DC571E-5CEB-4917-B9D6-DCB6F0FE08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77490" y="265095"/>
            <a:ext cx="3279228" cy="21594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a:extLst>
              <a:ext uri="{FF2B5EF4-FFF2-40B4-BE49-F238E27FC236}">
                <a16:creationId xmlns:a16="http://schemas.microsoft.com/office/drawing/2014/main" id="{E729100F-3B33-40D9-B3C0-2A36244F6E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1865" y="252249"/>
            <a:ext cx="3152039" cy="21581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99660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Hình ảnh 2" descr="Ảnh có chứa tường, quần áo, trong nhà, người&#10;&#10;Mô tả được tạo tự động">
            <a:extLst>
              <a:ext uri="{FF2B5EF4-FFF2-40B4-BE49-F238E27FC236}">
                <a16:creationId xmlns:a16="http://schemas.microsoft.com/office/drawing/2014/main" id="{5AE5973D-67BA-4A9D-9BFA-1AAC94E96E73}"/>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182880" y="295422"/>
            <a:ext cx="5044267" cy="6288258"/>
          </a:xfrm>
          <a:prstGeom prst="rect">
            <a:avLst/>
          </a:prstGeom>
        </p:spPr>
      </p:pic>
      <p:pic>
        <p:nvPicPr>
          <p:cNvPr id="4" name="Hình ảnh 3" descr="Ảnh có chứa tường, màn hình&#10;&#10;Mô tả được tạo tự động">
            <a:extLst>
              <a:ext uri="{FF2B5EF4-FFF2-40B4-BE49-F238E27FC236}">
                <a16:creationId xmlns:a16="http://schemas.microsoft.com/office/drawing/2014/main" id="{049FEF8C-4041-4930-B197-7654BE2C500E}"/>
              </a:ext>
            </a:extLst>
          </p:cNvPr>
          <p:cNvPicPr>
            <a:picLocks noChangeAspect="1"/>
          </p:cNvPicPr>
          <p:nvPr/>
        </p:nvPicPr>
        <p:blipFill>
          <a:blip r:embed="rId4">
            <a:biLevel thresh="75000"/>
            <a:extLst>
              <a:ext uri="{BEBA8EAE-BF5A-486C-A8C5-ECC9F3942E4B}">
                <a14:imgProps xmlns:a14="http://schemas.microsoft.com/office/drawing/2010/main">
                  <a14:imgLayer r:embed="rId5">
                    <a14:imgEffect>
                      <a14:brightnessContrast contrast="-20000"/>
                    </a14:imgEffect>
                  </a14:imgLayer>
                </a14:imgProps>
              </a:ext>
            </a:extLst>
          </a:blip>
          <a:stretch>
            <a:fillRect/>
          </a:stretch>
        </p:blipFill>
        <p:spPr>
          <a:xfrm>
            <a:off x="5302234" y="295422"/>
            <a:ext cx="6486491" cy="6288257"/>
          </a:xfrm>
          <a:prstGeom prst="rect">
            <a:avLst/>
          </a:prstGeom>
          <a:solidFill>
            <a:srgbClr val="5B9BD5">
              <a:alpha val="50000"/>
            </a:srgbClr>
          </a:solidFill>
          <a:ln>
            <a:noFill/>
          </a:ln>
          <a:effectLst/>
        </p:spPr>
      </p:pic>
    </p:spTree>
    <p:extLst>
      <p:ext uri="{BB962C8B-B14F-4D97-AF65-F5344CB8AC3E}">
        <p14:creationId xmlns:p14="http://schemas.microsoft.com/office/powerpoint/2010/main" val="27400559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80">
                                          <p:stCondLst>
                                            <p:cond delay="0"/>
                                          </p:stCondLst>
                                        </p:cTn>
                                        <p:tgtEl>
                                          <p:spTgt spid="3"/>
                                        </p:tgtEl>
                                      </p:cBhvr>
                                    </p:animEffect>
                                    <p:anim calcmode="lin" valueType="num">
                                      <p:cBhvr>
                                        <p:cTn id="2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9" dur="26">
                                          <p:stCondLst>
                                            <p:cond delay="650"/>
                                          </p:stCondLst>
                                        </p:cTn>
                                        <p:tgtEl>
                                          <p:spTgt spid="3"/>
                                        </p:tgtEl>
                                      </p:cBhvr>
                                      <p:to x="100000" y="60000"/>
                                    </p:animScale>
                                    <p:animScale>
                                      <p:cBhvr>
                                        <p:cTn id="30" dur="166" decel="50000">
                                          <p:stCondLst>
                                            <p:cond delay="676"/>
                                          </p:stCondLst>
                                        </p:cTn>
                                        <p:tgtEl>
                                          <p:spTgt spid="3"/>
                                        </p:tgtEl>
                                      </p:cBhvr>
                                      <p:to x="100000" y="100000"/>
                                    </p:animScale>
                                    <p:animScale>
                                      <p:cBhvr>
                                        <p:cTn id="31" dur="26">
                                          <p:stCondLst>
                                            <p:cond delay="1312"/>
                                          </p:stCondLst>
                                        </p:cTn>
                                        <p:tgtEl>
                                          <p:spTgt spid="3"/>
                                        </p:tgtEl>
                                      </p:cBhvr>
                                      <p:to x="100000" y="80000"/>
                                    </p:animScale>
                                    <p:animScale>
                                      <p:cBhvr>
                                        <p:cTn id="32" dur="166" decel="50000">
                                          <p:stCondLst>
                                            <p:cond delay="1338"/>
                                          </p:stCondLst>
                                        </p:cTn>
                                        <p:tgtEl>
                                          <p:spTgt spid="3"/>
                                        </p:tgtEl>
                                      </p:cBhvr>
                                      <p:to x="100000" y="100000"/>
                                    </p:animScale>
                                    <p:animScale>
                                      <p:cBhvr>
                                        <p:cTn id="33" dur="26">
                                          <p:stCondLst>
                                            <p:cond delay="1642"/>
                                          </p:stCondLst>
                                        </p:cTn>
                                        <p:tgtEl>
                                          <p:spTgt spid="3"/>
                                        </p:tgtEl>
                                      </p:cBhvr>
                                      <p:to x="100000" y="90000"/>
                                    </p:animScale>
                                    <p:animScale>
                                      <p:cBhvr>
                                        <p:cTn id="34" dur="166" decel="50000">
                                          <p:stCondLst>
                                            <p:cond delay="1668"/>
                                          </p:stCondLst>
                                        </p:cTn>
                                        <p:tgtEl>
                                          <p:spTgt spid="3"/>
                                        </p:tgtEl>
                                      </p:cBhvr>
                                      <p:to x="100000" y="100000"/>
                                    </p:animScale>
                                    <p:animScale>
                                      <p:cBhvr>
                                        <p:cTn id="35" dur="26">
                                          <p:stCondLst>
                                            <p:cond delay="1808"/>
                                          </p:stCondLst>
                                        </p:cTn>
                                        <p:tgtEl>
                                          <p:spTgt spid="3"/>
                                        </p:tgtEl>
                                      </p:cBhvr>
                                      <p:to x="100000" y="95000"/>
                                    </p:animScale>
                                    <p:animScale>
                                      <p:cBhvr>
                                        <p:cTn id="3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Đạo Hồi">
            <a:extLst>
              <a:ext uri="{FF2B5EF4-FFF2-40B4-BE49-F238E27FC236}">
                <a16:creationId xmlns:a16="http://schemas.microsoft.com/office/drawing/2014/main" id="{9DC937C5-F741-4B5C-9B50-97ABD6F3AA1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731" b="6731"/>
          <a:stretch/>
        </p:blipFill>
        <p:spPr bwMode="auto">
          <a:xfrm>
            <a:off x="744486" y="416486"/>
            <a:ext cx="5365525" cy="301810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65" b="8465"/>
          <a:stretch/>
        </p:blipFill>
        <p:spPr bwMode="auto">
          <a:xfrm>
            <a:off x="6372775" y="420415"/>
            <a:ext cx="5132544" cy="301307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Được xây dựng vào khoảng năm 690 sau công nguyên, người ta tin rằng, từ nơi đây nhà tiên tri Mohammad đã bay lên thiêng đàng trên con ngựa có cánh.  Giáo đường chính là Al-Aqsa nằm về phía nam của đền thờ này. Đền phần dưới hình bát giác, phía trên là một mái vòm tròn theo kiến trúc Byzance, được dựng khoảng năm 690, và vẫn còn nguyên vẹn đến nay. Phần mái vòm trước kia lợp ngói, sau đó năm 1964 vua Jordan đứng ra kêu gọi thế giới Ả Rập bỏ tiền làm lại mái bằng kim loại, bên ngoài dát vàng thật. Mái vòm trở thành biểu tượng rực rỡ nhất trong ánh nắng của Jerusalem.">
            <a:extLst>
              <a:ext uri="{FF2B5EF4-FFF2-40B4-BE49-F238E27FC236}">
                <a16:creationId xmlns:a16="http://schemas.microsoft.com/office/drawing/2014/main" id="{C82D6EDA-D466-43ED-95C9-BE083D5D34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4486" y="3643587"/>
            <a:ext cx="5323487" cy="30409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91" t="38054" r="18560" b="31191"/>
          <a:stretch/>
        </p:blipFill>
        <p:spPr bwMode="auto">
          <a:xfrm>
            <a:off x="6797740" y="4504228"/>
            <a:ext cx="4422766" cy="1484624"/>
          </a:xfrm>
          <a:custGeom>
            <a:avLst/>
            <a:gdLst/>
            <a:ahLst/>
            <a:cxnLst/>
            <a:rect l="l" t="t" r="r" b="b"/>
            <a:pathLst>
              <a:path w="3323244" h="1115539">
                <a:moveTo>
                  <a:pt x="1826552" y="898226"/>
                </a:moveTo>
                <a:cubicBezTo>
                  <a:pt x="1778260" y="922001"/>
                  <a:pt x="1740741" y="944475"/>
                  <a:pt x="1713995" y="965649"/>
                </a:cubicBezTo>
                <a:cubicBezTo>
                  <a:pt x="1687249" y="986823"/>
                  <a:pt x="1673876" y="1009297"/>
                  <a:pt x="1673876" y="1033072"/>
                </a:cubicBezTo>
                <a:cubicBezTo>
                  <a:pt x="1673876" y="1042730"/>
                  <a:pt x="1675919" y="1050345"/>
                  <a:pt x="1680005" y="1055918"/>
                </a:cubicBezTo>
                <a:cubicBezTo>
                  <a:pt x="1684091" y="1061490"/>
                  <a:pt x="1689106" y="1064276"/>
                  <a:pt x="1695050" y="1064276"/>
                </a:cubicBezTo>
                <a:cubicBezTo>
                  <a:pt x="1709909" y="1064276"/>
                  <a:pt x="1729225" y="1050531"/>
                  <a:pt x="1753000" y="1023042"/>
                </a:cubicBezTo>
                <a:cubicBezTo>
                  <a:pt x="1776774" y="995553"/>
                  <a:pt x="1801292" y="953948"/>
                  <a:pt x="1826552" y="898226"/>
                </a:cubicBezTo>
                <a:close/>
                <a:moveTo>
                  <a:pt x="3016776" y="539381"/>
                </a:moveTo>
                <a:cubicBezTo>
                  <a:pt x="3007861" y="543839"/>
                  <a:pt x="2997088" y="557584"/>
                  <a:pt x="2984458" y="580615"/>
                </a:cubicBezTo>
                <a:cubicBezTo>
                  <a:pt x="2971828" y="603647"/>
                  <a:pt x="2961056" y="629278"/>
                  <a:pt x="2952140" y="657510"/>
                </a:cubicBezTo>
                <a:cubicBezTo>
                  <a:pt x="2943224" y="685743"/>
                  <a:pt x="2938767" y="710260"/>
                  <a:pt x="2938767" y="731063"/>
                </a:cubicBezTo>
                <a:cubicBezTo>
                  <a:pt x="2938767" y="765238"/>
                  <a:pt x="2951397" y="782326"/>
                  <a:pt x="2976658" y="782326"/>
                </a:cubicBezTo>
                <a:cubicBezTo>
                  <a:pt x="2990030" y="782326"/>
                  <a:pt x="3006376" y="774897"/>
                  <a:pt x="3025692" y="760038"/>
                </a:cubicBezTo>
                <a:cubicBezTo>
                  <a:pt x="3045009" y="745179"/>
                  <a:pt x="3064325" y="726233"/>
                  <a:pt x="3083642" y="703202"/>
                </a:cubicBezTo>
                <a:cubicBezTo>
                  <a:pt x="3041294" y="666054"/>
                  <a:pt x="3019006" y="611448"/>
                  <a:pt x="3016776" y="539381"/>
                </a:cubicBezTo>
                <a:close/>
                <a:moveTo>
                  <a:pt x="816502" y="539381"/>
                </a:moveTo>
                <a:cubicBezTo>
                  <a:pt x="807586" y="543839"/>
                  <a:pt x="796814" y="557584"/>
                  <a:pt x="784184" y="580615"/>
                </a:cubicBezTo>
                <a:cubicBezTo>
                  <a:pt x="771553" y="603647"/>
                  <a:pt x="760781" y="629278"/>
                  <a:pt x="751865" y="657510"/>
                </a:cubicBezTo>
                <a:cubicBezTo>
                  <a:pt x="742950" y="685743"/>
                  <a:pt x="738492" y="710260"/>
                  <a:pt x="738492" y="731063"/>
                </a:cubicBezTo>
                <a:cubicBezTo>
                  <a:pt x="738492" y="765238"/>
                  <a:pt x="751122" y="782326"/>
                  <a:pt x="776383" y="782326"/>
                </a:cubicBezTo>
                <a:cubicBezTo>
                  <a:pt x="789756" y="782326"/>
                  <a:pt x="806101" y="774897"/>
                  <a:pt x="825417" y="760038"/>
                </a:cubicBezTo>
                <a:cubicBezTo>
                  <a:pt x="844734" y="745179"/>
                  <a:pt x="864051" y="726233"/>
                  <a:pt x="883367" y="703202"/>
                </a:cubicBezTo>
                <a:cubicBezTo>
                  <a:pt x="841019" y="666054"/>
                  <a:pt x="818731" y="611448"/>
                  <a:pt x="816502" y="539381"/>
                </a:cubicBezTo>
                <a:close/>
                <a:moveTo>
                  <a:pt x="2656322" y="462486"/>
                </a:moveTo>
                <a:cubicBezTo>
                  <a:pt x="2623632" y="462486"/>
                  <a:pt x="2589457" y="479945"/>
                  <a:pt x="2553795" y="514864"/>
                </a:cubicBezTo>
                <a:cubicBezTo>
                  <a:pt x="2518134" y="549783"/>
                  <a:pt x="2488230" y="591388"/>
                  <a:pt x="2464084" y="639680"/>
                </a:cubicBezTo>
                <a:cubicBezTo>
                  <a:pt x="2439938" y="687971"/>
                  <a:pt x="2427865" y="729205"/>
                  <a:pt x="2427865" y="763381"/>
                </a:cubicBezTo>
                <a:cubicBezTo>
                  <a:pt x="2427865" y="776011"/>
                  <a:pt x="2429908" y="785112"/>
                  <a:pt x="2433994" y="790684"/>
                </a:cubicBezTo>
                <a:cubicBezTo>
                  <a:pt x="2438080" y="796256"/>
                  <a:pt x="2444581" y="799042"/>
                  <a:pt x="2453497" y="799042"/>
                </a:cubicBezTo>
                <a:cubicBezTo>
                  <a:pt x="2479500" y="799042"/>
                  <a:pt x="2509775" y="780283"/>
                  <a:pt x="2544322" y="742764"/>
                </a:cubicBezTo>
                <a:cubicBezTo>
                  <a:pt x="2578870" y="705245"/>
                  <a:pt x="2618060" y="656396"/>
                  <a:pt x="2661894" y="596217"/>
                </a:cubicBezTo>
                <a:lnTo>
                  <a:pt x="2684182" y="566128"/>
                </a:lnTo>
                <a:cubicBezTo>
                  <a:pt x="2686412" y="562413"/>
                  <a:pt x="2689384" y="560555"/>
                  <a:pt x="2693098" y="560555"/>
                </a:cubicBezTo>
                <a:lnTo>
                  <a:pt x="2697556" y="561670"/>
                </a:lnTo>
                <a:cubicBezTo>
                  <a:pt x="2701270" y="549783"/>
                  <a:pt x="2703128" y="536038"/>
                  <a:pt x="2703128" y="520436"/>
                </a:cubicBezTo>
                <a:cubicBezTo>
                  <a:pt x="2703128" y="481803"/>
                  <a:pt x="2687526" y="462486"/>
                  <a:pt x="2656322" y="462486"/>
                </a:cubicBezTo>
                <a:close/>
                <a:moveTo>
                  <a:pt x="3146050" y="452456"/>
                </a:moveTo>
                <a:cubicBezTo>
                  <a:pt x="3136392" y="452456"/>
                  <a:pt x="3126362" y="457285"/>
                  <a:pt x="3115960" y="466944"/>
                </a:cubicBezTo>
                <a:cubicBezTo>
                  <a:pt x="3105559" y="476602"/>
                  <a:pt x="3097015" y="489418"/>
                  <a:pt x="3090329" y="505391"/>
                </a:cubicBezTo>
                <a:cubicBezTo>
                  <a:pt x="3083642" y="521365"/>
                  <a:pt x="3080299" y="539010"/>
                  <a:pt x="3080299" y="558327"/>
                </a:cubicBezTo>
                <a:cubicBezTo>
                  <a:pt x="3080299" y="575414"/>
                  <a:pt x="3083271" y="594917"/>
                  <a:pt x="3089214" y="616834"/>
                </a:cubicBezTo>
                <a:cubicBezTo>
                  <a:pt x="3095158" y="638751"/>
                  <a:pt x="3102959" y="655653"/>
                  <a:pt x="3112617" y="667540"/>
                </a:cubicBezTo>
                <a:cubicBezTo>
                  <a:pt x="3131191" y="640051"/>
                  <a:pt x="3146607" y="611448"/>
                  <a:pt x="3158866" y="581730"/>
                </a:cubicBezTo>
                <a:cubicBezTo>
                  <a:pt x="3171124" y="552012"/>
                  <a:pt x="3177254" y="525265"/>
                  <a:pt x="3177254" y="501491"/>
                </a:cubicBezTo>
                <a:cubicBezTo>
                  <a:pt x="3177254" y="468801"/>
                  <a:pt x="3166852" y="452456"/>
                  <a:pt x="3146050" y="452456"/>
                </a:cubicBezTo>
                <a:close/>
                <a:moveTo>
                  <a:pt x="945775" y="452456"/>
                </a:moveTo>
                <a:cubicBezTo>
                  <a:pt x="936117" y="452456"/>
                  <a:pt x="926087" y="457285"/>
                  <a:pt x="915686" y="466944"/>
                </a:cubicBezTo>
                <a:cubicBezTo>
                  <a:pt x="905284" y="476602"/>
                  <a:pt x="896740" y="489418"/>
                  <a:pt x="890054" y="505391"/>
                </a:cubicBezTo>
                <a:cubicBezTo>
                  <a:pt x="883367" y="521365"/>
                  <a:pt x="880024" y="539010"/>
                  <a:pt x="880024" y="558327"/>
                </a:cubicBezTo>
                <a:cubicBezTo>
                  <a:pt x="880024" y="575414"/>
                  <a:pt x="882996" y="594917"/>
                  <a:pt x="888939" y="616834"/>
                </a:cubicBezTo>
                <a:cubicBezTo>
                  <a:pt x="894883" y="638751"/>
                  <a:pt x="902684" y="655653"/>
                  <a:pt x="912342" y="667540"/>
                </a:cubicBezTo>
                <a:cubicBezTo>
                  <a:pt x="930916" y="640051"/>
                  <a:pt x="946332" y="611448"/>
                  <a:pt x="958591" y="581730"/>
                </a:cubicBezTo>
                <a:cubicBezTo>
                  <a:pt x="970850" y="552012"/>
                  <a:pt x="976979" y="525265"/>
                  <a:pt x="976979" y="501491"/>
                </a:cubicBezTo>
                <a:cubicBezTo>
                  <a:pt x="976979" y="468801"/>
                  <a:pt x="966578" y="452456"/>
                  <a:pt x="945775" y="452456"/>
                </a:cubicBezTo>
                <a:close/>
                <a:moveTo>
                  <a:pt x="3137134" y="411223"/>
                </a:moveTo>
                <a:cubicBezTo>
                  <a:pt x="3166852" y="411223"/>
                  <a:pt x="3188770" y="419581"/>
                  <a:pt x="3202886" y="436297"/>
                </a:cubicBezTo>
                <a:cubicBezTo>
                  <a:pt x="3217002" y="453014"/>
                  <a:pt x="3224060" y="474745"/>
                  <a:pt x="3224060" y="501491"/>
                </a:cubicBezTo>
                <a:cubicBezTo>
                  <a:pt x="3224060" y="527494"/>
                  <a:pt x="3217188" y="557212"/>
                  <a:pt x="3203443" y="590645"/>
                </a:cubicBezTo>
                <a:cubicBezTo>
                  <a:pt x="3189698" y="624078"/>
                  <a:pt x="3172053" y="657510"/>
                  <a:pt x="3150508" y="690943"/>
                </a:cubicBezTo>
                <a:cubicBezTo>
                  <a:pt x="3159423" y="695401"/>
                  <a:pt x="3169824" y="697630"/>
                  <a:pt x="3181712" y="697630"/>
                </a:cubicBezTo>
                <a:cubicBezTo>
                  <a:pt x="3202514" y="697630"/>
                  <a:pt x="3224802" y="690758"/>
                  <a:pt x="3248577" y="677013"/>
                </a:cubicBezTo>
                <a:cubicBezTo>
                  <a:pt x="3272351" y="663268"/>
                  <a:pt x="3290554" y="642280"/>
                  <a:pt x="3303184" y="614048"/>
                </a:cubicBezTo>
                <a:lnTo>
                  <a:pt x="3323244" y="628535"/>
                </a:lnTo>
                <a:cubicBezTo>
                  <a:pt x="3307642" y="664197"/>
                  <a:pt x="3286653" y="691315"/>
                  <a:pt x="3260278" y="709888"/>
                </a:cubicBezTo>
                <a:cubicBezTo>
                  <a:pt x="3233904" y="728462"/>
                  <a:pt x="3206600" y="737749"/>
                  <a:pt x="3178368" y="737749"/>
                </a:cubicBezTo>
                <a:cubicBezTo>
                  <a:pt x="3161280" y="737749"/>
                  <a:pt x="3142706" y="734406"/>
                  <a:pt x="3122647" y="727719"/>
                </a:cubicBezTo>
                <a:cubicBezTo>
                  <a:pt x="3095158" y="760409"/>
                  <a:pt x="3065068" y="787155"/>
                  <a:pt x="3032378" y="807958"/>
                </a:cubicBezTo>
                <a:cubicBezTo>
                  <a:pt x="2999688" y="828761"/>
                  <a:pt x="2967742" y="839162"/>
                  <a:pt x="2936538" y="839162"/>
                </a:cubicBezTo>
                <a:cubicBezTo>
                  <a:pt x="2906077" y="839162"/>
                  <a:pt x="2883974" y="829132"/>
                  <a:pt x="2870230" y="809072"/>
                </a:cubicBezTo>
                <a:cubicBezTo>
                  <a:pt x="2856485" y="789013"/>
                  <a:pt x="2849613" y="764124"/>
                  <a:pt x="2849613" y="734406"/>
                </a:cubicBezTo>
                <a:lnTo>
                  <a:pt x="2849634" y="734196"/>
                </a:lnTo>
                <a:lnTo>
                  <a:pt x="2837277" y="750252"/>
                </a:lnTo>
                <a:cubicBezTo>
                  <a:pt x="2827897" y="761140"/>
                  <a:pt x="2818100" y="771275"/>
                  <a:pt x="2807884" y="780654"/>
                </a:cubicBezTo>
                <a:cubicBezTo>
                  <a:pt x="2767022" y="818173"/>
                  <a:pt x="2725788" y="836933"/>
                  <a:pt x="2684182" y="836933"/>
                </a:cubicBezTo>
                <a:cubicBezTo>
                  <a:pt x="2654464" y="836933"/>
                  <a:pt x="2631619" y="827089"/>
                  <a:pt x="2615646" y="807401"/>
                </a:cubicBezTo>
                <a:cubicBezTo>
                  <a:pt x="2599672" y="787713"/>
                  <a:pt x="2591685" y="765238"/>
                  <a:pt x="2591685" y="739978"/>
                </a:cubicBezTo>
                <a:cubicBezTo>
                  <a:pt x="2558253" y="780097"/>
                  <a:pt x="2529649" y="809444"/>
                  <a:pt x="2505874" y="828018"/>
                </a:cubicBezTo>
                <a:cubicBezTo>
                  <a:pt x="2482100" y="846591"/>
                  <a:pt x="2456840" y="855878"/>
                  <a:pt x="2430094" y="855878"/>
                </a:cubicBezTo>
                <a:cubicBezTo>
                  <a:pt x="2404091" y="855878"/>
                  <a:pt x="2382359" y="847334"/>
                  <a:pt x="2364900" y="830246"/>
                </a:cubicBezTo>
                <a:cubicBezTo>
                  <a:pt x="2347441" y="813159"/>
                  <a:pt x="2338711" y="789013"/>
                  <a:pt x="2338711" y="757809"/>
                </a:cubicBezTo>
                <a:lnTo>
                  <a:pt x="2339275" y="751464"/>
                </a:lnTo>
                <a:lnTo>
                  <a:pt x="2338654" y="752306"/>
                </a:lnTo>
                <a:cubicBezTo>
                  <a:pt x="2329507" y="763218"/>
                  <a:pt x="2319918" y="773225"/>
                  <a:pt x="2309888" y="782326"/>
                </a:cubicBezTo>
                <a:cubicBezTo>
                  <a:pt x="2269769" y="818731"/>
                  <a:pt x="2226678" y="836933"/>
                  <a:pt x="2180615" y="836933"/>
                </a:cubicBezTo>
                <a:cubicBezTo>
                  <a:pt x="2149411" y="836933"/>
                  <a:pt x="2125265" y="827646"/>
                  <a:pt x="2108177" y="809072"/>
                </a:cubicBezTo>
                <a:cubicBezTo>
                  <a:pt x="2091090" y="790499"/>
                  <a:pt x="2082546" y="766724"/>
                  <a:pt x="2082546" y="737749"/>
                </a:cubicBezTo>
                <a:lnTo>
                  <a:pt x="2082969" y="731195"/>
                </a:lnTo>
                <a:lnTo>
                  <a:pt x="2082417" y="731898"/>
                </a:lnTo>
                <a:cubicBezTo>
                  <a:pt x="2073524" y="741928"/>
                  <a:pt x="2063831" y="751679"/>
                  <a:pt x="2053337" y="761152"/>
                </a:cubicBezTo>
                <a:cubicBezTo>
                  <a:pt x="2011360" y="799042"/>
                  <a:pt x="1968455" y="828018"/>
                  <a:pt x="1924621" y="848077"/>
                </a:cubicBezTo>
                <a:cubicBezTo>
                  <a:pt x="1890446" y="930545"/>
                  <a:pt x="1854970" y="995738"/>
                  <a:pt x="1818194" y="1043659"/>
                </a:cubicBezTo>
                <a:cubicBezTo>
                  <a:pt x="1781418" y="1091579"/>
                  <a:pt x="1741855" y="1115539"/>
                  <a:pt x="1699507" y="1115539"/>
                </a:cubicBezTo>
                <a:cubicBezTo>
                  <a:pt x="1678705" y="1115539"/>
                  <a:pt x="1660874" y="1109410"/>
                  <a:pt x="1646015" y="1097151"/>
                </a:cubicBezTo>
                <a:cubicBezTo>
                  <a:pt x="1631156" y="1084892"/>
                  <a:pt x="1623726" y="1067247"/>
                  <a:pt x="1623726" y="1044216"/>
                </a:cubicBezTo>
                <a:cubicBezTo>
                  <a:pt x="1623726" y="1015241"/>
                  <a:pt x="1634685" y="988866"/>
                  <a:pt x="1656602" y="965092"/>
                </a:cubicBezTo>
                <a:cubicBezTo>
                  <a:pt x="1678519" y="941317"/>
                  <a:pt x="1703965" y="921072"/>
                  <a:pt x="1732940" y="904356"/>
                </a:cubicBezTo>
                <a:cubicBezTo>
                  <a:pt x="1761915" y="887639"/>
                  <a:pt x="1800177" y="868137"/>
                  <a:pt x="1847726" y="845848"/>
                </a:cubicBezTo>
                <a:cubicBezTo>
                  <a:pt x="1866300" y="799042"/>
                  <a:pt x="1881158" y="752608"/>
                  <a:pt x="1892303" y="706545"/>
                </a:cubicBezTo>
                <a:cubicBezTo>
                  <a:pt x="1832124" y="782326"/>
                  <a:pt x="1775660" y="820217"/>
                  <a:pt x="1722910" y="820217"/>
                </a:cubicBezTo>
                <a:cubicBezTo>
                  <a:pt x="1693192" y="820217"/>
                  <a:pt x="1669604" y="809815"/>
                  <a:pt x="1652144" y="789013"/>
                </a:cubicBezTo>
                <a:cubicBezTo>
                  <a:pt x="1634685" y="768210"/>
                  <a:pt x="1625955" y="740721"/>
                  <a:pt x="1625955" y="706545"/>
                </a:cubicBezTo>
                <a:cubicBezTo>
                  <a:pt x="1625955" y="656767"/>
                  <a:pt x="1642300" y="609590"/>
                  <a:pt x="1674990" y="565013"/>
                </a:cubicBezTo>
                <a:cubicBezTo>
                  <a:pt x="1707680" y="520436"/>
                  <a:pt x="1748170" y="484589"/>
                  <a:pt x="1796462" y="457471"/>
                </a:cubicBezTo>
                <a:cubicBezTo>
                  <a:pt x="1844754" y="430353"/>
                  <a:pt x="1890817" y="416795"/>
                  <a:pt x="1934651" y="416795"/>
                </a:cubicBezTo>
                <a:cubicBezTo>
                  <a:pt x="1957682" y="416795"/>
                  <a:pt x="1975328" y="420881"/>
                  <a:pt x="1987586" y="429053"/>
                </a:cubicBezTo>
                <a:cubicBezTo>
                  <a:pt x="1999845" y="437226"/>
                  <a:pt x="2005974" y="447256"/>
                  <a:pt x="2005974" y="459143"/>
                </a:cubicBezTo>
                <a:cubicBezTo>
                  <a:pt x="2005974" y="466572"/>
                  <a:pt x="2003745" y="473259"/>
                  <a:pt x="1999288" y="479202"/>
                </a:cubicBezTo>
                <a:cubicBezTo>
                  <a:pt x="1994830" y="485146"/>
                  <a:pt x="1991115" y="488489"/>
                  <a:pt x="1988143" y="489232"/>
                </a:cubicBezTo>
                <a:cubicBezTo>
                  <a:pt x="1980714" y="481803"/>
                  <a:pt x="1973284" y="476602"/>
                  <a:pt x="1965855" y="473630"/>
                </a:cubicBezTo>
                <a:cubicBezTo>
                  <a:pt x="1958426" y="470659"/>
                  <a:pt x="1949138" y="469173"/>
                  <a:pt x="1937994" y="469173"/>
                </a:cubicBezTo>
                <a:cubicBezTo>
                  <a:pt x="1901590" y="469173"/>
                  <a:pt x="1866300" y="482731"/>
                  <a:pt x="1832124" y="509849"/>
                </a:cubicBezTo>
                <a:cubicBezTo>
                  <a:pt x="1797948" y="536967"/>
                  <a:pt x="1770273" y="569657"/>
                  <a:pt x="1749099" y="607919"/>
                </a:cubicBezTo>
                <a:cubicBezTo>
                  <a:pt x="1727925" y="646181"/>
                  <a:pt x="1717338" y="680542"/>
                  <a:pt x="1717338" y="711003"/>
                </a:cubicBezTo>
                <a:cubicBezTo>
                  <a:pt x="1717338" y="725862"/>
                  <a:pt x="1720496" y="737192"/>
                  <a:pt x="1726811" y="744993"/>
                </a:cubicBezTo>
                <a:cubicBezTo>
                  <a:pt x="1733126" y="752794"/>
                  <a:pt x="1741484" y="756694"/>
                  <a:pt x="1751885" y="756694"/>
                </a:cubicBezTo>
                <a:cubicBezTo>
                  <a:pt x="1771945" y="756694"/>
                  <a:pt x="1796648" y="743693"/>
                  <a:pt x="1825994" y="717689"/>
                </a:cubicBezTo>
                <a:cubicBezTo>
                  <a:pt x="1855341" y="691686"/>
                  <a:pt x="1884502" y="658253"/>
                  <a:pt x="1913477" y="617391"/>
                </a:cubicBezTo>
                <a:cubicBezTo>
                  <a:pt x="1921649" y="575786"/>
                  <a:pt x="1931308" y="545882"/>
                  <a:pt x="1942452" y="527680"/>
                </a:cubicBezTo>
                <a:cubicBezTo>
                  <a:pt x="1953596" y="509478"/>
                  <a:pt x="1969570" y="500377"/>
                  <a:pt x="1990372" y="500377"/>
                </a:cubicBezTo>
                <a:cubicBezTo>
                  <a:pt x="2000030" y="500377"/>
                  <a:pt x="2010803" y="501862"/>
                  <a:pt x="2022690" y="504834"/>
                </a:cubicBezTo>
                <a:cubicBezTo>
                  <a:pt x="2022690" y="524151"/>
                  <a:pt x="2014518" y="562784"/>
                  <a:pt x="1998173" y="620734"/>
                </a:cubicBezTo>
                <a:cubicBezTo>
                  <a:pt x="1981828" y="678685"/>
                  <a:pt x="1962140" y="738864"/>
                  <a:pt x="1939108" y="801271"/>
                </a:cubicBezTo>
                <a:cubicBezTo>
                  <a:pt x="1976256" y="785669"/>
                  <a:pt x="2012104" y="761338"/>
                  <a:pt x="2046651" y="728276"/>
                </a:cubicBezTo>
                <a:cubicBezTo>
                  <a:pt x="2063924" y="711746"/>
                  <a:pt x="2078737" y="693961"/>
                  <a:pt x="2091088" y="674923"/>
                </a:cubicBezTo>
                <a:lnTo>
                  <a:pt x="2091498" y="674199"/>
                </a:lnTo>
                <a:lnTo>
                  <a:pt x="2096650" y="653018"/>
                </a:lnTo>
                <a:cubicBezTo>
                  <a:pt x="2099784" y="641618"/>
                  <a:pt x="2103441" y="629557"/>
                  <a:pt x="2107620" y="616834"/>
                </a:cubicBezTo>
                <a:cubicBezTo>
                  <a:pt x="2124336" y="565942"/>
                  <a:pt x="2145510" y="521179"/>
                  <a:pt x="2171142" y="482546"/>
                </a:cubicBezTo>
                <a:cubicBezTo>
                  <a:pt x="2196774" y="443912"/>
                  <a:pt x="2222592" y="424596"/>
                  <a:pt x="2248595" y="424596"/>
                </a:cubicBezTo>
                <a:cubicBezTo>
                  <a:pt x="2258253" y="424596"/>
                  <a:pt x="2266240" y="427382"/>
                  <a:pt x="2272555" y="432954"/>
                </a:cubicBezTo>
                <a:cubicBezTo>
                  <a:pt x="2278870" y="438526"/>
                  <a:pt x="2282028" y="446513"/>
                  <a:pt x="2282028" y="456914"/>
                </a:cubicBezTo>
                <a:cubicBezTo>
                  <a:pt x="2282028" y="463601"/>
                  <a:pt x="2279056" y="472702"/>
                  <a:pt x="2273112" y="484217"/>
                </a:cubicBezTo>
                <a:cubicBezTo>
                  <a:pt x="2267169" y="495733"/>
                  <a:pt x="2257510" y="512264"/>
                  <a:pt x="2244137" y="533809"/>
                </a:cubicBezTo>
                <a:cubicBezTo>
                  <a:pt x="2220363" y="573186"/>
                  <a:pt x="2201603" y="607919"/>
                  <a:pt x="2187859" y="638008"/>
                </a:cubicBezTo>
                <a:cubicBezTo>
                  <a:pt x="2174114" y="668098"/>
                  <a:pt x="2167242" y="696515"/>
                  <a:pt x="2167242" y="723262"/>
                </a:cubicBezTo>
                <a:cubicBezTo>
                  <a:pt x="2167242" y="746293"/>
                  <a:pt x="2171328" y="761895"/>
                  <a:pt x="2179500" y="770067"/>
                </a:cubicBezTo>
                <a:cubicBezTo>
                  <a:pt x="2187673" y="778240"/>
                  <a:pt x="2200303" y="782326"/>
                  <a:pt x="2217391" y="782326"/>
                </a:cubicBezTo>
                <a:cubicBezTo>
                  <a:pt x="2261411" y="782326"/>
                  <a:pt x="2305222" y="750356"/>
                  <a:pt x="2348824" y="686416"/>
                </a:cubicBezTo>
                <a:lnTo>
                  <a:pt x="2356622" y="674016"/>
                </a:lnTo>
                <a:lnTo>
                  <a:pt x="2365352" y="652078"/>
                </a:lnTo>
                <a:cubicBezTo>
                  <a:pt x="2371273" y="639355"/>
                  <a:pt x="2378180" y="626307"/>
                  <a:pt x="2386074" y="612933"/>
                </a:cubicBezTo>
                <a:cubicBezTo>
                  <a:pt x="2417650" y="559441"/>
                  <a:pt x="2457954" y="514121"/>
                  <a:pt x="2506989" y="476974"/>
                </a:cubicBezTo>
                <a:cubicBezTo>
                  <a:pt x="2556024" y="439826"/>
                  <a:pt x="2605058" y="421252"/>
                  <a:pt x="2654093" y="421252"/>
                </a:cubicBezTo>
                <a:cubicBezTo>
                  <a:pt x="2686783" y="421252"/>
                  <a:pt x="2714086" y="429611"/>
                  <a:pt x="2736004" y="446327"/>
                </a:cubicBezTo>
                <a:cubicBezTo>
                  <a:pt x="2757920" y="463043"/>
                  <a:pt x="2768879" y="484403"/>
                  <a:pt x="2768879" y="510406"/>
                </a:cubicBezTo>
                <a:cubicBezTo>
                  <a:pt x="2768879" y="544582"/>
                  <a:pt x="2747705" y="562413"/>
                  <a:pt x="2705357" y="563899"/>
                </a:cubicBezTo>
                <a:cubicBezTo>
                  <a:pt x="2732103" y="572071"/>
                  <a:pt x="2745476" y="583216"/>
                  <a:pt x="2745476" y="597332"/>
                </a:cubicBezTo>
                <a:cubicBezTo>
                  <a:pt x="2745476" y="602532"/>
                  <a:pt x="2742876" y="610333"/>
                  <a:pt x="2737675" y="620734"/>
                </a:cubicBezTo>
                <a:cubicBezTo>
                  <a:pt x="2732474" y="631136"/>
                  <a:pt x="2726531" y="641909"/>
                  <a:pt x="2719844" y="653053"/>
                </a:cubicBezTo>
                <a:cubicBezTo>
                  <a:pt x="2707957" y="672369"/>
                  <a:pt x="2698670" y="689272"/>
                  <a:pt x="2691984" y="703759"/>
                </a:cubicBezTo>
                <a:cubicBezTo>
                  <a:pt x="2685297" y="718247"/>
                  <a:pt x="2681954" y="731806"/>
                  <a:pt x="2681954" y="744436"/>
                </a:cubicBezTo>
                <a:cubicBezTo>
                  <a:pt x="2681954" y="755580"/>
                  <a:pt x="2684740" y="765052"/>
                  <a:pt x="2690312" y="772853"/>
                </a:cubicBezTo>
                <a:cubicBezTo>
                  <a:pt x="2695884" y="780654"/>
                  <a:pt x="2704242" y="784555"/>
                  <a:pt x="2715386" y="784555"/>
                </a:cubicBezTo>
                <a:cubicBezTo>
                  <a:pt x="2736189" y="784555"/>
                  <a:pt x="2762750" y="770067"/>
                  <a:pt x="2795068" y="741092"/>
                </a:cubicBezTo>
                <a:cubicBezTo>
                  <a:pt x="2811227" y="726605"/>
                  <a:pt x="2827154" y="708495"/>
                  <a:pt x="2842849" y="686764"/>
                </a:cubicBezTo>
                <a:lnTo>
                  <a:pt x="2863944" y="654886"/>
                </a:lnTo>
                <a:lnTo>
                  <a:pt x="2869115" y="637451"/>
                </a:lnTo>
                <a:cubicBezTo>
                  <a:pt x="2882117" y="604018"/>
                  <a:pt x="2899019" y="576157"/>
                  <a:pt x="2919822" y="553869"/>
                </a:cubicBezTo>
                <a:cubicBezTo>
                  <a:pt x="2940624" y="531580"/>
                  <a:pt x="2961798" y="520436"/>
                  <a:pt x="2983344" y="520436"/>
                </a:cubicBezTo>
                <a:cubicBezTo>
                  <a:pt x="2992260" y="520436"/>
                  <a:pt x="3003775" y="523408"/>
                  <a:pt x="3017891" y="529352"/>
                </a:cubicBezTo>
                <a:cubicBezTo>
                  <a:pt x="3022349" y="495176"/>
                  <a:pt x="3034422" y="466944"/>
                  <a:pt x="3054110" y="444655"/>
                </a:cubicBezTo>
                <a:cubicBezTo>
                  <a:pt x="3073798" y="422367"/>
                  <a:pt x="3101473" y="411223"/>
                  <a:pt x="3137134" y="411223"/>
                </a:cubicBezTo>
                <a:close/>
                <a:moveTo>
                  <a:pt x="936860" y="411223"/>
                </a:moveTo>
                <a:cubicBezTo>
                  <a:pt x="966578" y="411223"/>
                  <a:pt x="988495" y="419581"/>
                  <a:pt x="1002611" y="436297"/>
                </a:cubicBezTo>
                <a:cubicBezTo>
                  <a:pt x="1016727" y="453014"/>
                  <a:pt x="1023785" y="474745"/>
                  <a:pt x="1023785" y="501491"/>
                </a:cubicBezTo>
                <a:cubicBezTo>
                  <a:pt x="1023785" y="527494"/>
                  <a:pt x="1016912" y="557212"/>
                  <a:pt x="1003168" y="590645"/>
                </a:cubicBezTo>
                <a:cubicBezTo>
                  <a:pt x="989423" y="624078"/>
                  <a:pt x="971778" y="657510"/>
                  <a:pt x="950233" y="690943"/>
                </a:cubicBezTo>
                <a:cubicBezTo>
                  <a:pt x="959148" y="695401"/>
                  <a:pt x="969549" y="697630"/>
                  <a:pt x="981437" y="697630"/>
                </a:cubicBezTo>
                <a:cubicBezTo>
                  <a:pt x="1002239" y="697630"/>
                  <a:pt x="1024528" y="690758"/>
                  <a:pt x="1048302" y="677013"/>
                </a:cubicBezTo>
                <a:cubicBezTo>
                  <a:pt x="1066133" y="666704"/>
                  <a:pt x="1080829" y="652321"/>
                  <a:pt x="1092392" y="633864"/>
                </a:cubicBezTo>
                <a:lnTo>
                  <a:pt x="1093361" y="632038"/>
                </a:lnTo>
                <a:lnTo>
                  <a:pt x="1097970" y="616834"/>
                </a:lnTo>
                <a:cubicBezTo>
                  <a:pt x="1114686" y="565942"/>
                  <a:pt x="1135860" y="521179"/>
                  <a:pt x="1161492" y="482546"/>
                </a:cubicBezTo>
                <a:cubicBezTo>
                  <a:pt x="1187124" y="443912"/>
                  <a:pt x="1212942" y="424596"/>
                  <a:pt x="1238945" y="424596"/>
                </a:cubicBezTo>
                <a:cubicBezTo>
                  <a:pt x="1248603" y="424596"/>
                  <a:pt x="1256590" y="427382"/>
                  <a:pt x="1262905" y="432954"/>
                </a:cubicBezTo>
                <a:cubicBezTo>
                  <a:pt x="1269220" y="438526"/>
                  <a:pt x="1272378" y="446513"/>
                  <a:pt x="1272378" y="456914"/>
                </a:cubicBezTo>
                <a:cubicBezTo>
                  <a:pt x="1272378" y="463601"/>
                  <a:pt x="1269406" y="472702"/>
                  <a:pt x="1263462" y="484217"/>
                </a:cubicBezTo>
                <a:cubicBezTo>
                  <a:pt x="1257519" y="495733"/>
                  <a:pt x="1247860" y="512264"/>
                  <a:pt x="1234487" y="533809"/>
                </a:cubicBezTo>
                <a:cubicBezTo>
                  <a:pt x="1210713" y="573186"/>
                  <a:pt x="1191953" y="607919"/>
                  <a:pt x="1178209" y="638008"/>
                </a:cubicBezTo>
                <a:cubicBezTo>
                  <a:pt x="1164464" y="668098"/>
                  <a:pt x="1157592" y="696515"/>
                  <a:pt x="1157592" y="723262"/>
                </a:cubicBezTo>
                <a:cubicBezTo>
                  <a:pt x="1157592" y="746293"/>
                  <a:pt x="1161678" y="761895"/>
                  <a:pt x="1169851" y="770067"/>
                </a:cubicBezTo>
                <a:cubicBezTo>
                  <a:pt x="1178023" y="778240"/>
                  <a:pt x="1190653" y="782326"/>
                  <a:pt x="1207741" y="782326"/>
                </a:cubicBezTo>
                <a:cubicBezTo>
                  <a:pt x="1266434" y="782326"/>
                  <a:pt x="1324756" y="725490"/>
                  <a:pt x="1382706" y="611819"/>
                </a:cubicBezTo>
                <a:lnTo>
                  <a:pt x="1399422" y="629650"/>
                </a:lnTo>
                <a:cubicBezTo>
                  <a:pt x="1373419" y="695029"/>
                  <a:pt x="1340358" y="745922"/>
                  <a:pt x="1300238" y="782326"/>
                </a:cubicBezTo>
                <a:cubicBezTo>
                  <a:pt x="1260119" y="818731"/>
                  <a:pt x="1217028" y="836933"/>
                  <a:pt x="1170965" y="836933"/>
                </a:cubicBezTo>
                <a:cubicBezTo>
                  <a:pt x="1139761" y="836933"/>
                  <a:pt x="1115615" y="827646"/>
                  <a:pt x="1098527" y="809072"/>
                </a:cubicBezTo>
                <a:cubicBezTo>
                  <a:pt x="1081440" y="790499"/>
                  <a:pt x="1072896" y="766724"/>
                  <a:pt x="1072896" y="737749"/>
                </a:cubicBezTo>
                <a:cubicBezTo>
                  <a:pt x="1072896" y="730320"/>
                  <a:pt x="1073418" y="722228"/>
                  <a:pt x="1074463" y="713476"/>
                </a:cubicBezTo>
                <a:lnTo>
                  <a:pt x="1077465" y="695440"/>
                </a:lnTo>
                <a:lnTo>
                  <a:pt x="1060004" y="709888"/>
                </a:lnTo>
                <a:cubicBezTo>
                  <a:pt x="1033629" y="728462"/>
                  <a:pt x="1006325" y="737749"/>
                  <a:pt x="978093" y="737749"/>
                </a:cubicBezTo>
                <a:cubicBezTo>
                  <a:pt x="961006" y="737749"/>
                  <a:pt x="942432" y="734406"/>
                  <a:pt x="922372" y="727719"/>
                </a:cubicBezTo>
                <a:cubicBezTo>
                  <a:pt x="894883" y="760409"/>
                  <a:pt x="864794" y="787155"/>
                  <a:pt x="832104" y="807958"/>
                </a:cubicBezTo>
                <a:cubicBezTo>
                  <a:pt x="799414" y="828761"/>
                  <a:pt x="767467" y="839162"/>
                  <a:pt x="736263" y="839162"/>
                </a:cubicBezTo>
                <a:cubicBezTo>
                  <a:pt x="705802" y="839162"/>
                  <a:pt x="683699" y="829132"/>
                  <a:pt x="669955" y="809072"/>
                </a:cubicBezTo>
                <a:cubicBezTo>
                  <a:pt x="656210" y="789013"/>
                  <a:pt x="649338" y="764124"/>
                  <a:pt x="649338" y="734406"/>
                </a:cubicBezTo>
                <a:cubicBezTo>
                  <a:pt x="649338" y="703202"/>
                  <a:pt x="655839" y="670884"/>
                  <a:pt x="668841" y="637451"/>
                </a:cubicBezTo>
                <a:cubicBezTo>
                  <a:pt x="681842" y="604018"/>
                  <a:pt x="698744" y="576157"/>
                  <a:pt x="719547" y="553869"/>
                </a:cubicBezTo>
                <a:cubicBezTo>
                  <a:pt x="740349" y="531580"/>
                  <a:pt x="761524" y="520436"/>
                  <a:pt x="783069" y="520436"/>
                </a:cubicBezTo>
                <a:cubicBezTo>
                  <a:pt x="791984" y="520436"/>
                  <a:pt x="803500" y="523408"/>
                  <a:pt x="817616" y="529352"/>
                </a:cubicBezTo>
                <a:cubicBezTo>
                  <a:pt x="822074" y="495176"/>
                  <a:pt x="834147" y="466944"/>
                  <a:pt x="853835" y="444655"/>
                </a:cubicBezTo>
                <a:cubicBezTo>
                  <a:pt x="873523" y="422367"/>
                  <a:pt x="901198" y="411223"/>
                  <a:pt x="936860" y="411223"/>
                </a:cubicBezTo>
                <a:close/>
                <a:moveTo>
                  <a:pt x="2345550" y="226228"/>
                </a:moveTo>
                <a:cubicBezTo>
                  <a:pt x="2377497" y="226228"/>
                  <a:pt x="2393470" y="239973"/>
                  <a:pt x="2393470" y="267462"/>
                </a:cubicBezTo>
                <a:cubicBezTo>
                  <a:pt x="2393470" y="283064"/>
                  <a:pt x="2384926" y="298108"/>
                  <a:pt x="2367838" y="312596"/>
                </a:cubicBezTo>
                <a:cubicBezTo>
                  <a:pt x="2350750" y="327083"/>
                  <a:pt x="2332177" y="334327"/>
                  <a:pt x="2312117" y="334327"/>
                </a:cubicBezTo>
                <a:cubicBezTo>
                  <a:pt x="2296515" y="334327"/>
                  <a:pt x="2283328" y="330612"/>
                  <a:pt x="2272555" y="323183"/>
                </a:cubicBezTo>
                <a:cubicBezTo>
                  <a:pt x="2261782" y="315754"/>
                  <a:pt x="2256396" y="304981"/>
                  <a:pt x="2256396" y="290865"/>
                </a:cubicBezTo>
                <a:cubicBezTo>
                  <a:pt x="2256396" y="273777"/>
                  <a:pt x="2265868" y="258732"/>
                  <a:pt x="2284814" y="245730"/>
                </a:cubicBezTo>
                <a:cubicBezTo>
                  <a:pt x="2303759" y="232729"/>
                  <a:pt x="2324004" y="226228"/>
                  <a:pt x="2345550" y="226228"/>
                </a:cubicBezTo>
                <a:close/>
                <a:moveTo>
                  <a:pt x="1335900" y="226228"/>
                </a:moveTo>
                <a:cubicBezTo>
                  <a:pt x="1367847" y="226228"/>
                  <a:pt x="1383820" y="239973"/>
                  <a:pt x="1383820" y="267462"/>
                </a:cubicBezTo>
                <a:cubicBezTo>
                  <a:pt x="1383820" y="283064"/>
                  <a:pt x="1375276" y="298108"/>
                  <a:pt x="1358188" y="312596"/>
                </a:cubicBezTo>
                <a:cubicBezTo>
                  <a:pt x="1341101" y="327083"/>
                  <a:pt x="1322527" y="334327"/>
                  <a:pt x="1302467" y="334327"/>
                </a:cubicBezTo>
                <a:cubicBezTo>
                  <a:pt x="1286865" y="334327"/>
                  <a:pt x="1273678" y="330613"/>
                  <a:pt x="1262905" y="323183"/>
                </a:cubicBezTo>
                <a:cubicBezTo>
                  <a:pt x="1252132" y="315754"/>
                  <a:pt x="1246746" y="304981"/>
                  <a:pt x="1246746" y="290865"/>
                </a:cubicBezTo>
                <a:cubicBezTo>
                  <a:pt x="1246746" y="273777"/>
                  <a:pt x="1256218" y="258732"/>
                  <a:pt x="1275164" y="245730"/>
                </a:cubicBezTo>
                <a:cubicBezTo>
                  <a:pt x="1294109" y="232729"/>
                  <a:pt x="1314354" y="226228"/>
                  <a:pt x="1335900" y="226228"/>
                </a:cubicBezTo>
                <a:close/>
                <a:moveTo>
                  <a:pt x="1002611" y="222885"/>
                </a:moveTo>
                <a:cubicBezTo>
                  <a:pt x="1014498" y="222885"/>
                  <a:pt x="1028985" y="229571"/>
                  <a:pt x="1046073" y="242944"/>
                </a:cubicBezTo>
                <a:cubicBezTo>
                  <a:pt x="1063161" y="256317"/>
                  <a:pt x="1078020" y="272291"/>
                  <a:pt x="1090650" y="290865"/>
                </a:cubicBezTo>
                <a:cubicBezTo>
                  <a:pt x="1103280" y="309438"/>
                  <a:pt x="1109595" y="326155"/>
                  <a:pt x="1109595" y="341014"/>
                </a:cubicBezTo>
                <a:cubicBezTo>
                  <a:pt x="1109595" y="349186"/>
                  <a:pt x="1107367" y="357359"/>
                  <a:pt x="1102909" y="365531"/>
                </a:cubicBezTo>
                <a:cubicBezTo>
                  <a:pt x="1098451" y="373704"/>
                  <a:pt x="1091393" y="380019"/>
                  <a:pt x="1081735" y="384476"/>
                </a:cubicBezTo>
                <a:cubicBezTo>
                  <a:pt x="1071334" y="365903"/>
                  <a:pt x="1060004" y="349929"/>
                  <a:pt x="1047745" y="336556"/>
                </a:cubicBezTo>
                <a:cubicBezTo>
                  <a:pt x="1035486" y="323183"/>
                  <a:pt x="1020070" y="308324"/>
                  <a:pt x="1001496" y="291979"/>
                </a:cubicBezTo>
                <a:cubicBezTo>
                  <a:pt x="967320" y="303123"/>
                  <a:pt x="929430" y="322440"/>
                  <a:pt x="887825" y="349929"/>
                </a:cubicBezTo>
                <a:cubicBezTo>
                  <a:pt x="882624" y="346957"/>
                  <a:pt x="878910" y="342314"/>
                  <a:pt x="876681" y="335999"/>
                </a:cubicBezTo>
                <a:cubicBezTo>
                  <a:pt x="874452" y="329684"/>
                  <a:pt x="873337" y="323926"/>
                  <a:pt x="873337" y="318725"/>
                </a:cubicBezTo>
                <a:cubicBezTo>
                  <a:pt x="873337" y="305352"/>
                  <a:pt x="881510" y="291236"/>
                  <a:pt x="897855" y="276377"/>
                </a:cubicBezTo>
                <a:cubicBezTo>
                  <a:pt x="914200" y="261518"/>
                  <a:pt x="932959" y="248888"/>
                  <a:pt x="954133" y="238487"/>
                </a:cubicBezTo>
                <a:cubicBezTo>
                  <a:pt x="975307" y="228085"/>
                  <a:pt x="991466" y="222885"/>
                  <a:pt x="1002611" y="222885"/>
                </a:cubicBezTo>
                <a:close/>
                <a:moveTo>
                  <a:pt x="2796740" y="181651"/>
                </a:moveTo>
                <a:cubicBezTo>
                  <a:pt x="2816056" y="181651"/>
                  <a:pt x="2827200" y="194653"/>
                  <a:pt x="2830172" y="220656"/>
                </a:cubicBezTo>
                <a:cubicBezTo>
                  <a:pt x="2830172" y="220656"/>
                  <a:pt x="2824229" y="226599"/>
                  <a:pt x="2812342" y="238487"/>
                </a:cubicBezTo>
                <a:cubicBezTo>
                  <a:pt x="2791539" y="257803"/>
                  <a:pt x="2772222" y="276563"/>
                  <a:pt x="2754391" y="294765"/>
                </a:cubicBezTo>
                <a:cubicBezTo>
                  <a:pt x="2736561" y="312967"/>
                  <a:pt x="2721330" y="330241"/>
                  <a:pt x="2708700" y="346586"/>
                </a:cubicBezTo>
                <a:cubicBezTo>
                  <a:pt x="2700528" y="342871"/>
                  <a:pt x="2694027" y="337113"/>
                  <a:pt x="2689198" y="329312"/>
                </a:cubicBezTo>
                <a:cubicBezTo>
                  <a:pt x="2684368" y="321511"/>
                  <a:pt x="2681954" y="315011"/>
                  <a:pt x="2681954" y="309810"/>
                </a:cubicBezTo>
                <a:cubicBezTo>
                  <a:pt x="2681954" y="300894"/>
                  <a:pt x="2688640" y="285850"/>
                  <a:pt x="2702014" y="264676"/>
                </a:cubicBezTo>
                <a:cubicBezTo>
                  <a:pt x="2715386" y="243502"/>
                  <a:pt x="2730988" y="224371"/>
                  <a:pt x="2748819" y="207283"/>
                </a:cubicBezTo>
                <a:cubicBezTo>
                  <a:pt x="2766650" y="190195"/>
                  <a:pt x="2782624" y="181651"/>
                  <a:pt x="2796740" y="181651"/>
                </a:cubicBezTo>
                <a:close/>
                <a:moveTo>
                  <a:pt x="1082849" y="125930"/>
                </a:moveTo>
                <a:cubicBezTo>
                  <a:pt x="1096222" y="125930"/>
                  <a:pt x="1109595" y="133545"/>
                  <a:pt x="1122968" y="148775"/>
                </a:cubicBezTo>
                <a:cubicBezTo>
                  <a:pt x="1136342" y="164006"/>
                  <a:pt x="1147672" y="181651"/>
                  <a:pt x="1156958" y="201711"/>
                </a:cubicBezTo>
                <a:cubicBezTo>
                  <a:pt x="1166245" y="221770"/>
                  <a:pt x="1170889" y="236629"/>
                  <a:pt x="1170889" y="246288"/>
                </a:cubicBezTo>
                <a:cubicBezTo>
                  <a:pt x="1170889" y="261890"/>
                  <a:pt x="1162345" y="272662"/>
                  <a:pt x="1145257" y="278606"/>
                </a:cubicBezTo>
                <a:cubicBezTo>
                  <a:pt x="1134113" y="261518"/>
                  <a:pt x="1118511" y="240344"/>
                  <a:pt x="1098451" y="215084"/>
                </a:cubicBezTo>
                <a:cubicBezTo>
                  <a:pt x="1078392" y="189823"/>
                  <a:pt x="1062047" y="170507"/>
                  <a:pt x="1049416" y="157134"/>
                </a:cubicBezTo>
                <a:cubicBezTo>
                  <a:pt x="1054617" y="136331"/>
                  <a:pt x="1065762" y="125930"/>
                  <a:pt x="1082849" y="125930"/>
                </a:cubicBezTo>
                <a:close/>
                <a:moveTo>
                  <a:pt x="673113" y="0"/>
                </a:moveTo>
                <a:cubicBezTo>
                  <a:pt x="657511" y="42348"/>
                  <a:pt x="638380" y="100855"/>
                  <a:pt x="615720" y="175522"/>
                </a:cubicBezTo>
                <a:cubicBezTo>
                  <a:pt x="593060" y="250188"/>
                  <a:pt x="573186" y="322069"/>
                  <a:pt x="556098" y="391163"/>
                </a:cubicBezTo>
                <a:lnTo>
                  <a:pt x="595103" y="392277"/>
                </a:lnTo>
                <a:cubicBezTo>
                  <a:pt x="620363" y="393763"/>
                  <a:pt x="639680" y="394506"/>
                  <a:pt x="653053" y="394506"/>
                </a:cubicBezTo>
                <a:cubicBezTo>
                  <a:pt x="632250" y="415309"/>
                  <a:pt x="613305" y="429053"/>
                  <a:pt x="596217" y="435740"/>
                </a:cubicBezTo>
                <a:cubicBezTo>
                  <a:pt x="579129" y="442426"/>
                  <a:pt x="561299" y="445770"/>
                  <a:pt x="542725" y="445770"/>
                </a:cubicBezTo>
                <a:cubicBezTo>
                  <a:pt x="521179" y="537153"/>
                  <a:pt x="505020" y="616648"/>
                  <a:pt x="494247" y="684257"/>
                </a:cubicBezTo>
                <a:cubicBezTo>
                  <a:pt x="483475" y="751865"/>
                  <a:pt x="478088" y="804243"/>
                  <a:pt x="478088" y="841391"/>
                </a:cubicBezTo>
                <a:cubicBezTo>
                  <a:pt x="478088" y="860707"/>
                  <a:pt x="479946" y="880396"/>
                  <a:pt x="483660" y="900455"/>
                </a:cubicBezTo>
                <a:cubicBezTo>
                  <a:pt x="445770" y="896740"/>
                  <a:pt x="419952" y="887639"/>
                  <a:pt x="406208" y="873152"/>
                </a:cubicBezTo>
                <a:cubicBezTo>
                  <a:pt x="392463" y="858664"/>
                  <a:pt x="385591" y="833218"/>
                  <a:pt x="385591" y="796814"/>
                </a:cubicBezTo>
                <a:cubicBezTo>
                  <a:pt x="385591" y="763381"/>
                  <a:pt x="391349" y="720475"/>
                  <a:pt x="402864" y="668098"/>
                </a:cubicBezTo>
                <a:cubicBezTo>
                  <a:pt x="414380" y="615720"/>
                  <a:pt x="435369" y="541982"/>
                  <a:pt x="465829" y="446884"/>
                </a:cubicBezTo>
                <a:cubicBezTo>
                  <a:pt x="407136" y="446884"/>
                  <a:pt x="357545" y="447441"/>
                  <a:pt x="317054" y="448556"/>
                </a:cubicBezTo>
                <a:cubicBezTo>
                  <a:pt x="276563" y="449670"/>
                  <a:pt x="240344" y="451713"/>
                  <a:pt x="208397" y="454685"/>
                </a:cubicBezTo>
                <a:cubicBezTo>
                  <a:pt x="206911" y="459143"/>
                  <a:pt x="199853" y="482546"/>
                  <a:pt x="187223" y="524894"/>
                </a:cubicBezTo>
                <a:cubicBezTo>
                  <a:pt x="174593" y="567242"/>
                  <a:pt x="143389" y="667169"/>
                  <a:pt x="93612" y="824674"/>
                </a:cubicBezTo>
                <a:cubicBezTo>
                  <a:pt x="86182" y="849192"/>
                  <a:pt x="72995" y="867951"/>
                  <a:pt x="54049" y="880953"/>
                </a:cubicBezTo>
                <a:cubicBezTo>
                  <a:pt x="35104" y="893954"/>
                  <a:pt x="17088" y="900455"/>
                  <a:pt x="0" y="900455"/>
                </a:cubicBezTo>
                <a:cubicBezTo>
                  <a:pt x="8915" y="843991"/>
                  <a:pt x="21545" y="784184"/>
                  <a:pt x="37890" y="721033"/>
                </a:cubicBezTo>
                <a:cubicBezTo>
                  <a:pt x="54235" y="657882"/>
                  <a:pt x="80238" y="571700"/>
                  <a:pt x="115900" y="462486"/>
                </a:cubicBezTo>
                <a:cubicBezTo>
                  <a:pt x="75038" y="466201"/>
                  <a:pt x="50892" y="468430"/>
                  <a:pt x="43462" y="469173"/>
                </a:cubicBezTo>
                <a:cubicBezTo>
                  <a:pt x="43462" y="446884"/>
                  <a:pt x="51821" y="429239"/>
                  <a:pt x="68537" y="416237"/>
                </a:cubicBezTo>
                <a:cubicBezTo>
                  <a:pt x="85253" y="403236"/>
                  <a:pt x="109213" y="393392"/>
                  <a:pt x="140417" y="386705"/>
                </a:cubicBezTo>
                <a:cubicBezTo>
                  <a:pt x="144132" y="374075"/>
                  <a:pt x="148961" y="360331"/>
                  <a:pt x="154905" y="345471"/>
                </a:cubicBezTo>
                <a:lnTo>
                  <a:pt x="232915" y="117014"/>
                </a:lnTo>
                <a:cubicBezTo>
                  <a:pt x="233658" y="115528"/>
                  <a:pt x="236072" y="109028"/>
                  <a:pt x="240158" y="97512"/>
                </a:cubicBezTo>
                <a:cubicBezTo>
                  <a:pt x="244245" y="85996"/>
                  <a:pt x="246288" y="74666"/>
                  <a:pt x="246288" y="63522"/>
                </a:cubicBezTo>
                <a:cubicBezTo>
                  <a:pt x="246288" y="57578"/>
                  <a:pt x="245173" y="53492"/>
                  <a:pt x="242945" y="51263"/>
                </a:cubicBezTo>
                <a:cubicBezTo>
                  <a:pt x="240716" y="49034"/>
                  <a:pt x="237001" y="47920"/>
                  <a:pt x="231800" y="47920"/>
                </a:cubicBezTo>
                <a:cubicBezTo>
                  <a:pt x="212484" y="47920"/>
                  <a:pt x="192981" y="58879"/>
                  <a:pt x="173293" y="80796"/>
                </a:cubicBezTo>
                <a:cubicBezTo>
                  <a:pt x="153605" y="102713"/>
                  <a:pt x="137074" y="129087"/>
                  <a:pt x="123701" y="159920"/>
                </a:cubicBezTo>
                <a:cubicBezTo>
                  <a:pt x="110328" y="190752"/>
                  <a:pt x="103641" y="217684"/>
                  <a:pt x="103641" y="240716"/>
                </a:cubicBezTo>
                <a:cubicBezTo>
                  <a:pt x="103641" y="252603"/>
                  <a:pt x="107356" y="269319"/>
                  <a:pt x="114786" y="290865"/>
                </a:cubicBezTo>
                <a:cubicBezTo>
                  <a:pt x="85068" y="290865"/>
                  <a:pt x="62965" y="284364"/>
                  <a:pt x="48477" y="271362"/>
                </a:cubicBezTo>
                <a:cubicBezTo>
                  <a:pt x="33990" y="258361"/>
                  <a:pt x="26746" y="240344"/>
                  <a:pt x="26746" y="217313"/>
                </a:cubicBezTo>
                <a:cubicBezTo>
                  <a:pt x="26746" y="185366"/>
                  <a:pt x="39562" y="152490"/>
                  <a:pt x="65194" y="118686"/>
                </a:cubicBezTo>
                <a:cubicBezTo>
                  <a:pt x="90825" y="84882"/>
                  <a:pt x="122215" y="56835"/>
                  <a:pt x="159363" y="34547"/>
                </a:cubicBezTo>
                <a:cubicBezTo>
                  <a:pt x="196510" y="12258"/>
                  <a:pt x="230314" y="1114"/>
                  <a:pt x="260775" y="1114"/>
                </a:cubicBezTo>
                <a:cubicBezTo>
                  <a:pt x="283064" y="1114"/>
                  <a:pt x="299037" y="6872"/>
                  <a:pt x="308696" y="18388"/>
                </a:cubicBezTo>
                <a:cubicBezTo>
                  <a:pt x="318354" y="29903"/>
                  <a:pt x="323183" y="44577"/>
                  <a:pt x="323183" y="62408"/>
                </a:cubicBezTo>
                <a:cubicBezTo>
                  <a:pt x="323183" y="75038"/>
                  <a:pt x="320211" y="91011"/>
                  <a:pt x="314268" y="110328"/>
                </a:cubicBezTo>
                <a:lnTo>
                  <a:pt x="232915" y="377790"/>
                </a:lnTo>
                <a:cubicBezTo>
                  <a:pt x="244802" y="377047"/>
                  <a:pt x="263376" y="376675"/>
                  <a:pt x="288636" y="376675"/>
                </a:cubicBezTo>
                <a:cubicBezTo>
                  <a:pt x="355501" y="376675"/>
                  <a:pt x="420510" y="379647"/>
                  <a:pt x="483660" y="385591"/>
                </a:cubicBezTo>
                <a:cubicBezTo>
                  <a:pt x="528237" y="235515"/>
                  <a:pt x="564642" y="127787"/>
                  <a:pt x="592874" y="62408"/>
                </a:cubicBezTo>
                <a:cubicBezTo>
                  <a:pt x="600303" y="46063"/>
                  <a:pt x="609776" y="31575"/>
                  <a:pt x="621292" y="18945"/>
                </a:cubicBezTo>
                <a:cubicBezTo>
                  <a:pt x="632807" y="6315"/>
                  <a:pt x="650081" y="0"/>
                  <a:pt x="673113"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47419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grpSp>
        <p:nvGrpSpPr>
          <p:cNvPr id="41" name="Google Shape;1184;p29">
            <a:extLst>
              <a:ext uri="{FF2B5EF4-FFF2-40B4-BE49-F238E27FC236}">
                <a16:creationId xmlns:a16="http://schemas.microsoft.com/office/drawing/2014/main" id="{5FE552AA-017D-4806-A5D2-FC7097466765}"/>
              </a:ext>
            </a:extLst>
          </p:cNvPr>
          <p:cNvGrpSpPr/>
          <p:nvPr/>
        </p:nvGrpSpPr>
        <p:grpSpPr>
          <a:xfrm>
            <a:off x="604911" y="365760"/>
            <a:ext cx="10438227" cy="6372665"/>
            <a:chOff x="1667154" y="1034594"/>
            <a:chExt cx="4861594" cy="3533829"/>
          </a:xfrm>
          <a:solidFill>
            <a:schemeClr val="accent2">
              <a:lumMod val="75000"/>
            </a:schemeClr>
          </a:solidFill>
        </p:grpSpPr>
        <p:grpSp>
          <p:nvGrpSpPr>
            <p:cNvPr id="42" name="Google Shape;1185;p29">
              <a:extLst>
                <a:ext uri="{FF2B5EF4-FFF2-40B4-BE49-F238E27FC236}">
                  <a16:creationId xmlns:a16="http://schemas.microsoft.com/office/drawing/2014/main" id="{36553F70-ADEF-4C44-B719-B1879AB407CE}"/>
                </a:ext>
              </a:extLst>
            </p:cNvPr>
            <p:cNvGrpSpPr/>
            <p:nvPr/>
          </p:nvGrpSpPr>
          <p:grpSpPr>
            <a:xfrm rot="815345">
              <a:off x="1667154" y="2058270"/>
              <a:ext cx="422461" cy="321825"/>
              <a:chOff x="6385548" y="4469464"/>
              <a:chExt cx="292975" cy="222485"/>
            </a:xfrm>
            <a:grpFill/>
          </p:grpSpPr>
          <p:sp>
            <p:nvSpPr>
              <p:cNvPr id="44" name="Google Shape;1188;p29">
                <a:extLst>
                  <a:ext uri="{FF2B5EF4-FFF2-40B4-BE49-F238E27FC236}">
                    <a16:creationId xmlns:a16="http://schemas.microsoft.com/office/drawing/2014/main" id="{DD2B2049-20B4-4031-9D95-F334462B029F}"/>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91;p29">
                <a:extLst>
                  <a:ext uri="{FF2B5EF4-FFF2-40B4-BE49-F238E27FC236}">
                    <a16:creationId xmlns:a16="http://schemas.microsoft.com/office/drawing/2014/main" id="{69707B23-D146-41DE-9689-1EA8D14D25DA}"/>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1200;p29">
              <a:extLst>
                <a:ext uri="{FF2B5EF4-FFF2-40B4-BE49-F238E27FC236}">
                  <a16:creationId xmlns:a16="http://schemas.microsoft.com/office/drawing/2014/main" id="{036DE657-7CEE-4CDA-B812-F99C74BA98E3}"/>
                </a:ext>
              </a:extLst>
            </p:cNvPr>
            <p:cNvSpPr/>
            <p:nvPr/>
          </p:nvSpPr>
          <p:spPr>
            <a:xfrm rot="980768">
              <a:off x="1934596" y="1034594"/>
              <a:ext cx="4594152" cy="3533829"/>
            </a:xfrm>
            <a:prstGeom prst="cloud">
              <a:avLst/>
            </a:pr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grpSp>
      <p:sp>
        <p:nvSpPr>
          <p:cNvPr id="46" name="TextBox 45">
            <a:extLst>
              <a:ext uri="{FF2B5EF4-FFF2-40B4-BE49-F238E27FC236}">
                <a16:creationId xmlns:a16="http://schemas.microsoft.com/office/drawing/2014/main" id="{DFD75200-F60B-4685-838A-F653061ECCDF}"/>
              </a:ext>
            </a:extLst>
          </p:cNvPr>
          <p:cNvSpPr txBox="1"/>
          <p:nvPr/>
        </p:nvSpPr>
        <p:spPr>
          <a:xfrm>
            <a:off x="2049311" y="2317621"/>
            <a:ext cx="8262307" cy="1474571"/>
          </a:xfrm>
          <a:prstGeom prst="rect">
            <a:avLst/>
          </a:prstGeom>
          <a:noFill/>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Đặc</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điểm </a:t>
            </a: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chủng</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tộc</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và </a:t>
            </a: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tôn</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giáo ảnh </a:t>
            </a: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hưởng</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như thế nào </a:t>
            </a:r>
            <a:r>
              <a:rPr lang="en-US" sz="3600" noProof="0" dirty="0" err="1">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đến</a:t>
            </a:r>
            <a:r>
              <a:rPr lang="en-US" sz="3600" noProof="0" dirty="0">
                <a:solidFill>
                  <a:srgbClr val="FF0000"/>
                </a:solidFill>
                <a:latin typeface="Times New Roman" panose="02020603050405020304" pitchFamily="18" charset="0"/>
                <a:ea typeface="#9Slide03 Roboto Medium" panose="02000000000000000000" pitchFamily="2" charset="0"/>
                <a:cs typeface="Times New Roman" panose="02020603050405020304" pitchFamily="18" charset="0"/>
              </a:rPr>
              <a:t> nước ta?</a:t>
            </a:r>
            <a:endParaRPr kumimoji="0" lang="en-US" sz="3600" b="0" i="0" u="none" strike="noStrike" kern="1200" cap="none" spc="0" normalizeH="0" baseline="0" noProof="0" dirty="0">
              <a:ln>
                <a:noFill/>
              </a:ln>
              <a:solidFill>
                <a:srgbClr val="FF0000"/>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endParaRPr>
          </a:p>
        </p:txBody>
      </p:sp>
    </p:spTree>
    <p:extLst>
      <p:ext uri="{BB962C8B-B14F-4D97-AF65-F5344CB8AC3E}">
        <p14:creationId xmlns:p14="http://schemas.microsoft.com/office/powerpoint/2010/main" val="36883788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830"/>
        <p:cNvGrpSpPr/>
        <p:nvPr/>
      </p:nvGrpSpPr>
      <p:grpSpPr>
        <a:xfrm>
          <a:off x="0" y="0"/>
          <a:ext cx="0" cy="0"/>
          <a:chOff x="0" y="0"/>
          <a:chExt cx="0" cy="0"/>
        </a:xfrm>
      </p:grpSpPr>
      <p:sp>
        <p:nvSpPr>
          <p:cNvPr id="24831" name="Google Shape;24831;p63"/>
          <p:cNvSpPr txBox="1">
            <a:spLocks noGrp="1"/>
          </p:cNvSpPr>
          <p:nvPr>
            <p:ph type="title"/>
          </p:nvPr>
        </p:nvSpPr>
        <p:spPr>
          <a:xfrm>
            <a:off x="309634" y="649787"/>
            <a:ext cx="10272000" cy="763600"/>
          </a:xfrm>
          <a:prstGeom prst="rect">
            <a:avLst/>
          </a:prstGeom>
        </p:spPr>
        <p:txBody>
          <a:bodyPr spcFirstLastPara="1" wrap="square" lIns="121900" tIns="121900" rIns="121900" bIns="121900" anchor="t" anchorCtr="0">
            <a:noAutofit/>
          </a:bodyPr>
          <a:lstStyle/>
          <a:p>
            <a:r>
              <a:rPr lang="en" sz="2800" b="1" dirty="0">
                <a:latin typeface="Times New Roman" panose="02020603050405020304" pitchFamily="18" charset="0"/>
                <a:ea typeface="#9Slide03 Roboto Medium" panose="02000000000000000000" pitchFamily="2" charset="0"/>
                <a:cs typeface="Times New Roman" panose="02020603050405020304" pitchFamily="18" charset="0"/>
              </a:rPr>
              <a:t>a. Dân cư</a:t>
            </a:r>
            <a:endParaRPr sz="2800" b="1" dirty="0">
              <a:latin typeface="Times New Roman" panose="02020603050405020304" pitchFamily="18" charset="0"/>
              <a:ea typeface="#9Slide03 Roboto Medium" panose="02000000000000000000" pitchFamily="2" charset="0"/>
              <a:cs typeface="Times New Roman" panose="02020603050405020304" pitchFamily="18" charset="0"/>
            </a:endParaRPr>
          </a:p>
        </p:txBody>
      </p:sp>
      <p:sp>
        <p:nvSpPr>
          <p:cNvPr id="24832" name="Google Shape;24832;p63"/>
          <p:cNvSpPr/>
          <p:nvPr/>
        </p:nvSpPr>
        <p:spPr>
          <a:xfrm>
            <a:off x="1436765" y="1852639"/>
            <a:ext cx="1403200" cy="960800"/>
          </a:xfrm>
          <a:prstGeom prst="roundRect">
            <a:avLst>
              <a:gd name="adj" fmla="val 50000"/>
            </a:avLst>
          </a:prstGeom>
          <a:solidFill>
            <a:srgbClr val="FFAABE"/>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Số dân</a:t>
            </a:r>
            <a:endParaRPr sz="2000" b="1" kern="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sym typeface="Arial"/>
            </a:endParaRPr>
          </a:p>
        </p:txBody>
      </p:sp>
      <p:sp>
        <p:nvSpPr>
          <p:cNvPr id="24833" name="Google Shape;24833;p63"/>
          <p:cNvSpPr txBox="1"/>
          <p:nvPr/>
        </p:nvSpPr>
        <p:spPr>
          <a:xfrm rot="-586">
            <a:off x="965165"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just" defTabSz="1219170">
              <a:lnSpc>
                <a:spcPct val="120000"/>
              </a:lnSpc>
              <a:buClr>
                <a:srgbClr val="000000"/>
              </a:buClr>
            </a:pPr>
            <a:endParaRPr sz="1867"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4" name="Google Shape;24834;p63"/>
          <p:cNvCxnSpPr>
            <a:stCxn id="24832" idx="2"/>
            <a:endCxn id="24833" idx="0"/>
          </p:cNvCxnSpPr>
          <p:nvPr/>
        </p:nvCxnSpPr>
        <p:spPr>
          <a:xfrm>
            <a:off x="2138365"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35" name="Google Shape;24835;p63"/>
          <p:cNvSpPr/>
          <p:nvPr/>
        </p:nvSpPr>
        <p:spPr>
          <a:xfrm>
            <a:off x="4064668" y="3008096"/>
            <a:ext cx="1498477" cy="960800"/>
          </a:xfrm>
          <a:prstGeom prst="roundRect">
            <a:avLst>
              <a:gd name="adj" fmla="val 50000"/>
            </a:avLst>
          </a:prstGeom>
          <a:solidFill>
            <a:schemeClr val="accent3"/>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Gia tăng DS</a:t>
            </a:r>
            <a:endParaRPr sz="2000" b="1" kern="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sym typeface="Arial"/>
            </a:endParaRPr>
          </a:p>
        </p:txBody>
      </p:sp>
      <p:sp>
        <p:nvSpPr>
          <p:cNvPr id="24836" name="Google Shape;24836;p63"/>
          <p:cNvSpPr txBox="1"/>
          <p:nvPr/>
        </p:nvSpPr>
        <p:spPr>
          <a:xfrm rot="586">
            <a:off x="3593069"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Giảm đáng kể</a:t>
            </a:r>
            <a:endParaRPr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cxnSp>
        <p:nvCxnSpPr>
          <p:cNvPr id="24837" name="Google Shape;24837;p63"/>
          <p:cNvCxnSpPr>
            <a:stCxn id="24835" idx="2"/>
            <a:endCxn id="24836" idx="0"/>
          </p:cNvCxnSpPr>
          <p:nvPr/>
        </p:nvCxnSpPr>
        <p:spPr>
          <a:xfrm>
            <a:off x="4766269" y="3968896"/>
            <a:ext cx="0" cy="540800"/>
          </a:xfrm>
          <a:prstGeom prst="straightConnector1">
            <a:avLst/>
          </a:prstGeom>
          <a:noFill/>
          <a:ln w="9525" cap="flat" cmpd="sng">
            <a:solidFill>
              <a:schemeClr val="dk1"/>
            </a:solidFill>
            <a:prstDash val="dot"/>
            <a:round/>
            <a:headEnd type="none" w="med" len="med"/>
            <a:tailEnd type="none" w="med" len="med"/>
          </a:ln>
        </p:spPr>
      </p:cxnSp>
      <p:sp>
        <p:nvSpPr>
          <p:cNvPr id="24838" name="Google Shape;24838;p63"/>
          <p:cNvSpPr/>
          <p:nvPr/>
        </p:nvSpPr>
        <p:spPr>
          <a:xfrm>
            <a:off x="6653608" y="1852639"/>
            <a:ext cx="1403200" cy="960800"/>
          </a:xfrm>
          <a:prstGeom prst="roundRect">
            <a:avLst>
              <a:gd name="adj" fmla="val 50000"/>
            </a:avLst>
          </a:prstGeom>
          <a:solidFill>
            <a:schemeClr val="accent2"/>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Cơ cấu</a:t>
            </a:r>
            <a:endParaRPr sz="2000" b="1" kern="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sym typeface="Arial"/>
            </a:endParaRPr>
          </a:p>
        </p:txBody>
      </p:sp>
      <p:sp>
        <p:nvSpPr>
          <p:cNvPr id="24839" name="Google Shape;24839;p63"/>
          <p:cNvSpPr txBox="1"/>
          <p:nvPr/>
        </p:nvSpPr>
        <p:spPr>
          <a:xfrm rot="-586">
            <a:off x="6182008"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Trẻ =&gt; già hóa</a:t>
            </a:r>
            <a:endParaRPr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cxnSp>
        <p:nvCxnSpPr>
          <p:cNvPr id="24840" name="Google Shape;24840;p63"/>
          <p:cNvCxnSpPr>
            <a:stCxn id="24838" idx="2"/>
            <a:endCxn id="24839" idx="0"/>
          </p:cNvCxnSpPr>
          <p:nvPr/>
        </p:nvCxnSpPr>
        <p:spPr>
          <a:xfrm>
            <a:off x="7355208"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41" name="Google Shape;24841;p63"/>
          <p:cNvSpPr/>
          <p:nvPr/>
        </p:nvSpPr>
        <p:spPr>
          <a:xfrm rot="980">
            <a:off x="9325268" y="3008296"/>
            <a:ext cx="1403200" cy="960800"/>
          </a:xfrm>
          <a:prstGeom prst="roundRect">
            <a:avLst>
              <a:gd name="adj" fmla="val 50000"/>
            </a:avLst>
          </a:prstGeom>
          <a:solidFill>
            <a:schemeClr val="accent5"/>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Chủng tộc</a:t>
            </a:r>
            <a:endParaRPr sz="20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rial"/>
            </a:endParaRPr>
          </a:p>
        </p:txBody>
      </p:sp>
      <p:sp>
        <p:nvSpPr>
          <p:cNvPr id="24842" name="Google Shape;24842;p63"/>
          <p:cNvSpPr txBox="1"/>
          <p:nvPr/>
        </p:nvSpPr>
        <p:spPr>
          <a:xfrm rot="-586">
            <a:off x="8853668" y="4509781"/>
            <a:ext cx="261697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US" sz="2100" b="1" dirty="0">
                <a:latin typeface="Times New Roman" panose="02020603050405020304" pitchFamily="18" charset="0"/>
                <a:ea typeface="#9Slide03 Roboto Medium" panose="02000000000000000000" pitchFamily="2" charset="0"/>
                <a:cs typeface="Times New Roman" panose="02020603050405020304" pitchFamily="18" charset="0"/>
              </a:rPr>
              <a:t>T</a:t>
            </a:r>
            <a:r>
              <a:rPr lang="vi-VN" sz="2100" b="1" dirty="0">
                <a:latin typeface="Times New Roman" panose="02020603050405020304" pitchFamily="18" charset="0"/>
                <a:ea typeface="#9Slide03 Roboto Medium" panose="02000000000000000000" pitchFamily="2" charset="0"/>
                <a:cs typeface="Times New Roman" panose="02020603050405020304" pitchFamily="18" charset="0"/>
              </a:rPr>
              <a:t>huộc nhiều chủng </a:t>
            </a:r>
            <a:r>
              <a:rPr lang="en-US" sz="2100" b="1" dirty="0">
                <a:latin typeface="Times New Roman" panose="02020603050405020304" pitchFamily="18" charset="0"/>
                <a:ea typeface="#9Slide03 Roboto Medium" panose="02000000000000000000" pitchFamily="2" charset="0"/>
                <a:cs typeface="Times New Roman" panose="02020603050405020304" pitchFamily="18" charset="0"/>
              </a:rPr>
              <a:t>t</a:t>
            </a:r>
            <a:r>
              <a:rPr lang="vi-VN" sz="2100" b="1" dirty="0">
                <a:latin typeface="Times New Roman" panose="02020603050405020304" pitchFamily="18" charset="0"/>
                <a:ea typeface="#9Slide03 Roboto Medium" panose="02000000000000000000" pitchFamily="2" charset="0"/>
                <a:cs typeface="Times New Roman" panose="02020603050405020304" pitchFamily="18" charset="0"/>
              </a:rPr>
              <a:t>ộc</a:t>
            </a:r>
            <a:endParaRPr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cxnSp>
        <p:nvCxnSpPr>
          <p:cNvPr id="24843" name="Google Shape;24843;p63"/>
          <p:cNvCxnSpPr>
            <a:stCxn id="24841" idx="2"/>
            <a:endCxn id="24842" idx="0"/>
          </p:cNvCxnSpPr>
          <p:nvPr/>
        </p:nvCxnSpPr>
        <p:spPr>
          <a:xfrm>
            <a:off x="10026731" y="3969096"/>
            <a:ext cx="135344" cy="540685"/>
          </a:xfrm>
          <a:prstGeom prst="straightConnector1">
            <a:avLst/>
          </a:prstGeom>
          <a:noFill/>
          <a:ln w="9525" cap="flat" cmpd="sng">
            <a:solidFill>
              <a:schemeClr val="dk1"/>
            </a:solidFill>
            <a:prstDash val="dot"/>
            <a:round/>
            <a:headEnd type="none" w="med" len="med"/>
            <a:tailEnd type="none" w="med" len="med"/>
          </a:ln>
        </p:spPr>
      </p:cxnSp>
      <p:cxnSp>
        <p:nvCxnSpPr>
          <p:cNvPr id="24844" name="Google Shape;24844;p63"/>
          <p:cNvCxnSpPr>
            <a:stCxn id="24832" idx="3"/>
            <a:endCxn id="24835" idx="1"/>
          </p:cNvCxnSpPr>
          <p:nvPr/>
        </p:nvCxnSpPr>
        <p:spPr>
          <a:xfrm>
            <a:off x="2839965" y="2333039"/>
            <a:ext cx="1224800" cy="1155600"/>
          </a:xfrm>
          <a:prstGeom prst="straightConnector1">
            <a:avLst/>
          </a:prstGeom>
          <a:noFill/>
          <a:ln w="9525" cap="flat" cmpd="sng">
            <a:solidFill>
              <a:schemeClr val="dk1"/>
            </a:solidFill>
            <a:prstDash val="dot"/>
            <a:round/>
            <a:headEnd type="none" w="med" len="med"/>
            <a:tailEnd type="none" w="med" len="med"/>
          </a:ln>
        </p:spPr>
      </p:cxnSp>
      <p:cxnSp>
        <p:nvCxnSpPr>
          <p:cNvPr id="24845" name="Google Shape;24845;p63"/>
          <p:cNvCxnSpPr>
            <a:stCxn id="24835" idx="3"/>
            <a:endCxn id="24838" idx="1"/>
          </p:cNvCxnSpPr>
          <p:nvPr/>
        </p:nvCxnSpPr>
        <p:spPr>
          <a:xfrm rot="10800000" flipH="1">
            <a:off x="5467869" y="2332896"/>
            <a:ext cx="1185600" cy="1155600"/>
          </a:xfrm>
          <a:prstGeom prst="straightConnector1">
            <a:avLst/>
          </a:prstGeom>
          <a:noFill/>
          <a:ln w="9525" cap="flat" cmpd="sng">
            <a:solidFill>
              <a:schemeClr val="dk1"/>
            </a:solidFill>
            <a:prstDash val="dot"/>
            <a:round/>
            <a:headEnd type="none" w="med" len="med"/>
            <a:tailEnd type="none" w="med" len="med"/>
          </a:ln>
        </p:spPr>
      </p:cxnSp>
      <p:cxnSp>
        <p:nvCxnSpPr>
          <p:cNvPr id="24846" name="Google Shape;24846;p63"/>
          <p:cNvCxnSpPr>
            <a:stCxn id="24838" idx="3"/>
            <a:endCxn id="24841" idx="1"/>
          </p:cNvCxnSpPr>
          <p:nvPr/>
        </p:nvCxnSpPr>
        <p:spPr>
          <a:xfrm>
            <a:off x="8056808" y="2333039"/>
            <a:ext cx="1268400" cy="1155600"/>
          </a:xfrm>
          <a:prstGeom prst="straightConnector1">
            <a:avLst/>
          </a:prstGeom>
          <a:noFill/>
          <a:ln w="9525" cap="flat" cmpd="sng">
            <a:solidFill>
              <a:schemeClr val="dk1"/>
            </a:solidFill>
            <a:prstDash val="dot"/>
            <a:round/>
            <a:headEnd type="none" w="med" len="med"/>
            <a:tailEnd type="none" w="med" len="med"/>
          </a:ln>
        </p:spPr>
      </p:cxnSp>
      <p:sp>
        <p:nvSpPr>
          <p:cNvPr id="24848" name="Google Shape;24848;p63"/>
          <p:cNvSpPr/>
          <p:nvPr/>
        </p:nvSpPr>
        <p:spPr>
          <a:xfrm rot="4855187">
            <a:off x="9806365" y="358167"/>
            <a:ext cx="1439641" cy="1850780"/>
          </a:xfrm>
          <a:prstGeom prst="roundRect">
            <a:avLst>
              <a:gd name="adj" fmla="val 50000"/>
            </a:avLst>
          </a:prstGeom>
          <a:solidFill>
            <a:schemeClr val="bg1">
              <a:lumMod val="90000"/>
            </a:schemeClr>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56" name="Google Shape;24856;p63"/>
          <p:cNvGrpSpPr/>
          <p:nvPr/>
        </p:nvGrpSpPr>
        <p:grpSpPr>
          <a:xfrm>
            <a:off x="914967" y="4651500"/>
            <a:ext cx="1733200" cy="1733200"/>
            <a:chOff x="1386350" y="3016925"/>
            <a:chExt cx="1299900" cy="1299900"/>
          </a:xfrm>
          <a:solidFill>
            <a:schemeClr val="accent2">
              <a:lumMod val="60000"/>
              <a:lumOff val="40000"/>
            </a:schemeClr>
          </a:solidFill>
        </p:grpSpPr>
        <p:sp>
          <p:nvSpPr>
            <p:cNvPr id="24857" name="Google Shape;24857;p63"/>
            <p:cNvSpPr/>
            <p:nvPr/>
          </p:nvSpPr>
          <p:spPr>
            <a:xfrm>
              <a:off x="1386350" y="3016925"/>
              <a:ext cx="1299900" cy="1299900"/>
            </a:xfrm>
            <a:prstGeom prst="ellipse">
              <a:avLst/>
            </a:prstGeom>
            <a:grp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60" name="Google Shape;24860;p63"/>
            <p:cNvGrpSpPr/>
            <p:nvPr/>
          </p:nvGrpSpPr>
          <p:grpSpPr>
            <a:xfrm rot="21079672">
              <a:off x="1870263" y="3604585"/>
              <a:ext cx="374984" cy="88347"/>
              <a:chOff x="121667" y="3206569"/>
              <a:chExt cx="999402" cy="235462"/>
            </a:xfrm>
            <a:grpFill/>
          </p:grpSpPr>
          <p:sp>
            <p:nvSpPr>
              <p:cNvPr id="24861" name="Google Shape;24861;p63"/>
              <p:cNvSpPr/>
              <p:nvPr/>
            </p:nvSpPr>
            <p:spPr>
              <a:xfrm>
                <a:off x="306076" y="3206569"/>
                <a:ext cx="88149" cy="87882"/>
              </a:xfrm>
              <a:custGeom>
                <a:avLst/>
                <a:gdLst/>
                <a:ahLst/>
                <a:cxnLst/>
                <a:rect l="l" t="t" r="r" b="b"/>
                <a:pathLst>
                  <a:path w="5926" h="5908" extrusionOk="0">
                    <a:moveTo>
                      <a:pt x="2954" y="1"/>
                    </a:moveTo>
                    <a:cubicBezTo>
                      <a:pt x="1327" y="1"/>
                      <a:pt x="0" y="1309"/>
                      <a:pt x="0" y="2954"/>
                    </a:cubicBezTo>
                    <a:cubicBezTo>
                      <a:pt x="0" y="4581"/>
                      <a:pt x="1327" y="5908"/>
                      <a:pt x="2954" y="5908"/>
                    </a:cubicBezTo>
                    <a:cubicBezTo>
                      <a:pt x="4599" y="5908"/>
                      <a:pt x="5925" y="4581"/>
                      <a:pt x="5925" y="2954"/>
                    </a:cubicBezTo>
                    <a:cubicBezTo>
                      <a:pt x="5925" y="1309"/>
                      <a:pt x="459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2" name="Google Shape;24862;p63"/>
              <p:cNvSpPr/>
              <p:nvPr/>
            </p:nvSpPr>
            <p:spPr>
              <a:xfrm>
                <a:off x="850871" y="3206569"/>
                <a:ext cx="87882" cy="87882"/>
              </a:xfrm>
              <a:custGeom>
                <a:avLst/>
                <a:gdLst/>
                <a:ahLst/>
                <a:cxnLst/>
                <a:rect l="l" t="t" r="r" b="b"/>
                <a:pathLst>
                  <a:path w="5908" h="5908" extrusionOk="0">
                    <a:moveTo>
                      <a:pt x="2954" y="1"/>
                    </a:moveTo>
                    <a:cubicBezTo>
                      <a:pt x="1327" y="1"/>
                      <a:pt x="1" y="1309"/>
                      <a:pt x="1" y="2954"/>
                    </a:cubicBezTo>
                    <a:cubicBezTo>
                      <a:pt x="1" y="4581"/>
                      <a:pt x="1327" y="5908"/>
                      <a:pt x="2954" y="5908"/>
                    </a:cubicBezTo>
                    <a:cubicBezTo>
                      <a:pt x="4581" y="5908"/>
                      <a:pt x="5908" y="4581"/>
                      <a:pt x="5908" y="2954"/>
                    </a:cubicBezTo>
                    <a:cubicBezTo>
                      <a:pt x="5908" y="1309"/>
                      <a:pt x="4581"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3" name="Google Shape;24863;p63"/>
              <p:cNvSpPr/>
              <p:nvPr/>
            </p:nvSpPr>
            <p:spPr>
              <a:xfrm>
                <a:off x="549149" y="3357572"/>
                <a:ext cx="175748" cy="84460"/>
              </a:xfrm>
              <a:custGeom>
                <a:avLst/>
                <a:gdLst/>
                <a:ahLst/>
                <a:cxnLst/>
                <a:rect l="l" t="t" r="r" b="b"/>
                <a:pathLst>
                  <a:path w="11815" h="5678" fill="none" extrusionOk="0">
                    <a:moveTo>
                      <a:pt x="11814" y="0"/>
                    </a:moveTo>
                    <a:cubicBezTo>
                      <a:pt x="11814" y="3131"/>
                      <a:pt x="9161" y="5677"/>
                      <a:pt x="5907" y="5677"/>
                    </a:cubicBezTo>
                    <a:cubicBezTo>
                      <a:pt x="2653" y="5677"/>
                      <a:pt x="0" y="3131"/>
                      <a:pt x="0" y="0"/>
                    </a:cubicBezTo>
                  </a:path>
                </a:pathLst>
              </a:custGeom>
              <a:grpFill/>
              <a:ln w="7525" cap="rnd" cmpd="sng">
                <a:solidFill>
                  <a:srgbClr val="67463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4" name="Google Shape;24864;p63"/>
              <p:cNvSpPr/>
              <p:nvPr/>
            </p:nvSpPr>
            <p:spPr>
              <a:xfrm>
                <a:off x="121667" y="3262080"/>
                <a:ext cx="158121" cy="158121"/>
              </a:xfrm>
              <a:custGeom>
                <a:avLst/>
                <a:gdLst/>
                <a:ahLst/>
                <a:cxnLst/>
                <a:rect l="l" t="t" r="r" b="b"/>
                <a:pathLst>
                  <a:path w="10630" h="10630" extrusionOk="0">
                    <a:moveTo>
                      <a:pt x="5324" y="0"/>
                    </a:moveTo>
                    <a:cubicBezTo>
                      <a:pt x="2388" y="0"/>
                      <a:pt x="1" y="2388"/>
                      <a:pt x="1" y="5324"/>
                    </a:cubicBezTo>
                    <a:cubicBezTo>
                      <a:pt x="1" y="8260"/>
                      <a:pt x="2388" y="10629"/>
                      <a:pt x="5324" y="10629"/>
                    </a:cubicBezTo>
                    <a:cubicBezTo>
                      <a:pt x="8260" y="10629"/>
                      <a:pt x="10630" y="8260"/>
                      <a:pt x="10630" y="5324"/>
                    </a:cubicBezTo>
                    <a:cubicBezTo>
                      <a:pt x="10630" y="2388"/>
                      <a:pt x="8260" y="0"/>
                      <a:pt x="53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5" name="Google Shape;24865;p63"/>
              <p:cNvSpPr/>
              <p:nvPr/>
            </p:nvSpPr>
            <p:spPr>
              <a:xfrm>
                <a:off x="962933" y="3262080"/>
                <a:ext cx="158136" cy="158121"/>
              </a:xfrm>
              <a:custGeom>
                <a:avLst/>
                <a:gdLst/>
                <a:ahLst/>
                <a:cxnLst/>
                <a:rect l="l" t="t" r="r" b="b"/>
                <a:pathLst>
                  <a:path w="10631" h="10630" extrusionOk="0">
                    <a:moveTo>
                      <a:pt x="5307" y="0"/>
                    </a:moveTo>
                    <a:cubicBezTo>
                      <a:pt x="2371" y="0"/>
                      <a:pt x="1" y="2388"/>
                      <a:pt x="1" y="5324"/>
                    </a:cubicBezTo>
                    <a:cubicBezTo>
                      <a:pt x="1" y="8260"/>
                      <a:pt x="2371" y="10629"/>
                      <a:pt x="5307" y="10629"/>
                    </a:cubicBezTo>
                    <a:cubicBezTo>
                      <a:pt x="8242" y="10629"/>
                      <a:pt x="10630" y="8260"/>
                      <a:pt x="10630" y="5324"/>
                    </a:cubicBezTo>
                    <a:cubicBezTo>
                      <a:pt x="10630" y="2388"/>
                      <a:pt x="8242" y="0"/>
                      <a:pt x="53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 name="Rectangle 2"/>
          <p:cNvSpPr/>
          <p:nvPr/>
        </p:nvSpPr>
        <p:spPr>
          <a:xfrm>
            <a:off x="977704" y="3323537"/>
            <a:ext cx="2333940" cy="1061829"/>
          </a:xfrm>
          <a:prstGeom prst="rect">
            <a:avLst/>
          </a:prstGeom>
        </p:spPr>
        <p:txBody>
          <a:bodyPr wrap="square">
            <a:spAutoFit/>
          </a:bodyPr>
          <a:lstStyle/>
          <a:p>
            <a:pPr algn="ctr" defTabSz="1219170">
              <a:buClr>
                <a:srgbClr val="000000"/>
              </a:buClr>
            </a:pPr>
            <a:r>
              <a:rPr lang="vi-VN"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Đông </a:t>
            </a:r>
            <a:r>
              <a:rPr lang="en-US"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dân </a:t>
            </a:r>
            <a:r>
              <a:rPr lang="vi-VN"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nhất</a:t>
            </a:r>
            <a:r>
              <a:rPr lang="en-US"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 </a:t>
            </a:r>
          </a:p>
          <a:p>
            <a:pPr algn="ctr" defTabSz="1219170">
              <a:buClr>
                <a:srgbClr val="000000"/>
              </a:buClr>
            </a:pPr>
            <a:r>
              <a:rPr lang="vi-VN"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4 641,1 tr</a:t>
            </a:r>
            <a:r>
              <a:rPr lang="en-US"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vi-VN"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người</a:t>
            </a:r>
            <a:r>
              <a:rPr lang="en-US"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vi-VN" sz="2100" b="1"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rPr>
              <a:t>(2020)</a:t>
            </a:r>
            <a:endParaRPr lang="vi-VN" sz="2100" b="1"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pic>
        <p:nvPicPr>
          <p:cNvPr id="1026" name="Picture 2" descr="Diwali Clip Art, PNG, 1393x1274px, Diwali, Area, Art, Diya, Happiness  Download F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foregroundMark x1="7195" y1="87583" x2="14390" y2="77971"/>
                        <a14:foregroundMark x1="10000" y1="84913" x2="54390" y2="85848"/>
                        <a14:foregroundMark x1="27195" y1="91055" x2="35976" y2="85314"/>
                        <a14:foregroundMark x1="89634" y1="93191" x2="91585" y2="84112"/>
                        <a14:foregroundMark x1="38780" y1="84513" x2="62439" y2="87183"/>
                        <a14:foregroundMark x1="8049" y1="17089" x2="35610" y2="7477"/>
                        <a14:foregroundMark x1="8049" y1="12283" x2="31585" y2="1736"/>
                        <a14:foregroundMark x1="26829" y1="5207" x2="39268" y2="17891"/>
                        <a14:foregroundMark x1="4878" y1="15354" x2="4878" y2="15354"/>
                        <a14:foregroundMark x1="57561" y1="17891" x2="76463" y2="1736"/>
                        <a14:foregroundMark x1="78780" y1="16155" x2="84390" y2="6142"/>
                        <a14:backgroundMark x1="55976" y1="35915" x2="55976" y2="35915"/>
                        <a14:backgroundMark x1="64024" y1="55140" x2="64024" y2="55140"/>
                        <a14:backgroundMark x1="58415" y1="59546" x2="58415" y2="59546"/>
                      </a14:backgroundRemoval>
                    </a14:imgEffect>
                  </a14:imgLayer>
                </a14:imgProps>
              </a:ext>
              <a:ext uri="{28A0092B-C50C-407E-A947-70E740481C1C}">
                <a14:useLocalDpi xmlns:a14="http://schemas.microsoft.com/office/drawing/2010/main" val="0"/>
              </a:ext>
            </a:extLst>
          </a:blip>
          <a:srcRect/>
          <a:stretch>
            <a:fillRect/>
          </a:stretch>
        </p:blipFill>
        <p:spPr bwMode="auto">
          <a:xfrm>
            <a:off x="9839331" y="649787"/>
            <a:ext cx="1484606" cy="135606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dian Woman PNG Images | Vector and PSD Files | Free Download on Pngtree"/>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2778" b="95278" l="10000" r="90000"/>
                    </a14:imgEffect>
                  </a14:imgLayer>
                </a14:imgProps>
              </a:ext>
              <a:ext uri="{28A0092B-C50C-407E-A947-70E740481C1C}">
                <a14:useLocalDpi xmlns:a14="http://schemas.microsoft.com/office/drawing/2010/main" val="0"/>
              </a:ext>
            </a:extLst>
          </a:blip>
          <a:srcRect/>
          <a:stretch>
            <a:fillRect/>
          </a:stretch>
        </p:blipFill>
        <p:spPr bwMode="auto">
          <a:xfrm>
            <a:off x="1029277" y="4782413"/>
            <a:ext cx="1495380" cy="14953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1344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831"/>
                                        </p:tgtEl>
                                        <p:attrNameLst>
                                          <p:attrName>style.visibility</p:attrName>
                                        </p:attrNameLst>
                                      </p:cBhvr>
                                      <p:to>
                                        <p:strVal val="visible"/>
                                      </p:to>
                                    </p:set>
                                    <p:anim calcmode="lin" valueType="num">
                                      <p:cBhvr additive="base">
                                        <p:cTn id="7" dur="500" fill="hold"/>
                                        <p:tgtEl>
                                          <p:spTgt spid="24831"/>
                                        </p:tgtEl>
                                        <p:attrNameLst>
                                          <p:attrName>ppt_x</p:attrName>
                                        </p:attrNameLst>
                                      </p:cBhvr>
                                      <p:tavLst>
                                        <p:tav tm="0">
                                          <p:val>
                                            <p:strVal val="#ppt_x"/>
                                          </p:val>
                                        </p:tav>
                                        <p:tav tm="100000">
                                          <p:val>
                                            <p:strVal val="#ppt_x"/>
                                          </p:val>
                                        </p:tav>
                                      </p:tavLst>
                                    </p:anim>
                                    <p:anim calcmode="lin" valueType="num">
                                      <p:cBhvr additive="base">
                                        <p:cTn id="8" dur="500" fill="hold"/>
                                        <p:tgtEl>
                                          <p:spTgt spid="248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493"/>
        <p:cNvGrpSpPr/>
        <p:nvPr/>
      </p:nvGrpSpPr>
      <p:grpSpPr>
        <a:xfrm>
          <a:off x="0" y="0"/>
          <a:ext cx="0" cy="0"/>
          <a:chOff x="0" y="0"/>
          <a:chExt cx="0" cy="0"/>
        </a:xfrm>
      </p:grpSpPr>
      <p:sp>
        <p:nvSpPr>
          <p:cNvPr id="24495" name="Google Shape;24495;p53"/>
          <p:cNvSpPr/>
          <p:nvPr/>
        </p:nvSpPr>
        <p:spPr>
          <a:xfrm>
            <a:off x="936900" y="959919"/>
            <a:ext cx="10290000" cy="638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2800" b="1" dirty="0">
                <a:latin typeface="Times New Roman" panose="02020603050405020304" pitchFamily="18" charset="0"/>
                <a:ea typeface="#9Slide03 Roboto Medium" panose="02000000000000000000" pitchFamily="2" charset="0"/>
                <a:cs typeface="Times New Roman" panose="02020603050405020304" pitchFamily="18" charset="0"/>
              </a:rPr>
              <a:t>b. Tôn giáo</a:t>
            </a:r>
            <a:endParaRPr sz="2800" kern="0" dirty="0">
              <a:solidFill>
                <a:srgbClr val="684130"/>
              </a:solidFill>
              <a:latin typeface="Times New Roman" panose="02020603050405020304" pitchFamily="18" charset="0"/>
              <a:ea typeface="Rum Raisin"/>
              <a:cs typeface="Times New Roman" panose="02020603050405020304" pitchFamily="18" charset="0"/>
              <a:sym typeface="Rum Raisin"/>
            </a:endParaRPr>
          </a:p>
        </p:txBody>
      </p:sp>
      <p:sp>
        <p:nvSpPr>
          <p:cNvPr id="24496" name="Google Shape;24496;p53"/>
          <p:cNvSpPr/>
          <p:nvPr/>
        </p:nvSpPr>
        <p:spPr>
          <a:xfrm>
            <a:off x="4391097"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Các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tôn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giáo này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lan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truyền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khắp</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thế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giới</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thu</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hút</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số lượng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lớn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tín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đồ</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a:t>
            </a:r>
          </a:p>
        </p:txBody>
      </p:sp>
      <p:sp>
        <p:nvSpPr>
          <p:cNvPr id="24497" name="Google Shape;24497;p53"/>
          <p:cNvSpPr/>
          <p:nvPr/>
        </p:nvSpPr>
        <p:spPr>
          <a:xfrm>
            <a:off x="88906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Nơi</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ra</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đời</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của 4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tôn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lớn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Ấn</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Độ</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Phật</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giáo, Ki-</a:t>
            </a:r>
            <a:r>
              <a:rPr lang="en-US" sz="2100" dirty="0" err="1">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tô</a:t>
            </a:r>
            <a:r>
              <a:rPr lang="en-US" sz="210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giáo, Hồi giáo</a:t>
            </a:r>
          </a:p>
        </p:txBody>
      </p:sp>
      <p:sp>
        <p:nvSpPr>
          <p:cNvPr id="24498" name="Google Shape;24498;p53"/>
          <p:cNvSpPr/>
          <p:nvPr/>
        </p:nvSpPr>
        <p:spPr>
          <a:xfrm>
            <a:off x="789313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ctr" defTabSz="1219170">
              <a:buClr>
                <a:srgbClr val="000000"/>
              </a:buClr>
            </a:pPr>
            <a:r>
              <a:rPr lang="en" sz="2100" kern="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Ảnh hưởng sâu sắc đến văn hóa, kiến trúc, lễ hội, … của các nước châu Á</a:t>
            </a:r>
            <a:endParaRPr sz="2100" kern="0" dirty="0">
              <a:solidFill>
                <a:schemeClr val="tx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cxnSp>
        <p:nvCxnSpPr>
          <p:cNvPr id="24499" name="Google Shape;24499;p53"/>
          <p:cNvCxnSpPr>
            <a:stCxn id="24495" idx="2"/>
          </p:cNvCxnSpPr>
          <p:nvPr/>
        </p:nvCxnSpPr>
        <p:spPr>
          <a:xfrm rot="5400000">
            <a:off x="4059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1" name="Google Shape;24501;p53"/>
          <p:cNvCxnSpPr>
            <a:stCxn id="24495" idx="2"/>
          </p:cNvCxnSpPr>
          <p:nvPr/>
        </p:nvCxnSpPr>
        <p:spPr>
          <a:xfrm rot="-5400000" flipH="1">
            <a:off x="5810900" y="1869319"/>
            <a:ext cx="542800" cy="8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3" name="Google Shape;24503;p53"/>
          <p:cNvCxnSpPr>
            <a:stCxn id="24495" idx="2"/>
          </p:cNvCxnSpPr>
          <p:nvPr/>
        </p:nvCxnSpPr>
        <p:spPr>
          <a:xfrm rot="-5400000" flipH="1">
            <a:off x="7561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43" name="Google Shape;24543;p53"/>
          <p:cNvCxnSpPr>
            <a:stCxn id="24497" idx="2"/>
          </p:cNvCxnSpPr>
          <p:nvPr/>
        </p:nvCxnSpPr>
        <p:spPr>
          <a:xfrm>
            <a:off x="2523062"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4" name="Google Shape;24544;p53"/>
          <p:cNvCxnSpPr>
            <a:stCxn id="24496" idx="2"/>
          </p:cNvCxnSpPr>
          <p:nvPr/>
        </p:nvCxnSpPr>
        <p:spPr>
          <a:xfrm>
            <a:off x="6025097"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5" name="Google Shape;24545;p53"/>
          <p:cNvCxnSpPr>
            <a:stCxn id="24498" idx="2"/>
          </p:cNvCxnSpPr>
          <p:nvPr/>
        </p:nvCxnSpPr>
        <p:spPr>
          <a:xfrm>
            <a:off x="9527132" y="3578719"/>
            <a:ext cx="0" cy="327200"/>
          </a:xfrm>
          <a:prstGeom prst="straightConnector1">
            <a:avLst/>
          </a:prstGeom>
          <a:noFill/>
          <a:ln w="9525" cap="flat" cmpd="sng">
            <a:solidFill>
              <a:schemeClr val="dk1"/>
            </a:solidFill>
            <a:prstDash val="dot"/>
            <a:round/>
            <a:headEnd type="none" w="med" len="med"/>
            <a:tailEnd type="none" w="med" len="med"/>
          </a:ln>
        </p:spPr>
      </p:cxnSp>
    </p:spTree>
    <p:extLst>
      <p:ext uri="{BB962C8B-B14F-4D97-AF65-F5344CB8AC3E}">
        <p14:creationId xmlns:p14="http://schemas.microsoft.com/office/powerpoint/2010/main" val="269437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495"/>
                                        </p:tgtEl>
                                        <p:attrNameLst>
                                          <p:attrName>style.visibility</p:attrName>
                                        </p:attrNameLst>
                                      </p:cBhvr>
                                      <p:to>
                                        <p:strVal val="visible"/>
                                      </p:to>
                                    </p:set>
                                    <p:anim calcmode="lin" valueType="num">
                                      <p:cBhvr additive="base">
                                        <p:cTn id="7" dur="500" fill="hold"/>
                                        <p:tgtEl>
                                          <p:spTgt spid="24495"/>
                                        </p:tgtEl>
                                        <p:attrNameLst>
                                          <p:attrName>ppt_x</p:attrName>
                                        </p:attrNameLst>
                                      </p:cBhvr>
                                      <p:tavLst>
                                        <p:tav tm="0">
                                          <p:val>
                                            <p:strVal val="#ppt_x"/>
                                          </p:val>
                                        </p:tav>
                                        <p:tav tm="100000">
                                          <p:val>
                                            <p:strVal val="#ppt_x"/>
                                          </p:val>
                                        </p:tav>
                                      </p:tavLst>
                                    </p:anim>
                                    <p:anim calcmode="lin" valueType="num">
                                      <p:cBhvr additive="base">
                                        <p:cTn id="8" dur="500" fill="hold"/>
                                        <p:tgtEl>
                                          <p:spTgt spid="244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496"/>
                                        </p:tgtEl>
                                        <p:attrNameLst>
                                          <p:attrName>style.visibility</p:attrName>
                                        </p:attrNameLst>
                                      </p:cBhvr>
                                      <p:to>
                                        <p:strVal val="visible"/>
                                      </p:to>
                                    </p:set>
                                    <p:anim calcmode="lin" valueType="num">
                                      <p:cBhvr additive="base">
                                        <p:cTn id="13" dur="500" fill="hold"/>
                                        <p:tgtEl>
                                          <p:spTgt spid="24496"/>
                                        </p:tgtEl>
                                        <p:attrNameLst>
                                          <p:attrName>ppt_x</p:attrName>
                                        </p:attrNameLst>
                                      </p:cBhvr>
                                      <p:tavLst>
                                        <p:tav tm="0">
                                          <p:val>
                                            <p:strVal val="#ppt_x"/>
                                          </p:val>
                                        </p:tav>
                                        <p:tav tm="100000">
                                          <p:val>
                                            <p:strVal val="#ppt_x"/>
                                          </p:val>
                                        </p:tav>
                                      </p:tavLst>
                                    </p:anim>
                                    <p:anim calcmode="lin" valueType="num">
                                      <p:cBhvr additive="base">
                                        <p:cTn id="14" dur="500" fill="hold"/>
                                        <p:tgtEl>
                                          <p:spTgt spid="2449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497"/>
                                        </p:tgtEl>
                                        <p:attrNameLst>
                                          <p:attrName>style.visibility</p:attrName>
                                        </p:attrNameLst>
                                      </p:cBhvr>
                                      <p:to>
                                        <p:strVal val="visible"/>
                                      </p:to>
                                    </p:set>
                                    <p:anim calcmode="lin" valueType="num">
                                      <p:cBhvr additive="base">
                                        <p:cTn id="17" dur="500" fill="hold"/>
                                        <p:tgtEl>
                                          <p:spTgt spid="24497"/>
                                        </p:tgtEl>
                                        <p:attrNameLst>
                                          <p:attrName>ppt_x</p:attrName>
                                        </p:attrNameLst>
                                      </p:cBhvr>
                                      <p:tavLst>
                                        <p:tav tm="0">
                                          <p:val>
                                            <p:strVal val="#ppt_x"/>
                                          </p:val>
                                        </p:tav>
                                        <p:tav tm="100000">
                                          <p:val>
                                            <p:strVal val="#ppt_x"/>
                                          </p:val>
                                        </p:tav>
                                      </p:tavLst>
                                    </p:anim>
                                    <p:anim calcmode="lin" valueType="num">
                                      <p:cBhvr additive="base">
                                        <p:cTn id="18" dur="500" fill="hold"/>
                                        <p:tgtEl>
                                          <p:spTgt spid="2449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498"/>
                                        </p:tgtEl>
                                        <p:attrNameLst>
                                          <p:attrName>style.visibility</p:attrName>
                                        </p:attrNameLst>
                                      </p:cBhvr>
                                      <p:to>
                                        <p:strVal val="visible"/>
                                      </p:to>
                                    </p:set>
                                    <p:anim calcmode="lin" valueType="num">
                                      <p:cBhvr additive="base">
                                        <p:cTn id="21" dur="500" fill="hold"/>
                                        <p:tgtEl>
                                          <p:spTgt spid="24498"/>
                                        </p:tgtEl>
                                        <p:attrNameLst>
                                          <p:attrName>ppt_x</p:attrName>
                                        </p:attrNameLst>
                                      </p:cBhvr>
                                      <p:tavLst>
                                        <p:tav tm="0">
                                          <p:val>
                                            <p:strVal val="#ppt_x"/>
                                          </p:val>
                                        </p:tav>
                                        <p:tav tm="100000">
                                          <p:val>
                                            <p:strVal val="#ppt_x"/>
                                          </p:val>
                                        </p:tav>
                                      </p:tavLst>
                                    </p:anim>
                                    <p:anim calcmode="lin" valueType="num">
                                      <p:cBhvr additive="base">
                                        <p:cTn id="22" dur="500" fill="hold"/>
                                        <p:tgtEl>
                                          <p:spTgt spid="24498"/>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499"/>
                                        </p:tgtEl>
                                        <p:attrNameLst>
                                          <p:attrName>style.visibility</p:attrName>
                                        </p:attrNameLst>
                                      </p:cBhvr>
                                      <p:to>
                                        <p:strVal val="visible"/>
                                      </p:to>
                                    </p:set>
                                    <p:anim calcmode="lin" valueType="num">
                                      <p:cBhvr additive="base">
                                        <p:cTn id="25" dur="500" fill="hold"/>
                                        <p:tgtEl>
                                          <p:spTgt spid="24499"/>
                                        </p:tgtEl>
                                        <p:attrNameLst>
                                          <p:attrName>ppt_x</p:attrName>
                                        </p:attrNameLst>
                                      </p:cBhvr>
                                      <p:tavLst>
                                        <p:tav tm="0">
                                          <p:val>
                                            <p:strVal val="#ppt_x"/>
                                          </p:val>
                                        </p:tav>
                                        <p:tav tm="100000">
                                          <p:val>
                                            <p:strVal val="#ppt_x"/>
                                          </p:val>
                                        </p:tav>
                                      </p:tavLst>
                                    </p:anim>
                                    <p:anim calcmode="lin" valueType="num">
                                      <p:cBhvr additive="base">
                                        <p:cTn id="26" dur="500" fill="hold"/>
                                        <p:tgtEl>
                                          <p:spTgt spid="2449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4501"/>
                                        </p:tgtEl>
                                        <p:attrNameLst>
                                          <p:attrName>style.visibility</p:attrName>
                                        </p:attrNameLst>
                                      </p:cBhvr>
                                      <p:to>
                                        <p:strVal val="visible"/>
                                      </p:to>
                                    </p:set>
                                    <p:anim calcmode="lin" valueType="num">
                                      <p:cBhvr additive="base">
                                        <p:cTn id="29" dur="500" fill="hold"/>
                                        <p:tgtEl>
                                          <p:spTgt spid="24501"/>
                                        </p:tgtEl>
                                        <p:attrNameLst>
                                          <p:attrName>ppt_x</p:attrName>
                                        </p:attrNameLst>
                                      </p:cBhvr>
                                      <p:tavLst>
                                        <p:tav tm="0">
                                          <p:val>
                                            <p:strVal val="#ppt_x"/>
                                          </p:val>
                                        </p:tav>
                                        <p:tav tm="100000">
                                          <p:val>
                                            <p:strVal val="#ppt_x"/>
                                          </p:val>
                                        </p:tav>
                                      </p:tavLst>
                                    </p:anim>
                                    <p:anim calcmode="lin" valueType="num">
                                      <p:cBhvr additive="base">
                                        <p:cTn id="30" dur="500" fill="hold"/>
                                        <p:tgtEl>
                                          <p:spTgt spid="2450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4503"/>
                                        </p:tgtEl>
                                        <p:attrNameLst>
                                          <p:attrName>style.visibility</p:attrName>
                                        </p:attrNameLst>
                                      </p:cBhvr>
                                      <p:to>
                                        <p:strVal val="visible"/>
                                      </p:to>
                                    </p:set>
                                    <p:anim calcmode="lin" valueType="num">
                                      <p:cBhvr additive="base">
                                        <p:cTn id="33" dur="500" fill="hold"/>
                                        <p:tgtEl>
                                          <p:spTgt spid="24503"/>
                                        </p:tgtEl>
                                        <p:attrNameLst>
                                          <p:attrName>ppt_x</p:attrName>
                                        </p:attrNameLst>
                                      </p:cBhvr>
                                      <p:tavLst>
                                        <p:tav tm="0">
                                          <p:val>
                                            <p:strVal val="#ppt_x"/>
                                          </p:val>
                                        </p:tav>
                                        <p:tav tm="100000">
                                          <p:val>
                                            <p:strVal val="#ppt_x"/>
                                          </p:val>
                                        </p:tav>
                                      </p:tavLst>
                                    </p:anim>
                                    <p:anim calcmode="lin" valueType="num">
                                      <p:cBhvr additive="base">
                                        <p:cTn id="34" dur="500" fill="hold"/>
                                        <p:tgtEl>
                                          <p:spTgt spid="2450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4543"/>
                                        </p:tgtEl>
                                        <p:attrNameLst>
                                          <p:attrName>style.visibility</p:attrName>
                                        </p:attrNameLst>
                                      </p:cBhvr>
                                      <p:to>
                                        <p:strVal val="visible"/>
                                      </p:to>
                                    </p:set>
                                    <p:anim calcmode="lin" valueType="num">
                                      <p:cBhvr additive="base">
                                        <p:cTn id="37" dur="500" fill="hold"/>
                                        <p:tgtEl>
                                          <p:spTgt spid="24543"/>
                                        </p:tgtEl>
                                        <p:attrNameLst>
                                          <p:attrName>ppt_x</p:attrName>
                                        </p:attrNameLst>
                                      </p:cBhvr>
                                      <p:tavLst>
                                        <p:tav tm="0">
                                          <p:val>
                                            <p:strVal val="#ppt_x"/>
                                          </p:val>
                                        </p:tav>
                                        <p:tav tm="100000">
                                          <p:val>
                                            <p:strVal val="#ppt_x"/>
                                          </p:val>
                                        </p:tav>
                                      </p:tavLst>
                                    </p:anim>
                                    <p:anim calcmode="lin" valueType="num">
                                      <p:cBhvr additive="base">
                                        <p:cTn id="38" dur="500" fill="hold"/>
                                        <p:tgtEl>
                                          <p:spTgt spid="2454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4544"/>
                                        </p:tgtEl>
                                        <p:attrNameLst>
                                          <p:attrName>style.visibility</p:attrName>
                                        </p:attrNameLst>
                                      </p:cBhvr>
                                      <p:to>
                                        <p:strVal val="visible"/>
                                      </p:to>
                                    </p:set>
                                    <p:anim calcmode="lin" valueType="num">
                                      <p:cBhvr additive="base">
                                        <p:cTn id="41" dur="500" fill="hold"/>
                                        <p:tgtEl>
                                          <p:spTgt spid="24544"/>
                                        </p:tgtEl>
                                        <p:attrNameLst>
                                          <p:attrName>ppt_x</p:attrName>
                                        </p:attrNameLst>
                                      </p:cBhvr>
                                      <p:tavLst>
                                        <p:tav tm="0">
                                          <p:val>
                                            <p:strVal val="#ppt_x"/>
                                          </p:val>
                                        </p:tav>
                                        <p:tav tm="100000">
                                          <p:val>
                                            <p:strVal val="#ppt_x"/>
                                          </p:val>
                                        </p:tav>
                                      </p:tavLst>
                                    </p:anim>
                                    <p:anim calcmode="lin" valueType="num">
                                      <p:cBhvr additive="base">
                                        <p:cTn id="42" dur="500" fill="hold"/>
                                        <p:tgtEl>
                                          <p:spTgt spid="2454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545"/>
                                        </p:tgtEl>
                                        <p:attrNameLst>
                                          <p:attrName>style.visibility</p:attrName>
                                        </p:attrNameLst>
                                      </p:cBhvr>
                                      <p:to>
                                        <p:strVal val="visible"/>
                                      </p:to>
                                    </p:set>
                                    <p:anim calcmode="lin" valueType="num">
                                      <p:cBhvr additive="base">
                                        <p:cTn id="45" dur="500" fill="hold"/>
                                        <p:tgtEl>
                                          <p:spTgt spid="24545"/>
                                        </p:tgtEl>
                                        <p:attrNameLst>
                                          <p:attrName>ppt_x</p:attrName>
                                        </p:attrNameLst>
                                      </p:cBhvr>
                                      <p:tavLst>
                                        <p:tav tm="0">
                                          <p:val>
                                            <p:strVal val="#ppt_x"/>
                                          </p:val>
                                        </p:tav>
                                        <p:tav tm="100000">
                                          <p:val>
                                            <p:strVal val="#ppt_x"/>
                                          </p:val>
                                        </p:tav>
                                      </p:tavLst>
                                    </p:anim>
                                    <p:anim calcmode="lin" valueType="num">
                                      <p:cBhvr additive="base">
                                        <p:cTn id="46" dur="500" fill="hold"/>
                                        <p:tgtEl>
                                          <p:spTgt spid="24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95" grpId="0"/>
      <p:bldP spid="24496" grpId="0" animBg="1"/>
      <p:bldP spid="24497" grpId="0" animBg="1"/>
      <p:bldP spid="244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10">
            <a:extLst>
              <a:ext uri="{FF2B5EF4-FFF2-40B4-BE49-F238E27FC236}">
                <a16:creationId xmlns:a16="http://schemas.microsoft.com/office/drawing/2014/main" id="{AA9F94FF-62C2-491F-B780-6E9704EC4713}"/>
              </a:ext>
            </a:extLst>
          </p:cNvPr>
          <p:cNvSpPr/>
          <p:nvPr/>
        </p:nvSpPr>
        <p:spPr>
          <a:xfrm>
            <a:off x="7220399" y="1800168"/>
            <a:ext cx="1888761" cy="1214204"/>
          </a:xfrm>
          <a:custGeom>
            <a:avLst/>
            <a:gdLst>
              <a:gd name="connsiteX0" fmla="*/ 0 w 1888761"/>
              <a:gd name="connsiteY0" fmla="*/ 1214204 h 1214204"/>
              <a:gd name="connsiteX1" fmla="*/ 509666 w 1888761"/>
              <a:gd name="connsiteY1" fmla="*/ 599607 h 1214204"/>
              <a:gd name="connsiteX2" fmla="*/ 899410 w 1888761"/>
              <a:gd name="connsiteY2" fmla="*/ 644577 h 1214204"/>
              <a:gd name="connsiteX3" fmla="*/ 1379095 w 1888761"/>
              <a:gd name="connsiteY3" fmla="*/ 524656 h 1214204"/>
              <a:gd name="connsiteX4" fmla="*/ 1888761 w 1888761"/>
              <a:gd name="connsiteY4" fmla="*/ 0 h 1214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761" h="1214204">
                <a:moveTo>
                  <a:pt x="0" y="1214204"/>
                </a:moveTo>
                <a:cubicBezTo>
                  <a:pt x="179882" y="954374"/>
                  <a:pt x="359764" y="694545"/>
                  <a:pt x="509666" y="599607"/>
                </a:cubicBezTo>
                <a:cubicBezTo>
                  <a:pt x="659568" y="504669"/>
                  <a:pt x="754505" y="657069"/>
                  <a:pt x="899410" y="644577"/>
                </a:cubicBezTo>
                <a:cubicBezTo>
                  <a:pt x="1044315" y="632085"/>
                  <a:pt x="1214203" y="632086"/>
                  <a:pt x="1379095" y="524656"/>
                </a:cubicBezTo>
                <a:cubicBezTo>
                  <a:pt x="1543987" y="417226"/>
                  <a:pt x="1716374" y="208613"/>
                  <a:pt x="1888761" y="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 name="Freeform: Shape 14">
            <a:extLst>
              <a:ext uri="{FF2B5EF4-FFF2-40B4-BE49-F238E27FC236}">
                <a16:creationId xmlns:a16="http://schemas.microsoft.com/office/drawing/2014/main" id="{AD7FC647-4DE6-49FF-BE25-8EA4BA2183AF}"/>
              </a:ext>
            </a:extLst>
          </p:cNvPr>
          <p:cNvSpPr/>
          <p:nvPr/>
        </p:nvSpPr>
        <p:spPr>
          <a:xfrm>
            <a:off x="3734343" y="1856527"/>
            <a:ext cx="1294228" cy="1016893"/>
          </a:xfrm>
          <a:custGeom>
            <a:avLst/>
            <a:gdLst>
              <a:gd name="connsiteX0" fmla="*/ 0 w 1259174"/>
              <a:gd name="connsiteY0" fmla="*/ 0 h 989351"/>
              <a:gd name="connsiteX1" fmla="*/ 629587 w 1259174"/>
              <a:gd name="connsiteY1" fmla="*/ 179882 h 989351"/>
              <a:gd name="connsiteX2" fmla="*/ 959370 w 1259174"/>
              <a:gd name="connsiteY2" fmla="*/ 494675 h 989351"/>
              <a:gd name="connsiteX3" fmla="*/ 1259174 w 1259174"/>
              <a:gd name="connsiteY3" fmla="*/ 989351 h 989351"/>
            </a:gdLst>
            <a:ahLst/>
            <a:cxnLst>
              <a:cxn ang="0">
                <a:pos x="connsiteX0" y="connsiteY0"/>
              </a:cxn>
              <a:cxn ang="0">
                <a:pos x="connsiteX1" y="connsiteY1"/>
              </a:cxn>
              <a:cxn ang="0">
                <a:pos x="connsiteX2" y="connsiteY2"/>
              </a:cxn>
              <a:cxn ang="0">
                <a:pos x="connsiteX3" y="connsiteY3"/>
              </a:cxn>
            </a:cxnLst>
            <a:rect l="l" t="t" r="r" b="b"/>
            <a:pathLst>
              <a:path w="1259174" h="989351">
                <a:moveTo>
                  <a:pt x="0" y="0"/>
                </a:moveTo>
                <a:cubicBezTo>
                  <a:pt x="234846" y="48718"/>
                  <a:pt x="469692" y="97436"/>
                  <a:pt x="629587" y="179882"/>
                </a:cubicBezTo>
                <a:cubicBezTo>
                  <a:pt x="789482" y="262328"/>
                  <a:pt x="854439" y="359764"/>
                  <a:pt x="959370" y="494675"/>
                </a:cubicBezTo>
                <a:cubicBezTo>
                  <a:pt x="1064301" y="629586"/>
                  <a:pt x="1161737" y="809468"/>
                  <a:pt x="1259174" y="989351"/>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Freeform: Shape 16">
            <a:extLst>
              <a:ext uri="{FF2B5EF4-FFF2-40B4-BE49-F238E27FC236}">
                <a16:creationId xmlns:a16="http://schemas.microsoft.com/office/drawing/2014/main" id="{F0B80725-1E4C-415D-BBCE-0CAED7DD916C}"/>
              </a:ext>
            </a:extLst>
          </p:cNvPr>
          <p:cNvSpPr/>
          <p:nvPr/>
        </p:nvSpPr>
        <p:spPr>
          <a:xfrm>
            <a:off x="3498819" y="4442189"/>
            <a:ext cx="2014165" cy="1165963"/>
          </a:xfrm>
          <a:custGeom>
            <a:avLst/>
            <a:gdLst>
              <a:gd name="connsiteX0" fmla="*/ 2053653 w 2053653"/>
              <a:gd name="connsiteY0" fmla="*/ 0 h 1034745"/>
              <a:gd name="connsiteX1" fmla="*/ 1229194 w 2053653"/>
              <a:gd name="connsiteY1" fmla="*/ 194872 h 1034745"/>
              <a:gd name="connsiteX2" fmla="*/ 1094282 w 2053653"/>
              <a:gd name="connsiteY2" fmla="*/ 479685 h 1034745"/>
              <a:gd name="connsiteX3" fmla="*/ 1094282 w 2053653"/>
              <a:gd name="connsiteY3" fmla="*/ 764498 h 1034745"/>
              <a:gd name="connsiteX4" fmla="*/ 974361 w 2053653"/>
              <a:gd name="connsiteY4" fmla="*/ 929390 h 1034745"/>
              <a:gd name="connsiteX5" fmla="*/ 674558 w 2053653"/>
              <a:gd name="connsiteY5" fmla="*/ 1034321 h 1034745"/>
              <a:gd name="connsiteX6" fmla="*/ 0 w 2053653"/>
              <a:gd name="connsiteY6" fmla="*/ 959370 h 103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3653" h="1034745">
                <a:moveTo>
                  <a:pt x="2053653" y="0"/>
                </a:moveTo>
                <a:cubicBezTo>
                  <a:pt x="1721371" y="57462"/>
                  <a:pt x="1389089" y="114925"/>
                  <a:pt x="1229194" y="194872"/>
                </a:cubicBezTo>
                <a:cubicBezTo>
                  <a:pt x="1069299" y="274819"/>
                  <a:pt x="1116767" y="384747"/>
                  <a:pt x="1094282" y="479685"/>
                </a:cubicBezTo>
                <a:cubicBezTo>
                  <a:pt x="1071797" y="574623"/>
                  <a:pt x="1114269" y="689547"/>
                  <a:pt x="1094282" y="764498"/>
                </a:cubicBezTo>
                <a:cubicBezTo>
                  <a:pt x="1074295" y="839449"/>
                  <a:pt x="1044315" y="884420"/>
                  <a:pt x="974361" y="929390"/>
                </a:cubicBezTo>
                <a:cubicBezTo>
                  <a:pt x="904407" y="974360"/>
                  <a:pt x="836951" y="1029324"/>
                  <a:pt x="674558" y="1034321"/>
                </a:cubicBezTo>
                <a:cubicBezTo>
                  <a:pt x="512165" y="1039318"/>
                  <a:pt x="256082" y="999344"/>
                  <a:pt x="0" y="95937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7" name="Connector: Curved 18">
            <a:extLst>
              <a:ext uri="{FF2B5EF4-FFF2-40B4-BE49-F238E27FC236}">
                <a16:creationId xmlns:a16="http://schemas.microsoft.com/office/drawing/2014/main" id="{F2EFF426-B85E-41F7-B9BA-BE2154982BDB}"/>
              </a:ext>
            </a:extLst>
          </p:cNvPr>
          <p:cNvCxnSpPr/>
          <p:nvPr/>
        </p:nvCxnSpPr>
        <p:spPr>
          <a:xfrm>
            <a:off x="1391628" y="3400947"/>
            <a:ext cx="914400" cy="914400"/>
          </a:xfrm>
          <a:prstGeom prst="curvedConnector3">
            <a:avLst/>
          </a:prstGeom>
          <a:noFill/>
          <a:ln w="6350" cap="flat" cmpd="sng" algn="ctr">
            <a:solidFill>
              <a:srgbClr val="194E48"/>
            </a:solidFill>
            <a:prstDash val="lgDashDot"/>
            <a:miter lim="800000"/>
          </a:ln>
          <a:effectLst/>
        </p:spPr>
      </p:cxnSp>
      <p:cxnSp>
        <p:nvCxnSpPr>
          <p:cNvPr id="8" name="Connector: Curved 21">
            <a:extLst>
              <a:ext uri="{FF2B5EF4-FFF2-40B4-BE49-F238E27FC236}">
                <a16:creationId xmlns:a16="http://schemas.microsoft.com/office/drawing/2014/main" id="{C0462D1A-BC6F-4782-A1A4-D4EC5F852197}"/>
              </a:ext>
            </a:extLst>
          </p:cNvPr>
          <p:cNvCxnSpPr>
            <a:cxnSpLocks/>
          </p:cNvCxnSpPr>
          <p:nvPr/>
        </p:nvCxnSpPr>
        <p:spPr>
          <a:xfrm flipV="1">
            <a:off x="10031399" y="2887410"/>
            <a:ext cx="787281" cy="661720"/>
          </a:xfrm>
          <a:prstGeom prst="curvedConnector3">
            <a:avLst>
              <a:gd name="adj1" fmla="val 50000"/>
            </a:avLst>
          </a:prstGeom>
          <a:noFill/>
          <a:ln w="6350" cap="flat" cmpd="sng" algn="ctr">
            <a:solidFill>
              <a:srgbClr val="194E48"/>
            </a:solidFill>
            <a:prstDash val="lgDashDot"/>
            <a:miter lim="800000"/>
          </a:ln>
          <a:effectLst/>
        </p:spPr>
      </p:cxnSp>
      <p:sp>
        <p:nvSpPr>
          <p:cNvPr id="9" name="Freeform: Shape 5">
            <a:extLst>
              <a:ext uri="{FF2B5EF4-FFF2-40B4-BE49-F238E27FC236}">
                <a16:creationId xmlns:a16="http://schemas.microsoft.com/office/drawing/2014/main" id="{CD2D466A-4688-4D77-B9EA-AB3F586A0447}"/>
              </a:ext>
            </a:extLst>
          </p:cNvPr>
          <p:cNvSpPr/>
          <p:nvPr/>
        </p:nvSpPr>
        <p:spPr>
          <a:xfrm>
            <a:off x="7135304" y="4598751"/>
            <a:ext cx="2324754" cy="1090868"/>
          </a:xfrm>
          <a:custGeom>
            <a:avLst/>
            <a:gdLst>
              <a:gd name="connsiteX0" fmla="*/ 0 w 2324754"/>
              <a:gd name="connsiteY0" fmla="*/ 0 h 1090868"/>
              <a:gd name="connsiteX1" fmla="*/ 1034322 w 2324754"/>
              <a:gd name="connsiteY1" fmla="*/ 314793 h 1090868"/>
              <a:gd name="connsiteX2" fmla="*/ 1394086 w 2324754"/>
              <a:gd name="connsiteY2" fmla="*/ 1049311 h 1090868"/>
              <a:gd name="connsiteX3" fmla="*/ 2233535 w 2324754"/>
              <a:gd name="connsiteY3" fmla="*/ 1004341 h 1090868"/>
              <a:gd name="connsiteX4" fmla="*/ 2263515 w 2324754"/>
              <a:gd name="connsiteY4" fmla="*/ 989351 h 10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54" h="1090868">
                <a:moveTo>
                  <a:pt x="0" y="0"/>
                </a:moveTo>
                <a:cubicBezTo>
                  <a:pt x="400987" y="69954"/>
                  <a:pt x="801974" y="139908"/>
                  <a:pt x="1034322" y="314793"/>
                </a:cubicBezTo>
                <a:cubicBezTo>
                  <a:pt x="1266670" y="489678"/>
                  <a:pt x="1194217" y="934386"/>
                  <a:pt x="1394086" y="1049311"/>
                </a:cubicBezTo>
                <a:cubicBezTo>
                  <a:pt x="1593955" y="1164236"/>
                  <a:pt x="2233535" y="1004341"/>
                  <a:pt x="2233535" y="1004341"/>
                </a:cubicBezTo>
                <a:cubicBezTo>
                  <a:pt x="2378440" y="994348"/>
                  <a:pt x="2320977" y="991849"/>
                  <a:pt x="2263515" y="989351"/>
                </a:cubicBezTo>
              </a:path>
            </a:pathLst>
          </a:custGeom>
          <a:noFill/>
          <a:ln w="1905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Rectangle: Rounded Corners 3">
            <a:extLst>
              <a:ext uri="{FF2B5EF4-FFF2-40B4-BE49-F238E27FC236}">
                <a16:creationId xmlns:a16="http://schemas.microsoft.com/office/drawing/2014/main" id="{AE8F559E-7D91-4363-93A9-43681CD58398}"/>
              </a:ext>
            </a:extLst>
          </p:cNvPr>
          <p:cNvSpPr/>
          <p:nvPr/>
        </p:nvSpPr>
        <p:spPr>
          <a:xfrm>
            <a:off x="2028361" y="2508965"/>
            <a:ext cx="8271763" cy="2243979"/>
          </a:xfrm>
          <a:prstGeom prst="roundRect">
            <a:avLst>
              <a:gd name="adj" fmla="val 33368"/>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79C507C-79DA-4C92-BEF6-438F556DAF02}"/>
              </a:ext>
            </a:extLst>
          </p:cNvPr>
          <p:cNvSpPr txBox="1"/>
          <p:nvPr/>
        </p:nvSpPr>
        <p:spPr>
          <a:xfrm>
            <a:off x="2285800" y="3137954"/>
            <a:ext cx="7697021" cy="784830"/>
          </a:xfrm>
          <a:prstGeom prst="rect">
            <a:avLst/>
          </a:prstGeom>
          <a:noFill/>
        </p:spPr>
        <p:txBody>
          <a:bodyPr wrap="square" rtlCol="0">
            <a:spAutoFit/>
          </a:bodyPr>
          <a:lstStyle/>
          <a:p>
            <a:pPr marL="0" lvl="1" algn="ctr"/>
            <a:r>
              <a:rPr lang="en-US" sz="4500" b="1" dirty="0">
                <a:ln>
                  <a:noFill/>
                  <a:prstDash val="dashDot"/>
                </a:ln>
                <a:solidFill>
                  <a:srgbClr val="194E48"/>
                </a:solidFill>
                <a:latin typeface="Times New Roman" panose="02020603050405020304" pitchFamily="18" charset="0"/>
                <a:ea typeface="#9Slide03 Roboto Medium" panose="02000000000000000000" pitchFamily="2" charset="0"/>
                <a:cs typeface="Times New Roman" panose="02020603050405020304" pitchFamily="18" charset="0"/>
              </a:rPr>
              <a:t>LUYỆN TẬP – VẬN DỤNG</a:t>
            </a:r>
          </a:p>
        </p:txBody>
      </p:sp>
      <p:pic>
        <p:nvPicPr>
          <p:cNvPr id="12" name="Picture 11" descr="Shape&#10;&#10;Description automatically generated with medium confidence">
            <a:extLst>
              <a:ext uri="{FF2B5EF4-FFF2-40B4-BE49-F238E27FC236}">
                <a16:creationId xmlns:a16="http://schemas.microsoft.com/office/drawing/2014/main" id="{ECC913AA-C012-4B61-890A-C557B970698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8410" t="81710" r="49706" b="7894"/>
          <a:stretch/>
        </p:blipFill>
        <p:spPr>
          <a:xfrm>
            <a:off x="2140058" y="4760439"/>
            <a:ext cx="592007" cy="517881"/>
          </a:xfrm>
          <a:prstGeom prst="rect">
            <a:avLst/>
          </a:prstGeom>
        </p:spPr>
      </p:pic>
      <p:pic>
        <p:nvPicPr>
          <p:cNvPr id="13" name="Picture 12" descr="Shape&#10;&#10;Description automatically generated with medium confidence">
            <a:extLst>
              <a:ext uri="{FF2B5EF4-FFF2-40B4-BE49-F238E27FC236}">
                <a16:creationId xmlns:a16="http://schemas.microsoft.com/office/drawing/2014/main" id="{8FCEED68-23BD-4003-A9C2-FDA6B6CD227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1156" t="2383" r="7686" b="79916"/>
          <a:stretch/>
        </p:blipFill>
        <p:spPr>
          <a:xfrm>
            <a:off x="8998501" y="690095"/>
            <a:ext cx="923114" cy="1464472"/>
          </a:xfrm>
          <a:prstGeom prst="rect">
            <a:avLst/>
          </a:prstGeom>
        </p:spPr>
      </p:pic>
      <p:pic>
        <p:nvPicPr>
          <p:cNvPr id="14" name="Picture 13" descr="Shape&#10;&#10;Description automatically generated with medium confidence">
            <a:extLst>
              <a:ext uri="{FF2B5EF4-FFF2-40B4-BE49-F238E27FC236}">
                <a16:creationId xmlns:a16="http://schemas.microsoft.com/office/drawing/2014/main" id="{B0459857-EAC7-4DC5-8022-28BC6C9A00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1156" t="2383" r="7686" b="79916"/>
          <a:stretch/>
        </p:blipFill>
        <p:spPr>
          <a:xfrm>
            <a:off x="9490038" y="4767789"/>
            <a:ext cx="674558" cy="1070151"/>
          </a:xfrm>
          <a:prstGeom prst="rect">
            <a:avLst/>
          </a:prstGeom>
        </p:spPr>
      </p:pic>
      <p:pic>
        <p:nvPicPr>
          <p:cNvPr id="15" name="Picture 14" descr="Shape&#10;&#10;Description automatically generated with medium confidence">
            <a:extLst>
              <a:ext uri="{FF2B5EF4-FFF2-40B4-BE49-F238E27FC236}">
                <a16:creationId xmlns:a16="http://schemas.microsoft.com/office/drawing/2014/main" id="{C254BA02-9823-4E9C-8431-A1858593E7D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1156" t="2383" r="7686" b="79916"/>
          <a:stretch/>
        </p:blipFill>
        <p:spPr>
          <a:xfrm>
            <a:off x="916513" y="2724557"/>
            <a:ext cx="593292" cy="941227"/>
          </a:xfrm>
          <a:prstGeom prst="rect">
            <a:avLst/>
          </a:prstGeom>
        </p:spPr>
      </p:pic>
      <p:pic>
        <p:nvPicPr>
          <p:cNvPr id="16" name="Picture 15" descr="Shape&#10;&#10;Description automatically generated with medium confidence">
            <a:extLst>
              <a:ext uri="{FF2B5EF4-FFF2-40B4-BE49-F238E27FC236}">
                <a16:creationId xmlns:a16="http://schemas.microsoft.com/office/drawing/2014/main" id="{5FB90026-F50A-44AE-B63F-F63D801F7BF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4585" t="77099" r="25498"/>
          <a:stretch/>
        </p:blipFill>
        <p:spPr>
          <a:xfrm>
            <a:off x="2861086" y="4932035"/>
            <a:ext cx="711161" cy="817690"/>
          </a:xfrm>
          <a:prstGeom prst="rect">
            <a:avLst/>
          </a:prstGeom>
        </p:spPr>
      </p:pic>
      <p:pic>
        <p:nvPicPr>
          <p:cNvPr id="17" name="Picture 16" descr="Shape&#10;&#10;Description automatically generated with medium confidence">
            <a:extLst>
              <a:ext uri="{FF2B5EF4-FFF2-40B4-BE49-F238E27FC236}">
                <a16:creationId xmlns:a16="http://schemas.microsoft.com/office/drawing/2014/main" id="{2682D958-F74E-4952-9617-369370790FEB}"/>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4585" t="77099" r="25498"/>
          <a:stretch/>
        </p:blipFill>
        <p:spPr>
          <a:xfrm>
            <a:off x="2925736" y="1090358"/>
            <a:ext cx="941866" cy="1082954"/>
          </a:xfrm>
          <a:prstGeom prst="rect">
            <a:avLst/>
          </a:prstGeom>
        </p:spPr>
      </p:pic>
      <p:pic>
        <p:nvPicPr>
          <p:cNvPr id="18" name="Picture 17" descr="Shape&#10;&#10;Description automatically generated with medium confidence">
            <a:extLst>
              <a:ext uri="{FF2B5EF4-FFF2-40B4-BE49-F238E27FC236}">
                <a16:creationId xmlns:a16="http://schemas.microsoft.com/office/drawing/2014/main" id="{1950C88C-05A9-461D-8885-841A0CC9815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54585" t="77099" r="25498"/>
          <a:stretch/>
        </p:blipFill>
        <p:spPr>
          <a:xfrm>
            <a:off x="10747645" y="2428086"/>
            <a:ext cx="515692" cy="592941"/>
          </a:xfrm>
          <a:prstGeom prst="rect">
            <a:avLst/>
          </a:prstGeom>
        </p:spPr>
      </p:pic>
      <p:sp>
        <p:nvSpPr>
          <p:cNvPr id="19" name="Oval 18">
            <a:extLst>
              <a:ext uri="{FF2B5EF4-FFF2-40B4-BE49-F238E27FC236}">
                <a16:creationId xmlns:a16="http://schemas.microsoft.com/office/drawing/2014/main" id="{DC9C85FB-2AC1-4D56-8646-5E63DFBBCC8C}"/>
              </a:ext>
            </a:extLst>
          </p:cNvPr>
          <p:cNvSpPr/>
          <p:nvPr/>
        </p:nvSpPr>
        <p:spPr>
          <a:xfrm>
            <a:off x="10328474" y="4112334"/>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E984F06B-3536-4CEA-98E6-D857BCA9190E}"/>
              </a:ext>
            </a:extLst>
          </p:cNvPr>
          <p:cNvSpPr/>
          <p:nvPr/>
        </p:nvSpPr>
        <p:spPr>
          <a:xfrm>
            <a:off x="7328018" y="5038546"/>
            <a:ext cx="290183" cy="290183"/>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60B7DCC-3951-4495-9CFD-926B1A3CFD18}"/>
              </a:ext>
            </a:extLst>
          </p:cNvPr>
          <p:cNvSpPr/>
          <p:nvPr/>
        </p:nvSpPr>
        <p:spPr>
          <a:xfrm>
            <a:off x="8998501" y="2256676"/>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52D54EEB-7403-45D5-B05D-2023316523F1}"/>
              </a:ext>
            </a:extLst>
          </p:cNvPr>
          <p:cNvSpPr/>
          <p:nvPr/>
        </p:nvSpPr>
        <p:spPr>
          <a:xfrm>
            <a:off x="1790359" y="2855227"/>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Shape&#10;&#10;Description automatically generated with medium confidence">
            <a:extLst>
              <a:ext uri="{FF2B5EF4-FFF2-40B4-BE49-F238E27FC236}">
                <a16:creationId xmlns:a16="http://schemas.microsoft.com/office/drawing/2014/main" id="{41EDD051-0439-4067-B79C-DCE7CA2F781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8410" t="81710" r="49706" b="7894"/>
          <a:stretch/>
        </p:blipFill>
        <p:spPr>
          <a:xfrm>
            <a:off x="7868775" y="1572290"/>
            <a:ext cx="744263" cy="651073"/>
          </a:xfrm>
          <a:prstGeom prst="rect">
            <a:avLst/>
          </a:prstGeom>
        </p:spPr>
      </p:pic>
      <p:pic>
        <p:nvPicPr>
          <p:cNvPr id="24" name="Picture 23" descr="Shape&#10;&#10;Description automatically generated with medium confidence">
            <a:extLst>
              <a:ext uri="{FF2B5EF4-FFF2-40B4-BE49-F238E27FC236}">
                <a16:creationId xmlns:a16="http://schemas.microsoft.com/office/drawing/2014/main" id="{45875829-5FA2-4246-B0D4-E9D98F28D65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76627" t="23558" r="11489" b="66046"/>
          <a:stretch/>
        </p:blipFill>
        <p:spPr>
          <a:xfrm>
            <a:off x="5629787" y="4876751"/>
            <a:ext cx="520930" cy="455704"/>
          </a:xfrm>
          <a:prstGeom prst="rect">
            <a:avLst/>
          </a:prstGeom>
        </p:spPr>
      </p:pic>
    </p:spTree>
    <p:extLst>
      <p:ext uri="{BB962C8B-B14F-4D97-AF65-F5344CB8AC3E}">
        <p14:creationId xmlns:p14="http://schemas.microsoft.com/office/powerpoint/2010/main" val="4223076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Vertical)">
                                      <p:cBhvr>
                                        <p:cTn id="10" dur="500"/>
                                        <p:tgtEl>
                                          <p:spTgt spid="5"/>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500"/>
                                        <p:tgtEl>
                                          <p:spTgt spid="6"/>
                                        </p:tgtEl>
                                      </p:cBhvr>
                                    </p:animEffect>
                                  </p:childTnLst>
                                </p:cTn>
                              </p:par>
                              <p:par>
                                <p:cTn id="14" presetID="16" presetClass="entr" presetSubtype="37"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outVertical)">
                                      <p:cBhvr>
                                        <p:cTn id="16" dur="500"/>
                                        <p:tgtEl>
                                          <p:spTgt spid="7"/>
                                        </p:tgtEl>
                                      </p:cBhvr>
                                    </p:animEffect>
                                  </p:childTnLst>
                                </p:cTn>
                              </p:par>
                              <p:par>
                                <p:cTn id="17" presetID="16" presetClass="entr" presetSubtype="37"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outVertical)">
                                      <p:cBhvr>
                                        <p:cTn id="19" dur="500"/>
                                        <p:tgtEl>
                                          <p:spTgt spid="8"/>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outVertical)">
                                      <p:cBhvr>
                                        <p:cTn id="22" dur="500"/>
                                        <p:tgtEl>
                                          <p:spTgt spid="9"/>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outVertical)">
                                      <p:cBhvr>
                                        <p:cTn id="28" dur="500"/>
                                        <p:tgtEl>
                                          <p:spTgt spid="11"/>
                                        </p:tgtEl>
                                      </p:cBhvr>
                                    </p:animEffect>
                                  </p:childTnLst>
                                </p:cTn>
                              </p:par>
                              <p:par>
                                <p:cTn id="29" presetID="16" presetClass="entr" presetSubtype="37"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par>
                                <p:cTn id="32" presetID="16" presetClass="entr" presetSubtype="37"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outVertical)">
                                      <p:cBhvr>
                                        <p:cTn id="34" dur="500"/>
                                        <p:tgtEl>
                                          <p:spTgt spid="13"/>
                                        </p:tgtEl>
                                      </p:cBhvr>
                                    </p:animEffect>
                                  </p:childTnLst>
                                </p:cTn>
                              </p:par>
                              <p:par>
                                <p:cTn id="35" presetID="16" presetClass="entr" presetSubtype="37"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par>
                                <p:cTn id="38" presetID="16" presetClass="entr" presetSubtype="37"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outVertical)">
                                      <p:cBhvr>
                                        <p:cTn id="40" dur="500"/>
                                        <p:tgtEl>
                                          <p:spTgt spid="15"/>
                                        </p:tgtEl>
                                      </p:cBhvr>
                                    </p:animEffect>
                                  </p:childTnLst>
                                </p:cTn>
                              </p:par>
                              <p:par>
                                <p:cTn id="41" presetID="16" presetClass="entr" presetSubtype="37"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arn(outVertical)">
                                      <p:cBhvr>
                                        <p:cTn id="43" dur="500"/>
                                        <p:tgtEl>
                                          <p:spTgt spid="16"/>
                                        </p:tgtEl>
                                      </p:cBhvr>
                                    </p:animEffect>
                                  </p:childTnLst>
                                </p:cTn>
                              </p:par>
                              <p:par>
                                <p:cTn id="44" presetID="16" presetClass="entr" presetSubtype="37"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barn(outVertical)">
                                      <p:cBhvr>
                                        <p:cTn id="46" dur="500"/>
                                        <p:tgtEl>
                                          <p:spTgt spid="17"/>
                                        </p:tgtEl>
                                      </p:cBhvr>
                                    </p:animEffect>
                                  </p:childTnLst>
                                </p:cTn>
                              </p:par>
                              <p:par>
                                <p:cTn id="47" presetID="16" presetClass="entr" presetSubtype="37"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barn(outVertical)">
                                      <p:cBhvr>
                                        <p:cTn id="49" dur="500"/>
                                        <p:tgtEl>
                                          <p:spTgt spid="18"/>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arn(outVertical)">
                                      <p:cBhvr>
                                        <p:cTn id="52" dur="500"/>
                                        <p:tgtEl>
                                          <p:spTgt spid="19"/>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barn(outVertical)">
                                      <p:cBhvr>
                                        <p:cTn id="55" dur="500"/>
                                        <p:tgtEl>
                                          <p:spTgt spid="20"/>
                                        </p:tgtEl>
                                      </p:cBhvr>
                                    </p:animEffect>
                                  </p:childTnLst>
                                </p:cTn>
                              </p:par>
                              <p:par>
                                <p:cTn id="56" presetID="16" presetClass="entr" presetSubtype="37"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barn(outVertical)">
                                      <p:cBhvr>
                                        <p:cTn id="58" dur="500"/>
                                        <p:tgtEl>
                                          <p:spTgt spid="21"/>
                                        </p:tgtEl>
                                      </p:cBhvr>
                                    </p:animEffect>
                                  </p:childTnLst>
                                </p:cTn>
                              </p:par>
                              <p:par>
                                <p:cTn id="59" presetID="16" presetClass="entr" presetSubtype="37"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barn(outVertical)">
                                      <p:cBhvr>
                                        <p:cTn id="61" dur="500"/>
                                        <p:tgtEl>
                                          <p:spTgt spid="22"/>
                                        </p:tgtEl>
                                      </p:cBhvr>
                                    </p:animEffect>
                                  </p:childTnLst>
                                </p:cTn>
                              </p:par>
                              <p:par>
                                <p:cTn id="62" presetID="16" presetClass="entr" presetSubtype="37" fill="hold"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barn(outVertical)">
                                      <p:cBhvr>
                                        <p:cTn id="64" dur="500"/>
                                        <p:tgtEl>
                                          <p:spTgt spid="23"/>
                                        </p:tgtEl>
                                      </p:cBhvr>
                                    </p:animEffect>
                                  </p:childTnLst>
                                </p:cTn>
                              </p:par>
                              <p:par>
                                <p:cTn id="65" presetID="16" presetClass="entr" presetSubtype="37" fill="hold"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barn(outVertical)">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0" grpId="0" animBg="1"/>
      <p:bldP spid="11" grpId="0"/>
      <p:bldP spid="19" grpId="0" animBg="1"/>
      <p:bldP spid="20" grpId="0" animBg="1"/>
      <p:bldP spid="21"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descr="Vượt chướng ngại vật học Trường Quân sự Hoàng gia Canada Chứng nhiếp ảnh  Clip nghệ thuật - vượt chướng ngại vật png tải về - Miễn phí trong suốt  Chơi pn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100000" l="0" r="99889">
                        <a14:foregroundMark x1="18111" y1="1875" x2="20333" y2="52917"/>
                        <a14:foregroundMark x1="12556" y1="27917" x2="12556" y2="27917"/>
                        <a14:foregroundMark x1="24000" y1="29167" x2="24000" y2="29167"/>
                        <a14:foregroundMark x1="26667" y1="27500" x2="26667" y2="27500"/>
                        <a14:foregroundMark x1="24444" y1="33333" x2="24444" y2="33333"/>
                        <a14:foregroundMark x1="14000" y1="4375" x2="14000" y2="4375"/>
                        <a14:foregroundMark x1="15667" y1="4375" x2="15667" y2="4375"/>
                        <a14:foregroundMark x1="12333" y1="50625" x2="12333" y2="50625"/>
                        <a14:foregroundMark x1="44778" y1="44167" x2="44778" y2="44167"/>
                        <a14:foregroundMark x1="50333" y1="3333" x2="44778" y2="41458"/>
                        <a14:foregroundMark x1="39444" y1="21458" x2="39444" y2="21458"/>
                        <a14:foregroundMark x1="13000" y1="25625" x2="13000" y2="25625"/>
                        <a14:foregroundMark x1="21556" y1="13750" x2="21556" y2="13750"/>
                        <a14:foregroundMark x1="86556" y1="2500" x2="83556" y2="40208"/>
                        <a14:foregroundMark x1="78556" y1="17500" x2="78556" y2="17500"/>
                        <a14:foregroundMark x1="74111" y1="6458" x2="74111" y2="6458"/>
                        <a14:foregroundMark x1="95667" y1="14375" x2="95667" y2="14375"/>
                        <a14:foregroundMark x1="95778" y1="7083" x2="95778" y2="7083"/>
                        <a14:foregroundMark x1="90111" y1="55625" x2="90111" y2="55625"/>
                        <a14:foregroundMark x1="89889" y1="60208" x2="89889" y2="60208"/>
                        <a14:foregroundMark x1="49222" y1="54167" x2="49222" y2="54167"/>
                      </a14:backgroundRemoval>
                    </a14:imgEffect>
                  </a14:imgLayer>
                </a14:imgProps>
              </a:ext>
              <a:ext uri="{28A0092B-C50C-407E-A947-70E740481C1C}">
                <a14:useLocalDpi xmlns:a14="http://schemas.microsoft.com/office/drawing/2010/main" val="0"/>
              </a:ext>
            </a:extLst>
          </a:blip>
          <a:srcRect/>
          <a:stretch>
            <a:fillRect/>
          </a:stretch>
        </p:blipFill>
        <p:spPr bwMode="auto">
          <a:xfrm>
            <a:off x="1771941" y="2180008"/>
            <a:ext cx="8771233" cy="4677992"/>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1554;p57"/>
          <p:cNvSpPr txBox="1">
            <a:spLocks/>
          </p:cNvSpPr>
          <p:nvPr/>
        </p:nvSpPr>
        <p:spPr>
          <a:xfrm>
            <a:off x="1672033" y="632748"/>
            <a:ext cx="8971047" cy="769935"/>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dk1"/>
                </a:solidFill>
                <a:latin typeface="Ranchers"/>
                <a:ea typeface="Ranchers"/>
                <a:cs typeface="Ranchers"/>
                <a:sym typeface="Ranchers"/>
              </a:defRPr>
            </a:lvl1pPr>
            <a:lvl2pPr marR="0" lvl="1"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2pPr>
            <a:lvl3pPr marR="0" lvl="2"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3pPr>
            <a:lvl4pPr marR="0" lvl="3"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4pPr>
            <a:lvl5pPr marR="0" lvl="4"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5pPr>
            <a:lvl6pPr marR="0" lvl="5"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6pPr>
            <a:lvl7pPr marR="0" lvl="6"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7pPr>
            <a:lvl8pPr marR="0" lvl="7"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8pPr>
            <a:lvl9pPr marR="0" lvl="8"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9pPr>
          </a:lstStyle>
          <a:p>
            <a:pPr defTabSz="685800">
              <a:buClr>
                <a:srgbClr val="E32747"/>
              </a:buClr>
              <a:defRPr/>
            </a:pPr>
            <a:r>
              <a:rPr lang="en-US" sz="6600" b="1" kern="0" dirty="0" err="1">
                <a:solidFill>
                  <a:schemeClr val="accent1">
                    <a:lumMod val="10000"/>
                  </a:schemeClr>
                </a:solidFill>
                <a:latin typeface="#9Slide05 Dancing Script" panose="03080800040507000D00" pitchFamily="66" charset="0"/>
              </a:rPr>
              <a:t>Vượt</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chướng</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ngại</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vật</a:t>
            </a:r>
            <a:endParaRPr lang="en-US" sz="6600" b="1" kern="0" dirty="0">
              <a:solidFill>
                <a:schemeClr val="accent1">
                  <a:lumMod val="10000"/>
                </a:schemeClr>
              </a:solidFill>
              <a:latin typeface="#9Slide05 Dancing Script" panose="03080800040507000D00" pitchFamily="66" charset="0"/>
            </a:endParaRPr>
          </a:p>
        </p:txBody>
      </p:sp>
    </p:spTree>
    <p:extLst>
      <p:ext uri="{BB962C8B-B14F-4D97-AF65-F5344CB8AC3E}">
        <p14:creationId xmlns:p14="http://schemas.microsoft.com/office/powerpoint/2010/main" val="131111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900" decel="100000" fill="hold"/>
                                        <p:tgtEl>
                                          <p:spTgt spid="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2308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lnSpc>
                <a:spcPct val="110000"/>
              </a:lnSpc>
              <a:buClr>
                <a:srgbClr val="000000"/>
              </a:buClr>
            </a:pP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1. </a:t>
            </a:r>
            <a:r>
              <a:rPr lang="en-US" sz="3200" b="1" kern="0" dirty="0" err="1">
                <a:solidFill>
                  <a:schemeClr val="accent6"/>
                </a:solidFill>
                <a:latin typeface="#9Slide05 Dancing Script" panose="03080800040507000D00" pitchFamily="66" charset="0"/>
                <a:ea typeface="Anaheim"/>
                <a:cs typeface="Anaheim"/>
                <a:sym typeface="Anaheim"/>
              </a:rPr>
              <a:t>Thử</a:t>
            </a:r>
            <a:r>
              <a:rPr lang="en-US" sz="3200" b="1" kern="0" dirty="0">
                <a:solidFill>
                  <a:schemeClr val="accent6"/>
                </a:solidFill>
                <a:latin typeface="#9Slide05 Dancing Script" panose="03080800040507000D00" pitchFamily="66" charset="0"/>
                <a:ea typeface="Anaheim"/>
                <a:cs typeface="Anaheim"/>
                <a:sym typeface="Anaheim"/>
              </a:rPr>
              <a:t> tài </a:t>
            </a:r>
            <a:r>
              <a:rPr lang="en-US" sz="3200" b="1" kern="0" dirty="0" err="1">
                <a:solidFill>
                  <a:schemeClr val="accent6"/>
                </a:solidFill>
                <a:latin typeface="#9Slide05 Dancing Script" panose="03080800040507000D00" pitchFamily="66" charset="0"/>
                <a:ea typeface="Anaheim"/>
                <a:cs typeface="Anaheim"/>
                <a:sym typeface="Anaheim"/>
              </a:rPr>
              <a:t>tính</a:t>
            </a:r>
            <a:r>
              <a:rPr lang="en-US" sz="3200" b="1" kern="0" dirty="0">
                <a:solidFill>
                  <a:schemeClr val="accent6"/>
                </a:solidFill>
                <a:latin typeface="#9Slide05 Dancing Script" panose="03080800040507000D00" pitchFamily="66" charset="0"/>
                <a:ea typeface="Anaheim"/>
                <a:cs typeface="Anaheim"/>
                <a:sym typeface="Anaheim"/>
              </a:rPr>
              <a:t> </a:t>
            </a:r>
            <a:r>
              <a:rPr lang="en-US" sz="3200" b="1" kern="0" dirty="0" err="1">
                <a:solidFill>
                  <a:schemeClr val="accent6"/>
                </a:solidFill>
                <a:latin typeface="#9Slide05 Dancing Script" panose="03080800040507000D00" pitchFamily="66" charset="0"/>
                <a:ea typeface="Anaheim"/>
                <a:cs typeface="Anaheim"/>
                <a:sym typeface="Anaheim"/>
              </a:rPr>
              <a:t>toán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1026" name="Picture 2" descr="Mathematical illustration, Elementary mathematics Number, Math s Borders,  text, graph Of A Function, cartoon png | PNGWing"/>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2125" b="95875" l="7174" r="90000">
                        <a14:foregroundMark x1="28043" y1="13250" x2="26304" y2="27750"/>
                        <a14:foregroundMark x1="22826" y1="12875" x2="25326" y2="27250"/>
                        <a14:foregroundMark x1="23043" y1="25250" x2="29565" y2="15750"/>
                        <a14:foregroundMark x1="26522" y1="14125" x2="26739" y2="22375"/>
                        <a14:foregroundMark x1="21087" y1="21250" x2="27283" y2="15500"/>
                        <a14:foregroundMark x1="25761" y1="14375" x2="27500" y2="21750"/>
                        <a14:foregroundMark x1="25761" y1="14375" x2="23261" y2="25500"/>
                        <a14:foregroundMark x1="74348" y1="40625" x2="75435" y2="48625"/>
                        <a14:foregroundMark x1="73913" y1="49500" x2="78913" y2="36625"/>
                        <a14:foregroundMark x1="78913" y1="36625" x2="88261" y2="40250"/>
                        <a14:foregroundMark x1="72935" y1="54250" x2="72935" y2="60875"/>
                        <a14:foregroundMark x1="47609" y1="63375" x2="57500" y2="63125"/>
                        <a14:foregroundMark x1="52609" y1="59125" x2="52609" y2="59125"/>
                      </a14:backgroundRemoval>
                    </a14:imgEffect>
                  </a14:imgLayer>
                </a14:imgProps>
              </a:ext>
              <a:ext uri="{28A0092B-C50C-407E-A947-70E740481C1C}">
                <a14:useLocalDpi xmlns:a14="http://schemas.microsoft.com/office/drawing/2010/main" val="0"/>
              </a:ext>
            </a:extLst>
          </a:blip>
          <a:srcRect/>
          <a:stretch>
            <a:fillRect/>
          </a:stretch>
        </p:blipFill>
        <p:spPr bwMode="auto">
          <a:xfrm>
            <a:off x="-192505" y="4436894"/>
            <a:ext cx="2784274" cy="242110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1"/>
          <p:cNvGraphicFramePr>
            <a:graphicFrameLocks noGrp="1"/>
          </p:cNvGraphicFramePr>
          <p:nvPr>
            <p:extLst>
              <p:ext uri="{D42A27DB-BD31-4B8C-83A1-F6EECF244321}">
                <p14:modId xmlns:p14="http://schemas.microsoft.com/office/powerpoint/2010/main" val="3330028740"/>
              </p:ext>
            </p:extLst>
          </p:nvPr>
        </p:nvGraphicFramePr>
        <p:xfrm>
          <a:off x="1686561" y="2053683"/>
          <a:ext cx="8402220" cy="3712464"/>
        </p:xfrm>
        <a:graphic>
          <a:graphicData uri="http://schemas.openxmlformats.org/drawingml/2006/table">
            <a:tbl>
              <a:tblPr firstRow="1" bandRow="1">
                <a:tableStyleId>{5C22544A-7EE6-4342-B048-85BDC9FD1C3A}</a:tableStyleId>
              </a:tblPr>
              <a:tblGrid>
                <a:gridCol w="2688609">
                  <a:extLst>
                    <a:ext uri="{9D8B030D-6E8A-4147-A177-3AD203B41FA5}">
                      <a16:colId xmlns:a16="http://schemas.microsoft.com/office/drawing/2014/main" val="203732438"/>
                    </a:ext>
                  </a:extLst>
                </a:gridCol>
                <a:gridCol w="3164316">
                  <a:extLst>
                    <a:ext uri="{9D8B030D-6E8A-4147-A177-3AD203B41FA5}">
                      <a16:colId xmlns:a16="http://schemas.microsoft.com/office/drawing/2014/main" val="29808439"/>
                    </a:ext>
                  </a:extLst>
                </a:gridCol>
                <a:gridCol w="2549295">
                  <a:extLst>
                    <a:ext uri="{9D8B030D-6E8A-4147-A177-3AD203B41FA5}">
                      <a16:colId xmlns:a16="http://schemas.microsoft.com/office/drawing/2014/main" val="1651319471"/>
                    </a:ext>
                  </a:extLst>
                </a:gridCol>
              </a:tblGrid>
              <a:tr h="269596">
                <a:tc>
                  <a:txBody>
                    <a:bodyPr/>
                    <a:lstStyle/>
                    <a:p>
                      <a:pPr algn="ct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lục</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Dân số</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triệu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người)</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Tỉ</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lệ</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a16="http://schemas.microsoft.com/office/drawing/2014/main" val="249354477"/>
                  </a:ext>
                </a:extLst>
              </a:tr>
              <a:tr h="370840">
                <a:tc>
                  <a:txBody>
                    <a:bodyPr/>
                    <a:lstStyle/>
                    <a:p>
                      <a:pP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Á</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964943686"/>
                  </a:ext>
                </a:extLst>
              </a:tr>
              <a:tr h="370840">
                <a:tc>
                  <a:txBody>
                    <a:bodyPr/>
                    <a:lstStyle/>
                    <a:p>
                      <a:pP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Âu</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154151371"/>
                  </a:ext>
                </a:extLst>
              </a:tr>
              <a:tr h="370840">
                <a:tc>
                  <a:txBody>
                    <a:bodyPr/>
                    <a:lstStyle/>
                    <a:p>
                      <a:pP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Phi</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293574177"/>
                  </a:ext>
                </a:extLst>
              </a:tr>
              <a:tr h="370840">
                <a:tc>
                  <a:txBody>
                    <a:bodyPr/>
                    <a:lstStyle/>
                    <a:p>
                      <a:pP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Mỹ</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969908195"/>
                  </a:ext>
                </a:extLst>
              </a:tr>
              <a:tr h="370840">
                <a:tc>
                  <a:txBody>
                    <a:bodyPr/>
                    <a:lstStyle/>
                    <a:p>
                      <a:pPr>
                        <a:lnSpc>
                          <a:spcPct val="120000"/>
                        </a:lnSpc>
                      </a:pPr>
                      <a:r>
                        <a:rPr lang="en-US" sz="24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Đại</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Dương</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4091964840"/>
                  </a:ext>
                </a:extLst>
              </a:tr>
              <a:tr h="370840">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Thế</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giới</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7</a:t>
                      </a:r>
                      <a:r>
                        <a:rPr lang="en-US" sz="24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794,8</a:t>
                      </a:r>
                      <a:endPar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953226092"/>
                  </a:ext>
                </a:extLst>
              </a:tr>
            </a:tbl>
          </a:graphicData>
        </a:graphic>
      </p:graphicFrame>
      <p:sp>
        <p:nvSpPr>
          <p:cNvPr id="7" name="Rectangle 6"/>
          <p:cNvSpPr/>
          <p:nvPr/>
        </p:nvSpPr>
        <p:spPr>
          <a:xfrm>
            <a:off x="769554" y="1006641"/>
            <a:ext cx="11422446" cy="928716"/>
          </a:xfrm>
          <a:prstGeom prst="rect">
            <a:avLst/>
          </a:prstGeom>
        </p:spPr>
        <p:txBody>
          <a:bodyPr wrap="square">
            <a:spAutoFit/>
          </a:bodyPr>
          <a:lstStyle/>
          <a:p>
            <a:pPr>
              <a:lnSpc>
                <a:spcPct val="130000"/>
              </a:lnSpc>
            </a:pPr>
            <a:r>
              <a:rPr lang="en-US" sz="22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Cho </a:t>
            </a:r>
            <a:r>
              <a:rPr lang="en-US" sz="22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bảng</a:t>
            </a:r>
            <a:r>
              <a:rPr lang="en-US" sz="22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số </a:t>
            </a:r>
            <a:r>
              <a:rPr lang="en-US" sz="22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liệu</a:t>
            </a:r>
            <a:r>
              <a:rPr lang="en-US" sz="22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a:t>
            </a:r>
          </a:p>
          <a:p>
            <a:pPr>
              <a:lnSpc>
                <a:spcPct val="130000"/>
              </a:lnSpc>
            </a:pPr>
            <a:r>
              <a:rPr lang="en-US" sz="22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DÂN SỐ VÀ TỈ LỆ DÂN SỐ SO VỚI THẾ GIỚI CỦA CÁC CHÂU LỤC NĂM 2020</a:t>
            </a:r>
          </a:p>
        </p:txBody>
      </p:sp>
      <p:sp>
        <p:nvSpPr>
          <p:cNvPr id="9" name="Rectangle 8"/>
          <p:cNvSpPr/>
          <p:nvPr/>
        </p:nvSpPr>
        <p:spPr>
          <a:xfrm>
            <a:off x="2389806" y="5625677"/>
            <a:ext cx="9342649" cy="1167371"/>
          </a:xfrm>
          <a:prstGeom prst="rect">
            <a:avLst/>
          </a:prstGeom>
        </p:spPr>
        <p:txBody>
          <a:bodyPr wrap="square">
            <a:spAutoFit/>
          </a:bodyPr>
          <a:lstStyle/>
          <a:p>
            <a:pPr marL="342900" indent="-342900">
              <a:lnSpc>
                <a:spcPct val="130000"/>
              </a:lnSpc>
              <a:buFont typeface="Wingdings" panose="05000000000000000000" pitchFamily="2" charset="2"/>
              <a:buChar char="§"/>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Tính</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tỉ</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lệ</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số</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dân</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của</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Á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trong</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tổng</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số</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dân</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thế</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giới</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p>
          <a:p>
            <a:pPr>
              <a:lnSpc>
                <a:spcPct val="13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năm</a:t>
            </a: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2020.</a:t>
            </a:r>
          </a:p>
        </p:txBody>
      </p:sp>
      <p:sp>
        <p:nvSpPr>
          <p:cNvPr id="11" name="Rectangle 10"/>
          <p:cNvSpPr/>
          <p:nvPr/>
        </p:nvSpPr>
        <p:spPr>
          <a:xfrm>
            <a:off x="8475241" y="2500989"/>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59,5</a:t>
            </a:r>
          </a:p>
        </p:txBody>
      </p:sp>
    </p:spTree>
    <p:extLst>
      <p:ext uri="{BB962C8B-B14F-4D97-AF65-F5344CB8AC3E}">
        <p14:creationId xmlns:p14="http://schemas.microsoft.com/office/powerpoint/2010/main" val="31263627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additive="base">
                                        <p:cTn id="15" dur="500" fill="hold"/>
                                        <p:tgtEl>
                                          <p:spTgt spid="1026"/>
                                        </p:tgtEl>
                                        <p:attrNameLst>
                                          <p:attrName>ppt_x</p:attrName>
                                        </p:attrNameLst>
                                      </p:cBhvr>
                                      <p:tavLst>
                                        <p:tav tm="0">
                                          <p:val>
                                            <p:strVal val="#ppt_x"/>
                                          </p:val>
                                        </p:tav>
                                        <p:tav tm="100000">
                                          <p:val>
                                            <p:strVal val="#ppt_x"/>
                                          </p:val>
                                        </p:tav>
                                      </p:tavLst>
                                    </p:anim>
                                    <p:anim calcmode="lin" valueType="num">
                                      <p:cBhvr additive="base">
                                        <p:cTn id="16" dur="500" fill="hold"/>
                                        <p:tgtEl>
                                          <p:spTgt spid="10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6video">
            <a:hlinkClick r:id="" action="ppaction://media"/>
            <a:extLst>
              <a:ext uri="{FF2B5EF4-FFF2-40B4-BE49-F238E27FC236}">
                <a16:creationId xmlns:a16="http://schemas.microsoft.com/office/drawing/2014/main" id="{75A23C52-683F-4B9F-B888-609A1CF229E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425" y="98425"/>
            <a:ext cx="12192000" cy="6858000"/>
          </a:xfrm>
          <a:prstGeom prst="rect">
            <a:avLst/>
          </a:prstGeom>
        </p:spPr>
      </p:pic>
    </p:spTree>
    <p:extLst>
      <p:ext uri="{BB962C8B-B14F-4D97-AF65-F5344CB8AC3E}">
        <p14:creationId xmlns:p14="http://schemas.microsoft.com/office/powerpoint/2010/main" val="90511356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002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5825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2. </a:t>
            </a:r>
            <a:r>
              <a:rPr lang="en-US" sz="3200" b="1" kern="0" dirty="0" err="1">
                <a:solidFill>
                  <a:schemeClr val="accent6"/>
                </a:solidFill>
                <a:latin typeface="#9Slide05 Dancing Script" panose="03080800040507000D00" pitchFamily="66" charset="0"/>
                <a:ea typeface="Anaheim"/>
                <a:cs typeface="Anaheim"/>
                <a:sym typeface="Anaheim"/>
              </a:rPr>
              <a:t>Vòng</a:t>
            </a:r>
            <a:r>
              <a:rPr lang="en-US" sz="3200" b="1" kern="0" dirty="0">
                <a:solidFill>
                  <a:schemeClr val="accent6"/>
                </a:solidFill>
                <a:latin typeface="#9Slide05 Dancing Script" panose="03080800040507000D00" pitchFamily="66" charset="0"/>
                <a:ea typeface="Anaheim"/>
                <a:cs typeface="Anaheim"/>
                <a:sym typeface="Anaheim"/>
              </a:rPr>
              <a:t> quay may </a:t>
            </a:r>
            <a:r>
              <a:rPr lang="en-US" sz="3200" b="1" kern="0" dirty="0" err="1">
                <a:solidFill>
                  <a:schemeClr val="accent6"/>
                </a:solidFill>
                <a:latin typeface="#9Slide05 Dancing Script" panose="03080800040507000D00" pitchFamily="66" charset="0"/>
                <a:ea typeface="Anaheim"/>
                <a:cs typeface="Anaheim"/>
                <a:sym typeface="Anaheim"/>
              </a:rPr>
              <a:t>mắn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3" name="Picture 2"/>
          <p:cNvPicPr>
            <a:picLocks noChangeAspect="1"/>
          </p:cNvPicPr>
          <p:nvPr/>
        </p:nvPicPr>
        <p:blipFill>
          <a:blip r:embed="rId3"/>
          <a:stretch>
            <a:fillRect/>
          </a:stretch>
        </p:blipFill>
        <p:spPr>
          <a:xfrm>
            <a:off x="1043135" y="921970"/>
            <a:ext cx="10334106" cy="5812935"/>
          </a:xfrm>
          <a:prstGeom prst="rect">
            <a:avLst/>
          </a:prstGeom>
        </p:spPr>
      </p:pic>
    </p:spTree>
    <p:extLst>
      <p:ext uri="{BB962C8B-B14F-4D97-AF65-F5344CB8AC3E}">
        <p14:creationId xmlns:p14="http://schemas.microsoft.com/office/powerpoint/2010/main" val="2657204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60729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p:spPr>
        </p:pic>
        <p:sp>
          <p:nvSpPr>
            <p:cNvPr id="9" name="TextBox 8"/>
            <p:cNvSpPr txBox="1"/>
            <p:nvPr/>
          </p:nvSpPr>
          <p:spPr>
            <a:xfrm rot="14949661">
              <a:off x="6674685" y="126928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80</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 name="TextBox 9"/>
            <p:cNvSpPr txBox="1"/>
            <p:nvPr/>
          </p:nvSpPr>
          <p:spPr>
            <a:xfrm rot="12232592">
              <a:off x="5742638" y="2184872"/>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1" name="TextBox 10"/>
            <p:cNvSpPr txBox="1"/>
            <p:nvPr/>
          </p:nvSpPr>
          <p:spPr>
            <a:xfrm rot="17590276">
              <a:off x="8020995" y="1266359"/>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rot="20155085">
              <a:off x="8917980" y="218947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rot="9501114">
              <a:off x="5697322" y="3524665"/>
              <a:ext cx="2025648" cy="676659"/>
            </a:xfrm>
            <a:prstGeom prst="rect">
              <a:avLst/>
            </a:prstGeom>
            <a:noFill/>
          </p:spPr>
          <p:txBody>
            <a:bodyPr wrap="square" rtlCol="0">
              <a:spAutoFit/>
            </a:bodyPr>
            <a:lstStyle/>
            <a:p>
              <a:pPr algn="ctr" defTabSz="914377">
                <a:defRPr/>
              </a:pPr>
              <a:r>
                <a:rPr lang="en-US"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9" name="TextBox 18"/>
            <p:cNvSpPr txBox="1"/>
            <p:nvPr/>
          </p:nvSpPr>
          <p:spPr>
            <a:xfrm rot="6703311">
              <a:off x="6660978" y="4492996"/>
              <a:ext cx="2025648" cy="676659"/>
            </a:xfrm>
            <a:prstGeom prst="rect">
              <a:avLst/>
            </a:prstGeom>
            <a:noFill/>
          </p:spPr>
          <p:txBody>
            <a:bodyPr wrap="square" rtlCol="0">
              <a:spAutoFit/>
            </a:bodyPr>
            <a:lstStyle/>
            <a:p>
              <a:pPr algn="ctr" defTabSz="914377">
                <a:defRPr/>
              </a:pPr>
              <a:r>
                <a:rPr lang="en-US"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rot="3829829">
              <a:off x="8019635" y="4500235"/>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08</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21" name="TextBox 20"/>
            <p:cNvSpPr txBox="1"/>
            <p:nvPr/>
          </p:nvSpPr>
          <p:spPr>
            <a:xfrm rot="1321648">
              <a:off x="8940448" y="3556173"/>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5" name="quay dung"/>
          <p:cNvSpPr/>
          <p:nvPr/>
        </p:nvSpPr>
        <p:spPr>
          <a:xfrm>
            <a:off x="9287691" y="5878287"/>
            <a:ext cx="2704012" cy="849085"/>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2400" b="1" dirty="0">
                <a:solidFill>
                  <a:prstClr val="white"/>
                </a:solidFill>
                <a:latin typeface="Tahoma" panose="020B0604030504040204" pitchFamily="34" charset="0"/>
                <a:ea typeface="Tahoma" panose="020B0604030504040204" pitchFamily="34" charset="0"/>
                <a:cs typeface="Tahoma" panose="020B0604030504040204" pitchFamily="34" charset="0"/>
              </a:rPr>
              <a:t>START</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753663"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1</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251581"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3749497"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 action="ppaction://noaction"/>
          </p:cNvPr>
          <p:cNvSpPr/>
          <p:nvPr/>
        </p:nvSpPr>
        <p:spPr>
          <a:xfrm>
            <a:off x="753664"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4</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a:hlinkClick r:id="rId9" action="ppaction://hlinksldjump"/>
          </p:cNvPr>
          <p:cNvSpPr/>
          <p:nvPr/>
        </p:nvSpPr>
        <p:spPr>
          <a:xfrm>
            <a:off x="2251581"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5</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7" name="Rounded Rectangle 36">
            <a:hlinkClick r:id="rId10" action="ppaction://hlinksldjump"/>
          </p:cNvPr>
          <p:cNvSpPr/>
          <p:nvPr/>
        </p:nvSpPr>
        <p:spPr>
          <a:xfrm>
            <a:off x="3749497"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6</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132975" y="1001429"/>
            <a:ext cx="5982727" cy="707886"/>
          </a:xfrm>
          <a:prstGeom prst="rect">
            <a:avLst/>
          </a:prstGeom>
          <a:noFill/>
        </p:spPr>
        <p:txBody>
          <a:bodyPr wrap="none" lIns="91440" tIns="45720" rIns="91440" bIns="45720">
            <a:spAutoFit/>
          </a:bodyPr>
          <a:lstStyle/>
          <a:p>
            <a:pPr algn="ctr" defTabSz="914377">
              <a:defRPr/>
            </a:pPr>
            <a:r>
              <a:rPr lang="en-US" sz="4000" b="1" dirty="0">
                <a:ln w="6600">
                  <a:solidFill>
                    <a:srgbClr val="ED7D31"/>
                  </a:solidFill>
                  <a:prstDash val="solid"/>
                </a:ln>
                <a:solidFill>
                  <a:srgbClr val="FFFFFF"/>
                </a:solidFill>
                <a:latin typeface="Tahoma" panose="020B0604030504040204" pitchFamily="34" charset="0"/>
                <a:ea typeface="Tahoma" panose="020B0604030504040204" pitchFamily="34" charset="0"/>
                <a:cs typeface="Tahoma" panose="020B0604030504040204" pitchFamily="34" charset="0"/>
              </a:rPr>
              <a:t>VÒNG QUAY MAY MẮN</a:t>
            </a:r>
          </a:p>
        </p:txBody>
      </p:sp>
      <p:pic>
        <p:nvPicPr>
          <p:cNvPr id="44" name="Picture 4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1111831" y="478509"/>
            <a:ext cx="714375" cy="1190625"/>
          </a:xfrm>
          <a:prstGeom prst="rect">
            <a:avLst/>
          </a:prstGeom>
        </p:spPr>
      </p:pic>
      <p:pic>
        <p:nvPicPr>
          <p:cNvPr id="2" name="Picture 1"/>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646194" y="2526135"/>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4"/>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1" name="Isosceles Triangle 6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Tree>
    <p:extLst>
      <p:ext uri="{BB962C8B-B14F-4D97-AF65-F5344CB8AC3E}">
        <p14:creationId xmlns:p14="http://schemas.microsoft.com/office/powerpoint/2010/main" val="16356953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audio>
              <p:cMediaNode vol="80000">
                <p:cTn id="200"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b="1" dirty="0">
                <a:solidFill>
                  <a:srgbClr val="000000"/>
                </a:solidFill>
                <a:latin typeface="+mj-lt"/>
                <a:ea typeface="#9Slide03 Roboto Medium" panose="02000000000000000000" pitchFamily="2" charset="0"/>
              </a:rPr>
              <a:t>Hiện nay, tỉ lệ gia tăng dân số của châu Á đã giảm đáng kể, có được thành tựu trên chủ yếu là nhờ</a:t>
            </a:r>
          </a:p>
        </p:txBody>
      </p:sp>
      <p:sp>
        <p:nvSpPr>
          <p:cNvPr id="26" name="Rectangle 25"/>
          <p:cNvSpPr/>
          <p:nvPr/>
        </p:nvSpPr>
        <p:spPr>
          <a:xfrm>
            <a:off x="529389" y="1949347"/>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thực hiện chính </a:t>
            </a:r>
            <a:r>
              <a:rPr lang="en-US" sz="2400" dirty="0" err="1">
                <a:solidFill>
                  <a:srgbClr val="000000"/>
                </a:solidFill>
                <a:latin typeface="+mj-lt"/>
                <a:ea typeface="#9Slide03 Roboto Medium" panose="02000000000000000000" pitchFamily="2" charset="0"/>
              </a:rPr>
              <a:t>sách</a:t>
            </a:r>
            <a:r>
              <a:rPr lang="en-US" sz="2400" dirty="0">
                <a:solidFill>
                  <a:srgbClr val="000000"/>
                </a:solidFill>
                <a:latin typeface="+mj-lt"/>
                <a:ea typeface="#9Slide03 Roboto Medium" panose="02000000000000000000" pitchFamily="2" charset="0"/>
              </a:rPr>
              <a:t> </a:t>
            </a:r>
            <a:r>
              <a:rPr lang="vi-VN" sz="2400" dirty="0">
                <a:solidFill>
                  <a:srgbClr val="000000"/>
                </a:solidFill>
                <a:latin typeface="+mj-lt"/>
                <a:ea typeface="#9Slide03 Roboto Medium" panose="02000000000000000000" pitchFamily="2" charset="0"/>
              </a:rPr>
              <a:t>dân số.</a:t>
            </a:r>
            <a:endParaRPr lang="en-US" sz="2400" dirty="0">
              <a:solidFill>
                <a:srgbClr val="000000"/>
              </a:solidFill>
              <a:latin typeface="+mj-lt"/>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tỉ lệ người nữ ít hơn nam.</a:t>
            </a:r>
            <a:endParaRPr lang="en-US" sz="2400" dirty="0">
              <a:solidFill>
                <a:srgbClr val="000000"/>
              </a:solidFill>
              <a:latin typeface="+mj-lt"/>
              <a:ea typeface="#9Slide03 Roboto Medium" panose="02000000000000000000" pitchFamily="2" charset="0"/>
            </a:endParaRPr>
          </a:p>
        </p:txBody>
      </p:sp>
      <p:sp>
        <p:nvSpPr>
          <p:cNvPr id="43" name="Rectangle 42"/>
          <p:cNvSpPr/>
          <p:nvPr/>
        </p:nvSpPr>
        <p:spPr>
          <a:xfrm>
            <a:off x="529389" y="2838519"/>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Times New Roman" panose="02020603050405020304" pitchFamily="18" charset="0"/>
                <a:ea typeface="#9Slide03 Roboto Medium" panose="02000000000000000000" pitchFamily="2" charset="0"/>
                <a:cs typeface="Times New Roman" panose="02020603050405020304" pitchFamily="18" charset="0"/>
              </a:rPr>
              <a:t>C. </a:t>
            </a:r>
            <a:r>
              <a:rPr lang="vi-VN" sz="2400"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sự phát triển của nền kinh tế.</a:t>
            </a:r>
          </a:p>
        </p:txBody>
      </p:sp>
      <p:sp>
        <p:nvSpPr>
          <p:cNvPr id="44" name="Rectangle 43"/>
          <p:cNvSpPr/>
          <p:nvPr/>
        </p:nvSpPr>
        <p:spPr>
          <a:xfrm>
            <a:off x="6130615" y="2842707"/>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đời sống người dân được nâng cao</a:t>
            </a:r>
            <a:r>
              <a:rPr lang="vi-VN" sz="2400" dirty="0">
                <a:solidFill>
                  <a:srgbClr val="000000"/>
                </a:solidFill>
                <a:latin typeface="#9Slide03 Roboto Medium" panose="02000000000000000000" pitchFamily="2" charset="0"/>
                <a:ea typeface="#9Slide03 Roboto Medium" panose="02000000000000000000" pitchFamily="2" charset="0"/>
              </a:rPr>
              <a:t>.</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75509" y="2765608"/>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23071" y="1960075"/>
            <a:ext cx="804743" cy="707197"/>
          </a:xfrm>
          <a:prstGeom prst="rect">
            <a:avLst/>
          </a:prstGeom>
        </p:spPr>
      </p:pic>
      <p:sp>
        <p:nvSpPr>
          <p:cNvPr id="57" name="Cloud 5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7003937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800" b="1" dirty="0">
                <a:solidFill>
                  <a:srgbClr val="000000"/>
                </a:solidFill>
                <a:latin typeface="+mj-lt"/>
                <a:ea typeface="#9Slide03 Roboto Medium" panose="02000000000000000000" pitchFamily="2" charset="0"/>
              </a:rPr>
              <a:t>Chiếm tỉ lệ lớn nhất trong dân cư châu Á là chủng tộc</a:t>
            </a:r>
          </a:p>
        </p:txBody>
      </p:sp>
      <p:sp>
        <p:nvSpPr>
          <p:cNvPr id="26" name="Rectangle 25"/>
          <p:cNvSpPr/>
          <p:nvPr/>
        </p:nvSpPr>
        <p:spPr>
          <a:xfrm>
            <a:off x="1110220" y="1960106"/>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Ơ-rô-pê-ô-it và Ô-xtra-lô-it.</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Môn-gô-lô-it và Ơ-rô-pê-ô-it.</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914377">
              <a:defRPr/>
            </a:pPr>
            <a:r>
              <a:rPr lang="vi-VN" sz="2400" dirty="0">
                <a:solidFill>
                  <a:prstClr val="black"/>
                </a:solidFill>
                <a:latin typeface="+mj-lt"/>
                <a:ea typeface="#9Slide03 Roboto Medium" panose="02000000000000000000" pitchFamily="2" charset="0"/>
              </a:rPr>
              <a:t>C. </a:t>
            </a:r>
            <a:r>
              <a:rPr lang="vi-VN" sz="2400" dirty="0">
                <a:solidFill>
                  <a:srgbClr val="000000"/>
                </a:solidFill>
                <a:latin typeface="+mj-lt"/>
                <a:ea typeface="#9Slide03 Roboto Medium" panose="02000000000000000000" pitchFamily="2" charset="0"/>
              </a:rPr>
              <a:t>Môn-gô-lô-it và Ô-xtra-lô-it.</a:t>
            </a:r>
            <a:endParaRPr lang="vi-VN" sz="2400" dirty="0">
              <a:solidFill>
                <a:prstClr val="black"/>
              </a:solidFill>
              <a:latin typeface="+mj-lt"/>
              <a:ea typeface="#9Slide03 Roboto Medium" panose="02000000000000000000" pitchFamily="2" charset="0"/>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Môn-gô-lô-it</a:t>
            </a:r>
            <a:r>
              <a:rPr lang="en-US" sz="2400" dirty="0">
                <a:solidFill>
                  <a:srgbClr val="000000"/>
                </a:solidFill>
                <a:latin typeface="+mj-lt"/>
                <a:ea typeface="#9Slide03 Roboto Medium" panose="02000000000000000000" pitchFamily="2" charset="0"/>
              </a:rPr>
              <a:t> và </a:t>
            </a:r>
            <a:r>
              <a:rPr lang="en-US" sz="2400" dirty="0" err="1">
                <a:solidFill>
                  <a:srgbClr val="000000"/>
                </a:solidFill>
                <a:latin typeface="+mj-lt"/>
                <a:ea typeface="#9Slide03 Roboto Medium" panose="02000000000000000000" pitchFamily="2" charset="0"/>
              </a:rPr>
              <a:t>Nê</a:t>
            </a:r>
            <a:r>
              <a:rPr lang="en-US" sz="2400" dirty="0">
                <a:solidFill>
                  <a:srgbClr val="000000"/>
                </a:solidFill>
                <a:latin typeface="+mj-lt"/>
                <a:ea typeface="#9Slide03 Roboto Medium" panose="02000000000000000000" pitchFamily="2" charset="0"/>
              </a:rPr>
              <a:t>-</a:t>
            </a:r>
            <a:r>
              <a:rPr lang="en-US" sz="2400" dirty="0" err="1">
                <a:solidFill>
                  <a:srgbClr val="000000"/>
                </a:solidFill>
                <a:latin typeface="+mj-lt"/>
                <a:ea typeface="#9Slide03 Roboto Medium" panose="02000000000000000000" pitchFamily="2" charset="0"/>
              </a:rPr>
              <a:t>grô</a:t>
            </a:r>
            <a:r>
              <a:rPr lang="en-US" sz="2400" dirty="0">
                <a:solidFill>
                  <a:srgbClr val="000000"/>
                </a:solidFill>
                <a:latin typeface="+mj-lt"/>
                <a:ea typeface="#9Slide03 Roboto Medium" panose="02000000000000000000" pitchFamily="2" charset="0"/>
              </a:rPr>
              <a:t>-it</a:t>
            </a:r>
            <a:endParaRPr lang="vi-VN" sz="2400" dirty="0">
              <a:solidFill>
                <a:srgbClr val="000000"/>
              </a:solidFill>
              <a:latin typeface="+mj-lt"/>
              <a:ea typeface="#9Slide03 Roboto Medium" panose="02000000000000000000" pitchFamily="2"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17" name="TextBox 16"/>
          <p:cNvSpPr txBox="1"/>
          <p:nvPr/>
        </p:nvSpPr>
        <p:spPr>
          <a:xfrm>
            <a:off x="10375425"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39392463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5" y="199870"/>
            <a:ext cx="1074802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Chủng</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tộc</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Môn</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gô</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lô</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-it phân bố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chủ</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yếu</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ở các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khu</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vực</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nào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sau</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600" b="1" dirty="0" err="1">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đây</a:t>
            </a:r>
            <a:r>
              <a:rPr lang="en-US" sz="2600" b="1" dirty="0">
                <a:solidFill>
                  <a:srgbClr val="000000"/>
                </a:solidFill>
                <a:latin typeface="Times New Roman" panose="02020603050405020304" pitchFamily="18" charset="0"/>
                <a:ea typeface="#9Slide03 Roboto Medium" panose="02000000000000000000" pitchFamily="2" charset="0"/>
                <a:cs typeface="Times New Roman" panose="02020603050405020304" pitchFamily="18" charset="0"/>
              </a:rPr>
              <a:t>?</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A. </a:t>
            </a:r>
            <a:r>
              <a:rPr lang="en-US" sz="2400" dirty="0" err="1">
                <a:solidFill>
                  <a:srgbClr val="000000"/>
                </a:solidFill>
                <a:latin typeface="+mj-lt"/>
                <a:ea typeface="#9Slide03 Roboto Medium" panose="02000000000000000000" pitchFamily="2" charset="0"/>
              </a:rPr>
              <a:t>Bắc</a:t>
            </a:r>
            <a:r>
              <a:rPr lang="en-US" sz="2400" dirty="0">
                <a:solidFill>
                  <a:srgbClr val="000000"/>
                </a:solidFill>
                <a:latin typeface="+mj-lt"/>
                <a:ea typeface="#9Slide03 Roboto Medium" panose="02000000000000000000" pitchFamily="2" charset="0"/>
              </a:rPr>
              <a:t> Á, </a:t>
            </a:r>
            <a:r>
              <a:rPr lang="en-US" sz="2400" dirty="0" err="1">
                <a:solidFill>
                  <a:srgbClr val="000000"/>
                </a:solidFill>
                <a:latin typeface="+mj-lt"/>
                <a:ea typeface="#9Slide03 Roboto Medium" panose="02000000000000000000" pitchFamily="2" charset="0"/>
              </a:rPr>
              <a:t>Tây</a:t>
            </a:r>
            <a:r>
              <a:rPr lang="en-US" sz="2400" dirty="0">
                <a:solidFill>
                  <a:srgbClr val="000000"/>
                </a:solidFill>
                <a:latin typeface="+mj-lt"/>
                <a:ea typeface="#9Slide03 Roboto Medium" panose="02000000000000000000" pitchFamily="2" charset="0"/>
              </a:rPr>
              <a:t> Nam Á và Nam Á.</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B. </a:t>
            </a:r>
            <a:r>
              <a:rPr lang="en-US" sz="2400" dirty="0">
                <a:solidFill>
                  <a:srgbClr val="000000"/>
                </a:solidFill>
                <a:latin typeface="+mj-lt"/>
                <a:ea typeface="#9Slide03 Roboto Medium" panose="02000000000000000000" pitchFamily="2" charset="0"/>
              </a:rPr>
              <a:t>Trung Á, </a:t>
            </a:r>
            <a:r>
              <a:rPr lang="en-US" sz="2400" dirty="0" err="1">
                <a:solidFill>
                  <a:srgbClr val="000000"/>
                </a:solidFill>
                <a:latin typeface="+mj-lt"/>
                <a:ea typeface="#9Slide03 Roboto Medium" panose="02000000000000000000" pitchFamily="2" charset="0"/>
              </a:rPr>
              <a:t>Tây</a:t>
            </a:r>
            <a:r>
              <a:rPr lang="en-US" sz="2400" dirty="0">
                <a:solidFill>
                  <a:srgbClr val="000000"/>
                </a:solidFill>
                <a:latin typeface="+mj-lt"/>
                <a:ea typeface="#9Slide03 Roboto Medium" panose="02000000000000000000" pitchFamily="2" charset="0"/>
              </a:rPr>
              <a:t> Nam Á và Nam Á.</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C. </a:t>
            </a:r>
            <a:r>
              <a:rPr lang="en-US" sz="2400" dirty="0">
                <a:solidFill>
                  <a:srgbClr val="000000"/>
                </a:solidFill>
                <a:latin typeface="+mj-lt"/>
                <a:ea typeface="#9Slide03 Roboto Medium" panose="02000000000000000000" pitchFamily="2" charset="0"/>
              </a:rPr>
              <a:t>Đông Nam Á, Nam Á và Đông Á.</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D. </a:t>
            </a:r>
            <a:r>
              <a:rPr lang="en-US" sz="2400" dirty="0" err="1">
                <a:solidFill>
                  <a:srgbClr val="000000"/>
                </a:solidFill>
                <a:latin typeface="+mj-lt"/>
                <a:ea typeface="#9Slide03 Roboto Medium" panose="02000000000000000000" pitchFamily="2" charset="0"/>
              </a:rPr>
              <a:t>Bắc</a:t>
            </a:r>
            <a:r>
              <a:rPr lang="en-US" sz="2400" dirty="0">
                <a:solidFill>
                  <a:srgbClr val="000000"/>
                </a:solidFill>
                <a:latin typeface="+mj-lt"/>
                <a:ea typeface="#9Slide03 Roboto Medium" panose="02000000000000000000" pitchFamily="2" charset="0"/>
              </a:rPr>
              <a:t> Á, Đông Á và Đông Nam Á.</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8" name="Cloud 17">
            <a:hlinkClick r:id="rId13"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2" name="Rectangle 1"/>
          <p:cNvSpPr/>
          <p:nvPr/>
        </p:nvSpPr>
        <p:spPr>
          <a:xfrm>
            <a:off x="9776938" y="5578187"/>
            <a:ext cx="6096000" cy="507831"/>
          </a:xfrm>
          <a:prstGeom prst="rect">
            <a:avLst/>
          </a:prstGeom>
        </p:spPr>
        <p:txBody>
          <a:bodyPr>
            <a:spAutoFit/>
          </a:bodyPr>
          <a:lstStyle/>
          <a:p>
            <a:pPr>
              <a:lnSpc>
                <a:spcPct val="150000"/>
              </a:lnSpc>
            </a:pPr>
            <a:r>
              <a:rPr lang="en-US" dirty="0">
                <a:solidFill>
                  <a:srgbClr val="000000"/>
                </a:solidFill>
                <a:latin typeface="#9Slide03 Roboto Medium" panose="02000000000000000000" pitchFamily="2" charset="0"/>
                <a:ea typeface="#9Slide03 Roboto Medium" panose="02000000000000000000" pitchFamily="2" charset="0"/>
              </a:rPr>
              <a:t>A. B. C. D. </a:t>
            </a:r>
          </a:p>
        </p:txBody>
      </p:sp>
    </p:spTree>
    <p:extLst>
      <p:ext uri="{BB962C8B-B14F-4D97-AF65-F5344CB8AC3E}">
        <p14:creationId xmlns:p14="http://schemas.microsoft.com/office/powerpoint/2010/main" val="662994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2800" b="1" dirty="0">
                <a:solidFill>
                  <a:srgbClr val="000000"/>
                </a:solidFill>
                <a:latin typeface="+mj-lt"/>
                <a:ea typeface="#9Slide03 Roboto Medium" panose="02000000000000000000" pitchFamily="2" charset="0"/>
              </a:rPr>
              <a:t>Ấn Độ là nơi ra đời của hai tôn giáo lớn</a:t>
            </a:r>
            <a:r>
              <a:rPr lang="en-US" sz="2800" b="1" dirty="0">
                <a:solidFill>
                  <a:srgbClr val="000000"/>
                </a:solidFill>
                <a:latin typeface="+mj-lt"/>
                <a:ea typeface="#9Slide03 Roboto Medium" panose="02000000000000000000" pitchFamily="2" charset="0"/>
              </a:rPr>
              <a:t> nào </a:t>
            </a:r>
            <a:r>
              <a:rPr lang="en-US" sz="2800" b="1" dirty="0" err="1">
                <a:solidFill>
                  <a:srgbClr val="000000"/>
                </a:solidFill>
                <a:latin typeface="+mj-lt"/>
                <a:ea typeface="#9Slide03 Roboto Medium" panose="02000000000000000000" pitchFamily="2" charset="0"/>
              </a:rPr>
              <a:t>sau</a:t>
            </a:r>
            <a:r>
              <a:rPr lang="en-US" sz="2800" b="1" dirty="0">
                <a:solidFill>
                  <a:srgbClr val="000000"/>
                </a:solidFill>
                <a:latin typeface="+mj-lt"/>
                <a:ea typeface="#9Slide03 Roboto Medium" panose="02000000000000000000" pitchFamily="2" charset="0"/>
              </a:rPr>
              <a:t> </a:t>
            </a:r>
            <a:r>
              <a:rPr lang="en-US" sz="2800" b="1" dirty="0" err="1">
                <a:solidFill>
                  <a:srgbClr val="000000"/>
                </a:solidFill>
                <a:latin typeface="+mj-lt"/>
                <a:ea typeface="#9Slide03 Roboto Medium" panose="02000000000000000000" pitchFamily="2" charset="0"/>
              </a:rPr>
              <a:t>đây</a:t>
            </a:r>
            <a:r>
              <a:rPr lang="en-US" sz="2800" b="1" dirty="0">
                <a:solidFill>
                  <a:srgbClr val="000000"/>
                </a:solidFill>
                <a:latin typeface="+mj-lt"/>
                <a:ea typeface="#9Slide03 Roboto Medium" panose="02000000000000000000" pitchFamily="2" charset="0"/>
              </a:rPr>
              <a:t>?</a:t>
            </a:r>
            <a:endParaRPr lang="vi-VN" sz="2800" dirty="0">
              <a:solidFill>
                <a:prstClr val="black"/>
              </a:solidFill>
              <a:latin typeface="+mj-lt"/>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Ấn Độ giáo và Phật giáo.</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Ki-tô giáo và Phật giáo.</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C. </a:t>
            </a:r>
            <a:r>
              <a:rPr lang="vi-VN" sz="2400" dirty="0">
                <a:solidFill>
                  <a:srgbClr val="000000"/>
                </a:solidFill>
                <a:latin typeface="+mj-lt"/>
                <a:ea typeface="#9Slide03 Roboto Medium" panose="02000000000000000000" pitchFamily="2" charset="0"/>
              </a:rPr>
              <a:t>Hồi giáo và Ki-tô giáo.</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Ấn Độ giáo và Hồi giáo.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7" name="Cloud 1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37260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3000" b="1" dirty="0">
                <a:solidFill>
                  <a:srgbClr val="000000"/>
                </a:solidFill>
                <a:latin typeface="+mj-lt"/>
                <a:ea typeface="#9Slide03 Roboto Medium" panose="02000000000000000000" pitchFamily="2" charset="0"/>
              </a:rPr>
              <a:t>Nhận xét nào sau đây đúng về quy mô dân số châu Á?</a:t>
            </a:r>
            <a:endParaRPr lang="vi-VN" sz="3000" dirty="0">
              <a:solidFill>
                <a:prstClr val="black"/>
              </a:solidFill>
              <a:latin typeface="+mj-lt"/>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A. </a:t>
            </a:r>
            <a:r>
              <a:rPr lang="vi-VN" sz="2400" dirty="0">
                <a:solidFill>
                  <a:srgbClr val="000000"/>
                </a:solidFill>
                <a:latin typeface="+mj-lt"/>
                <a:ea typeface="#9Slide03 Roboto Medium" panose="02000000000000000000" pitchFamily="2" charset="0"/>
              </a:rPr>
              <a:t>Dân cư thưa thớt.</a:t>
            </a:r>
            <a:endParaRPr lang="en-US" sz="2400" dirty="0">
              <a:solidFill>
                <a:srgbClr val="000000"/>
              </a:solidFill>
              <a:latin typeface="+mj-lt"/>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B. </a:t>
            </a:r>
            <a:r>
              <a:rPr lang="vi-VN" sz="2400" dirty="0">
                <a:solidFill>
                  <a:srgbClr val="000000"/>
                </a:solidFill>
                <a:latin typeface="+mj-lt"/>
                <a:ea typeface="#9Slide03 Roboto Medium" panose="02000000000000000000" pitchFamily="2" charset="0"/>
              </a:rPr>
              <a:t>Đông dân nhất thế giới.</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mj-lt"/>
                <a:ea typeface="#9Slide03 Roboto Medium" panose="02000000000000000000" pitchFamily="2" charset="0"/>
              </a:rPr>
              <a:t>C. </a:t>
            </a:r>
            <a:r>
              <a:rPr lang="vi-VN" sz="2400" dirty="0">
                <a:solidFill>
                  <a:srgbClr val="000000"/>
                </a:solidFill>
                <a:latin typeface="+mj-lt"/>
                <a:ea typeface="#9Slide03 Roboto Medium" panose="02000000000000000000" pitchFamily="2" charset="0"/>
              </a:rPr>
              <a:t>Dân cư phân bố không đều</a:t>
            </a:r>
            <a:r>
              <a:rPr lang="en-US" sz="2400" dirty="0">
                <a:solidFill>
                  <a:srgbClr val="000000"/>
                </a:solidFill>
                <a:latin typeface="+mj-lt"/>
                <a:ea typeface="#9Slide03 Roboto Medium" panose="02000000000000000000" pitchFamily="2" charset="0"/>
              </a:rPr>
              <a:t>.</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defRPr/>
            </a:pPr>
            <a:r>
              <a:rPr lang="vi-VN" sz="2400" dirty="0">
                <a:solidFill>
                  <a:prstClr val="black"/>
                </a:solidFill>
                <a:latin typeface="+mj-lt"/>
                <a:ea typeface="#9Slide03 Roboto Medium" panose="02000000000000000000" pitchFamily="2" charset="0"/>
              </a:rPr>
              <a:t>D. </a:t>
            </a:r>
            <a:r>
              <a:rPr lang="vi-VN" sz="2400" dirty="0">
                <a:solidFill>
                  <a:srgbClr val="000000"/>
                </a:solidFill>
                <a:latin typeface="+mj-lt"/>
                <a:ea typeface="#9Slide03 Roboto Medium" panose="02000000000000000000" pitchFamily="2" charset="0"/>
              </a:rPr>
              <a:t>Gia tăng dân số ngang mức trung bình thế giới.</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46266" y="284861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329003" y="1998700"/>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Times New Roman" panose="02020603050405020304" pitchFamily="18" charset="0"/>
                <a:ea typeface="#9Slide03 Roboto Medium" panose="02000000000000000000" pitchFamily="2" charset="0"/>
                <a:cs typeface="Times New Roman" panose="02020603050405020304" pitchFamily="18" charset="0"/>
              </a:rPr>
              <a:t>QUAY VỀ</a:t>
            </a:r>
            <a:endParaRPr lang="vi-VN" sz="2400" dirty="0">
              <a:solidFill>
                <a:prstClr val="white">
                  <a:lumMod val="50000"/>
                </a:prstClr>
              </a:solidFill>
              <a:latin typeface="Times New Roman" panose="02020603050405020304" pitchFamily="18" charset="0"/>
              <a:ea typeface="#9Slide03 Roboto Medium" panose="02000000000000000000" pitchFamily="2" charset="0"/>
              <a:cs typeface="Times New Roman" panose="02020603050405020304" pitchFamily="18" charset="0"/>
            </a:endParaRPr>
          </a:p>
        </p:txBody>
      </p:sp>
      <p:sp>
        <p:nvSpPr>
          <p:cNvPr id="2" name="TextBox 1"/>
          <p:cNvSpPr txBox="1"/>
          <p:nvPr/>
        </p:nvSpPr>
        <p:spPr>
          <a:xfrm>
            <a:off x="10361979" y="6521824"/>
            <a:ext cx="172692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1232416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7"/>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lvl="1" algn="ctr">
              <a:defRPr/>
            </a:pPr>
            <a:r>
              <a:rPr lang="en-US" sz="2800" b="1" kern="0" dirty="0">
                <a:solidFill>
                  <a:prstClr val="white"/>
                </a:solidFill>
                <a:latin typeface="Times New Roman" panose="02020603050405020304" pitchFamily="18" charset="0"/>
                <a:ea typeface="#9Slide03 Roboto Medium" panose="02000000000000000000" pitchFamily="2" charset="0"/>
                <a:cs typeface="Times New Roman" panose="02020603050405020304" pitchFamily="18" charset="0"/>
              </a:rPr>
              <a:t>SUY NGẪM SAU BÀI HỌC</a:t>
            </a:r>
          </a:p>
        </p:txBody>
      </p:sp>
      <p:grpSp>
        <p:nvGrpSpPr>
          <p:cNvPr id="5" name="Group 4">
            <a:extLst>
              <a:ext uri="{FF2B5EF4-FFF2-40B4-BE49-F238E27FC236}">
                <a16:creationId xmlns:a16="http://schemas.microsoft.com/office/drawing/2014/main" id="{510C8B44-3E79-411E-9732-53E474FB0F3C}"/>
              </a:ext>
            </a:extLst>
          </p:cNvPr>
          <p:cNvGrpSpPr/>
          <p:nvPr/>
        </p:nvGrpSpPr>
        <p:grpSpPr>
          <a:xfrm>
            <a:off x="861610" y="1962686"/>
            <a:ext cx="4159749" cy="4159749"/>
            <a:chOff x="1171808" y="2023387"/>
            <a:chExt cx="2801037" cy="2801037"/>
          </a:xfrm>
        </p:grpSpPr>
        <p:sp>
          <p:nvSpPr>
            <p:cNvPr id="6" name="Oval 5">
              <a:extLst>
                <a:ext uri="{FF2B5EF4-FFF2-40B4-BE49-F238E27FC236}">
                  <a16:creationId xmlns:a16="http://schemas.microsoft.com/office/drawing/2014/main" id="{4E153341-962C-411C-86BD-A02480848BF8}"/>
                </a:ext>
              </a:extLst>
            </p:cNvPr>
            <p:cNvSpPr/>
            <p:nvPr/>
          </p:nvSpPr>
          <p:spPr>
            <a:xfrm>
              <a:off x="1268061" y="2119640"/>
              <a:ext cx="2633811" cy="2633811"/>
            </a:xfrm>
            <a:prstGeom prst="ellipse">
              <a:avLst/>
            </a:prstGeom>
            <a:solidFill>
              <a:srgbClr val="FFC93D"/>
            </a:solidFill>
            <a:ln w="12700" cap="flat" cmpd="sng" algn="ctr">
              <a:no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sp>
          <p:nvSpPr>
            <p:cNvPr id="7" name="Oval 6">
              <a:extLst>
                <a:ext uri="{FF2B5EF4-FFF2-40B4-BE49-F238E27FC236}">
                  <a16:creationId xmlns:a16="http://schemas.microsoft.com/office/drawing/2014/main" id="{9EFF141B-7199-422A-9625-E6A6E06B4AE5}"/>
                </a:ext>
              </a:extLst>
            </p:cNvPr>
            <p:cNvSpPr/>
            <p:nvPr/>
          </p:nvSpPr>
          <p:spPr>
            <a:xfrm>
              <a:off x="1171808" y="2023387"/>
              <a:ext cx="2801037" cy="2801037"/>
            </a:xfrm>
            <a:prstGeom prst="ellipse">
              <a:avLst/>
            </a:prstGeom>
            <a:noFill/>
            <a:ln w="12700" cap="flat" cmpd="sng" algn="ctr">
              <a:solidFill>
                <a:srgbClr val="FFC93D"/>
              </a:solid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grpSp>
      <p:pic>
        <p:nvPicPr>
          <p:cNvPr id="8" name="Picture 7" descr="A picture containing text, vector graphics&#10;&#10;Description automatically generated">
            <a:extLst>
              <a:ext uri="{FF2B5EF4-FFF2-40B4-BE49-F238E27FC236}">
                <a16:creationId xmlns:a16="http://schemas.microsoft.com/office/drawing/2014/main" id="{E0CE4E98-B7EC-44EC-A9E0-7A1B0EA28DD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92452" y="2571923"/>
            <a:ext cx="3110961" cy="3110961"/>
          </a:xfrm>
          <a:prstGeom prst="rect">
            <a:avLst/>
          </a:prstGeom>
        </p:spPr>
      </p:pic>
      <p:sp>
        <p:nvSpPr>
          <p:cNvPr id="9" name="Rectangle 8"/>
          <p:cNvSpPr/>
          <p:nvPr/>
        </p:nvSpPr>
        <p:spPr>
          <a:xfrm>
            <a:off x="6997462" y="3663370"/>
            <a:ext cx="5055993" cy="524567"/>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điều </a:t>
            </a:r>
            <a:r>
              <a:rPr lang="en-US" sz="240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em</a:t>
            </a: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 </a:t>
            </a:r>
            <a:r>
              <a:rPr lang="en-US" sz="240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còn</a:t>
            </a: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 </a:t>
            </a:r>
            <a:r>
              <a:rPr lang="en-US" sz="240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thắc</a:t>
            </a: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 </a:t>
            </a:r>
            <a:r>
              <a:rPr lang="en-US" sz="240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mắc</a:t>
            </a: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a:t>
            </a:r>
          </a:p>
        </p:txBody>
      </p:sp>
      <p:sp>
        <p:nvSpPr>
          <p:cNvPr id="10" name="AutoShape 2" descr="Biểu Tượng Thương Chữ - Số 1 PNG png tải về - Miễn phí trong suốt Khu Vực  png Tải về."/>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1" name="AutoShape 4" descr="Biểu Tượng Thương Chữ - Số 1 PNG png tải về - Miễn phí trong suốt Khu Vực  png Tải về."/>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1754" b="96491" l="9459" r="89865">
                        <a14:foregroundMark x1="45608" y1="29825" x2="57432" y2="83626"/>
                      </a14:backgroundRemoval>
                    </a14:imgEffect>
                  </a14:imgLayer>
                </a14:imgProps>
              </a:ext>
            </a:extLst>
          </a:blip>
          <a:stretch>
            <a:fillRect/>
          </a:stretch>
        </p:blipFill>
        <p:spPr>
          <a:xfrm>
            <a:off x="5248140" y="4803808"/>
            <a:ext cx="2282536" cy="1318627"/>
          </a:xfrm>
          <a:prstGeom prst="rect">
            <a:avLst/>
          </a:prstGeom>
        </p:spPr>
      </p:pic>
      <p:pic>
        <p:nvPicPr>
          <p:cNvPr id="13" name="Picture 6" descr="Số 2 PNG png tải về - Miễn phí trong suốt Khu Vực png Tải về."/>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67" b="100000" l="10000" r="90000">
                        <a14:foregroundMark x1="48333" y1="22333" x2="48333" y2="22333"/>
                        <a14:foregroundMark x1="49556" y1="15833" x2="55889" y2="72000"/>
                        <a14:foregroundMark x1="44444" y1="77333" x2="58111" y2="22500"/>
                        <a14:foregroundMark x1="39667" y1="26000" x2="48556" y2="22000"/>
                        <a14:foregroundMark x1="42667" y1="46500" x2="47000" y2="83167"/>
                        <a14:foregroundMark x1="44444" y1="71333" x2="63778" y2="68667"/>
                      </a14:backgroundRemoval>
                    </a14:imgEffect>
                  </a14:imgLayer>
                </a14:imgProps>
              </a:ext>
              <a:ext uri="{28A0092B-C50C-407E-A947-70E740481C1C}">
                <a14:useLocalDpi xmlns:a14="http://schemas.microsoft.com/office/drawing/2010/main" val="0"/>
              </a:ext>
            </a:extLst>
          </a:blip>
          <a:srcRect/>
          <a:stretch>
            <a:fillRect/>
          </a:stretch>
        </p:blipFill>
        <p:spPr bwMode="auto">
          <a:xfrm>
            <a:off x="5629413" y="3365437"/>
            <a:ext cx="1519990" cy="101332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Điều khoản khác png | PNGEg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1437" r="93966">
                        <a14:foregroundMark x1="61207" y1="30667" x2="61207" y2="30667"/>
                        <a14:foregroundMark x1="60057" y1="46667" x2="60057" y2="46667"/>
                        <a14:foregroundMark x1="39655" y1="26333" x2="58046" y2="71667"/>
                        <a14:foregroundMark x1="48276" y1="79000" x2="58333" y2="29667"/>
                        <a14:foregroundMark x1="36782" y1="71667" x2="62644" y2="66333"/>
                        <a14:foregroundMark x1="42241" y1="22667" x2="68391" y2="63667"/>
                        <a14:foregroundMark x1="50862" y1="41333" x2="68966" y2="30667"/>
                      </a14:backgroundRemoval>
                    </a14:imgEffect>
                  </a14:imgLayer>
                </a14:imgProps>
              </a:ext>
              <a:ext uri="{28A0092B-C50C-407E-A947-70E740481C1C}">
                <a14:useLocalDpi xmlns:a14="http://schemas.microsoft.com/office/drawing/2010/main" val="0"/>
              </a:ext>
            </a:extLst>
          </a:blip>
          <a:srcRect/>
          <a:stretch>
            <a:fillRect/>
          </a:stretch>
        </p:blipFill>
        <p:spPr bwMode="auto">
          <a:xfrm>
            <a:off x="5781355" y="1933929"/>
            <a:ext cx="1216107" cy="104836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6997462" y="2161087"/>
            <a:ext cx="5507250" cy="529376"/>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rPr>
              <a:t>điều </a:t>
            </a:r>
            <a:r>
              <a:rPr lang="en-US" sz="240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rPr>
              <a:t>em</a:t>
            </a:r>
            <a:r>
              <a:rPr lang="en-US" sz="240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rPr>
              <a:t> học được.</a:t>
            </a:r>
          </a:p>
        </p:txBody>
      </p:sp>
      <p:sp>
        <p:nvSpPr>
          <p:cNvPr id="16" name="Rectangle 15"/>
          <p:cNvSpPr/>
          <p:nvPr/>
        </p:nvSpPr>
        <p:spPr>
          <a:xfrm>
            <a:off x="6997462" y="5186948"/>
            <a:ext cx="4123245" cy="524567"/>
          </a:xfrm>
          <a:prstGeom prst="rect">
            <a:avLst/>
          </a:prstGeom>
        </p:spPr>
        <p:txBody>
          <a:bodyPr wrap="none">
            <a:spAutoFit/>
          </a:bodyPr>
          <a:lstStyle/>
          <a:p>
            <a:pPr marL="0" lvl="1" defTabSz="1219140">
              <a:lnSpc>
                <a:spcPct val="130000"/>
              </a:lnSpc>
              <a:buClr>
                <a:srgbClr val="000000"/>
              </a:buClr>
              <a:buSzPts val="2500"/>
              <a:defRPr/>
            </a:pPr>
            <a:r>
              <a:rPr lang="en-US" sz="2400" kern="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đề xuất để giờ học </a:t>
            </a:r>
            <a:r>
              <a:rPr lang="en-US" sz="2400" kern="0" dirty="0" err="1">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hiệu</a:t>
            </a:r>
            <a:r>
              <a:rPr lang="en-US" sz="2400" kern="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rPr>
              <a:t> quả hơn</a:t>
            </a:r>
            <a:endParaRPr lang="vi-VN" sz="2400" kern="0" dirty="0">
              <a:solidFill>
                <a:srgbClr val="4B4B4B">
                  <a:lumMod val="50000"/>
                </a:srgbClr>
              </a:solidFill>
              <a:latin typeface="Times New Roman" panose="02020603050405020304" pitchFamily="18" charset="0"/>
              <a:ea typeface="#9Slide03 Roboto Medium" panose="02000000000000000000" pitchFamily="2" charset="0"/>
              <a:cs typeface="Times New Roman" panose="02020603050405020304" pitchFamily="18" charset="0"/>
              <a:sym typeface="Times New Roman"/>
            </a:endParaRPr>
          </a:p>
        </p:txBody>
      </p:sp>
    </p:spTree>
    <p:extLst>
      <p:ext uri="{BB962C8B-B14F-4D97-AF65-F5344CB8AC3E}">
        <p14:creationId xmlns:p14="http://schemas.microsoft.com/office/powerpoint/2010/main" val="352258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9"/>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marR="0" lvl="0" indent="0" algn="ctr" defTabSz="121914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white"/>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BÀI TẬP VỀ NHÀ</a:t>
            </a:r>
          </a:p>
        </p:txBody>
      </p:sp>
      <p:cxnSp>
        <p:nvCxnSpPr>
          <p:cNvPr id="5" name="Straight Connector 4">
            <a:extLst>
              <a:ext uri="{FF2B5EF4-FFF2-40B4-BE49-F238E27FC236}">
                <a16:creationId xmlns:a16="http://schemas.microsoft.com/office/drawing/2014/main" id="{5EC038A2-2ABE-4F94-87DE-E1681E2CEB82}"/>
              </a:ext>
            </a:extLst>
          </p:cNvPr>
          <p:cNvCxnSpPr>
            <a:cxnSpLocks/>
          </p:cNvCxnSpPr>
          <p:nvPr/>
        </p:nvCxnSpPr>
        <p:spPr>
          <a:xfrm>
            <a:off x="510271" y="2915179"/>
            <a:ext cx="10867175" cy="0"/>
          </a:xfrm>
          <a:prstGeom prst="line">
            <a:avLst/>
          </a:prstGeom>
          <a:noFill/>
          <a:ln w="9525" cap="flat" cmpd="sng" algn="ctr">
            <a:solidFill>
              <a:srgbClr val="52321D"/>
            </a:solidFill>
            <a:prstDash val="dash"/>
            <a:round/>
            <a:headEnd type="none" w="med" len="med"/>
            <a:tailEnd type="none" w="med" len="med"/>
          </a:ln>
          <a:effectLst/>
        </p:spPr>
      </p:cxnSp>
      <p:sp>
        <p:nvSpPr>
          <p:cNvPr id="6" name="Freeform 2">
            <a:extLst>
              <a:ext uri="{FF2B5EF4-FFF2-40B4-BE49-F238E27FC236}">
                <a16:creationId xmlns:a16="http://schemas.microsoft.com/office/drawing/2014/main" id="{75DE9A60-7F00-41A7-B999-0896F726FCE7}"/>
              </a:ext>
            </a:extLst>
          </p:cNvPr>
          <p:cNvSpPr>
            <a:spLocks noChangeArrowheads="1"/>
          </p:cNvSpPr>
          <p:nvPr/>
        </p:nvSpPr>
        <p:spPr bwMode="auto">
          <a:xfrm>
            <a:off x="773517" y="2058690"/>
            <a:ext cx="1712983" cy="1712983"/>
          </a:xfrm>
          <a:custGeom>
            <a:avLst/>
            <a:gdLst>
              <a:gd name="T0" fmla="*/ 1377 w 2753"/>
              <a:gd name="T1" fmla="*/ 0 h 2752"/>
              <a:gd name="T2" fmla="*/ 1377 w 2753"/>
              <a:gd name="T3" fmla="*/ 0 h 2752"/>
              <a:gd name="T4" fmla="*/ 2752 w 2753"/>
              <a:gd name="T5" fmla="*/ 1376 h 2752"/>
              <a:gd name="T6" fmla="*/ 2752 w 2753"/>
              <a:gd name="T7" fmla="*/ 1376 h 2752"/>
              <a:gd name="T8" fmla="*/ 1377 w 2753"/>
              <a:gd name="T9" fmla="*/ 2751 h 2752"/>
              <a:gd name="T10" fmla="*/ 1377 w 2753"/>
              <a:gd name="T11" fmla="*/ 2751 h 2752"/>
              <a:gd name="T12" fmla="*/ 0 w 2753"/>
              <a:gd name="T13" fmla="*/ 1376 h 2752"/>
              <a:gd name="T14" fmla="*/ 0 w 2753"/>
              <a:gd name="T15" fmla="*/ 1376 h 2752"/>
              <a:gd name="T16" fmla="*/ 1377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7" y="0"/>
                </a:moveTo>
                <a:lnTo>
                  <a:pt x="1377" y="0"/>
                </a:lnTo>
                <a:cubicBezTo>
                  <a:pt x="2137" y="0"/>
                  <a:pt x="2752" y="616"/>
                  <a:pt x="2752" y="1376"/>
                </a:cubicBezTo>
                <a:lnTo>
                  <a:pt x="2752" y="1376"/>
                </a:lnTo>
                <a:cubicBezTo>
                  <a:pt x="2752" y="2135"/>
                  <a:pt x="2137" y="2751"/>
                  <a:pt x="1377" y="2751"/>
                </a:cubicBezTo>
                <a:lnTo>
                  <a:pt x="1377" y="2751"/>
                </a:lnTo>
                <a:cubicBezTo>
                  <a:pt x="616" y="2751"/>
                  <a:pt x="0" y="2135"/>
                  <a:pt x="0" y="1376"/>
                </a:cubicBezTo>
                <a:lnTo>
                  <a:pt x="0" y="1376"/>
                </a:lnTo>
                <a:cubicBezTo>
                  <a:pt x="0" y="616"/>
                  <a:pt x="616" y="0"/>
                  <a:pt x="1377" y="0"/>
                </a:cubicBezTo>
              </a:path>
            </a:pathLst>
          </a:custGeom>
          <a:solidFill>
            <a:srgbClr val="00B0F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7" name="Freeform 3">
            <a:extLst>
              <a:ext uri="{FF2B5EF4-FFF2-40B4-BE49-F238E27FC236}">
                <a16:creationId xmlns:a16="http://schemas.microsoft.com/office/drawing/2014/main" id="{9A719321-9D49-460F-922A-79D695FE1A56}"/>
              </a:ext>
            </a:extLst>
          </p:cNvPr>
          <p:cNvSpPr>
            <a:spLocks noChangeArrowheads="1"/>
          </p:cNvSpPr>
          <p:nvPr/>
        </p:nvSpPr>
        <p:spPr bwMode="auto">
          <a:xfrm>
            <a:off x="1048034" y="2250852"/>
            <a:ext cx="1166695" cy="1331405"/>
          </a:xfrm>
          <a:custGeom>
            <a:avLst/>
            <a:gdLst>
              <a:gd name="T0" fmla="*/ 885 w 1872"/>
              <a:gd name="T1" fmla="*/ 18 h 2138"/>
              <a:gd name="T2" fmla="*/ 885 w 1872"/>
              <a:gd name="T3" fmla="*/ 18 h 2138"/>
              <a:gd name="T4" fmla="*/ 986 w 1872"/>
              <a:gd name="T5" fmla="*/ 18 h 2138"/>
              <a:gd name="T6" fmla="*/ 1820 w 1872"/>
              <a:gd name="T7" fmla="*/ 500 h 2138"/>
              <a:gd name="T8" fmla="*/ 1820 w 1872"/>
              <a:gd name="T9" fmla="*/ 500 h 2138"/>
              <a:gd name="T10" fmla="*/ 1871 w 1872"/>
              <a:gd name="T11" fmla="*/ 588 h 2138"/>
              <a:gd name="T12" fmla="*/ 1871 w 1872"/>
              <a:gd name="T13" fmla="*/ 1549 h 2138"/>
              <a:gd name="T14" fmla="*/ 1871 w 1872"/>
              <a:gd name="T15" fmla="*/ 1549 h 2138"/>
              <a:gd name="T16" fmla="*/ 1820 w 1872"/>
              <a:gd name="T17" fmla="*/ 1637 h 2138"/>
              <a:gd name="T18" fmla="*/ 986 w 1872"/>
              <a:gd name="T19" fmla="*/ 2119 h 2138"/>
              <a:gd name="T20" fmla="*/ 986 w 1872"/>
              <a:gd name="T21" fmla="*/ 2119 h 2138"/>
              <a:gd name="T22" fmla="*/ 885 w 1872"/>
              <a:gd name="T23" fmla="*/ 2119 h 2138"/>
              <a:gd name="T24" fmla="*/ 50 w 1872"/>
              <a:gd name="T25" fmla="*/ 1637 h 2138"/>
              <a:gd name="T26" fmla="*/ 50 w 1872"/>
              <a:gd name="T27" fmla="*/ 1637 h 2138"/>
              <a:gd name="T28" fmla="*/ 0 w 1872"/>
              <a:gd name="T29" fmla="*/ 1549 h 2138"/>
              <a:gd name="T30" fmla="*/ 0 w 1872"/>
              <a:gd name="T31" fmla="*/ 588 h 2138"/>
              <a:gd name="T32" fmla="*/ 0 w 1872"/>
              <a:gd name="T33" fmla="*/ 588 h 2138"/>
              <a:gd name="T34" fmla="*/ 50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6" y="18"/>
                </a:cubicBezTo>
                <a:lnTo>
                  <a:pt x="1820" y="500"/>
                </a:lnTo>
                <a:lnTo>
                  <a:pt x="1820" y="500"/>
                </a:lnTo>
                <a:cubicBezTo>
                  <a:pt x="1851" y="517"/>
                  <a:pt x="1871" y="551"/>
                  <a:pt x="1871" y="588"/>
                </a:cubicBezTo>
                <a:lnTo>
                  <a:pt x="1871" y="1549"/>
                </a:lnTo>
                <a:lnTo>
                  <a:pt x="1871" y="1549"/>
                </a:lnTo>
                <a:cubicBezTo>
                  <a:pt x="1871" y="1586"/>
                  <a:pt x="1851" y="1620"/>
                  <a:pt x="1820" y="1637"/>
                </a:cubicBezTo>
                <a:lnTo>
                  <a:pt x="986" y="2119"/>
                </a:lnTo>
                <a:lnTo>
                  <a:pt x="986" y="2119"/>
                </a:lnTo>
                <a:cubicBezTo>
                  <a:pt x="955" y="2137"/>
                  <a:pt x="916" y="2137"/>
                  <a:pt x="885" y="2119"/>
                </a:cubicBezTo>
                <a:lnTo>
                  <a:pt x="50" y="1637"/>
                </a:lnTo>
                <a:lnTo>
                  <a:pt x="50" y="1637"/>
                </a:lnTo>
                <a:cubicBezTo>
                  <a:pt x="19" y="1620"/>
                  <a:pt x="0" y="1586"/>
                  <a:pt x="0" y="1549"/>
                </a:cubicBezTo>
                <a:lnTo>
                  <a:pt x="0" y="588"/>
                </a:lnTo>
                <a:lnTo>
                  <a:pt x="0" y="588"/>
                </a:lnTo>
                <a:cubicBezTo>
                  <a:pt x="0" y="551"/>
                  <a:pt x="19" y="517"/>
                  <a:pt x="50"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8" name="Freeform 5">
            <a:extLst>
              <a:ext uri="{FF2B5EF4-FFF2-40B4-BE49-F238E27FC236}">
                <a16:creationId xmlns:a16="http://schemas.microsoft.com/office/drawing/2014/main" id="{3BA20C35-BF81-4801-96B0-E834E3951789}"/>
              </a:ext>
            </a:extLst>
          </p:cNvPr>
          <p:cNvSpPr>
            <a:spLocks noChangeArrowheads="1"/>
          </p:cNvSpPr>
          <p:nvPr/>
        </p:nvSpPr>
        <p:spPr bwMode="auto">
          <a:xfrm>
            <a:off x="5277105" y="2058690"/>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7" y="0"/>
                  <a:pt x="2752" y="616"/>
                  <a:pt x="2752" y="1376"/>
                </a:cubicBezTo>
                <a:lnTo>
                  <a:pt x="2752" y="1376"/>
                </a:lnTo>
                <a:cubicBezTo>
                  <a:pt x="2752" y="2135"/>
                  <a:pt x="2137" y="2751"/>
                  <a:pt x="1376" y="2751"/>
                </a:cubicBezTo>
                <a:lnTo>
                  <a:pt x="1376" y="2751"/>
                </a:lnTo>
                <a:cubicBezTo>
                  <a:pt x="616" y="2751"/>
                  <a:pt x="0" y="2135"/>
                  <a:pt x="0" y="1376"/>
                </a:cubicBezTo>
                <a:lnTo>
                  <a:pt x="0" y="1376"/>
                </a:lnTo>
                <a:cubicBezTo>
                  <a:pt x="0" y="616"/>
                  <a:pt x="616" y="0"/>
                  <a:pt x="1376" y="0"/>
                </a:cubicBezTo>
              </a:path>
            </a:pathLst>
          </a:custGeom>
          <a:solidFill>
            <a:srgbClr val="ED7D31"/>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9" name="Freeform 6">
            <a:extLst>
              <a:ext uri="{FF2B5EF4-FFF2-40B4-BE49-F238E27FC236}">
                <a16:creationId xmlns:a16="http://schemas.microsoft.com/office/drawing/2014/main" id="{082D2FAC-A7CA-4AA0-AD08-DCB27B8E6B2C}"/>
              </a:ext>
            </a:extLst>
          </p:cNvPr>
          <p:cNvSpPr>
            <a:spLocks noChangeArrowheads="1"/>
          </p:cNvSpPr>
          <p:nvPr/>
        </p:nvSpPr>
        <p:spPr bwMode="auto">
          <a:xfrm>
            <a:off x="5551622" y="2250852"/>
            <a:ext cx="1166695" cy="1331405"/>
          </a:xfrm>
          <a:custGeom>
            <a:avLst/>
            <a:gdLst>
              <a:gd name="T0" fmla="*/ 885 w 1873"/>
              <a:gd name="T1" fmla="*/ 18 h 2138"/>
              <a:gd name="T2" fmla="*/ 885 w 1873"/>
              <a:gd name="T3" fmla="*/ 18 h 2138"/>
              <a:gd name="T4" fmla="*/ 987 w 1873"/>
              <a:gd name="T5" fmla="*/ 18 h 2138"/>
              <a:gd name="T6" fmla="*/ 1821 w 1873"/>
              <a:gd name="T7" fmla="*/ 500 h 2138"/>
              <a:gd name="T8" fmla="*/ 1821 w 1873"/>
              <a:gd name="T9" fmla="*/ 500 h 2138"/>
              <a:gd name="T10" fmla="*/ 1872 w 1873"/>
              <a:gd name="T11" fmla="*/ 588 h 2138"/>
              <a:gd name="T12" fmla="*/ 1872 w 1873"/>
              <a:gd name="T13" fmla="*/ 1549 h 2138"/>
              <a:gd name="T14" fmla="*/ 1872 w 1873"/>
              <a:gd name="T15" fmla="*/ 1549 h 2138"/>
              <a:gd name="T16" fmla="*/ 1821 w 1873"/>
              <a:gd name="T17" fmla="*/ 1637 h 2138"/>
              <a:gd name="T18" fmla="*/ 987 w 1873"/>
              <a:gd name="T19" fmla="*/ 2119 h 2138"/>
              <a:gd name="T20" fmla="*/ 987 w 1873"/>
              <a:gd name="T21" fmla="*/ 2119 h 2138"/>
              <a:gd name="T22" fmla="*/ 885 w 1873"/>
              <a:gd name="T23" fmla="*/ 2119 h 2138"/>
              <a:gd name="T24" fmla="*/ 51 w 1873"/>
              <a:gd name="T25" fmla="*/ 1637 h 2138"/>
              <a:gd name="T26" fmla="*/ 51 w 1873"/>
              <a:gd name="T27" fmla="*/ 1637 h 2138"/>
              <a:gd name="T28" fmla="*/ 0 w 1873"/>
              <a:gd name="T29" fmla="*/ 1549 h 2138"/>
              <a:gd name="T30" fmla="*/ 0 w 1873"/>
              <a:gd name="T31" fmla="*/ 588 h 2138"/>
              <a:gd name="T32" fmla="*/ 0 w 1873"/>
              <a:gd name="T33" fmla="*/ 588 h 2138"/>
              <a:gd name="T34" fmla="*/ 51 w 1873"/>
              <a:gd name="T35" fmla="*/ 500 h 2138"/>
              <a:gd name="T36" fmla="*/ 885 w 1873"/>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3" h="2138">
                <a:moveTo>
                  <a:pt x="885" y="18"/>
                </a:moveTo>
                <a:lnTo>
                  <a:pt x="885" y="18"/>
                </a:lnTo>
                <a:cubicBezTo>
                  <a:pt x="917" y="0"/>
                  <a:pt x="956" y="0"/>
                  <a:pt x="987" y="18"/>
                </a:cubicBezTo>
                <a:lnTo>
                  <a:pt x="1821" y="500"/>
                </a:lnTo>
                <a:lnTo>
                  <a:pt x="1821" y="500"/>
                </a:lnTo>
                <a:cubicBezTo>
                  <a:pt x="1852" y="517"/>
                  <a:pt x="1872" y="551"/>
                  <a:pt x="1872" y="588"/>
                </a:cubicBezTo>
                <a:lnTo>
                  <a:pt x="1872" y="1549"/>
                </a:lnTo>
                <a:lnTo>
                  <a:pt x="1872" y="1549"/>
                </a:lnTo>
                <a:cubicBezTo>
                  <a:pt x="1872" y="1586"/>
                  <a:pt x="1852" y="1620"/>
                  <a:pt x="1821" y="1637"/>
                </a:cubicBezTo>
                <a:lnTo>
                  <a:pt x="987" y="2119"/>
                </a:lnTo>
                <a:lnTo>
                  <a:pt x="987" y="2119"/>
                </a:lnTo>
                <a:cubicBezTo>
                  <a:pt x="956" y="2137"/>
                  <a:pt x="917"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0" name="Freeform 14">
            <a:extLst>
              <a:ext uri="{FF2B5EF4-FFF2-40B4-BE49-F238E27FC236}">
                <a16:creationId xmlns:a16="http://schemas.microsoft.com/office/drawing/2014/main" id="{643A1C02-D415-49F1-A8F9-6E34D9B4DBB1}"/>
              </a:ext>
            </a:extLst>
          </p:cNvPr>
          <p:cNvSpPr>
            <a:spLocks noChangeArrowheads="1"/>
          </p:cNvSpPr>
          <p:nvPr/>
        </p:nvSpPr>
        <p:spPr bwMode="auto">
          <a:xfrm>
            <a:off x="9156173" y="2044086"/>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6" y="0"/>
                  <a:pt x="2752" y="616"/>
                  <a:pt x="2752" y="1376"/>
                </a:cubicBezTo>
                <a:lnTo>
                  <a:pt x="2752" y="1376"/>
                </a:lnTo>
                <a:cubicBezTo>
                  <a:pt x="2752" y="2135"/>
                  <a:pt x="2136" y="2751"/>
                  <a:pt x="1376" y="2751"/>
                </a:cubicBezTo>
                <a:lnTo>
                  <a:pt x="1376" y="2751"/>
                </a:lnTo>
                <a:cubicBezTo>
                  <a:pt x="616" y="2751"/>
                  <a:pt x="0" y="2135"/>
                  <a:pt x="0" y="1376"/>
                </a:cubicBezTo>
                <a:lnTo>
                  <a:pt x="0" y="1376"/>
                </a:lnTo>
                <a:cubicBezTo>
                  <a:pt x="0" y="616"/>
                  <a:pt x="616" y="0"/>
                  <a:pt x="1376" y="0"/>
                </a:cubicBezTo>
              </a:path>
            </a:pathLst>
          </a:custGeom>
          <a:solidFill>
            <a:srgbClr val="00B05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1" name="Freeform 15">
            <a:extLst>
              <a:ext uri="{FF2B5EF4-FFF2-40B4-BE49-F238E27FC236}">
                <a16:creationId xmlns:a16="http://schemas.microsoft.com/office/drawing/2014/main" id="{76F2D0EF-E12D-4285-AB63-E8247B199074}"/>
              </a:ext>
            </a:extLst>
          </p:cNvPr>
          <p:cNvSpPr>
            <a:spLocks noChangeArrowheads="1"/>
          </p:cNvSpPr>
          <p:nvPr/>
        </p:nvSpPr>
        <p:spPr bwMode="auto">
          <a:xfrm>
            <a:off x="9427946" y="2236247"/>
            <a:ext cx="1166695" cy="1331405"/>
          </a:xfrm>
          <a:custGeom>
            <a:avLst/>
            <a:gdLst>
              <a:gd name="T0" fmla="*/ 885 w 1872"/>
              <a:gd name="T1" fmla="*/ 18 h 2138"/>
              <a:gd name="T2" fmla="*/ 885 w 1872"/>
              <a:gd name="T3" fmla="*/ 18 h 2138"/>
              <a:gd name="T4" fmla="*/ 987 w 1872"/>
              <a:gd name="T5" fmla="*/ 18 h 2138"/>
              <a:gd name="T6" fmla="*/ 1821 w 1872"/>
              <a:gd name="T7" fmla="*/ 500 h 2138"/>
              <a:gd name="T8" fmla="*/ 1821 w 1872"/>
              <a:gd name="T9" fmla="*/ 500 h 2138"/>
              <a:gd name="T10" fmla="*/ 1871 w 1872"/>
              <a:gd name="T11" fmla="*/ 588 h 2138"/>
              <a:gd name="T12" fmla="*/ 1871 w 1872"/>
              <a:gd name="T13" fmla="*/ 1549 h 2138"/>
              <a:gd name="T14" fmla="*/ 1871 w 1872"/>
              <a:gd name="T15" fmla="*/ 1549 h 2138"/>
              <a:gd name="T16" fmla="*/ 1821 w 1872"/>
              <a:gd name="T17" fmla="*/ 1637 h 2138"/>
              <a:gd name="T18" fmla="*/ 987 w 1872"/>
              <a:gd name="T19" fmla="*/ 2119 h 2138"/>
              <a:gd name="T20" fmla="*/ 987 w 1872"/>
              <a:gd name="T21" fmla="*/ 2119 h 2138"/>
              <a:gd name="T22" fmla="*/ 885 w 1872"/>
              <a:gd name="T23" fmla="*/ 2119 h 2138"/>
              <a:gd name="T24" fmla="*/ 51 w 1872"/>
              <a:gd name="T25" fmla="*/ 1637 h 2138"/>
              <a:gd name="T26" fmla="*/ 51 w 1872"/>
              <a:gd name="T27" fmla="*/ 1637 h 2138"/>
              <a:gd name="T28" fmla="*/ 0 w 1872"/>
              <a:gd name="T29" fmla="*/ 1549 h 2138"/>
              <a:gd name="T30" fmla="*/ 0 w 1872"/>
              <a:gd name="T31" fmla="*/ 588 h 2138"/>
              <a:gd name="T32" fmla="*/ 0 w 1872"/>
              <a:gd name="T33" fmla="*/ 588 h 2138"/>
              <a:gd name="T34" fmla="*/ 51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7" y="18"/>
                </a:cubicBezTo>
                <a:lnTo>
                  <a:pt x="1821" y="500"/>
                </a:lnTo>
                <a:lnTo>
                  <a:pt x="1821" y="500"/>
                </a:lnTo>
                <a:cubicBezTo>
                  <a:pt x="1852" y="517"/>
                  <a:pt x="1871" y="551"/>
                  <a:pt x="1871" y="588"/>
                </a:cubicBezTo>
                <a:lnTo>
                  <a:pt x="1871" y="1549"/>
                </a:lnTo>
                <a:lnTo>
                  <a:pt x="1871" y="1549"/>
                </a:lnTo>
                <a:cubicBezTo>
                  <a:pt x="1871" y="1586"/>
                  <a:pt x="1852" y="1620"/>
                  <a:pt x="1821" y="1637"/>
                </a:cubicBezTo>
                <a:lnTo>
                  <a:pt x="987" y="2119"/>
                </a:lnTo>
                <a:lnTo>
                  <a:pt x="987" y="2119"/>
                </a:lnTo>
                <a:cubicBezTo>
                  <a:pt x="955" y="2137"/>
                  <a:pt x="916"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2" name="Rectangle 11"/>
          <p:cNvSpPr/>
          <p:nvPr/>
        </p:nvSpPr>
        <p:spPr>
          <a:xfrm>
            <a:off x="3937000" y="4069613"/>
            <a:ext cx="4004559" cy="1154162"/>
          </a:xfrm>
          <a:prstGeom prst="rect">
            <a:avLst/>
          </a:prstGeom>
        </p:spPr>
        <p:txBody>
          <a:bodyPr wrap="square">
            <a:spAutoFit/>
          </a:bodyPr>
          <a:lstStyle/>
          <a:p>
            <a:pPr algn="ctr" defTabSz="914377">
              <a:spcBef>
                <a:spcPts val="600"/>
              </a:spcBef>
              <a:spcAft>
                <a:spcPts val="600"/>
              </a:spcAft>
              <a:defRPr/>
            </a:pP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Viết bài </a:t>
            </a:r>
            <a:r>
              <a:rPr lang="en-US" sz="2300" b="1"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báo </a:t>
            </a:r>
            <a:r>
              <a:rPr lang="en-US" sz="2300" b="1"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cáo</a:t>
            </a:r>
            <a:r>
              <a:rPr lang="en-US" sz="2300" b="1"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về một vấn đề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nổi</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bật</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về dân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cư</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xã</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hội của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Á mà con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quan</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tâm</a:t>
            </a:r>
            <a:endPar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endParaRPr>
          </a:p>
        </p:txBody>
      </p:sp>
      <p:sp>
        <p:nvSpPr>
          <p:cNvPr id="13" name="Rectangle 12"/>
          <p:cNvSpPr/>
          <p:nvPr/>
        </p:nvSpPr>
        <p:spPr>
          <a:xfrm>
            <a:off x="3060950" y="1187025"/>
            <a:ext cx="6095223" cy="461665"/>
          </a:xfrm>
          <a:prstGeom prst="rect">
            <a:avLst/>
          </a:prstGeom>
        </p:spPr>
        <p:txBody>
          <a:bodyPr wrap="square">
            <a:spAutoFit/>
          </a:bodyPr>
          <a:lstStyle/>
          <a:p>
            <a:pPr algn="ctr" defTabSz="914377">
              <a:spcBef>
                <a:spcPts val="600"/>
              </a:spcBef>
              <a:spcAft>
                <a:spcPts val="600"/>
              </a:spcAft>
              <a:defRPr/>
            </a:pPr>
            <a:r>
              <a:rPr lang="en-US" sz="2400" b="1" dirty="0">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HS </a:t>
            </a:r>
            <a:r>
              <a:rPr lang="en-US" sz="2400" b="1" dirty="0" err="1">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lựa</a:t>
            </a:r>
            <a:r>
              <a:rPr lang="en-US" sz="2400" b="1" dirty="0">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400" b="1" dirty="0" err="1">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chọn</a:t>
            </a:r>
            <a:r>
              <a:rPr lang="en-US" sz="2400" b="1" dirty="0">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 1 </a:t>
            </a:r>
            <a:r>
              <a:rPr lang="en-US" sz="2400" b="1" dirty="0" err="1">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trong</a:t>
            </a:r>
            <a:r>
              <a:rPr lang="en-US" sz="2400" b="1" dirty="0">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 3 </a:t>
            </a:r>
            <a:r>
              <a:rPr lang="en-US" sz="2400" b="1" dirty="0" err="1">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nhiệm</a:t>
            </a:r>
            <a:r>
              <a:rPr lang="en-US" sz="2400" b="1" dirty="0">
                <a:solidFill>
                  <a:srgbClr val="C00000"/>
                </a:solidFill>
                <a:latin typeface="Times New Roman" panose="02020603050405020304" pitchFamily="18" charset="0"/>
                <a:ea typeface="#9Slide03 Roboto Medium" panose="02000000000000000000" pitchFamily="2" charset="0"/>
                <a:cs typeface="Times New Roman" panose="02020603050405020304" pitchFamily="18" charset="0"/>
              </a:rPr>
              <a:t> vụ:</a:t>
            </a:r>
          </a:p>
        </p:txBody>
      </p:sp>
      <p:pic>
        <p:nvPicPr>
          <p:cNvPr id="14" name="Picture 13"/>
          <p:cNvPicPr>
            <a:picLocks noChangeAspect="1"/>
          </p:cNvPicPr>
          <p:nvPr/>
        </p:nvPicPr>
        <p:blipFill>
          <a:blip r:embed="rId2"/>
          <a:stretch>
            <a:fillRect/>
          </a:stretch>
        </p:blipFill>
        <p:spPr>
          <a:xfrm>
            <a:off x="9115942" y="3786846"/>
            <a:ext cx="1790700" cy="2552700"/>
          </a:xfrm>
          <a:prstGeom prst="rect">
            <a:avLst/>
          </a:prstGeom>
        </p:spPr>
      </p:pic>
      <p:sp>
        <p:nvSpPr>
          <p:cNvPr id="15" name="Rectangle 14"/>
          <p:cNvSpPr/>
          <p:nvPr/>
        </p:nvSpPr>
        <p:spPr>
          <a:xfrm>
            <a:off x="10906642" y="4246584"/>
            <a:ext cx="1285359" cy="1154162"/>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Đọc</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sách</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và </a:t>
            </a:r>
            <a:r>
              <a:rPr lang="en-US" sz="2300" b="1" dirty="0">
                <a:solidFill>
                  <a:prstClr val="black"/>
                </a:solidFill>
                <a:latin typeface="Times New Roman" panose="02020603050405020304" pitchFamily="18" charset="0"/>
                <a:ea typeface="#9Slide03 Roboto Medium" panose="02000000000000000000" pitchFamily="2" charset="0"/>
                <a:cs typeface="Times New Roman" panose="02020603050405020304" pitchFamily="18" charset="0"/>
              </a:rPr>
              <a:t>Review</a:t>
            </a:r>
          </a:p>
        </p:txBody>
      </p:sp>
      <p:pic>
        <p:nvPicPr>
          <p:cNvPr id="16" name="Picture 6" descr="Hình ảnh Sách Giáo Khoa Sách Học Tập Sách, Sách Clipart, Sách Giáo Khoa,  Sách miễn phí tải tập tin PNG PSDComment và Vecto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8125">
                        <a14:foregroundMark x1="21250" y1="64479" x2="53542" y2="32604"/>
                        <a14:foregroundMark x1="35833" y1="66563" x2="44063" y2="43750"/>
                        <a14:foregroundMark x1="71250" y1="68333" x2="94271" y2="53750"/>
                      </a14:backgroundRemoval>
                    </a14:imgEffect>
                  </a14:imgLayer>
                </a14:imgProps>
              </a:ext>
              <a:ext uri="{28A0092B-C50C-407E-A947-70E740481C1C}">
                <a14:useLocalDpi xmlns:a14="http://schemas.microsoft.com/office/drawing/2010/main" val="0"/>
              </a:ext>
            </a:extLst>
          </a:blip>
          <a:srcRect/>
          <a:stretch>
            <a:fillRect/>
          </a:stretch>
        </p:blipFill>
        <p:spPr bwMode="auto">
          <a:xfrm>
            <a:off x="9229131" y="2214170"/>
            <a:ext cx="1365508" cy="1365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1100635" y="2376406"/>
            <a:ext cx="1058744" cy="1057199"/>
          </a:xfrm>
          <a:prstGeom prst="rect">
            <a:avLst/>
          </a:prstGeom>
        </p:spPr>
      </p:pic>
      <p:pic>
        <p:nvPicPr>
          <p:cNvPr id="18" name="Picture 2" descr="Hình ảnh Du Lịch Trái đất Du Lịch Nước Ngoài Du Lịch Xúc Tiến Du Lịch PNG , Clipart  Du Lịch, Nổi Danh, Xung Quanh PNG và Vector với nền trong suốt"/>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2031" b="95313" l="10000" r="90000">
                        <a14:foregroundMark x1="20781" y1="46406" x2="24375" y2="34375"/>
                        <a14:foregroundMark x1="21875" y1="34063" x2="21875" y2="34063"/>
                        <a14:foregroundMark x1="47344" y1="73906" x2="57813" y2="66875"/>
                        <a14:foregroundMark x1="32969" y1="64063" x2="31563" y2="77500"/>
                        <a14:foregroundMark x1="30469" y1="67031" x2="27500" y2="73906"/>
                        <a14:foregroundMark x1="25781" y1="75938" x2="27344" y2="73438"/>
                        <a14:foregroundMark x1="30781" y1="77344" x2="30781" y2="77344"/>
                        <a14:foregroundMark x1="30938" y1="80781" x2="30938" y2="80781"/>
                        <a14:foregroundMark x1="33281" y1="83906" x2="33281" y2="83906"/>
                        <a14:foregroundMark x1="36875" y1="86563" x2="36875" y2="86563"/>
                        <a14:foregroundMark x1="40469" y1="87344" x2="40469" y2="87344"/>
                        <a14:foregroundMark x1="43750" y1="85938" x2="43750" y2="85938"/>
                        <a14:foregroundMark x1="45781" y1="83750" x2="45781" y2="83750"/>
                        <a14:foregroundMark x1="68438" y1="63281" x2="67031" y2="78281"/>
                        <a14:foregroundMark x1="55313" y1="87969" x2="66563" y2="81406"/>
                        <a14:foregroundMark x1="57344" y1="89375" x2="81250" y2="74375"/>
                        <a14:foregroundMark x1="66875" y1="36406" x2="66875" y2="36406"/>
                        <a14:foregroundMark x1="72031" y1="37500" x2="72031" y2="37500"/>
                        <a14:foregroundMark x1="76406" y1="41250" x2="76406" y2="41250"/>
                        <a14:foregroundMark x1="77969" y1="45313" x2="77969" y2="45313"/>
                        <a14:foregroundMark x1="79063" y1="50000" x2="79063" y2="50000"/>
                        <a14:foregroundMark x1="50938" y1="91875" x2="50938" y2="91875"/>
                        <a14:foregroundMark x1="52969" y1="92500" x2="52969" y2="92500"/>
                        <a14:foregroundMark x1="55469" y1="93281" x2="55469" y2="93281"/>
                        <a14:foregroundMark x1="62500" y1="92344" x2="62500" y2="92344"/>
                        <a14:foregroundMark x1="68281" y1="86875" x2="68281" y2="86875"/>
                        <a14:foregroundMark x1="69844" y1="85000" x2="69844" y2="85000"/>
                        <a14:foregroundMark x1="65313" y1="90938" x2="65313" y2="90938"/>
                        <a14:foregroundMark x1="59375" y1="92969" x2="59375" y2="92969"/>
                        <a14:foregroundMark x1="18281" y1="38750" x2="18281" y2="38750"/>
                        <a14:foregroundMark x1="18438" y1="42031" x2="18438" y2="42031"/>
                        <a14:foregroundMark x1="18438" y1="45313" x2="18438" y2="45313"/>
                        <a14:foregroundMark x1="28281" y1="34375" x2="28281" y2="34375"/>
                        <a14:foregroundMark x1="23750" y1="48281" x2="23750" y2="48281"/>
                      </a14:backgroundRemoval>
                    </a14:imgEffect>
                  </a14:imgLayer>
                </a14:imgProps>
              </a:ext>
              <a:ext uri="{28A0092B-C50C-407E-A947-70E740481C1C}">
                <a14:useLocalDpi xmlns:a14="http://schemas.microsoft.com/office/drawing/2010/main" val="0"/>
              </a:ext>
            </a:extLst>
          </a:blip>
          <a:srcRect/>
          <a:stretch>
            <a:fillRect/>
          </a:stretch>
        </p:blipFill>
        <p:spPr bwMode="auto">
          <a:xfrm>
            <a:off x="5509434" y="2293885"/>
            <a:ext cx="1242591" cy="124259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111048" y="4054899"/>
            <a:ext cx="3621660" cy="800219"/>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Vẽ</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sơ</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đồ</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tư</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duy</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tổng</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hợp kiến </a:t>
            </a:r>
            <a:r>
              <a:rPr lang="en-US" sz="2300" dirty="0" err="1">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thức</a:t>
            </a:r>
            <a:r>
              <a:rPr lang="en-US" sz="2300" dirty="0">
                <a:solidFill>
                  <a:srgbClr val="000000">
                    <a:lumMod val="95000"/>
                    <a:lumOff val="5000"/>
                  </a:srgbClr>
                </a:solidFill>
                <a:latin typeface="Times New Roman" panose="02020603050405020304" pitchFamily="18" charset="0"/>
                <a:ea typeface="#9Slide03 Roboto Medium" panose="02000000000000000000" pitchFamily="2" charset="0"/>
                <a:cs typeface="Times New Roman" panose="02020603050405020304" pitchFamily="18" charset="0"/>
              </a:rPr>
              <a:t> bài học</a:t>
            </a:r>
          </a:p>
        </p:txBody>
      </p:sp>
    </p:spTree>
    <p:extLst>
      <p:ext uri="{BB962C8B-B14F-4D97-AF65-F5344CB8AC3E}">
        <p14:creationId xmlns:p14="http://schemas.microsoft.com/office/powerpoint/2010/main" val="1214691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p:bldP spid="13" grpId="0"/>
      <p:bldP spid="15"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pic>
        <p:nvPicPr>
          <p:cNvPr id="7" name="Picture 6">
            <a:extLst>
              <a:ext uri="{FF2B5EF4-FFF2-40B4-BE49-F238E27FC236}">
                <a16:creationId xmlns:a16="http://schemas.microsoft.com/office/drawing/2014/main" id="{AD270E36-ED5D-4317-9503-1D784FF66077}"/>
              </a:ext>
            </a:extLst>
          </p:cNvPr>
          <p:cNvPicPr>
            <a:picLocks noChangeAspect="1"/>
          </p:cNvPicPr>
          <p:nvPr/>
        </p:nvPicPr>
        <p:blipFill rotWithShape="1">
          <a:blip r:embed="rId3">
            <a:extLst>
              <a:ext uri="{28A0092B-C50C-407E-A947-70E740481C1C}">
                <a14:useLocalDpi xmlns:a14="http://schemas.microsoft.com/office/drawing/2010/main" val="0"/>
              </a:ext>
            </a:extLst>
          </a:blip>
          <a:srcRect b="59173"/>
          <a:stretch/>
        </p:blipFill>
        <p:spPr>
          <a:xfrm>
            <a:off x="2887761" y="649490"/>
            <a:ext cx="7004385" cy="2379249"/>
          </a:xfrm>
          <a:prstGeom prst="rect">
            <a:avLst/>
          </a:prstGeom>
        </p:spPr>
      </p:pic>
      <p:grpSp>
        <p:nvGrpSpPr>
          <p:cNvPr id="8" name="Group 7">
            <a:extLst>
              <a:ext uri="{FF2B5EF4-FFF2-40B4-BE49-F238E27FC236}">
                <a16:creationId xmlns:a16="http://schemas.microsoft.com/office/drawing/2014/main" id="{BEB6DD35-6073-4A03-91DA-004897A33B40}"/>
              </a:ext>
            </a:extLst>
          </p:cNvPr>
          <p:cNvGrpSpPr/>
          <p:nvPr/>
        </p:nvGrpSpPr>
        <p:grpSpPr>
          <a:xfrm>
            <a:off x="1669489" y="3037669"/>
            <a:ext cx="9114139" cy="2538355"/>
            <a:chOff x="1514901" y="2360255"/>
            <a:chExt cx="9114139" cy="2538354"/>
          </a:xfrm>
          <a:solidFill>
            <a:srgbClr val="00A0E8"/>
          </a:solidFill>
        </p:grpSpPr>
        <p:sp>
          <p:nvSpPr>
            <p:cNvPr id="9" name="Rectangle 8">
              <a:extLst>
                <a:ext uri="{FF2B5EF4-FFF2-40B4-BE49-F238E27FC236}">
                  <a16:creationId xmlns:a16="http://schemas.microsoft.com/office/drawing/2014/main" id="{AE8F559E-7D91-4363-93A9-43681CD58398}"/>
                </a:ext>
              </a:extLst>
            </p:cNvPr>
            <p:cNvSpPr/>
            <p:nvPr/>
          </p:nvSpPr>
          <p:spPr>
            <a:xfrm>
              <a:off x="1644452" y="2524837"/>
              <a:ext cx="8871012" cy="2243979"/>
            </a:xfrm>
            <a:prstGeom prst="rect">
              <a:avLst/>
            </a:prstGeom>
            <a:grpFill/>
            <a:ln w="12700" cap="flat" cmpd="sng" algn="ctr">
              <a:solidFill>
                <a:srgbClr val="00A0E8"/>
              </a:solidFill>
              <a:prstDash val="solid"/>
              <a:miter lim="800000"/>
            </a:ln>
            <a:effectLst/>
          </p:spPr>
          <p:txBody>
            <a:bodyPr rtlCol="0" anchor="ctr"/>
            <a:lstStyle/>
            <a:p>
              <a:pPr algn="ctr" defTabSz="914377">
                <a:defRPr/>
              </a:pPr>
              <a:endParaRPr lang="en-US">
                <a:solidFill>
                  <a:prstClr val="white"/>
                </a:solidFill>
                <a:latin typeface="Calibri" panose="020F0502020204030204"/>
                <a:cs typeface="Arial"/>
                <a:sym typeface="Arial"/>
              </a:endParaRPr>
            </a:p>
          </p:txBody>
        </p:sp>
        <p:cxnSp>
          <p:nvCxnSpPr>
            <p:cNvPr id="10" name="Straight Connector 9">
              <a:extLst>
                <a:ext uri="{FF2B5EF4-FFF2-40B4-BE49-F238E27FC236}">
                  <a16:creationId xmlns:a16="http://schemas.microsoft.com/office/drawing/2014/main" id="{7B7F54A9-2588-4BBE-813B-BCF27F1CBE9A}"/>
                </a:ext>
              </a:extLst>
            </p:cNvPr>
            <p:cNvCxnSpPr>
              <a:cxnSpLocks/>
            </p:cNvCxnSpPr>
            <p:nvPr/>
          </p:nvCxnSpPr>
          <p:spPr>
            <a:xfrm>
              <a:off x="1514901" y="2360255"/>
              <a:ext cx="9109556" cy="0"/>
            </a:xfrm>
            <a:prstGeom prst="line">
              <a:avLst/>
            </a:prstGeom>
            <a:grpFill/>
            <a:ln w="6350" cap="flat" cmpd="sng" algn="ctr">
              <a:solidFill>
                <a:srgbClr val="00A0E8"/>
              </a:solidFill>
              <a:prstDash val="lgDash"/>
              <a:miter lim="800000"/>
            </a:ln>
            <a:effectLst/>
          </p:spPr>
        </p:cxnSp>
        <p:cxnSp>
          <p:nvCxnSpPr>
            <p:cNvPr id="11" name="Straight Connector 10">
              <a:extLst>
                <a:ext uri="{FF2B5EF4-FFF2-40B4-BE49-F238E27FC236}">
                  <a16:creationId xmlns:a16="http://schemas.microsoft.com/office/drawing/2014/main" id="{864652FC-666A-452F-8AD8-5E47127867C8}"/>
                </a:ext>
              </a:extLst>
            </p:cNvPr>
            <p:cNvCxnSpPr>
              <a:cxnSpLocks/>
            </p:cNvCxnSpPr>
            <p:nvPr/>
          </p:nvCxnSpPr>
          <p:spPr>
            <a:xfrm>
              <a:off x="1514901" y="4898609"/>
              <a:ext cx="9109556" cy="0"/>
            </a:xfrm>
            <a:prstGeom prst="line">
              <a:avLst/>
            </a:prstGeom>
            <a:grpFill/>
            <a:ln w="6350" cap="flat" cmpd="sng" algn="ctr">
              <a:solidFill>
                <a:srgbClr val="00A0E8"/>
              </a:solidFill>
              <a:prstDash val="lgDash"/>
              <a:miter lim="800000"/>
            </a:ln>
            <a:effectLst/>
          </p:spPr>
        </p:cxnSp>
        <p:cxnSp>
          <p:nvCxnSpPr>
            <p:cNvPr id="12" name="Straight Connector 11">
              <a:extLst>
                <a:ext uri="{FF2B5EF4-FFF2-40B4-BE49-F238E27FC236}">
                  <a16:creationId xmlns:a16="http://schemas.microsoft.com/office/drawing/2014/main" id="{F0BFCD68-D106-4227-B8EA-F273111139E0}"/>
                </a:ext>
              </a:extLst>
            </p:cNvPr>
            <p:cNvCxnSpPr>
              <a:cxnSpLocks/>
            </p:cNvCxnSpPr>
            <p:nvPr/>
          </p:nvCxnSpPr>
          <p:spPr>
            <a:xfrm>
              <a:off x="1514901" y="2360255"/>
              <a:ext cx="0" cy="2538354"/>
            </a:xfrm>
            <a:prstGeom prst="line">
              <a:avLst/>
            </a:prstGeom>
            <a:grpFill/>
            <a:ln w="6350" cap="flat" cmpd="sng" algn="ctr">
              <a:solidFill>
                <a:srgbClr val="00A0E8"/>
              </a:solidFill>
              <a:prstDash val="lgDash"/>
              <a:miter lim="800000"/>
            </a:ln>
            <a:effectLst/>
          </p:spPr>
        </p:cxnSp>
        <p:cxnSp>
          <p:nvCxnSpPr>
            <p:cNvPr id="13" name="Straight Connector 12">
              <a:extLst>
                <a:ext uri="{FF2B5EF4-FFF2-40B4-BE49-F238E27FC236}">
                  <a16:creationId xmlns:a16="http://schemas.microsoft.com/office/drawing/2014/main" id="{3CAD14FD-9F1E-442E-8F94-778CD6D7A51B}"/>
                </a:ext>
              </a:extLst>
            </p:cNvPr>
            <p:cNvCxnSpPr>
              <a:cxnSpLocks/>
            </p:cNvCxnSpPr>
            <p:nvPr/>
          </p:nvCxnSpPr>
          <p:spPr>
            <a:xfrm>
              <a:off x="10629040" y="2360255"/>
              <a:ext cx="0" cy="2538354"/>
            </a:xfrm>
            <a:prstGeom prst="line">
              <a:avLst/>
            </a:prstGeom>
            <a:grpFill/>
            <a:ln w="6350" cap="flat" cmpd="sng" algn="ctr">
              <a:solidFill>
                <a:srgbClr val="00A0E8"/>
              </a:solidFill>
              <a:prstDash val="lgDash"/>
              <a:miter lim="800000"/>
            </a:ln>
            <a:effectLst/>
          </p:spPr>
        </p:cxnSp>
      </p:grpSp>
      <p:sp>
        <p:nvSpPr>
          <p:cNvPr id="14" name="TextBox 13">
            <a:extLst>
              <a:ext uri="{FF2B5EF4-FFF2-40B4-BE49-F238E27FC236}">
                <a16:creationId xmlns:a16="http://schemas.microsoft.com/office/drawing/2014/main" id="{37B36E56-2CD4-43B8-8B88-EF8B12B20E3E}"/>
              </a:ext>
            </a:extLst>
          </p:cNvPr>
          <p:cNvSpPr txBox="1"/>
          <p:nvPr/>
        </p:nvSpPr>
        <p:spPr>
          <a:xfrm>
            <a:off x="2287965" y="3574641"/>
            <a:ext cx="7872603" cy="1446550"/>
          </a:xfrm>
          <a:prstGeom prst="rect">
            <a:avLst/>
          </a:prstGeom>
          <a:noFill/>
        </p:spPr>
        <p:txBody>
          <a:bodyPr wrap="square">
            <a:spAutoFit/>
          </a:bodyPr>
          <a:lstStyle/>
          <a:p>
            <a:pPr algn="ctr" defTabSz="914377">
              <a:defRPr/>
            </a:pPr>
            <a:r>
              <a:rPr lang="en-US" sz="8800" dirty="0">
                <a:solidFill>
                  <a:prstClr val="white"/>
                </a:solidFill>
                <a:latin typeface="#9Slide05 Great Vibes" panose="02000507080000020002" pitchFamily="2" charset="-93"/>
                <a:ea typeface="#9Slide03 Roboto Medium" panose="02000000000000000000" pitchFamily="2" charset="0"/>
                <a:cs typeface="Arial"/>
                <a:sym typeface="Arial"/>
              </a:rPr>
              <a:t>Thank You</a:t>
            </a:r>
            <a:endParaRPr lang="en-US" sz="8800" dirty="0">
              <a:solidFill>
                <a:prstClr val="white"/>
              </a:solidFill>
              <a:latin typeface="#9Slide05 Great Vibes" panose="02000507080000020002" pitchFamily="2" charset="-93"/>
              <a:cs typeface="Arial"/>
              <a:sym typeface="Arial"/>
            </a:endParaRPr>
          </a:p>
        </p:txBody>
      </p:sp>
    </p:spTree>
    <p:extLst>
      <p:ext uri="{BB962C8B-B14F-4D97-AF65-F5344CB8AC3E}">
        <p14:creationId xmlns:p14="http://schemas.microsoft.com/office/powerpoint/2010/main" val="739667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834"/>
        <p:cNvGrpSpPr/>
        <p:nvPr/>
      </p:nvGrpSpPr>
      <p:grpSpPr>
        <a:xfrm>
          <a:off x="0" y="0"/>
          <a:ext cx="0" cy="0"/>
          <a:chOff x="0" y="0"/>
          <a:chExt cx="0" cy="0"/>
        </a:xfrm>
      </p:grpSpPr>
      <p:sp>
        <p:nvSpPr>
          <p:cNvPr id="23835" name="Google Shape;23835;p37"/>
          <p:cNvSpPr txBox="1">
            <a:spLocks noGrp="1"/>
          </p:cNvSpPr>
          <p:nvPr>
            <p:ph type="body" idx="1"/>
          </p:nvPr>
        </p:nvSpPr>
        <p:spPr>
          <a:xfrm>
            <a:off x="1012874" y="801858"/>
            <a:ext cx="10058400" cy="3196197"/>
          </a:xfrm>
          <a:prstGeom prst="rect">
            <a:avLst/>
          </a:prstGeom>
        </p:spPr>
        <p:txBody>
          <a:bodyPr spcFirstLastPara="1" wrap="square" lIns="243833" tIns="243833" rIns="121900" bIns="121900" anchor="t" anchorCtr="0">
            <a:noAutofit/>
          </a:bodyPr>
          <a:lstStyle/>
          <a:p>
            <a:pPr marL="0" indent="0">
              <a:buNone/>
            </a:pPr>
            <a:endParaRPr dirty="0"/>
          </a:p>
        </p:txBody>
      </p:sp>
      <p:sp>
        <p:nvSpPr>
          <p:cNvPr id="23839" name="Google Shape;23839;p37"/>
          <p:cNvSpPr/>
          <p:nvPr/>
        </p:nvSpPr>
        <p:spPr>
          <a:xfrm>
            <a:off x="4188708" y="1024593"/>
            <a:ext cx="5768091" cy="678293"/>
          </a:xfrm>
          <a:prstGeom prst="rect">
            <a:avLst/>
          </a:prstGeom>
        </p:spPr>
        <p:txBody>
          <a:bodyPr>
            <a:prstTxWarp prst="textPlain">
              <a:avLst/>
            </a:prstTxWarp>
          </a:bodyPr>
          <a:lstStyle/>
          <a:p>
            <a:pPr algn="ctr" defTabSz="1219170">
              <a:buClr>
                <a:srgbClr val="000000"/>
              </a:buClr>
            </a:pPr>
            <a:r>
              <a:rPr lang="en-US"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rPr>
              <a:t>BÀI 6</a:t>
            </a:r>
            <a:endParaRPr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endParaRPr>
          </a:p>
        </p:txBody>
      </p:sp>
      <p:sp>
        <p:nvSpPr>
          <p:cNvPr id="4" name="Rectangle 3"/>
          <p:cNvSpPr/>
          <p:nvPr/>
        </p:nvSpPr>
        <p:spPr>
          <a:xfrm>
            <a:off x="1942292" y="1409987"/>
            <a:ext cx="2270690" cy="375400"/>
          </a:xfrm>
          <a:prstGeom prst="rect">
            <a:avLst/>
          </a:prstGeom>
          <a:solidFill>
            <a:srgbClr val="E0CF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170375" y="2003719"/>
            <a:ext cx="7388830" cy="1446550"/>
          </a:xfrm>
          <a:prstGeom prst="rect">
            <a:avLst/>
          </a:prstGeom>
        </p:spPr>
        <p:txBody>
          <a:bodyPr wrap="square">
            <a:spAutoFit/>
          </a:bodyPr>
          <a:lstStyle/>
          <a:p>
            <a:pPr algn="ctr"/>
            <a:r>
              <a:rPr lang="vi-VN" sz="4400" dirty="0">
                <a:solidFill>
                  <a:schemeClr val="bg2">
                    <a:lumMod val="10000"/>
                  </a:schemeClr>
                </a:solidFill>
                <a:latin typeface="#9Slide03 IcielPanton Black" panose="00000A00000000000000" pitchFamily="2" charset="0"/>
                <a:ea typeface="#9Slide03 Roboto Medium" panose="02000000000000000000" pitchFamily="2" charset="0"/>
              </a:rPr>
              <a:t>ĐẶC ĐIỂM DÂN CƯ, </a:t>
            </a:r>
            <a:endParaRPr lang="en-US" sz="4400" dirty="0" smtClean="0">
              <a:solidFill>
                <a:schemeClr val="bg2">
                  <a:lumMod val="10000"/>
                </a:schemeClr>
              </a:solidFill>
              <a:latin typeface="#9Slide03 IcielPanton Black" panose="00000A00000000000000" pitchFamily="2" charset="0"/>
              <a:ea typeface="#9Slide03 Roboto Medium" panose="02000000000000000000" pitchFamily="2" charset="0"/>
            </a:endParaRPr>
          </a:p>
          <a:p>
            <a:pPr algn="ctr"/>
            <a:r>
              <a:rPr lang="vi-VN" sz="4400" dirty="0" smtClean="0">
                <a:solidFill>
                  <a:schemeClr val="bg2">
                    <a:lumMod val="10000"/>
                  </a:schemeClr>
                </a:solidFill>
                <a:latin typeface="#9Slide03 IcielPanton Black" panose="00000A00000000000000" pitchFamily="2" charset="0"/>
                <a:ea typeface="#9Slide03 Roboto Medium" panose="02000000000000000000" pitchFamily="2" charset="0"/>
              </a:rPr>
              <a:t>XÃ </a:t>
            </a:r>
            <a:r>
              <a:rPr lang="vi-VN" sz="4400" dirty="0">
                <a:solidFill>
                  <a:schemeClr val="bg2">
                    <a:lumMod val="10000"/>
                  </a:schemeClr>
                </a:solidFill>
                <a:latin typeface="#9Slide03 IcielPanton Black" panose="00000A00000000000000" pitchFamily="2" charset="0"/>
                <a:ea typeface="#9Slide03 Roboto Medium" panose="02000000000000000000" pitchFamily="2" charset="0"/>
              </a:rPr>
              <a:t>HỘI CHÂU Á</a:t>
            </a:r>
          </a:p>
        </p:txBody>
      </p:sp>
      <p:pic>
        <p:nvPicPr>
          <p:cNvPr id="30" name="Picture 2" descr="Kết quả hình ảnh cho japan clipart png">
            <a:extLst>
              <a:ext uri="{FF2B5EF4-FFF2-40B4-BE49-F238E27FC236}">
                <a16:creationId xmlns:a16="http://schemas.microsoft.com/office/drawing/2014/main" id="{258F60BE-99BB-4597-ABD2-301BDC3695A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 b="96800" l="10000" r="90000">
                        <a14:foregroundMark x1="52222" y1="23600" x2="52222" y2="23600"/>
                      </a14:backgroundRemoval>
                    </a14:imgEffect>
                  </a14:imgLayer>
                </a14:imgProps>
              </a:ext>
              <a:ext uri="{28A0092B-C50C-407E-A947-70E740481C1C}">
                <a14:useLocalDpi xmlns:a14="http://schemas.microsoft.com/office/drawing/2010/main" val="0"/>
              </a:ext>
            </a:extLst>
          </a:blip>
          <a:srcRect/>
          <a:stretch>
            <a:fillRect/>
          </a:stretch>
        </p:blipFill>
        <p:spPr bwMode="auto">
          <a:xfrm>
            <a:off x="1371907" y="4954442"/>
            <a:ext cx="1803701" cy="200411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20+ Amazing Indian wedding figures Transparent Background Images Free  Download"/>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167" l="10000" r="90000"/>
                    </a14:imgEffect>
                  </a14:imgLayer>
                </a14:imgProps>
              </a:ext>
              <a:ext uri="{28A0092B-C50C-407E-A947-70E740481C1C}">
                <a14:useLocalDpi xmlns:a14="http://schemas.microsoft.com/office/drawing/2010/main" val="0"/>
              </a:ext>
            </a:extLst>
          </a:blip>
          <a:srcRect/>
          <a:stretch>
            <a:fillRect/>
          </a:stretch>
        </p:blipFill>
        <p:spPr bwMode="auto">
          <a:xfrm>
            <a:off x="-372054"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Korean Clipart PNG Images | Vector and PSD Files | Free Download on Pngtree"/>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98765" l="0" r="99254">
                        <a14:foregroundMark x1="12687" y1="95802" x2="12687" y2="95802"/>
                        <a14:foregroundMark x1="29851" y1="92346" x2="29851" y2="92346"/>
                        <a14:foregroundMark x1="25746" y1="92346" x2="82090" y2="92346"/>
                        <a14:foregroundMark x1="89552" y1="92593" x2="89552" y2="92593"/>
                        <a14:foregroundMark x1="82463" y1="95309" x2="82463" y2="95309"/>
                        <a14:foregroundMark x1="83582" y1="96790" x2="89552" y2="95802"/>
                        <a14:foregroundMark x1="7090" y1="95309" x2="23134" y2="97778"/>
                      </a14:backgroundRemoval>
                    </a14:imgEffect>
                  </a14:imgLayer>
                </a14:imgProps>
              </a:ext>
              <a:ext uri="{28A0092B-C50C-407E-A947-70E740481C1C}">
                <a14:useLocalDpi xmlns:a14="http://schemas.microsoft.com/office/drawing/2010/main" val="0"/>
              </a:ext>
            </a:extLst>
          </a:blip>
          <a:srcRect/>
          <a:stretch>
            <a:fillRect/>
          </a:stretch>
        </p:blipFill>
        <p:spPr bwMode="auto">
          <a:xfrm>
            <a:off x="3339998" y="5245544"/>
            <a:ext cx="1074872" cy="162433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6" descr="Hình ảnh Trang Phục Cổ Xưa Của Trung Quốc Kết Hôn PNG , Cô Dâu Clipart,  Trang Phục, Dịch Vụ Vui Vẻ PNG miễn phí tải tập tin PSDComment và Vecto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97500" l="10000" r="90000">
                        <a14:foregroundMark x1="52969" y1="56406" x2="59844" y2="62969"/>
                        <a14:foregroundMark x1="54688" y1="20156" x2="60469" y2="31719"/>
                        <a14:foregroundMark x1="62969" y1="22031" x2="71094" y2="29531"/>
                        <a14:foregroundMark x1="37344" y1="12812" x2="36875" y2="34219"/>
                      </a14:backgroundRemoval>
                    </a14:imgEffect>
                  </a14:imgLayer>
                </a14:imgProps>
              </a:ext>
              <a:ext uri="{28A0092B-C50C-407E-A947-70E740481C1C}">
                <a14:useLocalDpi xmlns:a14="http://schemas.microsoft.com/office/drawing/2010/main" val="0"/>
              </a:ext>
            </a:extLst>
          </a:blip>
          <a:srcRect/>
          <a:stretch>
            <a:fillRect/>
          </a:stretch>
        </p:blipFill>
        <p:spPr bwMode="auto">
          <a:xfrm>
            <a:off x="7006013"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8" descr="Vietnamese Clipart PNG Images | Vector and PSD Files | Free Download on  Pngtree"/>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4860243" y="4899248"/>
            <a:ext cx="2059306" cy="205930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p:cNvPicPr>
            <a:picLocks noChangeAspect="1"/>
          </p:cNvPicPr>
          <p:nvPr/>
        </p:nvPicPr>
        <p:blipFill>
          <a:blip r:embed="rId13"/>
          <a:stretch>
            <a:fillRect/>
          </a:stretch>
        </p:blipFill>
        <p:spPr>
          <a:xfrm>
            <a:off x="10902085" y="5245544"/>
            <a:ext cx="1684635" cy="1569082"/>
          </a:xfrm>
          <a:prstGeom prst="rect">
            <a:avLst/>
          </a:prstGeom>
        </p:spPr>
      </p:pic>
      <p:pic>
        <p:nvPicPr>
          <p:cNvPr id="36" name="Picture 10" descr="รูปผู้หญิง ชุดไทย ฟ้อน ผ้าซิ่นยาว เกาะอกสีเหลือง PNG , ที่คาดผม, ผ้าสีทอง,  ที่ไม่มีสายหนังสีเหลืองภาพ PNG และ PSD สำหรับดาวน์โหลดฟรี | Leotards  gymnastics rhythmic, Women set, Light flare"/>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389" b="94444" l="10000" r="90000">
                        <a14:backgroundMark x1="42778" y1="36111" x2="42778" y2="36111"/>
                        <a14:backgroundMark x1="39722" y1="69167" x2="39722" y2="69167"/>
                        <a14:backgroundMark x1="41667" y1="74167" x2="41667" y2="74167"/>
                        <a14:backgroundMark x1="36944" y1="90833" x2="36944" y2="90833"/>
                        <a14:backgroundMark x1="39444" y1="27500" x2="39444" y2="27500"/>
                        <a14:backgroundMark x1="45000" y1="32222" x2="45000" y2="32222"/>
                        <a14:backgroundMark x1="59444" y1="37500" x2="59444" y2="37500"/>
                        <a14:backgroundMark x1="59444" y1="22222" x2="59444" y2="22222"/>
                      </a14:backgroundRemoval>
                    </a14:imgEffect>
                  </a14:imgLayer>
                </a14:imgProps>
              </a:ext>
              <a:ext uri="{28A0092B-C50C-407E-A947-70E740481C1C}">
                <a14:useLocalDpi xmlns:a14="http://schemas.microsoft.com/office/drawing/2010/main" val="0"/>
              </a:ext>
            </a:extLst>
          </a:blip>
          <a:srcRect/>
          <a:stretch>
            <a:fillRect/>
          </a:stretch>
        </p:blipFill>
        <p:spPr bwMode="auto">
          <a:xfrm>
            <a:off x="8717196" y="4876908"/>
            <a:ext cx="2184889" cy="21848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945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21">
            <a:extLst>
              <a:ext uri="{FF2B5EF4-FFF2-40B4-BE49-F238E27FC236}">
                <a16:creationId xmlns:a16="http://schemas.microsoft.com/office/drawing/2014/main" id="{93D25CB6-7A57-4EDE-AB96-BF7150F48320}"/>
              </a:ext>
            </a:extLst>
          </p:cNvPr>
          <p:cNvSpPr/>
          <p:nvPr/>
        </p:nvSpPr>
        <p:spPr>
          <a:xfrm>
            <a:off x="4918562" y="4193545"/>
            <a:ext cx="6127533"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 name="Rectangle: Rounded Corners 1">
            <a:extLst>
              <a:ext uri="{FF2B5EF4-FFF2-40B4-BE49-F238E27FC236}">
                <a16:creationId xmlns:a16="http://schemas.microsoft.com/office/drawing/2014/main" id="{2FFCE8E6-C169-4352-877A-DF40F007AA06}"/>
              </a:ext>
            </a:extLst>
          </p:cNvPr>
          <p:cNvSpPr/>
          <p:nvPr/>
        </p:nvSpPr>
        <p:spPr>
          <a:xfrm>
            <a:off x="4918562" y="2455731"/>
            <a:ext cx="6254533"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6" name="TextBox 5">
            <a:extLst>
              <a:ext uri="{FF2B5EF4-FFF2-40B4-BE49-F238E27FC236}">
                <a16:creationId xmlns:a16="http://schemas.microsoft.com/office/drawing/2014/main" id="{7652A4D7-941B-4573-8376-49056A350EA4}"/>
              </a:ext>
            </a:extLst>
          </p:cNvPr>
          <p:cNvSpPr txBox="1"/>
          <p:nvPr/>
        </p:nvSpPr>
        <p:spPr>
          <a:xfrm>
            <a:off x="6167995" y="1396153"/>
            <a:ext cx="3755669" cy="630942"/>
          </a:xfrm>
          <a:prstGeom prst="rect">
            <a:avLst/>
          </a:prstGeom>
          <a:noFill/>
        </p:spPr>
        <p:txBody>
          <a:bodyPr wrap="square" rtlCol="0">
            <a:spAutoFit/>
          </a:bodyPr>
          <a:lstStyle/>
          <a:p>
            <a:r>
              <a:rPr lang="en-US" sz="3500" b="1" dirty="0">
                <a:solidFill>
                  <a:srgbClr val="194E48"/>
                </a:solidFill>
                <a:latin typeface="Times New Roman" panose="02020603050405020304" pitchFamily="18" charset="0"/>
                <a:ea typeface="#9Slide03 Roboto Medium" panose="02000000000000000000" pitchFamily="2" charset="0"/>
                <a:cs typeface="Times New Roman" panose="02020603050405020304" pitchFamily="18" charset="0"/>
              </a:rPr>
              <a:t>NỘI DUNG</a:t>
            </a:r>
          </a:p>
        </p:txBody>
      </p:sp>
      <p:sp>
        <p:nvSpPr>
          <p:cNvPr id="9" name="TextBox 8">
            <a:extLst>
              <a:ext uri="{FF2B5EF4-FFF2-40B4-BE49-F238E27FC236}">
                <a16:creationId xmlns:a16="http://schemas.microsoft.com/office/drawing/2014/main" id="{1052C436-DED3-4F8E-B452-3133359A9969}"/>
              </a:ext>
            </a:extLst>
          </p:cNvPr>
          <p:cNvSpPr txBox="1"/>
          <p:nvPr/>
        </p:nvSpPr>
        <p:spPr>
          <a:xfrm>
            <a:off x="5823443" y="2821148"/>
            <a:ext cx="3705656" cy="461665"/>
          </a:xfrm>
          <a:prstGeom prst="rect">
            <a:avLst/>
          </a:prstGeom>
          <a:noFill/>
        </p:spPr>
        <p:txBody>
          <a:bodyPr wrap="square" rtlCol="0">
            <a:spAutoFit/>
          </a:bodyPr>
          <a:lstStyle/>
          <a:p>
            <a:pPr algn="just"/>
            <a:r>
              <a:rPr lang="en-US" sz="2300" b="1" dirty="0">
                <a:solidFill>
                  <a:srgbClr val="194E48"/>
                </a:solidFill>
                <a:latin typeface="Times New Roman" panose="02020603050405020304" pitchFamily="18" charset="0"/>
                <a:ea typeface="#9Slide03 Roboto Medium" panose="02000000000000000000" pitchFamily="2" charset="0"/>
                <a:cs typeface="Times New Roman" panose="02020603050405020304" pitchFamily="18" charset="0"/>
              </a:rPr>
              <a:t>DÂN CƯ, TÔN GIÁO</a:t>
            </a:r>
          </a:p>
        </p:txBody>
      </p:sp>
      <p:sp>
        <p:nvSpPr>
          <p:cNvPr id="10" name="TextBox 9">
            <a:extLst>
              <a:ext uri="{FF2B5EF4-FFF2-40B4-BE49-F238E27FC236}">
                <a16:creationId xmlns:a16="http://schemas.microsoft.com/office/drawing/2014/main" id="{631CBB2D-66CD-498B-AAF0-AC87C51383DC}"/>
              </a:ext>
            </a:extLst>
          </p:cNvPr>
          <p:cNvSpPr txBox="1"/>
          <p:nvPr/>
        </p:nvSpPr>
        <p:spPr>
          <a:xfrm>
            <a:off x="5003800" y="4482316"/>
            <a:ext cx="6134946" cy="461665"/>
          </a:xfrm>
          <a:prstGeom prst="rect">
            <a:avLst/>
          </a:prstGeom>
          <a:noFill/>
        </p:spPr>
        <p:txBody>
          <a:bodyPr wrap="square" rtlCol="0">
            <a:spAutoFit/>
          </a:bodyPr>
          <a:lstStyle/>
          <a:p>
            <a:pPr algn="just"/>
            <a:r>
              <a:rPr lang="en-US" sz="2400" b="1" dirty="0">
                <a:solidFill>
                  <a:srgbClr val="194E48"/>
                </a:solidFill>
                <a:latin typeface="Times New Roman" panose="02020603050405020304" pitchFamily="18" charset="0"/>
                <a:ea typeface="#9Slide03 Roboto Medium" panose="02000000000000000000" pitchFamily="2" charset="0"/>
                <a:cs typeface="Times New Roman" panose="02020603050405020304" pitchFamily="18" charset="0"/>
              </a:rPr>
              <a:t>SỰ PHÂN BỐ DÂN CƯ. CÁC ĐÔ THỊ LỚN</a:t>
            </a:r>
          </a:p>
        </p:txBody>
      </p:sp>
      <p:pic>
        <p:nvPicPr>
          <p:cNvPr id="11" name="Picture 10" descr="A picture containing text, toy, doll, vector graphics&#10;&#10;Description automatically generated">
            <a:extLst>
              <a:ext uri="{FF2B5EF4-FFF2-40B4-BE49-F238E27FC236}">
                <a16:creationId xmlns:a16="http://schemas.microsoft.com/office/drawing/2014/main" id="{17481F72-6B55-4F6F-82A1-24EBCE87AC82}"/>
              </a:ext>
            </a:extLst>
          </p:cNvPr>
          <p:cNvPicPr>
            <a:picLocks noChangeAspect="1"/>
          </p:cNvPicPr>
          <p:nvPr/>
        </p:nvPicPr>
        <p:blipFill rotWithShape="1">
          <a:blip r:embed="rId2">
            <a:extLst>
              <a:ext uri="{28A0092B-C50C-407E-A947-70E740481C1C}">
                <a14:useLocalDpi xmlns:a14="http://schemas.microsoft.com/office/drawing/2010/main" val="0"/>
              </a:ext>
            </a:extLst>
          </a:blip>
          <a:srcRect l="12242" r="14727"/>
          <a:stretch/>
        </p:blipFill>
        <p:spPr>
          <a:xfrm>
            <a:off x="-129013" y="668724"/>
            <a:ext cx="4645816" cy="5189909"/>
          </a:xfrm>
          <a:prstGeom prst="rect">
            <a:avLst/>
          </a:prstGeom>
        </p:spPr>
      </p:pic>
      <p:sp>
        <p:nvSpPr>
          <p:cNvPr id="12" name="Rectangle: Rounded Corners 13">
            <a:extLst>
              <a:ext uri="{FF2B5EF4-FFF2-40B4-BE49-F238E27FC236}">
                <a16:creationId xmlns:a16="http://schemas.microsoft.com/office/drawing/2014/main" id="{A3F0FC23-D3BA-466B-88B5-F78A452EB59B}"/>
              </a:ext>
            </a:extLst>
          </p:cNvPr>
          <p:cNvSpPr/>
          <p:nvPr/>
        </p:nvSpPr>
        <p:spPr>
          <a:xfrm>
            <a:off x="5823443" y="1970819"/>
            <a:ext cx="2793581" cy="140925"/>
          </a:xfrm>
          <a:prstGeom prst="roundRect">
            <a:avLst>
              <a:gd name="adj" fmla="val 50000"/>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15" name="Google Shape;1370;p40"/>
          <p:cNvSpPr/>
          <p:nvPr/>
        </p:nvSpPr>
        <p:spPr>
          <a:xfrm>
            <a:off x="3827670" y="2468987"/>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1</a:t>
            </a:r>
            <a:endParaRPr sz="2667" b="1" kern="0" dirty="0">
              <a:solidFill>
                <a:srgbClr val="FF0000"/>
              </a:solidFill>
              <a:latin typeface="#9Slide03 AllRoundGothic" panose="020B0703020202020104" pitchFamily="34" charset="0"/>
              <a:ea typeface="Erica One"/>
              <a:cs typeface="Erica One"/>
              <a:sym typeface="Erica One"/>
            </a:endParaRPr>
          </a:p>
        </p:txBody>
      </p:sp>
      <p:sp>
        <p:nvSpPr>
          <p:cNvPr id="18" name="Google Shape;1370;p40"/>
          <p:cNvSpPr/>
          <p:nvPr/>
        </p:nvSpPr>
        <p:spPr>
          <a:xfrm>
            <a:off x="3799013" y="4180696"/>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2</a:t>
            </a:r>
            <a:endParaRPr sz="2667" b="1" kern="0" dirty="0">
              <a:solidFill>
                <a:srgbClr val="FF0000"/>
              </a:solidFill>
              <a:latin typeface="#9Slide03 AllRoundGothic" panose="020B0703020202020104" pitchFamily="34" charset="0"/>
              <a:ea typeface="Erica One"/>
              <a:cs typeface="Erica One"/>
              <a:sym typeface="Erica One"/>
            </a:endParaRPr>
          </a:p>
        </p:txBody>
      </p:sp>
    </p:spTree>
    <p:extLst>
      <p:ext uri="{BB962C8B-B14F-4D97-AF65-F5344CB8AC3E}">
        <p14:creationId xmlns:p14="http://schemas.microsoft.com/office/powerpoint/2010/main" val="1158279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0" grpId="0"/>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544D6A3D-4B78-48B8-BCA9-A40349E4774B}"/>
              </a:ext>
            </a:extLst>
          </p:cNvPr>
          <p:cNvSpPr/>
          <p:nvPr/>
        </p:nvSpPr>
        <p:spPr>
          <a:xfrm>
            <a:off x="588082" y="2001544"/>
            <a:ext cx="3521243" cy="3521243"/>
          </a:xfrm>
          <a:prstGeom prst="ellipse">
            <a:avLst/>
          </a:prstGeom>
          <a:solidFill>
            <a:srgbClr val="FFFFFF"/>
          </a:solidFill>
          <a:ln w="12700" cap="flat" cmpd="sng" algn="ctr">
            <a:solidFill>
              <a:srgbClr val="00A0E8"/>
            </a:solid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endParaRPr>
          </a:p>
        </p:txBody>
      </p:sp>
      <p:sp>
        <p:nvSpPr>
          <p:cNvPr id="7" name="TextBox 6">
            <a:extLst>
              <a:ext uri="{FF2B5EF4-FFF2-40B4-BE49-F238E27FC236}">
                <a16:creationId xmlns:a16="http://schemas.microsoft.com/office/drawing/2014/main" id="{0715F0D1-9317-49C5-BE2E-5CEC520827E5}"/>
              </a:ext>
            </a:extLst>
          </p:cNvPr>
          <p:cNvSpPr txBox="1"/>
          <p:nvPr/>
        </p:nvSpPr>
        <p:spPr>
          <a:xfrm>
            <a:off x="588082" y="1280222"/>
            <a:ext cx="3715655" cy="523220"/>
          </a:xfrm>
          <a:prstGeom prst="rect">
            <a:avLst/>
          </a:prstGeom>
          <a:noFill/>
        </p:spPr>
        <p:txBody>
          <a:bodyPr wrap="square">
            <a:spAutoFit/>
          </a:bodyPr>
          <a:lstStyle/>
          <a:p>
            <a:pPr algn="ctr"/>
            <a:r>
              <a:rPr lang="en-US" sz="2800" b="1" dirty="0">
                <a:solidFill>
                  <a:srgbClr val="181818">
                    <a:lumMod val="90000"/>
                    <a:lumOff val="10000"/>
                  </a:srgbClr>
                </a:solidFill>
                <a:latin typeface="Times New Roman" panose="02020603050405020304" pitchFamily="18" charset="0"/>
                <a:ea typeface="#9Slide03 Roboto Medium" panose="02000000000000000000" pitchFamily="2" charset="0"/>
                <a:cs typeface="Times New Roman" panose="02020603050405020304" pitchFamily="18" charset="0"/>
              </a:rPr>
              <a:t>MỤC TIÊU BÀI HỌC</a:t>
            </a:r>
          </a:p>
        </p:txBody>
      </p:sp>
      <p:cxnSp>
        <p:nvCxnSpPr>
          <p:cNvPr id="8" name="Straight Arrow Connector 7">
            <a:extLst>
              <a:ext uri="{FF2B5EF4-FFF2-40B4-BE49-F238E27FC236}">
                <a16:creationId xmlns:a16="http://schemas.microsoft.com/office/drawing/2014/main" id="{9F7B5209-D5AF-49CC-907E-26E784641CA0}"/>
              </a:ext>
            </a:extLst>
          </p:cNvPr>
          <p:cNvCxnSpPr>
            <a:cxnSpLocks/>
            <a:stCxn id="6" idx="6"/>
            <a:endCxn id="10" idx="1"/>
          </p:cNvCxnSpPr>
          <p:nvPr/>
        </p:nvCxnSpPr>
        <p:spPr>
          <a:xfrm flipV="1">
            <a:off x="4109325" y="1873627"/>
            <a:ext cx="920597" cy="1888539"/>
          </a:xfrm>
          <a:prstGeom prst="straightConnector1">
            <a:avLst/>
          </a:prstGeom>
          <a:noFill/>
          <a:ln w="9525" cap="flat" cmpd="sng" algn="ctr">
            <a:solidFill>
              <a:srgbClr val="00A0E8"/>
            </a:solidFill>
            <a:prstDash val="lgDash"/>
            <a:miter lim="800000"/>
            <a:tailEnd type="triangle"/>
          </a:ln>
          <a:effectLst/>
        </p:spPr>
      </p:cxnSp>
      <p:sp>
        <p:nvSpPr>
          <p:cNvPr id="10" name="Rectangle: Rounded Corners 4">
            <a:extLst>
              <a:ext uri="{FF2B5EF4-FFF2-40B4-BE49-F238E27FC236}">
                <a16:creationId xmlns:a16="http://schemas.microsoft.com/office/drawing/2014/main" id="{478D1C8F-034C-46B1-B3EC-6175E586A8DC}"/>
              </a:ext>
            </a:extLst>
          </p:cNvPr>
          <p:cNvSpPr/>
          <p:nvPr/>
        </p:nvSpPr>
        <p:spPr>
          <a:xfrm>
            <a:off x="5029922" y="1364075"/>
            <a:ext cx="6396022" cy="1019104"/>
          </a:xfrm>
          <a:prstGeom prst="roundRect">
            <a:avLst>
              <a:gd name="adj" fmla="val 17309"/>
            </a:avLst>
          </a:prstGeom>
          <a:solidFill>
            <a:srgbClr val="FFAABE"/>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1" name="TextBox 10">
            <a:extLst>
              <a:ext uri="{FF2B5EF4-FFF2-40B4-BE49-F238E27FC236}">
                <a16:creationId xmlns:a16="http://schemas.microsoft.com/office/drawing/2014/main" id="{FDF4B7F2-819A-45C1-BF1F-ECD009C2EB2A}"/>
              </a:ext>
            </a:extLst>
          </p:cNvPr>
          <p:cNvSpPr txBox="1"/>
          <p:nvPr/>
        </p:nvSpPr>
        <p:spPr>
          <a:xfrm>
            <a:off x="5095907" y="1444352"/>
            <a:ext cx="6293939" cy="466731"/>
          </a:xfrm>
          <a:prstGeom prst="rect">
            <a:avLst/>
          </a:prstGeom>
          <a:noFill/>
        </p:spPr>
        <p:txBody>
          <a:bodyPr wrap="square" rtlCol="0">
            <a:spAutoFit/>
          </a:bodyPr>
          <a:lstStyle/>
          <a:p>
            <a:pPr algn="just">
              <a:lnSpc>
                <a:spcPct val="115000"/>
              </a:lnSpc>
            </a:pP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Trình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bày</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được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đặc</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điểm dân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cư</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tôn</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giáo</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ở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Á.</a:t>
            </a:r>
          </a:p>
        </p:txBody>
      </p:sp>
      <p:sp>
        <p:nvSpPr>
          <p:cNvPr id="12" name="Rectangle: Rounded Corners 13">
            <a:extLst>
              <a:ext uri="{FF2B5EF4-FFF2-40B4-BE49-F238E27FC236}">
                <a16:creationId xmlns:a16="http://schemas.microsoft.com/office/drawing/2014/main" id="{7BF5A5CB-050F-4897-BCB7-C48EF0710DB7}"/>
              </a:ext>
            </a:extLst>
          </p:cNvPr>
          <p:cNvSpPr/>
          <p:nvPr/>
        </p:nvSpPr>
        <p:spPr>
          <a:xfrm>
            <a:off x="5029922" y="3214514"/>
            <a:ext cx="6396022" cy="1019104"/>
          </a:xfrm>
          <a:prstGeom prst="roundRect">
            <a:avLst>
              <a:gd name="adj" fmla="val 17309"/>
            </a:avLst>
          </a:prstGeom>
          <a:solidFill>
            <a:srgbClr val="FFEB89"/>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3" name="TextBox 12">
            <a:extLst>
              <a:ext uri="{FF2B5EF4-FFF2-40B4-BE49-F238E27FC236}">
                <a16:creationId xmlns:a16="http://schemas.microsoft.com/office/drawing/2014/main" id="{29AE6E44-435F-4CFE-B24F-EC7F9D649E26}"/>
              </a:ext>
            </a:extLst>
          </p:cNvPr>
          <p:cNvSpPr txBox="1"/>
          <p:nvPr/>
        </p:nvSpPr>
        <p:spPr>
          <a:xfrm>
            <a:off x="5123164" y="3491281"/>
            <a:ext cx="6302780" cy="446276"/>
          </a:xfrm>
          <a:prstGeom prst="rect">
            <a:avLst/>
          </a:prstGeom>
          <a:noFill/>
        </p:spPr>
        <p:txBody>
          <a:bodyPr wrap="square" rtlCol="0">
            <a:spAutoFit/>
          </a:bodyPr>
          <a:lstStyle/>
          <a:p>
            <a:pPr algn="just"/>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Rèn</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luyện</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kĩ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năng</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phân tích,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khai</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thác</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số </a:t>
            </a:r>
            <a:r>
              <a:rPr lang="en-US" sz="2300" dirty="0" err="1">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liệu</a:t>
            </a:r>
            <a:r>
              <a:rPr lang="en-US" sz="2300" dirty="0">
                <a:solidFill>
                  <a:schemeClr val="bg2">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a:t>
            </a:r>
            <a:endParaRPr lang="en-US" sz="2300" dirty="0">
              <a:ln>
                <a:noFill/>
                <a:prstDash val="dashDot"/>
              </a:ln>
              <a:solidFill>
                <a:schemeClr val="bg2">
                  <a:lumMod val="10000"/>
                </a:schemeClr>
              </a:solidFill>
              <a:latin typeface="Times New Roman" panose="02020603050405020304" pitchFamily="18" charset="0"/>
              <a:ea typeface="Roboto" pitchFamily="2" charset="0"/>
              <a:cs typeface="Times New Roman" panose="02020603050405020304" pitchFamily="18" charset="0"/>
            </a:endParaRPr>
          </a:p>
        </p:txBody>
      </p:sp>
      <p:cxnSp>
        <p:nvCxnSpPr>
          <p:cNvPr id="16" name="Straight Arrow Connector 15">
            <a:extLst>
              <a:ext uri="{FF2B5EF4-FFF2-40B4-BE49-F238E27FC236}">
                <a16:creationId xmlns:a16="http://schemas.microsoft.com/office/drawing/2014/main" id="{7EEA49C2-13FD-417B-9319-DCBB33DC3EA3}"/>
              </a:ext>
            </a:extLst>
          </p:cNvPr>
          <p:cNvCxnSpPr>
            <a:cxnSpLocks/>
            <a:stCxn id="6" idx="6"/>
            <a:endCxn id="12" idx="1"/>
          </p:cNvCxnSpPr>
          <p:nvPr/>
        </p:nvCxnSpPr>
        <p:spPr>
          <a:xfrm flipV="1">
            <a:off x="4109325" y="3724066"/>
            <a:ext cx="920597" cy="38100"/>
          </a:xfrm>
          <a:prstGeom prst="straightConnector1">
            <a:avLst/>
          </a:prstGeom>
          <a:noFill/>
          <a:ln w="9525" cap="flat" cmpd="sng" algn="ctr">
            <a:solidFill>
              <a:srgbClr val="00A0E8"/>
            </a:solidFill>
            <a:prstDash val="lgDash"/>
            <a:miter lim="800000"/>
            <a:tailEnd type="triangle"/>
          </a:ln>
          <a:effectLst/>
        </p:spPr>
      </p:cxnSp>
      <p:pic>
        <p:nvPicPr>
          <p:cNvPr id="17" name="Picture 2" descr="Biểu tượng máy tính Mục tiêu, phi tiêu, quảng cáo, kinh doanh png | PNGEgg"/>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7000" y1="20333" x2="44222" y2="75444"/>
                        <a14:foregroundMark x1="29111" y1="77111" x2="52111" y2="20889"/>
                        <a14:foregroundMark x1="24333" y1="60556" x2="41778" y2="18667"/>
                        <a14:foregroundMark x1="22333" y1="52111" x2="47667" y2="23778"/>
                        <a14:foregroundMark x1="39778" y1="22889" x2="47667" y2="56889"/>
                        <a14:foregroundMark x1="46556" y1="41444" x2="51000" y2="72556"/>
                        <a14:foregroundMark x1="40333" y1="52889" x2="49333" y2="78778"/>
                        <a14:foregroundMark x1="29111" y1="28000" x2="37000" y2="69222"/>
                        <a14:foregroundMark x1="35000" y1="26000" x2="40333" y2="62778"/>
                        <a14:foregroundMark x1="25778" y1="33556" x2="32778" y2="60222"/>
                        <a14:foregroundMark x1="27111" y1="56556" x2="51333" y2="84667"/>
                        <a14:foregroundMark x1="25222" y1="60556" x2="39778" y2="70889"/>
                      </a14:backgroundRemoval>
                    </a14:imgEffect>
                  </a14:imgLayer>
                </a14:imgProps>
              </a:ext>
              <a:ext uri="{28A0092B-C50C-407E-A947-70E740481C1C}">
                <a14:useLocalDpi xmlns:a14="http://schemas.microsoft.com/office/drawing/2010/main" val="0"/>
              </a:ext>
            </a:extLst>
          </a:blip>
          <a:srcRect/>
          <a:stretch>
            <a:fillRect/>
          </a:stretch>
        </p:blipFill>
        <p:spPr bwMode="auto">
          <a:xfrm>
            <a:off x="666006" y="2093668"/>
            <a:ext cx="3363887" cy="3363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55054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out)">
                                      <p:cBhvr>
                                        <p:cTn id="7" dur="1250"/>
                                        <p:tgtEl>
                                          <p:spTgt spid="7"/>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out)">
                                      <p:cBhvr>
                                        <p:cTn id="10" dur="1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P spid="12" grpId="0" animBg="1"/>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664"/>
        <p:cNvGrpSpPr/>
        <p:nvPr/>
      </p:nvGrpSpPr>
      <p:grpSpPr>
        <a:xfrm>
          <a:off x="0" y="0"/>
          <a:ext cx="0" cy="0"/>
          <a:chOff x="0" y="0"/>
          <a:chExt cx="0" cy="0"/>
        </a:xfrm>
      </p:grpSpPr>
      <p:sp>
        <p:nvSpPr>
          <p:cNvPr id="48" name="!!2">
            <a:extLst>
              <a:ext uri="{FF2B5EF4-FFF2-40B4-BE49-F238E27FC236}">
                <a16:creationId xmlns:a16="http://schemas.microsoft.com/office/drawing/2014/main" id="{88997496-21B5-4DBE-880C-AAA9FE5D6548}"/>
              </a:ext>
            </a:extLst>
          </p:cNvPr>
          <p:cNvSpPr/>
          <p:nvPr/>
        </p:nvSpPr>
        <p:spPr>
          <a:xfrm>
            <a:off x="3887426" y="1171074"/>
            <a:ext cx="7410837" cy="2526625"/>
          </a:xfrm>
          <a:prstGeom prst="roundRect">
            <a:avLst>
              <a:gd name="adj" fmla="val 0"/>
            </a:avLst>
          </a:prstGeom>
          <a:solidFill>
            <a:srgbClr val="194E48"/>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49" name="!!1">
            <a:extLst>
              <a:ext uri="{FF2B5EF4-FFF2-40B4-BE49-F238E27FC236}">
                <a16:creationId xmlns:a16="http://schemas.microsoft.com/office/drawing/2014/main" id="{9648C188-BC90-47AA-9312-F9ABC32466F9}"/>
              </a:ext>
            </a:extLst>
          </p:cNvPr>
          <p:cNvSpPr txBox="1"/>
          <p:nvPr/>
        </p:nvSpPr>
        <p:spPr>
          <a:xfrm>
            <a:off x="4905120" y="1506566"/>
            <a:ext cx="5688170" cy="1446550"/>
          </a:xfrm>
          <a:prstGeom prst="rect">
            <a:avLst/>
          </a:prstGeom>
          <a:noFill/>
        </p:spPr>
        <p:txBody>
          <a:bodyPr wrap="square" rtlCol="0">
            <a:spAutoFit/>
          </a:bodyPr>
          <a:lstStyle/>
          <a:p>
            <a:pPr algn="ctr"/>
            <a:r>
              <a:rPr lang="en-US" sz="4400" b="1" dirty="0">
                <a:solidFill>
                  <a:prstClr val="white"/>
                </a:solidFill>
                <a:latin typeface="Times New Roman" panose="02020603050405020304" pitchFamily="18" charset="0"/>
                <a:ea typeface="#9Slide03 Roboto Medium" panose="02000000000000000000" pitchFamily="2" charset="0"/>
                <a:cs typeface="Times New Roman" panose="02020603050405020304" pitchFamily="18" charset="0"/>
              </a:rPr>
              <a:t>1. </a:t>
            </a:r>
          </a:p>
          <a:p>
            <a:pPr algn="ctr"/>
            <a:r>
              <a:rPr lang="en-US" sz="4400" b="1" dirty="0">
                <a:solidFill>
                  <a:prstClr val="white"/>
                </a:solidFill>
                <a:latin typeface="Times New Roman" panose="02020603050405020304" pitchFamily="18" charset="0"/>
                <a:ea typeface="#9Slide03 Roboto Medium" panose="02000000000000000000" pitchFamily="2" charset="0"/>
                <a:cs typeface="Times New Roman" panose="02020603050405020304" pitchFamily="18" charset="0"/>
              </a:rPr>
              <a:t>DÂN CƯ, TÔN GIÁO</a:t>
            </a:r>
          </a:p>
        </p:txBody>
      </p:sp>
      <p:grpSp>
        <p:nvGrpSpPr>
          <p:cNvPr id="50" name="Group 49">
            <a:extLst>
              <a:ext uri="{FF2B5EF4-FFF2-40B4-BE49-F238E27FC236}">
                <a16:creationId xmlns:a16="http://schemas.microsoft.com/office/drawing/2014/main" id="{875F8A5D-897E-4661-B121-EC7DBC8B04ED}"/>
              </a:ext>
            </a:extLst>
          </p:cNvPr>
          <p:cNvGrpSpPr/>
          <p:nvPr/>
        </p:nvGrpSpPr>
        <p:grpSpPr>
          <a:xfrm>
            <a:off x="281355" y="281355"/>
            <a:ext cx="11633980" cy="6302325"/>
            <a:chOff x="-689811" y="926741"/>
            <a:chExt cx="13013374" cy="6564934"/>
          </a:xfrm>
        </p:grpSpPr>
        <p:pic>
          <p:nvPicPr>
            <p:cNvPr id="51" name="Picture 50" descr="A group of people sitting at desks with their arms up&#10;&#10;Description automatically generated with low confidence">
              <a:extLst>
                <a:ext uri="{FF2B5EF4-FFF2-40B4-BE49-F238E27FC236}">
                  <a16:creationId xmlns:a16="http://schemas.microsoft.com/office/drawing/2014/main" id="{8452A87E-6207-4B7B-BF9D-A1CAD9517A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1511"/>
            <a:stretch/>
          </p:blipFill>
          <p:spPr>
            <a:xfrm>
              <a:off x="3529262" y="4331374"/>
              <a:ext cx="8794301" cy="2526626"/>
            </a:xfrm>
            <a:prstGeom prst="rect">
              <a:avLst/>
            </a:prstGeom>
          </p:spPr>
        </p:pic>
        <p:pic>
          <p:nvPicPr>
            <p:cNvPr id="52" name="Picture 51" descr="A picture containing text, toy, doll, vector graphics&#10;&#10;Description automatically generated">
              <a:extLst>
                <a:ext uri="{FF2B5EF4-FFF2-40B4-BE49-F238E27FC236}">
                  <a16:creationId xmlns:a16="http://schemas.microsoft.com/office/drawing/2014/main" id="{D9ED1F51-9030-477A-98B6-3F8D03A1BD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930" t="9607" r="23333" b="-9607"/>
            <a:stretch/>
          </p:blipFill>
          <p:spPr>
            <a:xfrm>
              <a:off x="-689811" y="926741"/>
              <a:ext cx="5390149" cy="6564934"/>
            </a:xfrm>
            <a:prstGeom prst="rect">
              <a:avLst/>
            </a:prstGeom>
          </p:spPr>
        </p:pic>
      </p:grpSp>
      <p:pic>
        <p:nvPicPr>
          <p:cNvPr id="53" name="Picture 8" descr="Vietnamese Clipart PNG Images | Vector and PSD Files | Free Download on  Pngtree"/>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10593290" y="2842208"/>
            <a:ext cx="1489166" cy="14891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53322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142273429"/>
              </p:ext>
            </p:extLst>
          </p:nvPr>
        </p:nvGraphicFramePr>
        <p:xfrm>
          <a:off x="335281" y="1346266"/>
          <a:ext cx="11399520" cy="4224528"/>
        </p:xfrm>
        <a:graphic>
          <a:graphicData uri="http://schemas.openxmlformats.org/drawingml/2006/table">
            <a:tbl>
              <a:tblPr firstRow="1" bandRow="1">
                <a:tableStyleId>{5C22544A-7EE6-4342-B048-85BDC9FD1C3A}</a:tableStyleId>
              </a:tblPr>
              <a:tblGrid>
                <a:gridCol w="3647709">
                  <a:extLst>
                    <a:ext uri="{9D8B030D-6E8A-4147-A177-3AD203B41FA5}">
                      <a16:colId xmlns:a16="http://schemas.microsoft.com/office/drawing/2014/main" val="203732438"/>
                    </a:ext>
                  </a:extLst>
                </a:gridCol>
                <a:gridCol w="4293114">
                  <a:extLst>
                    <a:ext uri="{9D8B030D-6E8A-4147-A177-3AD203B41FA5}">
                      <a16:colId xmlns:a16="http://schemas.microsoft.com/office/drawing/2014/main" val="29808439"/>
                    </a:ext>
                  </a:extLst>
                </a:gridCol>
                <a:gridCol w="3458697">
                  <a:extLst>
                    <a:ext uri="{9D8B030D-6E8A-4147-A177-3AD203B41FA5}">
                      <a16:colId xmlns:a16="http://schemas.microsoft.com/office/drawing/2014/main" val="1651319471"/>
                    </a:ext>
                  </a:extLst>
                </a:gridCol>
              </a:tblGrid>
              <a:tr h="562023">
                <a:tc>
                  <a:txBody>
                    <a:bodyPr/>
                    <a:lstStyle/>
                    <a:p>
                      <a:pPr algn="ct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lục</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Dân số</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triệu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người)</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Tỉ</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lệ</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a16="http://schemas.microsoft.com/office/drawing/2014/main" val="249354477"/>
                  </a:ext>
                </a:extLst>
              </a:tr>
              <a:tr h="562023">
                <a:tc>
                  <a:txBody>
                    <a:bodyPr/>
                    <a:lstStyle/>
                    <a:p>
                      <a:pPr>
                        <a:lnSpc>
                          <a:spcPct val="120000"/>
                        </a:lnSpc>
                      </a:pPr>
                      <a:r>
                        <a:rPr lang="en-US" sz="2800" b="1"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1"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Á</a:t>
                      </a:r>
                      <a:endPar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59,5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964943686"/>
                  </a:ext>
                </a:extLst>
              </a:tr>
              <a:tr h="562023">
                <a:tc>
                  <a:txBody>
                    <a:bodyPr/>
                    <a:lstStyle/>
                    <a:p>
                      <a:pP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Âu</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9,6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154151371"/>
                  </a:ext>
                </a:extLst>
              </a:tr>
              <a:tr h="562023">
                <a:tc>
                  <a:txBody>
                    <a:bodyPr/>
                    <a:lstStyle/>
                    <a:p>
                      <a:pP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Phi</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17,2</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293574177"/>
                  </a:ext>
                </a:extLst>
              </a:tr>
              <a:tr h="562023">
                <a:tc>
                  <a:txBody>
                    <a:bodyPr/>
                    <a:lstStyle/>
                    <a:p>
                      <a:pP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Mỹ</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13,3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969908195"/>
                  </a:ext>
                </a:extLst>
              </a:tr>
              <a:tr h="562023">
                <a:tc>
                  <a:txBody>
                    <a:bodyPr/>
                    <a:lstStyle/>
                    <a:p>
                      <a:pPr>
                        <a:lnSpc>
                          <a:spcPct val="120000"/>
                        </a:lnSpc>
                      </a:pPr>
                      <a:r>
                        <a:rPr lang="en-US" sz="280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Châu</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Đại</a:t>
                      </a:r>
                      <a:r>
                        <a:rPr lang="en-US" sz="2800"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Dương</a:t>
                      </a:r>
                      <a:endPar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0,3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4091964840"/>
                  </a:ext>
                </a:extLst>
              </a:tr>
              <a:tr h="562023">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Thế</a:t>
                      </a:r>
                      <a:r>
                        <a:rPr lang="en-US" sz="2800" b="1"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a:t>
                      </a:r>
                      <a:r>
                        <a:rPr lang="en-US" sz="2800" b="1" baseline="0" dirty="0" err="1">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giới</a:t>
                      </a:r>
                      <a:endPar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7</a:t>
                      </a:r>
                      <a:r>
                        <a:rPr lang="en-US" sz="2800" b="1" baseline="0"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 794,8</a:t>
                      </a:r>
                      <a:endPar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Times New Roman" panose="02020603050405020304" pitchFamily="18" charset="0"/>
                          <a:ea typeface="#9Slide03 Roboto Medium" panose="02000000000000000000" pitchFamily="2" charset="0"/>
                          <a:cs typeface="Times New Roman" panose="02020603050405020304" pitchFamily="18"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953226092"/>
                  </a:ext>
                </a:extLst>
              </a:tr>
            </a:tbl>
          </a:graphicData>
        </a:graphic>
      </p:graphicFrame>
      <p:sp>
        <p:nvSpPr>
          <p:cNvPr id="7" name="Rectangle 6"/>
          <p:cNvSpPr/>
          <p:nvPr/>
        </p:nvSpPr>
        <p:spPr>
          <a:xfrm>
            <a:off x="628877" y="230122"/>
            <a:ext cx="11422446" cy="1004699"/>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Cho </a:t>
            </a:r>
            <a:r>
              <a:rPr kumimoji="0" lang="en-US" sz="2400" b="0" i="0" u="none" strike="noStrike" kern="1200" cap="none" spc="0" normalizeH="0" baseline="0" noProof="0" dirty="0" err="1">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bảng</a:t>
            </a:r>
            <a:r>
              <a:rPr kumimoji="0" lang="en-US" sz="2400" b="0" i="0" u="none" strike="noStrike" kern="1200" cap="none" spc="0" normalizeH="0" baseline="0" noProof="0" dirty="0">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số </a:t>
            </a:r>
            <a:r>
              <a:rPr kumimoji="0" lang="en-US" sz="2400" b="0" i="0" u="none" strike="noStrike" kern="1200" cap="none" spc="0" normalizeH="0" baseline="0" noProof="0" dirty="0" err="1">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liệu</a:t>
            </a:r>
            <a:r>
              <a:rPr kumimoji="0" lang="en-US" sz="2400" b="0" i="0" u="none" strike="noStrike" kern="1200" cap="none" spc="0" normalizeH="0" baseline="0" noProof="0" dirty="0">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DF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rPr>
              <a:t>   DÂN SỐ VÀ TỈ LÊ DÂN SỐ SO VỚI THẾ GIỚI CỦA CÁC CHÂU LỤC NĂM 2020</a:t>
            </a:r>
          </a:p>
        </p:txBody>
      </p:sp>
      <p:sp>
        <p:nvSpPr>
          <p:cNvPr id="3" name="Rectangle 2">
            <a:extLst>
              <a:ext uri="{FF2B5EF4-FFF2-40B4-BE49-F238E27FC236}">
                <a16:creationId xmlns:a16="http://schemas.microsoft.com/office/drawing/2014/main" id="{6214A9A4-1652-4584-A4D5-FDEF80F17859}"/>
              </a:ext>
            </a:extLst>
          </p:cNvPr>
          <p:cNvSpPr/>
          <p:nvPr/>
        </p:nvSpPr>
        <p:spPr>
          <a:xfrm>
            <a:off x="675249" y="5448324"/>
            <a:ext cx="10649243" cy="1179554"/>
          </a:xfrm>
          <a:prstGeom prst="rect">
            <a:avLst/>
          </a:prstGeom>
        </p:spPr>
        <p:txBody>
          <a:bodyPr wrap="square">
            <a:spAutoFit/>
          </a:bodyPr>
          <a:lstStyle/>
          <a:p>
            <a:pPr lvl="0" algn="just">
              <a:lnSpc>
                <a:spcPct val="115000"/>
              </a:lnSpc>
              <a:spcBef>
                <a:spcPts val="600"/>
              </a:spcBef>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Quan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2020?</a:t>
            </a:r>
            <a:endParaRPr lang="vi-VN" sz="3200" dirty="0">
              <a:solidFill>
                <a:srgbClr val="68413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216175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549"/>
        <p:cNvGrpSpPr/>
        <p:nvPr/>
      </p:nvGrpSpPr>
      <p:grpSpPr>
        <a:xfrm>
          <a:off x="0" y="0"/>
          <a:ext cx="0" cy="0"/>
          <a:chOff x="0" y="0"/>
          <a:chExt cx="0" cy="0"/>
        </a:xfrm>
      </p:grpSpPr>
      <p:sp>
        <p:nvSpPr>
          <p:cNvPr id="24550" name="Google Shape;24550;p54"/>
          <p:cNvSpPr txBox="1">
            <a:spLocks noGrp="1"/>
          </p:cNvSpPr>
          <p:nvPr>
            <p:ph type="title"/>
          </p:nvPr>
        </p:nvSpPr>
        <p:spPr>
          <a:xfrm>
            <a:off x="930020" y="431370"/>
            <a:ext cx="10272000" cy="1111768"/>
          </a:xfrm>
          <a:prstGeom prst="rect">
            <a:avLst/>
          </a:prstGeom>
        </p:spPr>
        <p:txBody>
          <a:bodyPr spcFirstLastPara="1" wrap="square" lIns="121900" tIns="121900" rIns="121900" bIns="121900" anchor="t" anchorCtr="0">
            <a:noAutofit/>
          </a:bodyPr>
          <a:lstStyle/>
          <a:p>
            <a:r>
              <a:rPr lang="en" sz="3500" b="1" dirty="0">
                <a:solidFill>
                  <a:srgbClr val="C00000"/>
                </a:solidFill>
                <a:latin typeface="#9Slide05 Dancing Script" panose="03080800040507000D00" pitchFamily="66" charset="0"/>
              </a:rPr>
              <a:t>Em có biết?</a:t>
            </a:r>
            <a:br>
              <a:rPr lang="en" sz="3500" b="1" dirty="0">
                <a:solidFill>
                  <a:srgbClr val="C00000"/>
                </a:solidFill>
                <a:latin typeface="#9Slide05 Dancing Script" panose="03080800040507000D00" pitchFamily="66" charset="0"/>
              </a:rPr>
            </a:br>
            <a:r>
              <a:rPr lang="en" sz="3500" b="1" dirty="0">
                <a:solidFill>
                  <a:srgbClr val="C00000"/>
                </a:solidFill>
                <a:latin typeface="#9Slide05 Dancing Script" panose="03080800040507000D00" pitchFamily="66" charset="0"/>
              </a:rPr>
              <a:t>3 quốc gia đông dân hàng đầu Châu Á</a:t>
            </a:r>
            <a:endParaRPr sz="3500" b="1" dirty="0">
              <a:solidFill>
                <a:srgbClr val="C00000"/>
              </a:solidFill>
              <a:latin typeface="#9Slide05 Dancing Script" panose="03080800040507000D00" pitchFamily="66" charset="0"/>
            </a:endParaRPr>
          </a:p>
        </p:txBody>
      </p:sp>
      <p:sp>
        <p:nvSpPr>
          <p:cNvPr id="24551" name="Google Shape;24551;p54"/>
          <p:cNvSpPr/>
          <p:nvPr/>
        </p:nvSpPr>
        <p:spPr>
          <a:xfrm rot="5920909">
            <a:off x="8158725" y="2518685"/>
            <a:ext cx="1733057" cy="2228339"/>
          </a:xfrm>
          <a:prstGeom prst="roundRect">
            <a:avLst>
              <a:gd name="adj" fmla="val 50000"/>
            </a:avLst>
          </a:prstGeom>
          <a:solidFill>
            <a:srgbClr val="99C3E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4" name="Google Shape;24574;p54"/>
          <p:cNvSpPr/>
          <p:nvPr/>
        </p:nvSpPr>
        <p:spPr>
          <a:xfrm>
            <a:off x="2031286" y="2766254"/>
            <a:ext cx="1733200" cy="1733200"/>
          </a:xfrm>
          <a:prstGeom prst="ellipse">
            <a:avLst/>
          </a:prstGeom>
          <a:solidFill>
            <a:srgbClr val="FFEB89"/>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3" name="Google Shape;24583;p54"/>
          <p:cNvSpPr/>
          <p:nvPr/>
        </p:nvSpPr>
        <p:spPr>
          <a:xfrm>
            <a:off x="5124469" y="2766254"/>
            <a:ext cx="1733200" cy="1733200"/>
          </a:xfrm>
          <a:prstGeom prst="ellipse">
            <a:avLst/>
          </a:prstGeom>
          <a:solidFill>
            <a:srgbClr val="98EFC7"/>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9" name="Google Shape;24589;p54"/>
          <p:cNvSpPr txBox="1"/>
          <p:nvPr/>
        </p:nvSpPr>
        <p:spPr>
          <a:xfrm>
            <a:off x="1724686"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TRUNG QUỐC</a:t>
            </a:r>
            <a:endParaRPr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endParaRPr>
          </a:p>
        </p:txBody>
      </p:sp>
      <p:sp>
        <p:nvSpPr>
          <p:cNvPr id="24590" name="Google Shape;24590;p54"/>
          <p:cNvSpPr txBox="1"/>
          <p:nvPr/>
        </p:nvSpPr>
        <p:spPr>
          <a:xfrm>
            <a:off x="48178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ẤN ĐỘ</a:t>
            </a:r>
            <a:endParaRPr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endParaRPr>
          </a:p>
        </p:txBody>
      </p:sp>
      <p:sp>
        <p:nvSpPr>
          <p:cNvPr id="24591" name="Google Shape;24591;p54"/>
          <p:cNvSpPr txBox="1"/>
          <p:nvPr/>
        </p:nvSpPr>
        <p:spPr>
          <a:xfrm>
            <a:off x="78520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rPr>
              <a:t>IN-ĐÔ-NÊ-XI-A</a:t>
            </a:r>
            <a:endParaRPr sz="2200" kern="0" dirty="0">
              <a:solidFill>
                <a:srgbClr val="684130"/>
              </a:solidFill>
              <a:latin typeface="Times New Roman" panose="02020603050405020304" pitchFamily="18" charset="0"/>
              <a:ea typeface="#9Slide03 Roboto Medium" panose="02000000000000000000" pitchFamily="2" charset="0"/>
              <a:cs typeface="Times New Roman" panose="02020603050405020304" pitchFamily="18" charset="0"/>
              <a:sym typeface="Rum Raisin"/>
            </a:endParaRPr>
          </a:p>
        </p:txBody>
      </p:sp>
      <p:sp>
        <p:nvSpPr>
          <p:cNvPr id="24592" name="Google Shape;24592;p54"/>
          <p:cNvSpPr txBox="1"/>
          <p:nvPr/>
        </p:nvSpPr>
        <p:spPr>
          <a:xfrm>
            <a:off x="1783690"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1,44 tỉ người</a:t>
            </a:r>
          </a:p>
          <a:p>
            <a:pPr algn="ctr" defTabSz="1219170">
              <a:buClr>
                <a:srgbClr val="000000"/>
              </a:buClr>
            </a:pPr>
            <a:r>
              <a:rPr lang="en-US"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p>
        </p:txBody>
      </p:sp>
      <p:sp>
        <p:nvSpPr>
          <p:cNvPr id="24593" name="Google Shape;24593;p54"/>
          <p:cNvSpPr txBox="1"/>
          <p:nvPr/>
        </p:nvSpPr>
        <p:spPr>
          <a:xfrm>
            <a:off x="4876873"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1,40 tỉ người</a:t>
            </a:r>
          </a:p>
          <a:p>
            <a:pPr algn="ctr" defTabSz="1219170">
              <a:buClr>
                <a:srgbClr val="000000"/>
              </a:buClr>
            </a:pPr>
            <a:r>
              <a:rPr lang="en"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endParaRPr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endParaRPr>
          </a:p>
        </p:txBody>
      </p:sp>
      <p:sp>
        <p:nvSpPr>
          <p:cNvPr id="24594" name="Google Shape;24594;p54"/>
          <p:cNvSpPr txBox="1"/>
          <p:nvPr/>
        </p:nvSpPr>
        <p:spPr>
          <a:xfrm>
            <a:off x="7911057"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279,1 triệu người</a:t>
            </a:r>
          </a:p>
          <a:p>
            <a:pPr algn="ctr" defTabSz="1219170">
              <a:buClr>
                <a:srgbClr val="000000"/>
              </a:buClr>
            </a:pPr>
            <a:r>
              <a:rPr lang="en-US" sz="2400" b="1" kern="0" dirty="0">
                <a:solidFill>
                  <a:schemeClr val="tx1">
                    <a:lumMod val="50000"/>
                  </a:schemeClr>
                </a:solidFill>
                <a:latin typeface="Times New Roman" panose="02020603050405020304" pitchFamily="18" charset="0"/>
                <a:ea typeface="#9Slide03 Roboto Medium" panose="02000000000000000000" pitchFamily="2" charset="0"/>
                <a:cs typeface="Times New Roman" panose="02020603050405020304" pitchFamily="18" charset="0"/>
                <a:sym typeface="Anaheim"/>
              </a:rPr>
              <a:t>(T7/2022)</a:t>
            </a:r>
          </a:p>
        </p:txBody>
      </p:sp>
      <p:pic>
        <p:nvPicPr>
          <p:cNvPr id="53" name="Picture 6" descr="Beautiful cute cartoon couple character illustration for celebrating indian  festival of navratri . Ma… | Girls cartoon art, Cartoons rangoli, Rangoli  designs latest"/>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630" b="90000" l="10000" r="90000"/>
                    </a14:imgEffect>
                  </a14:imgLayer>
                </a14:imgProps>
              </a:ext>
              <a:ext uri="{28A0092B-C50C-407E-A947-70E740481C1C}">
                <a14:useLocalDpi xmlns:a14="http://schemas.microsoft.com/office/drawing/2010/main" val="0"/>
              </a:ext>
            </a:extLst>
          </a:blip>
          <a:srcRect/>
          <a:stretch>
            <a:fillRect/>
          </a:stretch>
        </p:blipFill>
        <p:spPr bwMode="auto">
          <a:xfrm>
            <a:off x="5228559" y="2981408"/>
            <a:ext cx="1539403" cy="166255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Indonesia Aceh Traditional Wedding Dress Vector Stock Vector - Illustration  of boys, attire: 125202048"/>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8875" b="95375" l="10000" r="90000">
                        <a14:foregroundMark x1="29000" y1="31875" x2="30375" y2="42500"/>
                        <a14:foregroundMark x1="29250" y1="45625" x2="29250" y2="45625"/>
                        <a14:foregroundMark x1="29875" y1="44500" x2="29875" y2="44500"/>
                        <a14:foregroundMark x1="47750" y1="36250" x2="49250" y2="43625"/>
                        <a14:foregroundMark x1="47000" y1="37000" x2="47000" y2="42875"/>
                        <a14:foregroundMark x1="48750" y1="19875" x2="48875" y2="20250"/>
                        <a14:foregroundMark x1="45000" y1="23375" x2="48875" y2="17875"/>
                        <a14:foregroundMark x1="42375" y1="21250" x2="46125" y2="14750"/>
                        <a14:foregroundMark x1="40500" y1="19625" x2="41875" y2="11625"/>
                        <a14:foregroundMark x1="35500" y1="11750" x2="37500" y2="19500"/>
                        <a14:foregroundMark x1="30000" y1="15000" x2="33625" y2="22875"/>
                        <a14:foregroundMark x1="25250" y1="18250" x2="30750" y2="24000"/>
                        <a14:foregroundMark x1="23000" y1="24750" x2="29250" y2="27750"/>
                        <a14:foregroundMark x1="16000" y1="47000" x2="19250" y2="49625"/>
                        <a14:foregroundMark x1="14875" y1="48000" x2="13125" y2="47375"/>
                        <a14:foregroundMark x1="14125" y1="48375" x2="17000" y2="46250"/>
                        <a14:foregroundMark x1="18375" y1="45500" x2="18375" y2="45500"/>
                        <a14:foregroundMark x1="20375" y1="89875" x2="76875" y2="86750"/>
                        <a14:foregroundMark x1="20250" y1="89250" x2="34500" y2="85375"/>
                        <a14:foregroundMark x1="18625" y1="89125" x2="28625" y2="85375"/>
                        <a14:foregroundMark x1="19750" y1="90125" x2="79750" y2="89250"/>
                        <a14:foregroundMark x1="26625" y1="92250" x2="69625" y2="92125"/>
                        <a14:foregroundMark x1="20000" y1="89875" x2="27125" y2="91625"/>
                        <a14:foregroundMark x1="69375" y1="92500" x2="79000" y2="90125"/>
                        <a14:foregroundMark x1="78375" y1="87375" x2="78375" y2="87375"/>
                        <a14:foregroundMark x1="79750" y1="88875" x2="47000" y2="86375"/>
                        <a14:foregroundMark x1="46000" y1="84750" x2="73125" y2="85750"/>
                        <a14:foregroundMark x1="61250" y1="8875" x2="61250" y2="8875"/>
                        <a14:backgroundMark x1="39125" y1="16750" x2="39125" y2="16750"/>
                        <a14:backgroundMark x1="39250" y1="13750" x2="39250" y2="13750"/>
                        <a14:backgroundMark x1="43250" y1="15000" x2="42000" y2="19875"/>
                        <a14:backgroundMark x1="46500" y1="16875" x2="44000" y2="22625"/>
                        <a14:backgroundMark x1="45125" y1="44125" x2="45125" y2="44125"/>
                        <a14:backgroundMark x1="39250" y1="18125" x2="39250" y2="18125"/>
                      </a14:backgroundRemoval>
                    </a14:imgEffect>
                  </a14:imgLayer>
                </a14:imgProps>
              </a:ext>
              <a:ext uri="{28A0092B-C50C-407E-A947-70E740481C1C}">
                <a14:useLocalDpi xmlns:a14="http://schemas.microsoft.com/office/drawing/2010/main" val="0"/>
              </a:ext>
            </a:extLst>
          </a:blip>
          <a:srcRect/>
          <a:stretch>
            <a:fillRect/>
          </a:stretch>
        </p:blipFill>
        <p:spPr bwMode="auto">
          <a:xfrm>
            <a:off x="8099650" y="2653443"/>
            <a:ext cx="1819040" cy="181904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Premium Vector | Cute wedding chinese couple in traditional dress"/>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9640" b="95457" l="10000" r="90000">
                        <a14:foregroundMark x1="35250" y1="25840" x2="38150" y2="88168"/>
                      </a14:backgroundRemoval>
                    </a14:imgEffect>
                  </a14:imgLayer>
                </a14:imgProps>
              </a:ext>
              <a:ext uri="{28A0092B-C50C-407E-A947-70E740481C1C}">
                <a14:useLocalDpi xmlns:a14="http://schemas.microsoft.com/office/drawing/2010/main" val="0"/>
              </a:ext>
            </a:extLst>
          </a:blip>
          <a:srcRect/>
          <a:stretch>
            <a:fillRect/>
          </a:stretch>
        </p:blipFill>
        <p:spPr bwMode="auto">
          <a:xfrm>
            <a:off x="2008256" y="2608074"/>
            <a:ext cx="1680974" cy="17759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24080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50"/>
                                        </p:tgtEl>
                                        <p:attrNameLst>
                                          <p:attrName>style.visibility</p:attrName>
                                        </p:attrNameLst>
                                      </p:cBhvr>
                                      <p:to>
                                        <p:strVal val="visible"/>
                                      </p:to>
                                    </p:set>
                                    <p:anim calcmode="lin" valueType="num">
                                      <p:cBhvr additive="base">
                                        <p:cTn id="7" dur="500" fill="hold"/>
                                        <p:tgtEl>
                                          <p:spTgt spid="24550"/>
                                        </p:tgtEl>
                                        <p:attrNameLst>
                                          <p:attrName>ppt_x</p:attrName>
                                        </p:attrNameLst>
                                      </p:cBhvr>
                                      <p:tavLst>
                                        <p:tav tm="0">
                                          <p:val>
                                            <p:strVal val="#ppt_x"/>
                                          </p:val>
                                        </p:tav>
                                        <p:tav tm="100000">
                                          <p:val>
                                            <p:strVal val="#ppt_x"/>
                                          </p:val>
                                        </p:tav>
                                      </p:tavLst>
                                    </p:anim>
                                    <p:anim calcmode="lin" valueType="num">
                                      <p:cBhvr additive="base">
                                        <p:cTn id="8" dur="500" fill="hold"/>
                                        <p:tgtEl>
                                          <p:spTgt spid="245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574"/>
                                        </p:tgtEl>
                                        <p:attrNameLst>
                                          <p:attrName>style.visibility</p:attrName>
                                        </p:attrNameLst>
                                      </p:cBhvr>
                                      <p:to>
                                        <p:strVal val="visible"/>
                                      </p:to>
                                    </p:set>
                                    <p:animEffect transition="in" filter="barn(inVertical)">
                                      <p:cBhvr>
                                        <p:cTn id="13" dur="500"/>
                                        <p:tgtEl>
                                          <p:spTgt spid="2457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589"/>
                                        </p:tgtEl>
                                        <p:attrNameLst>
                                          <p:attrName>style.visibility</p:attrName>
                                        </p:attrNameLst>
                                      </p:cBhvr>
                                      <p:to>
                                        <p:strVal val="visible"/>
                                      </p:to>
                                    </p:set>
                                    <p:animEffect transition="in" filter="barn(inVertical)">
                                      <p:cBhvr>
                                        <p:cTn id="16" dur="500"/>
                                        <p:tgtEl>
                                          <p:spTgt spid="24589"/>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4592"/>
                                        </p:tgtEl>
                                        <p:attrNameLst>
                                          <p:attrName>style.visibility</p:attrName>
                                        </p:attrNameLst>
                                      </p:cBhvr>
                                      <p:to>
                                        <p:strVal val="visible"/>
                                      </p:to>
                                    </p:set>
                                    <p:animEffect transition="in" filter="barn(inVertical)">
                                      <p:cBhvr>
                                        <p:cTn id="19" dur="500"/>
                                        <p:tgtEl>
                                          <p:spTgt spid="24592"/>
                                        </p:tgtEl>
                                      </p:cBhvr>
                                    </p:animEffect>
                                  </p:childTnLst>
                                </p:cTn>
                              </p:par>
                              <p:par>
                                <p:cTn id="20" presetID="16" presetClass="entr" presetSubtype="21" fill="hold" nodeType="withEffect">
                                  <p:stCondLst>
                                    <p:cond delay="0"/>
                                  </p:stCondLst>
                                  <p:childTnLst>
                                    <p:set>
                                      <p:cBhvr>
                                        <p:cTn id="21" dur="1" fill="hold">
                                          <p:stCondLst>
                                            <p:cond delay="0"/>
                                          </p:stCondLst>
                                        </p:cTn>
                                        <p:tgtEl>
                                          <p:spTgt spid="9220"/>
                                        </p:tgtEl>
                                        <p:attrNameLst>
                                          <p:attrName>style.visibility</p:attrName>
                                        </p:attrNameLst>
                                      </p:cBhvr>
                                      <p:to>
                                        <p:strVal val="visible"/>
                                      </p:to>
                                    </p:set>
                                    <p:animEffect transition="in" filter="barn(inVertical)">
                                      <p:cBhvr>
                                        <p:cTn id="22" dur="500"/>
                                        <p:tgtEl>
                                          <p:spTgt spid="92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4583"/>
                                        </p:tgtEl>
                                        <p:attrNameLst>
                                          <p:attrName>style.visibility</p:attrName>
                                        </p:attrNameLst>
                                      </p:cBhvr>
                                      <p:to>
                                        <p:strVal val="visible"/>
                                      </p:to>
                                    </p:set>
                                    <p:animEffect transition="in" filter="wipe(down)">
                                      <p:cBhvr>
                                        <p:cTn id="27" dur="500"/>
                                        <p:tgtEl>
                                          <p:spTgt spid="2458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4590"/>
                                        </p:tgtEl>
                                        <p:attrNameLst>
                                          <p:attrName>style.visibility</p:attrName>
                                        </p:attrNameLst>
                                      </p:cBhvr>
                                      <p:to>
                                        <p:strVal val="visible"/>
                                      </p:to>
                                    </p:set>
                                    <p:animEffect transition="in" filter="wipe(down)">
                                      <p:cBhvr>
                                        <p:cTn id="30" dur="500"/>
                                        <p:tgtEl>
                                          <p:spTgt spid="2459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4593"/>
                                        </p:tgtEl>
                                        <p:attrNameLst>
                                          <p:attrName>style.visibility</p:attrName>
                                        </p:attrNameLst>
                                      </p:cBhvr>
                                      <p:to>
                                        <p:strVal val="visible"/>
                                      </p:to>
                                    </p:set>
                                    <p:animEffect transition="in" filter="wipe(down)">
                                      <p:cBhvr>
                                        <p:cTn id="33" dur="500"/>
                                        <p:tgtEl>
                                          <p:spTgt spid="24593"/>
                                        </p:tgtEl>
                                      </p:cBhvr>
                                    </p:animEffect>
                                  </p:childTnLst>
                                </p:cTn>
                              </p:par>
                              <p:par>
                                <p:cTn id="34" presetID="22" presetClass="entr" presetSubtype="4"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wipe(down)">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4551"/>
                                        </p:tgtEl>
                                        <p:attrNameLst>
                                          <p:attrName>style.visibility</p:attrName>
                                        </p:attrNameLst>
                                      </p:cBhvr>
                                      <p:to>
                                        <p:strVal val="visible"/>
                                      </p:to>
                                    </p:set>
                                    <p:animEffect transition="in" filter="barn(inVertical)">
                                      <p:cBhvr>
                                        <p:cTn id="41" dur="500"/>
                                        <p:tgtEl>
                                          <p:spTgt spid="24551"/>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4591"/>
                                        </p:tgtEl>
                                        <p:attrNameLst>
                                          <p:attrName>style.visibility</p:attrName>
                                        </p:attrNameLst>
                                      </p:cBhvr>
                                      <p:to>
                                        <p:strVal val="visible"/>
                                      </p:to>
                                    </p:set>
                                    <p:animEffect transition="in" filter="barn(inVertical)">
                                      <p:cBhvr>
                                        <p:cTn id="44" dur="500"/>
                                        <p:tgtEl>
                                          <p:spTgt spid="2459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4594"/>
                                        </p:tgtEl>
                                        <p:attrNameLst>
                                          <p:attrName>style.visibility</p:attrName>
                                        </p:attrNameLst>
                                      </p:cBhvr>
                                      <p:to>
                                        <p:strVal val="visible"/>
                                      </p:to>
                                    </p:set>
                                    <p:animEffect transition="in" filter="barn(inVertical)">
                                      <p:cBhvr>
                                        <p:cTn id="47" dur="500"/>
                                        <p:tgtEl>
                                          <p:spTgt spid="24594"/>
                                        </p:tgtEl>
                                      </p:cBhvr>
                                    </p:animEffect>
                                  </p:childTnLst>
                                </p:cTn>
                              </p:par>
                              <p:par>
                                <p:cTn id="48" presetID="16" presetClass="entr" presetSubtype="21" fill="hold" nodeType="withEffect">
                                  <p:stCondLst>
                                    <p:cond delay="0"/>
                                  </p:stCondLst>
                                  <p:childTnLst>
                                    <p:set>
                                      <p:cBhvr>
                                        <p:cTn id="49" dur="1" fill="hold">
                                          <p:stCondLst>
                                            <p:cond delay="0"/>
                                          </p:stCondLst>
                                        </p:cTn>
                                        <p:tgtEl>
                                          <p:spTgt spid="9218"/>
                                        </p:tgtEl>
                                        <p:attrNameLst>
                                          <p:attrName>style.visibility</p:attrName>
                                        </p:attrNameLst>
                                      </p:cBhvr>
                                      <p:to>
                                        <p:strVal val="visible"/>
                                      </p:to>
                                    </p:set>
                                    <p:animEffect transition="in" filter="barn(inVertical)">
                                      <p:cBhvr>
                                        <p:cTn id="50"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50" grpId="0"/>
      <p:bldP spid="24551" grpId="0" animBg="1"/>
      <p:bldP spid="24574" grpId="0" animBg="1"/>
      <p:bldP spid="24583" grpId="0" animBg="1"/>
      <p:bldP spid="24589" grpId="0"/>
      <p:bldP spid="24590" grpId="0"/>
      <p:bldP spid="24591" grpId="0"/>
      <p:bldP spid="24592" grpId="0" animBg="1"/>
      <p:bldP spid="24593" grpId="0" animBg="1"/>
      <p:bldP spid="24594" grpId="0" animBg="1"/>
    </p:bldLst>
  </p:timing>
</p:sld>
</file>

<file path=ppt/theme/theme1.xml><?xml version="1.0" encoding="utf-8"?>
<a:theme xmlns:a="http://schemas.openxmlformats.org/drawingml/2006/main" name="Recipes Workshop to Celebrate US National Ice Cream Sandwich Day by Slidesgo">
  <a:themeElements>
    <a:clrScheme name="Simple Light">
      <a:dk1>
        <a:srgbClr val="684130"/>
      </a:dk1>
      <a:lt1>
        <a:srgbClr val="FFFDF7"/>
      </a:lt1>
      <a:dk2>
        <a:srgbClr val="FAF5EE"/>
      </a:dk2>
      <a:lt2>
        <a:srgbClr val="E0CFBE"/>
      </a:lt2>
      <a:accent1>
        <a:srgbClr val="FFAABE"/>
      </a:accent1>
      <a:accent2>
        <a:srgbClr val="98EFC7"/>
      </a:accent2>
      <a:accent3>
        <a:srgbClr val="FFEB89"/>
      </a:accent3>
      <a:accent4>
        <a:srgbClr val="C7AE94"/>
      </a:accent4>
      <a:accent5>
        <a:srgbClr val="99C3EE"/>
      </a:accent5>
      <a:accent6>
        <a:srgbClr val="FFFFFF"/>
      </a:accent6>
      <a:hlink>
        <a:srgbClr val="684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ủ đề Office">
  <a:themeElements>
    <a:clrScheme name="Flat Final">
      <a:dk1>
        <a:sysClr val="windowText" lastClr="000000"/>
      </a:dk1>
      <a:lt1>
        <a:sysClr val="window" lastClr="FFFFFF"/>
      </a:lt1>
      <a:dk2>
        <a:srgbClr val="44546A"/>
      </a:dk2>
      <a:lt2>
        <a:srgbClr val="E7E6E6"/>
      </a:lt2>
      <a:accent1>
        <a:srgbClr val="4FC1E9"/>
      </a:accent1>
      <a:accent2>
        <a:srgbClr val="48CFAD"/>
      </a:accent2>
      <a:accent3>
        <a:srgbClr val="A0D468"/>
      </a:accent3>
      <a:accent4>
        <a:srgbClr val="FFCE54"/>
      </a:accent4>
      <a:accent5>
        <a:srgbClr val="FC6E51"/>
      </a:accent5>
      <a:accent6>
        <a:srgbClr val="ED5565"/>
      </a:accent6>
      <a:hlink>
        <a:srgbClr val="5D9CEC"/>
      </a:hlink>
      <a:folHlink>
        <a:srgbClr val="AC92EC"/>
      </a:folHlink>
    </a:clrScheme>
    <a:fontScheme name="9Slide Fonts">
      <a:majorFont>
        <a:latin typeface="#9Slide01 Tieu de ngan"/>
        <a:ea typeface=""/>
        <a:cs typeface=""/>
      </a:majorFont>
      <a:minorFont>
        <a:latin typeface="#9Slide01 Noi dung ng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mtClean="0"/>
        </a:defPPr>
      </a:lstStyle>
    </a:txDef>
  </a:objectDefaults>
  <a:extraClrSchemeLst/>
  <a:extLst>
    <a:ext uri="{05A4C25C-085E-4340-85A3-A5531E510DB2}">
      <thm15:themeFamily xmlns:thm15="http://schemas.microsoft.com/office/thememl/2012/main" name="Presentation1" id="{514780B2-20DA-4807-A9CE-CAAC7A532634}" vid="{C7AC1335-7AA5-424C-A3AD-C09AE8E30459}"/>
    </a:ext>
  </a:extLst>
</a:theme>
</file>

<file path=ppt/theme/theme5.xml><?xml version="1.0" encoding="utf-8"?>
<a:theme xmlns:a="http://schemas.openxmlformats.org/drawingml/2006/main" name="Office Theme">
  <a:themeElements>
    <a:clrScheme name="Custom 2">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B0DFA0"/>
      </a:accent5>
      <a:accent6>
        <a:srgbClr val="A5C249"/>
      </a:accent6>
      <a:hlink>
        <a:srgbClr val="E2D700"/>
      </a:hlink>
      <a:folHlink>
        <a:srgbClr val="85DFD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1854</TotalTime>
  <Words>1309</Words>
  <Application>Microsoft Office PowerPoint</Application>
  <PresentationFormat>Widescreen</PresentationFormat>
  <Paragraphs>227</Paragraphs>
  <Slides>39</Slides>
  <Notes>12</Notes>
  <HiddenSlides>0</HiddenSlides>
  <MMClips>2</MMClips>
  <ScaleCrop>false</ScaleCrop>
  <HeadingPairs>
    <vt:vector size="6" baseType="variant">
      <vt:variant>
        <vt:lpstr>Fonts Used</vt:lpstr>
      </vt:variant>
      <vt:variant>
        <vt:i4>28</vt:i4>
      </vt:variant>
      <vt:variant>
        <vt:lpstr>Theme</vt:lpstr>
      </vt:variant>
      <vt:variant>
        <vt:i4>5</vt:i4>
      </vt:variant>
      <vt:variant>
        <vt:lpstr>Slide Titles</vt:lpstr>
      </vt:variant>
      <vt:variant>
        <vt:i4>39</vt:i4>
      </vt:variant>
    </vt:vector>
  </HeadingPairs>
  <TitlesOfParts>
    <vt:vector size="72" baseType="lpstr">
      <vt:lpstr>#9Slide01 Noi dung ngan</vt:lpstr>
      <vt:lpstr>#9Slide01 Tieu de ngan</vt:lpstr>
      <vt:lpstr>#9Slide03 AllRoundGothic</vt:lpstr>
      <vt:lpstr>#9Slide03 IcielPanton Black</vt:lpstr>
      <vt:lpstr>#9Slide03 Roboto Black</vt:lpstr>
      <vt:lpstr>#9Slide03 Roboto Condensed</vt:lpstr>
      <vt:lpstr>#9Slide03 Roboto Medium</vt:lpstr>
      <vt:lpstr>#9Slide05 Dancing Script</vt:lpstr>
      <vt:lpstr>#9Slide05 Great Vibes</vt:lpstr>
      <vt:lpstr>#9Slide05 SVNVanilla Daisy Pro</vt:lpstr>
      <vt:lpstr>#9Slide07 IcielCadena</vt:lpstr>
      <vt:lpstr>.VnCommercial Script</vt:lpstr>
      <vt:lpstr>Anaheim</vt:lpstr>
      <vt:lpstr>Arial</vt:lpstr>
      <vt:lpstr>Bebas Neue</vt:lpstr>
      <vt:lpstr>Calibri</vt:lpstr>
      <vt:lpstr>Calibri Light</vt:lpstr>
      <vt:lpstr>Comic Sans MS</vt:lpstr>
      <vt:lpstr>Courier New</vt:lpstr>
      <vt:lpstr>Erica One</vt:lpstr>
      <vt:lpstr>Fira Code</vt:lpstr>
      <vt:lpstr>Open Sans</vt:lpstr>
      <vt:lpstr>Ranchers</vt:lpstr>
      <vt:lpstr>Roboto</vt:lpstr>
      <vt:lpstr>Rum Raisin</vt:lpstr>
      <vt:lpstr>Tahoma</vt:lpstr>
      <vt:lpstr>Times New Roman</vt:lpstr>
      <vt:lpstr>Wingdings</vt:lpstr>
      <vt:lpstr>Recipes Workshop to Celebrate US National Ice Cream Sandwich Day by Slidesgo</vt:lpstr>
      <vt:lpstr>11_Office Theme</vt:lpstr>
      <vt:lpstr>12_Office Theme</vt:lpstr>
      <vt:lpstr>Chủ đề Office</vt:lpstr>
      <vt:lpstr>Office Theme</vt:lpstr>
      <vt:lpstr>PowerPoint Presentation</vt:lpstr>
      <vt:lpstr>`</vt:lpstr>
      <vt:lpstr>PowerPoint Presentation</vt:lpstr>
      <vt:lpstr>PowerPoint Presentation</vt:lpstr>
      <vt:lpstr>PowerPoint Presentation</vt:lpstr>
      <vt:lpstr>PowerPoint Presentation</vt:lpstr>
      <vt:lpstr>PowerPoint Presentation</vt:lpstr>
      <vt:lpstr>PowerPoint Presentation</vt:lpstr>
      <vt:lpstr>Em có biết? 3 quốc gia đông dân hàng đầu Châu 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 Dân cư</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Windows 11</cp:lastModifiedBy>
  <cp:revision>149</cp:revision>
  <cp:lastPrinted>2022-11-16T15:52:05Z</cp:lastPrinted>
  <dcterms:created xsi:type="dcterms:W3CDTF">2022-07-01T15:46:26Z</dcterms:created>
  <dcterms:modified xsi:type="dcterms:W3CDTF">2024-12-07T15:57:53Z</dcterms:modified>
</cp:coreProperties>
</file>