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3.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03" r:id="rId2"/>
    <p:sldMasterId id="2147483739" r:id="rId3"/>
    <p:sldMasterId id="2147483837" r:id="rId4"/>
  </p:sldMasterIdLst>
  <p:notesMasterIdLst>
    <p:notesMasterId r:id="rId28"/>
  </p:notesMasterIdLst>
  <p:sldIdLst>
    <p:sldId id="265" r:id="rId5"/>
    <p:sldId id="272" r:id="rId6"/>
    <p:sldId id="273" r:id="rId7"/>
    <p:sldId id="256" r:id="rId8"/>
    <p:sldId id="291" r:id="rId9"/>
    <p:sldId id="295" r:id="rId10"/>
    <p:sldId id="300" r:id="rId11"/>
    <p:sldId id="299" r:id="rId12"/>
    <p:sldId id="292" r:id="rId13"/>
    <p:sldId id="301" r:id="rId14"/>
    <p:sldId id="290" r:id="rId15"/>
    <p:sldId id="306" r:id="rId16"/>
    <p:sldId id="268" r:id="rId17"/>
    <p:sldId id="293" r:id="rId18"/>
    <p:sldId id="329" r:id="rId19"/>
    <p:sldId id="326" r:id="rId20"/>
    <p:sldId id="353" r:id="rId21"/>
    <p:sldId id="335" r:id="rId22"/>
    <p:sldId id="334" r:id="rId23"/>
    <p:sldId id="336" r:id="rId24"/>
    <p:sldId id="348" r:id="rId25"/>
    <p:sldId id="352" r:id="rId26"/>
    <p:sldId id="327"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9Slide03 IcielPanton Black" panose="020B0604020202020204" charset="0"/>
      <p:bold r:id="rId33"/>
    </p:embeddedFont>
    <p:embeddedFont>
      <p:font typeface="Patrick Hand" panose="020B0604020202020204" charset="0"/>
      <p:regular r:id="rId34"/>
    </p:embeddedFont>
    <p:embeddedFont>
      <p:font typeface="#9Slide02 Noi dung dai" panose="020B0604020202020204" charset="0"/>
      <p:regular r:id="rId35"/>
    </p:embeddedFont>
    <p:embeddedFont>
      <p:font typeface="#9Slide07 IcielCadena" panose="020B0604020202020204" charset="0"/>
      <p:bold r:id="rId36"/>
    </p:embeddedFont>
    <p:embeddedFont>
      <p:font typeface="#9Slide05 Great Vibes" panose="020B0604020202020204" charset="0"/>
      <p:regular r:id="rId37"/>
    </p:embeddedFont>
    <p:embeddedFont>
      <p:font typeface="#9Slide03 Roboto Medium" panose="020B0604020202020204" charset="0"/>
      <p:regular r:id="rId38"/>
    </p:embeddedFont>
    <p:embeddedFont>
      <p:font typeface="Roboto Condensed Light" panose="020B0604020202020204" charset="0"/>
      <p:regular r:id="rId39"/>
      <p:italic r:id="rId40"/>
    </p:embeddedFont>
    <p:embeddedFont>
      <p:font typeface="#9Slide03 Roboto" panose="020B0604020202020204" charset="0"/>
      <p:regular r:id="rId41"/>
    </p:embeddedFont>
    <p:embeddedFont>
      <p:font typeface="Alfa Slab One" panose="020B0604020202020204" charset="0"/>
      <p:regular r:id="rId42"/>
    </p:embeddedFont>
    <p:embeddedFont>
      <p:font typeface="#9Slide05 Israquella" panose="020B0604020202020204" charset="0"/>
      <p:regular r:id="rId43"/>
    </p:embeddedFont>
    <p:embeddedFont>
      <p:font typeface="#9Slide03 Roboto Bold" panose="020B0604020202020204" charset="0"/>
      <p:bold r:id="rId44"/>
    </p:embeddedFont>
    <p:embeddedFont>
      <p:font typeface="Cambria" panose="02040503050406030204" pitchFamily="18" charset="0"/>
      <p:regular r:id="rId45"/>
      <p:bold r:id="rId46"/>
      <p:italic r:id="rId47"/>
      <p:boldItalic r:id="rId48"/>
    </p:embeddedFont>
    <p:embeddedFont>
      <p:font typeface="#9Slide02 Tieu de dai" panose="020B0604020202020204" charset="0"/>
      <p:bold r:id="rId49"/>
    </p:embeddedFont>
    <p:embeddedFont>
      <p:font typeface="#9Slide03 SFU DIN Mittelschrift" panose="020B0604020202020204" charset="0"/>
      <p:regular r:id="rId50"/>
    </p:embeddedFont>
    <p:embeddedFont>
      <p:font typeface="Roboto" panose="020B0604020202020204" charset="0"/>
      <p:regular r:id="rId51"/>
      <p:bold r:id="rId52"/>
      <p:italic r:id="rId53"/>
      <p:boldItalic r:id="rId54"/>
    </p:embeddedFont>
    <p:embeddedFont>
      <p:font typeface="Calibri Light" panose="020F0302020204030204" pitchFamily="34" charset="0"/>
      <p:regular r:id="rId55"/>
      <p:italic r:id="rId56"/>
    </p:embeddedFont>
    <p:embeddedFont>
      <p:font typeface="#9Slide05 Braxton Regular" panose="020B0604020202020204" charset="0"/>
      <p:regular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4D44"/>
    <a:srgbClr val="00B6C3"/>
    <a:srgbClr val="E6F7FF"/>
    <a:srgbClr val="161D25"/>
    <a:srgbClr val="1B2F95"/>
    <a:srgbClr val="16287E"/>
    <a:srgbClr val="FEE587"/>
    <a:srgbClr val="F0C15F"/>
    <a:srgbClr val="AADAFE"/>
    <a:srgbClr val="B8B9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6496" autoAdjust="0"/>
  </p:normalViewPr>
  <p:slideViewPr>
    <p:cSldViewPr snapToGrid="0">
      <p:cViewPr varScale="1">
        <p:scale>
          <a:sx n="59" d="100"/>
          <a:sy n="59" d="100"/>
        </p:scale>
        <p:origin x="964" y="6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font" Target="fonts/font22.fntdata"/><Relationship Id="rId55" Type="http://schemas.openxmlformats.org/officeDocument/2006/relationships/font" Target="fonts/font27.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openxmlformats.org/officeDocument/2006/relationships/font" Target="fonts/font25.fntdata"/><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font" Target="fonts/font20.fntdata"/><Relationship Id="rId56" Type="http://schemas.openxmlformats.org/officeDocument/2006/relationships/font" Target="fonts/font28.fntdata"/><Relationship Id="rId8" Type="http://schemas.openxmlformats.org/officeDocument/2006/relationships/slide" Target="slides/slide4.xml"/><Relationship Id="rId51" Type="http://schemas.openxmlformats.org/officeDocument/2006/relationships/font" Target="fonts/font23.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13.fntdata"/><Relationship Id="rId54" Type="http://schemas.openxmlformats.org/officeDocument/2006/relationships/font" Target="fonts/font26.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font" Target="fonts/font21.fntdata"/><Relationship Id="rId57" Type="http://schemas.openxmlformats.org/officeDocument/2006/relationships/font" Target="fonts/font29.fntdata"/><Relationship Id="rId10" Type="http://schemas.openxmlformats.org/officeDocument/2006/relationships/slide" Target="slides/slide6.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font" Target="fonts/font24.fntdata"/><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63F315-F017-43A5-906C-8D5EC48885B9}" type="datetimeFigureOut">
              <a:rPr lang="en-US" smtClean="0"/>
              <a:t>4/21/2024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155CF9-A87A-4D84-815B-D044E7C4401C}" type="slidenum">
              <a:rPr lang="en-US" smtClean="0"/>
              <a:t>‹#›</a:t>
            </a:fld>
            <a:endParaRPr lang="en-US"/>
          </a:p>
        </p:txBody>
      </p:sp>
    </p:spTree>
    <p:extLst>
      <p:ext uri="{BB962C8B-B14F-4D97-AF65-F5344CB8AC3E}">
        <p14:creationId xmlns:p14="http://schemas.microsoft.com/office/powerpoint/2010/main" val="184533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155CF9-A87A-4D84-815B-D044E7C4401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2084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155CF9-A87A-4D84-815B-D044E7C4401C}" type="slidenum">
              <a:rPr lang="en-US" smtClean="0"/>
              <a:t>13</a:t>
            </a:fld>
            <a:endParaRPr lang="en-US"/>
          </a:p>
        </p:txBody>
      </p:sp>
    </p:spTree>
    <p:extLst>
      <p:ext uri="{BB962C8B-B14F-4D97-AF65-F5344CB8AC3E}">
        <p14:creationId xmlns:p14="http://schemas.microsoft.com/office/powerpoint/2010/main" val="3366634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6"/>
        <p:cNvGrpSpPr/>
        <p:nvPr/>
      </p:nvGrpSpPr>
      <p:grpSpPr>
        <a:xfrm>
          <a:off x="0" y="0"/>
          <a:ext cx="0" cy="0"/>
          <a:chOff x="0" y="0"/>
          <a:chExt cx="0" cy="0"/>
        </a:xfrm>
      </p:grpSpPr>
      <p:sp>
        <p:nvSpPr>
          <p:cNvPr id="1637" name="Google Shape;1637;gb63a33390f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8" name="Google Shape;1638;gb63a33390f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631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155CF9-A87A-4D84-815B-D044E7C4401C}" type="slidenum">
              <a:rPr lang="en-US" smtClean="0"/>
              <a:t>18</a:t>
            </a:fld>
            <a:endParaRPr lang="en-US"/>
          </a:p>
        </p:txBody>
      </p:sp>
    </p:spTree>
    <p:extLst>
      <p:ext uri="{BB962C8B-B14F-4D97-AF65-F5344CB8AC3E}">
        <p14:creationId xmlns:p14="http://schemas.microsoft.com/office/powerpoint/2010/main" val="2306852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155CF9-A87A-4D84-815B-D044E7C4401C}" type="slidenum">
              <a:rPr lang="en-US" smtClean="0"/>
              <a:t>19</a:t>
            </a:fld>
            <a:endParaRPr lang="en-US"/>
          </a:p>
        </p:txBody>
      </p:sp>
    </p:spTree>
    <p:extLst>
      <p:ext uri="{BB962C8B-B14F-4D97-AF65-F5344CB8AC3E}">
        <p14:creationId xmlns:p14="http://schemas.microsoft.com/office/powerpoint/2010/main" val="3830175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155CF9-A87A-4D84-815B-D044E7C4401C}" type="slidenum">
              <a:rPr lang="en-US" smtClean="0"/>
              <a:t>20</a:t>
            </a:fld>
            <a:endParaRPr lang="en-US"/>
          </a:p>
        </p:txBody>
      </p:sp>
    </p:spTree>
    <p:extLst>
      <p:ext uri="{BB962C8B-B14F-4D97-AF65-F5344CB8AC3E}">
        <p14:creationId xmlns:p14="http://schemas.microsoft.com/office/powerpoint/2010/main" val="3420347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7"/>
        <p:cNvGrpSpPr/>
        <p:nvPr/>
      </p:nvGrpSpPr>
      <p:grpSpPr>
        <a:xfrm>
          <a:off x="0" y="0"/>
          <a:ext cx="0" cy="0"/>
          <a:chOff x="0" y="0"/>
          <a:chExt cx="0" cy="0"/>
        </a:xfrm>
      </p:grpSpPr>
      <p:sp>
        <p:nvSpPr>
          <p:cNvPr id="1738" name="Google Shape;1738;gb63a33390f_0_4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9" name="Google Shape;1739;gb63a33390f_0_4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0149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4.xml"/><Relationship Id="rId4" Type="http://schemas.openxmlformats.org/officeDocument/2006/relationships/hyperlink" Target="https://www.freepik.com/" TargetMode="Externa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D1DDB25-9F6F-4191-B775-A11982D41D2F}" type="datetimeFigureOut">
              <a:rPr lang="en-US" smtClean="0"/>
              <a:t>4/21/2024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2325924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1DDB25-9F6F-4191-B775-A11982D41D2F}" type="datetimeFigureOut">
              <a:rPr lang="en-US" smtClean="0"/>
              <a:t>4/21/2024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78137329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5"/>
        <p:cNvGrpSpPr/>
        <p:nvPr/>
      </p:nvGrpSpPr>
      <p:grpSpPr>
        <a:xfrm>
          <a:off x="0" y="0"/>
          <a:ext cx="0" cy="0"/>
          <a:chOff x="0" y="0"/>
          <a:chExt cx="0" cy="0"/>
        </a:xfrm>
      </p:grpSpPr>
      <p:sp>
        <p:nvSpPr>
          <p:cNvPr id="76" name="Google Shape;76;p6"/>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grpSp>
        <p:nvGrpSpPr>
          <p:cNvPr id="77" name="Google Shape;77;p6"/>
          <p:cNvGrpSpPr/>
          <p:nvPr/>
        </p:nvGrpSpPr>
        <p:grpSpPr>
          <a:xfrm>
            <a:off x="280884" y="243548"/>
            <a:ext cx="11911117" cy="6398435"/>
            <a:chOff x="210662" y="182660"/>
            <a:chExt cx="8933338" cy="4798826"/>
          </a:xfrm>
        </p:grpSpPr>
        <p:sp>
          <p:nvSpPr>
            <p:cNvPr id="78" name="Google Shape;78;p6"/>
            <p:cNvSpPr/>
            <p:nvPr/>
          </p:nvSpPr>
          <p:spPr>
            <a:xfrm rot="-2019277">
              <a:off x="496751" y="4682177"/>
              <a:ext cx="309173" cy="233180"/>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6"/>
            <p:cNvSpPr/>
            <p:nvPr/>
          </p:nvSpPr>
          <p:spPr>
            <a:xfrm rot="-6500105" flipH="1">
              <a:off x="201196" y="4376340"/>
              <a:ext cx="266333" cy="17237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0" name="Google Shape;80;p6"/>
            <p:cNvSpPr/>
            <p:nvPr/>
          </p:nvSpPr>
          <p:spPr>
            <a:xfrm rot="2040160" flipH="1">
              <a:off x="7415561" y="302105"/>
              <a:ext cx="266325"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1" name="Google Shape;81;p6"/>
            <p:cNvSpPr/>
            <p:nvPr/>
          </p:nvSpPr>
          <p:spPr>
            <a:xfrm rot="7329537" flipH="1">
              <a:off x="8866993" y="803417"/>
              <a:ext cx="266304" cy="17240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82" name="Google Shape;82;p6"/>
            <p:cNvGrpSpPr/>
            <p:nvPr/>
          </p:nvGrpSpPr>
          <p:grpSpPr>
            <a:xfrm rot="-2700000">
              <a:off x="7954219" y="297884"/>
              <a:ext cx="662106" cy="1322566"/>
              <a:chOff x="6933061" y="1619764"/>
              <a:chExt cx="662112" cy="1322579"/>
            </a:xfrm>
          </p:grpSpPr>
          <p:sp>
            <p:nvSpPr>
              <p:cNvPr id="83" name="Google Shape;83;p6"/>
              <p:cNvSpPr/>
              <p:nvPr/>
            </p:nvSpPr>
            <p:spPr>
              <a:xfrm>
                <a:off x="7047855" y="1924771"/>
                <a:ext cx="533585" cy="803253"/>
              </a:xfrm>
              <a:custGeom>
                <a:avLst/>
                <a:gdLst/>
                <a:ahLst/>
                <a:cxnLst/>
                <a:rect l="l" t="t" r="r" b="b"/>
                <a:pathLst>
                  <a:path w="18742" h="28214" extrusionOk="0">
                    <a:moveTo>
                      <a:pt x="11211" y="1"/>
                    </a:moveTo>
                    <a:cubicBezTo>
                      <a:pt x="9211" y="1"/>
                      <a:pt x="8936" y="1293"/>
                      <a:pt x="8936" y="1293"/>
                    </a:cubicBezTo>
                    <a:lnTo>
                      <a:pt x="230" y="23746"/>
                    </a:lnTo>
                    <a:lnTo>
                      <a:pt x="0" y="24341"/>
                    </a:lnTo>
                    <a:cubicBezTo>
                      <a:pt x="3556" y="28191"/>
                      <a:pt x="8857" y="28213"/>
                      <a:pt x="8979" y="28213"/>
                    </a:cubicBezTo>
                    <a:cubicBezTo>
                      <a:pt x="8981" y="28213"/>
                      <a:pt x="8982" y="28213"/>
                      <a:pt x="8982" y="28213"/>
                    </a:cubicBezTo>
                    <a:lnTo>
                      <a:pt x="9257" y="27526"/>
                    </a:lnTo>
                    <a:lnTo>
                      <a:pt x="18238" y="4798"/>
                    </a:lnTo>
                    <a:cubicBezTo>
                      <a:pt x="18238" y="4798"/>
                      <a:pt x="18742" y="3332"/>
                      <a:pt x="16611" y="1842"/>
                    </a:cubicBezTo>
                    <a:cubicBezTo>
                      <a:pt x="15901" y="1384"/>
                      <a:pt x="15168" y="995"/>
                      <a:pt x="14389" y="720"/>
                    </a:cubicBezTo>
                    <a:cubicBezTo>
                      <a:pt x="13701" y="445"/>
                      <a:pt x="12991" y="239"/>
                      <a:pt x="12258" y="101"/>
                    </a:cubicBezTo>
                    <a:cubicBezTo>
                      <a:pt x="11865" y="31"/>
                      <a:pt x="11518" y="1"/>
                      <a:pt x="112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6"/>
              <p:cNvSpPr/>
              <p:nvPr/>
            </p:nvSpPr>
            <p:spPr>
              <a:xfrm>
                <a:off x="6933061" y="2589507"/>
                <a:ext cx="463150" cy="205496"/>
              </a:xfrm>
              <a:custGeom>
                <a:avLst/>
                <a:gdLst/>
                <a:ahLst/>
                <a:cxnLst/>
                <a:rect l="l" t="t" r="r" b="b"/>
                <a:pathLst>
                  <a:path w="16268" h="7218" extrusionOk="0">
                    <a:moveTo>
                      <a:pt x="1582" y="0"/>
                    </a:moveTo>
                    <a:cubicBezTo>
                      <a:pt x="818" y="0"/>
                      <a:pt x="209" y="171"/>
                      <a:pt x="229" y="718"/>
                    </a:cubicBezTo>
                    <a:cubicBezTo>
                      <a:pt x="229" y="718"/>
                      <a:pt x="0" y="1543"/>
                      <a:pt x="4926" y="3972"/>
                    </a:cubicBezTo>
                    <a:cubicBezTo>
                      <a:pt x="6049" y="4499"/>
                      <a:pt x="7400" y="5117"/>
                      <a:pt x="9096" y="5851"/>
                    </a:cubicBezTo>
                    <a:cubicBezTo>
                      <a:pt x="9439" y="5988"/>
                      <a:pt x="9966" y="6171"/>
                      <a:pt x="10562" y="6355"/>
                    </a:cubicBezTo>
                    <a:cubicBezTo>
                      <a:pt x="11932" y="6776"/>
                      <a:pt x="13736" y="7217"/>
                      <a:pt x="14897" y="7217"/>
                    </a:cubicBezTo>
                    <a:cubicBezTo>
                      <a:pt x="15504" y="7217"/>
                      <a:pt x="15936" y="7097"/>
                      <a:pt x="16038" y="6790"/>
                    </a:cubicBezTo>
                    <a:cubicBezTo>
                      <a:pt x="16038" y="6790"/>
                      <a:pt x="16267" y="5599"/>
                      <a:pt x="13289" y="4178"/>
                    </a:cubicBezTo>
                    <a:lnTo>
                      <a:pt x="13014" y="4865"/>
                    </a:lnTo>
                    <a:cubicBezTo>
                      <a:pt x="13014" y="4865"/>
                      <a:pt x="13013" y="4865"/>
                      <a:pt x="13011" y="4865"/>
                    </a:cubicBezTo>
                    <a:cubicBezTo>
                      <a:pt x="12889" y="4865"/>
                      <a:pt x="7588" y="4843"/>
                      <a:pt x="4032" y="993"/>
                    </a:cubicBezTo>
                    <a:lnTo>
                      <a:pt x="4262" y="398"/>
                    </a:lnTo>
                    <a:cubicBezTo>
                      <a:pt x="3751" y="270"/>
                      <a:pt x="2543" y="0"/>
                      <a:pt x="1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6"/>
              <p:cNvSpPr/>
              <p:nvPr/>
            </p:nvSpPr>
            <p:spPr>
              <a:xfrm>
                <a:off x="7212871" y="2183770"/>
                <a:ext cx="263575" cy="108528"/>
              </a:xfrm>
              <a:custGeom>
                <a:avLst/>
                <a:gdLst/>
                <a:ahLst/>
                <a:cxnLst/>
                <a:rect l="l" t="t" r="r" b="b"/>
                <a:pathLst>
                  <a:path w="9258" h="3812" extrusionOk="0">
                    <a:moveTo>
                      <a:pt x="468" y="0"/>
                    </a:moveTo>
                    <a:cubicBezTo>
                      <a:pt x="257" y="0"/>
                      <a:pt x="120" y="27"/>
                      <a:pt x="70" y="77"/>
                    </a:cubicBezTo>
                    <a:lnTo>
                      <a:pt x="1" y="283"/>
                    </a:lnTo>
                    <a:cubicBezTo>
                      <a:pt x="688" y="833"/>
                      <a:pt x="1948" y="1612"/>
                      <a:pt x="4240" y="2552"/>
                    </a:cubicBezTo>
                    <a:cubicBezTo>
                      <a:pt x="5843" y="3170"/>
                      <a:pt x="7516" y="3583"/>
                      <a:pt x="9234" y="3812"/>
                    </a:cubicBezTo>
                    <a:lnTo>
                      <a:pt x="9257" y="3697"/>
                    </a:lnTo>
                    <a:cubicBezTo>
                      <a:pt x="9005" y="3056"/>
                      <a:pt x="7539" y="2231"/>
                      <a:pt x="4217" y="925"/>
                    </a:cubicBezTo>
                    <a:cubicBezTo>
                      <a:pt x="2515" y="265"/>
                      <a:pt x="1130" y="0"/>
                      <a:pt x="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6"/>
              <p:cNvSpPr/>
              <p:nvPr/>
            </p:nvSpPr>
            <p:spPr>
              <a:xfrm>
                <a:off x="7047855" y="2191827"/>
                <a:ext cx="427278" cy="536204"/>
              </a:xfrm>
              <a:custGeom>
                <a:avLst/>
                <a:gdLst/>
                <a:ahLst/>
                <a:cxnLst/>
                <a:rect l="l" t="t" r="r" b="b"/>
                <a:pathLst>
                  <a:path w="15008" h="18834" extrusionOk="0">
                    <a:moveTo>
                      <a:pt x="5797" y="0"/>
                    </a:moveTo>
                    <a:lnTo>
                      <a:pt x="0" y="14961"/>
                    </a:lnTo>
                    <a:cubicBezTo>
                      <a:pt x="3556" y="18811"/>
                      <a:pt x="8857" y="18833"/>
                      <a:pt x="8979" y="18833"/>
                    </a:cubicBezTo>
                    <a:cubicBezTo>
                      <a:pt x="8981" y="18833"/>
                      <a:pt x="8982" y="18833"/>
                      <a:pt x="8982" y="18833"/>
                    </a:cubicBezTo>
                    <a:lnTo>
                      <a:pt x="15007" y="3529"/>
                    </a:lnTo>
                    <a:cubicBezTo>
                      <a:pt x="13312" y="3300"/>
                      <a:pt x="11639" y="2887"/>
                      <a:pt x="10036" y="2269"/>
                    </a:cubicBezTo>
                    <a:cubicBezTo>
                      <a:pt x="7744" y="1329"/>
                      <a:pt x="6484" y="573"/>
                      <a:pt x="57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6"/>
              <p:cNvSpPr/>
              <p:nvPr/>
            </p:nvSpPr>
            <p:spPr>
              <a:xfrm>
                <a:off x="7396821" y="1870705"/>
                <a:ext cx="140272" cy="106535"/>
              </a:xfrm>
              <a:custGeom>
                <a:avLst/>
                <a:gdLst/>
                <a:ahLst/>
                <a:cxnLst/>
                <a:rect l="l" t="t" r="r" b="b"/>
                <a:pathLst>
                  <a:path w="4927" h="3742" extrusionOk="0">
                    <a:moveTo>
                      <a:pt x="1681" y="1"/>
                    </a:moveTo>
                    <a:cubicBezTo>
                      <a:pt x="1338" y="1"/>
                      <a:pt x="1051" y="68"/>
                      <a:pt x="872" y="236"/>
                    </a:cubicBezTo>
                    <a:cubicBezTo>
                      <a:pt x="528" y="557"/>
                      <a:pt x="161" y="1473"/>
                      <a:pt x="1" y="2000"/>
                    </a:cubicBezTo>
                    <a:cubicBezTo>
                      <a:pt x="711" y="2138"/>
                      <a:pt x="1444" y="2344"/>
                      <a:pt x="2132" y="2619"/>
                    </a:cubicBezTo>
                    <a:cubicBezTo>
                      <a:pt x="2911" y="2894"/>
                      <a:pt x="3644" y="3283"/>
                      <a:pt x="4331" y="3741"/>
                    </a:cubicBezTo>
                    <a:cubicBezTo>
                      <a:pt x="4583" y="3169"/>
                      <a:pt x="4927" y="2298"/>
                      <a:pt x="4881" y="1794"/>
                    </a:cubicBezTo>
                    <a:cubicBezTo>
                      <a:pt x="4812" y="1267"/>
                      <a:pt x="4262" y="786"/>
                      <a:pt x="3575" y="465"/>
                    </a:cubicBezTo>
                    <a:cubicBezTo>
                      <a:pt x="3300" y="328"/>
                      <a:pt x="3025" y="236"/>
                      <a:pt x="2727" y="144"/>
                    </a:cubicBezTo>
                    <a:cubicBezTo>
                      <a:pt x="2356" y="57"/>
                      <a:pt x="1995" y="1"/>
                      <a:pt x="16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6"/>
              <p:cNvSpPr/>
              <p:nvPr/>
            </p:nvSpPr>
            <p:spPr>
              <a:xfrm>
                <a:off x="7049819" y="2702565"/>
                <a:ext cx="183973" cy="193140"/>
              </a:xfrm>
              <a:custGeom>
                <a:avLst/>
                <a:gdLst/>
                <a:ahLst/>
                <a:cxnLst/>
                <a:rect l="l" t="t" r="r" b="b"/>
                <a:pathLst>
                  <a:path w="6462" h="6784" extrusionOk="0">
                    <a:moveTo>
                      <a:pt x="848" y="1"/>
                    </a:moveTo>
                    <a:lnTo>
                      <a:pt x="115" y="4537"/>
                    </a:lnTo>
                    <a:lnTo>
                      <a:pt x="0" y="5270"/>
                    </a:lnTo>
                    <a:cubicBezTo>
                      <a:pt x="1145" y="6236"/>
                      <a:pt x="2598" y="6783"/>
                      <a:pt x="4101" y="6783"/>
                    </a:cubicBezTo>
                    <a:cubicBezTo>
                      <a:pt x="4131" y="6783"/>
                      <a:pt x="4162" y="6783"/>
                      <a:pt x="4193" y="6783"/>
                    </a:cubicBezTo>
                    <a:lnTo>
                      <a:pt x="4422" y="6301"/>
                    </a:lnTo>
                    <a:lnTo>
                      <a:pt x="6461" y="2384"/>
                    </a:lnTo>
                    <a:cubicBezTo>
                      <a:pt x="5865" y="2200"/>
                      <a:pt x="5338" y="2017"/>
                      <a:pt x="5018" y="1880"/>
                    </a:cubicBezTo>
                    <a:cubicBezTo>
                      <a:pt x="3322" y="1146"/>
                      <a:pt x="1948" y="528"/>
                      <a:pt x="8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6"/>
              <p:cNvSpPr/>
              <p:nvPr/>
            </p:nvSpPr>
            <p:spPr>
              <a:xfrm>
                <a:off x="6973461" y="2819836"/>
                <a:ext cx="267504" cy="122506"/>
              </a:xfrm>
              <a:custGeom>
                <a:avLst/>
                <a:gdLst/>
                <a:ahLst/>
                <a:cxnLst/>
                <a:rect l="l" t="t" r="r" b="b"/>
                <a:pathLst>
                  <a:path w="9396" h="4303" extrusionOk="0">
                    <a:moveTo>
                      <a:pt x="704" y="1"/>
                    </a:moveTo>
                    <a:cubicBezTo>
                      <a:pt x="285" y="1"/>
                      <a:pt x="1" y="115"/>
                      <a:pt x="47" y="441"/>
                    </a:cubicBezTo>
                    <a:cubicBezTo>
                      <a:pt x="185" y="1472"/>
                      <a:pt x="3415" y="2916"/>
                      <a:pt x="4446" y="3191"/>
                    </a:cubicBezTo>
                    <a:cubicBezTo>
                      <a:pt x="4446" y="3191"/>
                      <a:pt x="7094" y="4303"/>
                      <a:pt x="8475" y="4303"/>
                    </a:cubicBezTo>
                    <a:cubicBezTo>
                      <a:pt x="8911" y="4303"/>
                      <a:pt x="9220" y="4192"/>
                      <a:pt x="9281" y="3901"/>
                    </a:cubicBezTo>
                    <a:cubicBezTo>
                      <a:pt x="9395" y="3351"/>
                      <a:pt x="8204" y="2664"/>
                      <a:pt x="7104" y="2182"/>
                    </a:cubicBezTo>
                    <a:lnTo>
                      <a:pt x="6875" y="2641"/>
                    </a:lnTo>
                    <a:cubicBezTo>
                      <a:pt x="6816" y="2642"/>
                      <a:pt x="6756" y="2643"/>
                      <a:pt x="6697" y="2643"/>
                    </a:cubicBezTo>
                    <a:cubicBezTo>
                      <a:pt x="5225" y="2643"/>
                      <a:pt x="3805" y="2099"/>
                      <a:pt x="2682" y="1151"/>
                    </a:cubicBezTo>
                    <a:lnTo>
                      <a:pt x="2797" y="418"/>
                    </a:lnTo>
                    <a:cubicBezTo>
                      <a:pt x="2213" y="242"/>
                      <a:pt x="1315" y="1"/>
                      <a:pt x="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6"/>
              <p:cNvSpPr/>
              <p:nvPr/>
            </p:nvSpPr>
            <p:spPr>
              <a:xfrm>
                <a:off x="7474460" y="1619764"/>
                <a:ext cx="120713" cy="264202"/>
              </a:xfrm>
              <a:custGeom>
                <a:avLst/>
                <a:gdLst/>
                <a:ahLst/>
                <a:cxnLst/>
                <a:rect l="l" t="t" r="r" b="b"/>
                <a:pathLst>
                  <a:path w="4240" h="9280" extrusionOk="0">
                    <a:moveTo>
                      <a:pt x="4239" y="0"/>
                    </a:moveTo>
                    <a:cubicBezTo>
                      <a:pt x="2841" y="2108"/>
                      <a:pt x="779" y="7057"/>
                      <a:pt x="0" y="8981"/>
                    </a:cubicBezTo>
                    <a:cubicBezTo>
                      <a:pt x="298" y="9050"/>
                      <a:pt x="573" y="9142"/>
                      <a:pt x="848" y="9279"/>
                    </a:cubicBezTo>
                    <a:cubicBezTo>
                      <a:pt x="2612" y="5041"/>
                      <a:pt x="4239" y="0"/>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1" name="Google Shape;91;p6"/>
              <p:cNvGrpSpPr/>
              <p:nvPr/>
            </p:nvGrpSpPr>
            <p:grpSpPr>
              <a:xfrm>
                <a:off x="7258538" y="2052890"/>
                <a:ext cx="294869" cy="580974"/>
                <a:chOff x="3454938" y="1923315"/>
                <a:chExt cx="294869" cy="580974"/>
              </a:xfrm>
            </p:grpSpPr>
            <p:sp>
              <p:nvSpPr>
                <p:cNvPr id="92" name="Google Shape;92;p6"/>
                <p:cNvSpPr/>
                <p:nvPr/>
              </p:nvSpPr>
              <p:spPr>
                <a:xfrm>
                  <a:off x="3649991" y="1923315"/>
                  <a:ext cx="99816" cy="47089"/>
                </a:xfrm>
                <a:custGeom>
                  <a:avLst/>
                  <a:gdLst/>
                  <a:ahLst/>
                  <a:cxnLst/>
                  <a:rect l="l" t="t" r="r" b="b"/>
                  <a:pathLst>
                    <a:path w="3506" h="1654" extrusionOk="0">
                      <a:moveTo>
                        <a:pt x="95" y="0"/>
                      </a:moveTo>
                      <a:cubicBezTo>
                        <a:pt x="49" y="0"/>
                        <a:pt x="23" y="8"/>
                        <a:pt x="23" y="23"/>
                      </a:cubicBezTo>
                      <a:cubicBezTo>
                        <a:pt x="0" y="69"/>
                        <a:pt x="206" y="138"/>
                        <a:pt x="527" y="275"/>
                      </a:cubicBezTo>
                      <a:cubicBezTo>
                        <a:pt x="848" y="413"/>
                        <a:pt x="1283" y="596"/>
                        <a:pt x="1764" y="825"/>
                      </a:cubicBezTo>
                      <a:cubicBezTo>
                        <a:pt x="2246" y="1054"/>
                        <a:pt x="2658" y="1260"/>
                        <a:pt x="2979" y="1421"/>
                      </a:cubicBezTo>
                      <a:cubicBezTo>
                        <a:pt x="3246" y="1565"/>
                        <a:pt x="3421" y="1653"/>
                        <a:pt x="3487" y="1653"/>
                      </a:cubicBezTo>
                      <a:cubicBezTo>
                        <a:pt x="3495" y="1653"/>
                        <a:pt x="3501" y="1652"/>
                        <a:pt x="3506" y="1650"/>
                      </a:cubicBezTo>
                      <a:cubicBezTo>
                        <a:pt x="3506" y="1627"/>
                        <a:pt x="3368" y="1467"/>
                        <a:pt x="3070" y="1237"/>
                      </a:cubicBezTo>
                      <a:cubicBezTo>
                        <a:pt x="2314" y="733"/>
                        <a:pt x="1467" y="344"/>
                        <a:pt x="596" y="92"/>
                      </a:cubicBezTo>
                      <a:cubicBezTo>
                        <a:pt x="367" y="31"/>
                        <a:pt x="189"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6"/>
                <p:cNvSpPr/>
                <p:nvPr/>
              </p:nvSpPr>
              <p:spPr>
                <a:xfrm>
                  <a:off x="3668241" y="1973338"/>
                  <a:ext cx="67218" cy="31943"/>
                </a:xfrm>
                <a:custGeom>
                  <a:avLst/>
                  <a:gdLst/>
                  <a:ahLst/>
                  <a:cxnLst/>
                  <a:rect l="l" t="t" r="r" b="b"/>
                  <a:pathLst>
                    <a:path w="2361" h="1122" extrusionOk="0">
                      <a:moveTo>
                        <a:pt x="53" y="0"/>
                      </a:moveTo>
                      <a:cubicBezTo>
                        <a:pt x="38" y="0"/>
                        <a:pt x="28" y="3"/>
                        <a:pt x="24" y="7"/>
                      </a:cubicBezTo>
                      <a:cubicBezTo>
                        <a:pt x="1" y="76"/>
                        <a:pt x="505" y="374"/>
                        <a:pt x="1123" y="672"/>
                      </a:cubicBezTo>
                      <a:cubicBezTo>
                        <a:pt x="1655" y="947"/>
                        <a:pt x="2119" y="1121"/>
                        <a:pt x="2268" y="1121"/>
                      </a:cubicBezTo>
                      <a:cubicBezTo>
                        <a:pt x="2292" y="1121"/>
                        <a:pt x="2308" y="1117"/>
                        <a:pt x="2315" y="1107"/>
                      </a:cubicBezTo>
                      <a:cubicBezTo>
                        <a:pt x="2361" y="1061"/>
                        <a:pt x="1857" y="741"/>
                        <a:pt x="1238" y="443"/>
                      </a:cubicBezTo>
                      <a:cubicBezTo>
                        <a:pt x="662" y="175"/>
                        <a:pt x="179" y="0"/>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6"/>
                <p:cNvSpPr/>
                <p:nvPr/>
              </p:nvSpPr>
              <p:spPr>
                <a:xfrm>
                  <a:off x="3620638" y="1995061"/>
                  <a:ext cx="99816" cy="47061"/>
                </a:xfrm>
                <a:custGeom>
                  <a:avLst/>
                  <a:gdLst/>
                  <a:ahLst/>
                  <a:cxnLst/>
                  <a:rect l="l" t="t" r="r" b="b"/>
                  <a:pathLst>
                    <a:path w="3506" h="1653" extrusionOk="0">
                      <a:moveTo>
                        <a:pt x="72" y="0"/>
                      </a:moveTo>
                      <a:cubicBezTo>
                        <a:pt x="26" y="0"/>
                        <a:pt x="0" y="8"/>
                        <a:pt x="0" y="23"/>
                      </a:cubicBezTo>
                      <a:cubicBezTo>
                        <a:pt x="0" y="46"/>
                        <a:pt x="184" y="138"/>
                        <a:pt x="504" y="275"/>
                      </a:cubicBezTo>
                      <a:cubicBezTo>
                        <a:pt x="825" y="413"/>
                        <a:pt x="1260" y="596"/>
                        <a:pt x="1742" y="825"/>
                      </a:cubicBezTo>
                      <a:cubicBezTo>
                        <a:pt x="2223" y="1054"/>
                        <a:pt x="2658" y="1261"/>
                        <a:pt x="2956" y="1421"/>
                      </a:cubicBezTo>
                      <a:cubicBezTo>
                        <a:pt x="3249" y="1547"/>
                        <a:pt x="3427" y="1653"/>
                        <a:pt x="3473" y="1653"/>
                      </a:cubicBezTo>
                      <a:cubicBezTo>
                        <a:pt x="3478" y="1653"/>
                        <a:pt x="3481" y="1652"/>
                        <a:pt x="3483" y="1650"/>
                      </a:cubicBezTo>
                      <a:cubicBezTo>
                        <a:pt x="3506" y="1627"/>
                        <a:pt x="3345" y="1444"/>
                        <a:pt x="3070" y="1238"/>
                      </a:cubicBezTo>
                      <a:cubicBezTo>
                        <a:pt x="2681" y="986"/>
                        <a:pt x="2291" y="756"/>
                        <a:pt x="1856" y="573"/>
                      </a:cubicBezTo>
                      <a:cubicBezTo>
                        <a:pt x="1444" y="390"/>
                        <a:pt x="1008" y="207"/>
                        <a:pt x="573" y="92"/>
                      </a:cubicBezTo>
                      <a:cubicBezTo>
                        <a:pt x="344" y="31"/>
                        <a:pt x="166" y="0"/>
                        <a:pt x="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6"/>
                <p:cNvSpPr/>
                <p:nvPr/>
              </p:nvSpPr>
              <p:spPr>
                <a:xfrm>
                  <a:off x="3638233" y="2044885"/>
                  <a:ext cx="67218" cy="32114"/>
                </a:xfrm>
                <a:custGeom>
                  <a:avLst/>
                  <a:gdLst/>
                  <a:ahLst/>
                  <a:cxnLst/>
                  <a:rect l="l" t="t" r="r" b="b"/>
                  <a:pathLst>
                    <a:path w="2361" h="1128" extrusionOk="0">
                      <a:moveTo>
                        <a:pt x="86" y="0"/>
                      </a:moveTo>
                      <a:cubicBezTo>
                        <a:pt x="64" y="0"/>
                        <a:pt x="50" y="5"/>
                        <a:pt x="47" y="15"/>
                      </a:cubicBezTo>
                      <a:cubicBezTo>
                        <a:pt x="1" y="83"/>
                        <a:pt x="505" y="381"/>
                        <a:pt x="1124" y="679"/>
                      </a:cubicBezTo>
                      <a:cubicBezTo>
                        <a:pt x="1681" y="938"/>
                        <a:pt x="2152" y="1128"/>
                        <a:pt x="2296" y="1128"/>
                      </a:cubicBezTo>
                      <a:cubicBezTo>
                        <a:pt x="2318" y="1128"/>
                        <a:pt x="2332" y="1123"/>
                        <a:pt x="2338" y="1114"/>
                      </a:cubicBezTo>
                      <a:cubicBezTo>
                        <a:pt x="2361" y="1046"/>
                        <a:pt x="1880" y="748"/>
                        <a:pt x="1238" y="450"/>
                      </a:cubicBezTo>
                      <a:cubicBezTo>
                        <a:pt x="707" y="174"/>
                        <a:pt x="226"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6"/>
                <p:cNvSpPr/>
                <p:nvPr/>
              </p:nvSpPr>
              <p:spPr>
                <a:xfrm>
                  <a:off x="3592594" y="2068772"/>
                  <a:ext cx="99816" cy="47289"/>
                </a:xfrm>
                <a:custGeom>
                  <a:avLst/>
                  <a:gdLst/>
                  <a:ahLst/>
                  <a:cxnLst/>
                  <a:rect l="l" t="t" r="r" b="b"/>
                  <a:pathLst>
                    <a:path w="3506" h="1661" extrusionOk="0">
                      <a:moveTo>
                        <a:pt x="95" y="0"/>
                      </a:moveTo>
                      <a:cubicBezTo>
                        <a:pt x="48" y="0"/>
                        <a:pt x="23" y="8"/>
                        <a:pt x="23" y="23"/>
                      </a:cubicBezTo>
                      <a:cubicBezTo>
                        <a:pt x="0" y="69"/>
                        <a:pt x="206" y="161"/>
                        <a:pt x="527" y="275"/>
                      </a:cubicBezTo>
                      <a:cubicBezTo>
                        <a:pt x="848" y="413"/>
                        <a:pt x="1283" y="596"/>
                        <a:pt x="1764" y="825"/>
                      </a:cubicBezTo>
                      <a:cubicBezTo>
                        <a:pt x="2245" y="1054"/>
                        <a:pt x="2658" y="1261"/>
                        <a:pt x="2979" y="1421"/>
                      </a:cubicBezTo>
                      <a:cubicBezTo>
                        <a:pt x="3231" y="1557"/>
                        <a:pt x="3402" y="1660"/>
                        <a:pt x="3461" y="1660"/>
                      </a:cubicBezTo>
                      <a:cubicBezTo>
                        <a:pt x="3472" y="1660"/>
                        <a:pt x="3479" y="1657"/>
                        <a:pt x="3483" y="1650"/>
                      </a:cubicBezTo>
                      <a:cubicBezTo>
                        <a:pt x="3505" y="1627"/>
                        <a:pt x="3368" y="1467"/>
                        <a:pt x="3070" y="1261"/>
                      </a:cubicBezTo>
                      <a:cubicBezTo>
                        <a:pt x="2681" y="1009"/>
                        <a:pt x="2291" y="779"/>
                        <a:pt x="1879" y="596"/>
                      </a:cubicBezTo>
                      <a:cubicBezTo>
                        <a:pt x="1466" y="390"/>
                        <a:pt x="1031" y="230"/>
                        <a:pt x="596" y="92"/>
                      </a:cubicBezTo>
                      <a:cubicBezTo>
                        <a:pt x="367" y="31"/>
                        <a:pt x="188"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6"/>
                <p:cNvSpPr/>
                <p:nvPr/>
              </p:nvSpPr>
              <p:spPr>
                <a:xfrm>
                  <a:off x="3610844" y="2119251"/>
                  <a:ext cx="67218" cy="31943"/>
                </a:xfrm>
                <a:custGeom>
                  <a:avLst/>
                  <a:gdLst/>
                  <a:ahLst/>
                  <a:cxnLst/>
                  <a:rect l="l" t="t" r="r" b="b"/>
                  <a:pathLst>
                    <a:path w="2361" h="1122" extrusionOk="0">
                      <a:moveTo>
                        <a:pt x="71" y="0"/>
                      </a:moveTo>
                      <a:cubicBezTo>
                        <a:pt x="46" y="0"/>
                        <a:pt x="30" y="5"/>
                        <a:pt x="23" y="14"/>
                      </a:cubicBezTo>
                      <a:cubicBezTo>
                        <a:pt x="1" y="83"/>
                        <a:pt x="505" y="358"/>
                        <a:pt x="1123" y="679"/>
                      </a:cubicBezTo>
                      <a:cubicBezTo>
                        <a:pt x="1678" y="946"/>
                        <a:pt x="2160" y="1121"/>
                        <a:pt x="2286" y="1121"/>
                      </a:cubicBezTo>
                      <a:cubicBezTo>
                        <a:pt x="2300" y="1121"/>
                        <a:pt x="2310" y="1119"/>
                        <a:pt x="2315" y="1114"/>
                      </a:cubicBezTo>
                      <a:cubicBezTo>
                        <a:pt x="2360" y="1045"/>
                        <a:pt x="1856" y="725"/>
                        <a:pt x="1238" y="427"/>
                      </a:cubicBezTo>
                      <a:cubicBezTo>
                        <a:pt x="687" y="171"/>
                        <a:pt x="221" y="0"/>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6"/>
                <p:cNvSpPr/>
                <p:nvPr/>
              </p:nvSpPr>
              <p:spPr>
                <a:xfrm>
                  <a:off x="3563241" y="2140945"/>
                  <a:ext cx="99816" cy="47317"/>
                </a:xfrm>
                <a:custGeom>
                  <a:avLst/>
                  <a:gdLst/>
                  <a:ahLst/>
                  <a:cxnLst/>
                  <a:rect l="l" t="t" r="r" b="b"/>
                  <a:pathLst>
                    <a:path w="3506" h="1662" extrusionOk="0">
                      <a:moveTo>
                        <a:pt x="37" y="0"/>
                      </a:moveTo>
                      <a:cubicBezTo>
                        <a:pt x="13" y="0"/>
                        <a:pt x="0" y="3"/>
                        <a:pt x="0" y="9"/>
                      </a:cubicBezTo>
                      <a:cubicBezTo>
                        <a:pt x="0" y="54"/>
                        <a:pt x="183" y="146"/>
                        <a:pt x="504" y="283"/>
                      </a:cubicBezTo>
                      <a:cubicBezTo>
                        <a:pt x="825" y="421"/>
                        <a:pt x="1260" y="604"/>
                        <a:pt x="1741" y="833"/>
                      </a:cubicBezTo>
                      <a:cubicBezTo>
                        <a:pt x="2222" y="1062"/>
                        <a:pt x="2635" y="1269"/>
                        <a:pt x="2956" y="1429"/>
                      </a:cubicBezTo>
                      <a:cubicBezTo>
                        <a:pt x="3249" y="1555"/>
                        <a:pt x="3427" y="1661"/>
                        <a:pt x="3473" y="1661"/>
                      </a:cubicBezTo>
                      <a:cubicBezTo>
                        <a:pt x="3477" y="1661"/>
                        <a:pt x="3481" y="1660"/>
                        <a:pt x="3483" y="1658"/>
                      </a:cubicBezTo>
                      <a:cubicBezTo>
                        <a:pt x="3505" y="1612"/>
                        <a:pt x="3345" y="1452"/>
                        <a:pt x="3070" y="1246"/>
                      </a:cubicBezTo>
                      <a:cubicBezTo>
                        <a:pt x="2291" y="742"/>
                        <a:pt x="1443" y="352"/>
                        <a:pt x="573" y="100"/>
                      </a:cubicBezTo>
                      <a:cubicBezTo>
                        <a:pt x="310" y="30"/>
                        <a:pt x="115" y="0"/>
                        <a:pt x="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6"/>
                <p:cNvSpPr/>
                <p:nvPr/>
              </p:nvSpPr>
              <p:spPr>
                <a:xfrm>
                  <a:off x="3580836" y="2190371"/>
                  <a:ext cx="67218" cy="32114"/>
                </a:xfrm>
                <a:custGeom>
                  <a:avLst/>
                  <a:gdLst/>
                  <a:ahLst/>
                  <a:cxnLst/>
                  <a:rect l="l" t="t" r="r" b="b"/>
                  <a:pathLst>
                    <a:path w="2361" h="1128" extrusionOk="0">
                      <a:moveTo>
                        <a:pt x="81" y="1"/>
                      </a:moveTo>
                      <a:cubicBezTo>
                        <a:pt x="61" y="1"/>
                        <a:pt x="49" y="5"/>
                        <a:pt x="46" y="14"/>
                      </a:cubicBezTo>
                      <a:cubicBezTo>
                        <a:pt x="1" y="83"/>
                        <a:pt x="505" y="380"/>
                        <a:pt x="1123" y="678"/>
                      </a:cubicBezTo>
                      <a:cubicBezTo>
                        <a:pt x="1655" y="954"/>
                        <a:pt x="2136" y="1128"/>
                        <a:pt x="2275" y="1128"/>
                      </a:cubicBezTo>
                      <a:cubicBezTo>
                        <a:pt x="2298" y="1128"/>
                        <a:pt x="2311" y="1123"/>
                        <a:pt x="2315" y="1114"/>
                      </a:cubicBezTo>
                      <a:cubicBezTo>
                        <a:pt x="2361"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6"/>
                <p:cNvSpPr/>
                <p:nvPr/>
              </p:nvSpPr>
              <p:spPr>
                <a:xfrm>
                  <a:off x="3542343" y="2205090"/>
                  <a:ext cx="99844" cy="47089"/>
                </a:xfrm>
                <a:custGeom>
                  <a:avLst/>
                  <a:gdLst/>
                  <a:ahLst/>
                  <a:cxnLst/>
                  <a:rect l="l" t="t" r="r" b="b"/>
                  <a:pathLst>
                    <a:path w="3507" h="1654" extrusionOk="0">
                      <a:moveTo>
                        <a:pt x="83" y="1"/>
                      </a:moveTo>
                      <a:cubicBezTo>
                        <a:pt x="37" y="1"/>
                        <a:pt x="9" y="9"/>
                        <a:pt x="1" y="24"/>
                      </a:cubicBezTo>
                      <a:cubicBezTo>
                        <a:pt x="1" y="70"/>
                        <a:pt x="184" y="138"/>
                        <a:pt x="505" y="276"/>
                      </a:cubicBezTo>
                      <a:cubicBezTo>
                        <a:pt x="826" y="413"/>
                        <a:pt x="1284" y="597"/>
                        <a:pt x="1742" y="826"/>
                      </a:cubicBezTo>
                      <a:cubicBezTo>
                        <a:pt x="2223" y="1055"/>
                        <a:pt x="2659" y="1261"/>
                        <a:pt x="2956" y="1421"/>
                      </a:cubicBezTo>
                      <a:cubicBezTo>
                        <a:pt x="3244" y="1565"/>
                        <a:pt x="3422" y="1654"/>
                        <a:pt x="3471" y="1654"/>
                      </a:cubicBezTo>
                      <a:cubicBezTo>
                        <a:pt x="3477" y="1654"/>
                        <a:pt x="3481" y="1653"/>
                        <a:pt x="3483" y="1650"/>
                      </a:cubicBezTo>
                      <a:cubicBezTo>
                        <a:pt x="3506" y="1628"/>
                        <a:pt x="3369" y="1444"/>
                        <a:pt x="3071" y="1261"/>
                      </a:cubicBezTo>
                      <a:cubicBezTo>
                        <a:pt x="2682" y="986"/>
                        <a:pt x="2292" y="780"/>
                        <a:pt x="1880" y="574"/>
                      </a:cubicBezTo>
                      <a:cubicBezTo>
                        <a:pt x="1444" y="390"/>
                        <a:pt x="1032" y="230"/>
                        <a:pt x="574" y="93"/>
                      </a:cubicBezTo>
                      <a:cubicBezTo>
                        <a:pt x="345" y="31"/>
                        <a:pt x="177" y="1"/>
                        <a:pt x="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6"/>
                <p:cNvSpPr/>
                <p:nvPr/>
              </p:nvSpPr>
              <p:spPr>
                <a:xfrm>
                  <a:off x="3559967" y="2254942"/>
                  <a:ext cx="67218" cy="32143"/>
                </a:xfrm>
                <a:custGeom>
                  <a:avLst/>
                  <a:gdLst/>
                  <a:ahLst/>
                  <a:cxnLst/>
                  <a:rect l="l" t="t" r="r" b="b"/>
                  <a:pathLst>
                    <a:path w="2361" h="1129" extrusionOk="0">
                      <a:moveTo>
                        <a:pt x="81" y="1"/>
                      </a:moveTo>
                      <a:cubicBezTo>
                        <a:pt x="61" y="1"/>
                        <a:pt x="49" y="5"/>
                        <a:pt x="46" y="14"/>
                      </a:cubicBezTo>
                      <a:cubicBezTo>
                        <a:pt x="1" y="83"/>
                        <a:pt x="505" y="381"/>
                        <a:pt x="1146" y="678"/>
                      </a:cubicBezTo>
                      <a:cubicBezTo>
                        <a:pt x="1678" y="954"/>
                        <a:pt x="2141" y="1128"/>
                        <a:pt x="2291" y="1128"/>
                      </a:cubicBezTo>
                      <a:cubicBezTo>
                        <a:pt x="2315" y="1128"/>
                        <a:pt x="2331" y="1123"/>
                        <a:pt x="2337" y="1114"/>
                      </a:cubicBezTo>
                      <a:cubicBezTo>
                        <a:pt x="2360"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6"/>
                <p:cNvSpPr/>
                <p:nvPr/>
              </p:nvSpPr>
              <p:spPr>
                <a:xfrm>
                  <a:off x="3512335" y="2276609"/>
                  <a:ext cx="100499" cy="47317"/>
                </a:xfrm>
                <a:custGeom>
                  <a:avLst/>
                  <a:gdLst/>
                  <a:ahLst/>
                  <a:cxnLst/>
                  <a:rect l="l" t="t" r="r" b="b"/>
                  <a:pathLst>
                    <a:path w="3530" h="1662" extrusionOk="0">
                      <a:moveTo>
                        <a:pt x="61" y="1"/>
                      </a:moveTo>
                      <a:cubicBezTo>
                        <a:pt x="37" y="1"/>
                        <a:pt x="24" y="4"/>
                        <a:pt x="24" y="9"/>
                      </a:cubicBezTo>
                      <a:cubicBezTo>
                        <a:pt x="1" y="55"/>
                        <a:pt x="207" y="147"/>
                        <a:pt x="528" y="284"/>
                      </a:cubicBezTo>
                      <a:cubicBezTo>
                        <a:pt x="849" y="422"/>
                        <a:pt x="1284" y="605"/>
                        <a:pt x="1765" y="834"/>
                      </a:cubicBezTo>
                      <a:cubicBezTo>
                        <a:pt x="2246" y="1063"/>
                        <a:pt x="2659" y="1269"/>
                        <a:pt x="2979" y="1430"/>
                      </a:cubicBezTo>
                      <a:cubicBezTo>
                        <a:pt x="3252" y="1555"/>
                        <a:pt x="3428" y="1662"/>
                        <a:pt x="3491" y="1662"/>
                      </a:cubicBezTo>
                      <a:cubicBezTo>
                        <a:pt x="3497" y="1662"/>
                        <a:pt x="3502" y="1661"/>
                        <a:pt x="3506" y="1659"/>
                      </a:cubicBezTo>
                      <a:cubicBezTo>
                        <a:pt x="3529" y="1636"/>
                        <a:pt x="3369" y="1475"/>
                        <a:pt x="3071" y="1246"/>
                      </a:cubicBezTo>
                      <a:cubicBezTo>
                        <a:pt x="2705" y="994"/>
                        <a:pt x="2292" y="765"/>
                        <a:pt x="1880" y="582"/>
                      </a:cubicBezTo>
                      <a:cubicBezTo>
                        <a:pt x="1467" y="399"/>
                        <a:pt x="1032" y="215"/>
                        <a:pt x="597" y="101"/>
                      </a:cubicBezTo>
                      <a:cubicBezTo>
                        <a:pt x="334" y="31"/>
                        <a:pt x="138" y="1"/>
                        <a:pt x="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6"/>
                <p:cNvSpPr/>
                <p:nvPr/>
              </p:nvSpPr>
              <p:spPr>
                <a:xfrm>
                  <a:off x="3530613" y="2326660"/>
                  <a:ext cx="67218" cy="32143"/>
                </a:xfrm>
                <a:custGeom>
                  <a:avLst/>
                  <a:gdLst/>
                  <a:ahLst/>
                  <a:cxnLst/>
                  <a:rect l="l" t="t" r="r" b="b"/>
                  <a:pathLst>
                    <a:path w="2361" h="1129" extrusionOk="0">
                      <a:moveTo>
                        <a:pt x="71" y="1"/>
                      </a:moveTo>
                      <a:cubicBezTo>
                        <a:pt x="46" y="1"/>
                        <a:pt x="30" y="6"/>
                        <a:pt x="23" y="15"/>
                      </a:cubicBezTo>
                      <a:cubicBezTo>
                        <a:pt x="0" y="84"/>
                        <a:pt x="505" y="382"/>
                        <a:pt x="1123" y="680"/>
                      </a:cubicBezTo>
                      <a:cubicBezTo>
                        <a:pt x="1661" y="939"/>
                        <a:pt x="2129" y="1128"/>
                        <a:pt x="2273" y="1128"/>
                      </a:cubicBezTo>
                      <a:cubicBezTo>
                        <a:pt x="2294" y="1128"/>
                        <a:pt x="2309" y="1124"/>
                        <a:pt x="2315" y="1115"/>
                      </a:cubicBezTo>
                      <a:cubicBezTo>
                        <a:pt x="2360" y="1046"/>
                        <a:pt x="1856" y="726"/>
                        <a:pt x="1238" y="428"/>
                      </a:cubicBezTo>
                      <a:cubicBezTo>
                        <a:pt x="687" y="172"/>
                        <a:pt x="221" y="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6"/>
                <p:cNvSpPr/>
                <p:nvPr/>
              </p:nvSpPr>
              <p:spPr>
                <a:xfrm>
                  <a:off x="3484946" y="2350576"/>
                  <a:ext cx="99844" cy="47260"/>
                </a:xfrm>
                <a:custGeom>
                  <a:avLst/>
                  <a:gdLst/>
                  <a:ahLst/>
                  <a:cxnLst/>
                  <a:rect l="l" t="t" r="r" b="b"/>
                  <a:pathLst>
                    <a:path w="3507" h="1660" extrusionOk="0">
                      <a:moveTo>
                        <a:pt x="76" y="1"/>
                      </a:moveTo>
                      <a:cubicBezTo>
                        <a:pt x="34" y="1"/>
                        <a:pt x="8" y="8"/>
                        <a:pt x="1" y="23"/>
                      </a:cubicBezTo>
                      <a:cubicBezTo>
                        <a:pt x="1" y="69"/>
                        <a:pt x="184" y="138"/>
                        <a:pt x="505" y="275"/>
                      </a:cubicBezTo>
                      <a:cubicBezTo>
                        <a:pt x="826" y="412"/>
                        <a:pt x="1261" y="596"/>
                        <a:pt x="1742" y="825"/>
                      </a:cubicBezTo>
                      <a:cubicBezTo>
                        <a:pt x="2223" y="1054"/>
                        <a:pt x="2658" y="1283"/>
                        <a:pt x="2956" y="1421"/>
                      </a:cubicBezTo>
                      <a:cubicBezTo>
                        <a:pt x="3229" y="1557"/>
                        <a:pt x="3402" y="1660"/>
                        <a:pt x="3462" y="1660"/>
                      </a:cubicBezTo>
                      <a:cubicBezTo>
                        <a:pt x="3473" y="1660"/>
                        <a:pt x="3480" y="1657"/>
                        <a:pt x="3483" y="1650"/>
                      </a:cubicBezTo>
                      <a:cubicBezTo>
                        <a:pt x="3506" y="1627"/>
                        <a:pt x="3346" y="1466"/>
                        <a:pt x="3071" y="1260"/>
                      </a:cubicBezTo>
                      <a:cubicBezTo>
                        <a:pt x="2681" y="1008"/>
                        <a:pt x="2292" y="779"/>
                        <a:pt x="1857" y="596"/>
                      </a:cubicBezTo>
                      <a:cubicBezTo>
                        <a:pt x="1444" y="390"/>
                        <a:pt x="1009" y="229"/>
                        <a:pt x="573" y="115"/>
                      </a:cubicBezTo>
                      <a:cubicBezTo>
                        <a:pt x="339" y="36"/>
                        <a:pt x="168" y="1"/>
                        <a:pt x="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6"/>
                <p:cNvSpPr/>
                <p:nvPr/>
              </p:nvSpPr>
              <p:spPr>
                <a:xfrm>
                  <a:off x="3502570" y="2401026"/>
                  <a:ext cx="67218" cy="31943"/>
                </a:xfrm>
                <a:custGeom>
                  <a:avLst/>
                  <a:gdLst/>
                  <a:ahLst/>
                  <a:cxnLst/>
                  <a:rect l="l" t="t" r="r" b="b"/>
                  <a:pathLst>
                    <a:path w="2361" h="1122" extrusionOk="0">
                      <a:moveTo>
                        <a:pt x="86" y="1"/>
                      </a:moveTo>
                      <a:cubicBezTo>
                        <a:pt x="63" y="1"/>
                        <a:pt x="49" y="5"/>
                        <a:pt x="46" y="15"/>
                      </a:cubicBezTo>
                      <a:cubicBezTo>
                        <a:pt x="0" y="61"/>
                        <a:pt x="504" y="359"/>
                        <a:pt x="1123" y="680"/>
                      </a:cubicBezTo>
                      <a:cubicBezTo>
                        <a:pt x="1699" y="947"/>
                        <a:pt x="2182" y="1122"/>
                        <a:pt x="2308" y="1122"/>
                      </a:cubicBezTo>
                      <a:cubicBezTo>
                        <a:pt x="2323" y="1122"/>
                        <a:pt x="2333" y="1120"/>
                        <a:pt x="2337" y="1115"/>
                      </a:cubicBezTo>
                      <a:cubicBezTo>
                        <a:pt x="2360" y="1046"/>
                        <a:pt x="1879" y="725"/>
                        <a:pt x="1238" y="428"/>
                      </a:cubicBezTo>
                      <a:cubicBezTo>
                        <a:pt x="707" y="172"/>
                        <a:pt x="226" y="1"/>
                        <a:pt x="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6"/>
                <p:cNvSpPr/>
                <p:nvPr/>
              </p:nvSpPr>
              <p:spPr>
                <a:xfrm>
                  <a:off x="3454938" y="2422322"/>
                  <a:ext cx="99844" cy="47089"/>
                </a:xfrm>
                <a:custGeom>
                  <a:avLst/>
                  <a:gdLst/>
                  <a:ahLst/>
                  <a:cxnLst/>
                  <a:rect l="l" t="t" r="r" b="b"/>
                  <a:pathLst>
                    <a:path w="3507" h="1654" extrusionOk="0">
                      <a:moveTo>
                        <a:pt x="96" y="0"/>
                      </a:moveTo>
                      <a:cubicBezTo>
                        <a:pt x="49" y="0"/>
                        <a:pt x="24" y="8"/>
                        <a:pt x="24" y="23"/>
                      </a:cubicBezTo>
                      <a:cubicBezTo>
                        <a:pt x="1" y="69"/>
                        <a:pt x="207" y="138"/>
                        <a:pt x="528" y="275"/>
                      </a:cubicBezTo>
                      <a:cubicBezTo>
                        <a:pt x="848" y="413"/>
                        <a:pt x="1284" y="596"/>
                        <a:pt x="1765" y="825"/>
                      </a:cubicBezTo>
                      <a:cubicBezTo>
                        <a:pt x="2246" y="1054"/>
                        <a:pt x="2658" y="1260"/>
                        <a:pt x="2979" y="1421"/>
                      </a:cubicBezTo>
                      <a:cubicBezTo>
                        <a:pt x="3247" y="1565"/>
                        <a:pt x="3422" y="1653"/>
                        <a:pt x="3471" y="1653"/>
                      </a:cubicBezTo>
                      <a:cubicBezTo>
                        <a:pt x="3477" y="1653"/>
                        <a:pt x="3481" y="1652"/>
                        <a:pt x="3483" y="1650"/>
                      </a:cubicBezTo>
                      <a:cubicBezTo>
                        <a:pt x="3506" y="1627"/>
                        <a:pt x="3369" y="1467"/>
                        <a:pt x="3071" y="1238"/>
                      </a:cubicBezTo>
                      <a:cubicBezTo>
                        <a:pt x="2315" y="733"/>
                        <a:pt x="1467" y="344"/>
                        <a:pt x="596" y="92"/>
                      </a:cubicBezTo>
                      <a:cubicBezTo>
                        <a:pt x="367" y="31"/>
                        <a:pt x="189"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6"/>
                <p:cNvSpPr/>
                <p:nvPr/>
              </p:nvSpPr>
              <p:spPr>
                <a:xfrm>
                  <a:off x="3473216" y="2472345"/>
                  <a:ext cx="67218" cy="31943"/>
                </a:xfrm>
                <a:custGeom>
                  <a:avLst/>
                  <a:gdLst/>
                  <a:ahLst/>
                  <a:cxnLst/>
                  <a:rect l="l" t="t" r="r" b="b"/>
                  <a:pathLst>
                    <a:path w="2361" h="1122" extrusionOk="0">
                      <a:moveTo>
                        <a:pt x="69" y="1"/>
                      </a:moveTo>
                      <a:cubicBezTo>
                        <a:pt x="56" y="1"/>
                        <a:pt x="48" y="3"/>
                        <a:pt x="46" y="7"/>
                      </a:cubicBezTo>
                      <a:cubicBezTo>
                        <a:pt x="0" y="76"/>
                        <a:pt x="504" y="374"/>
                        <a:pt x="1123" y="672"/>
                      </a:cubicBezTo>
                      <a:cubicBezTo>
                        <a:pt x="1674" y="947"/>
                        <a:pt x="2141" y="1122"/>
                        <a:pt x="2290" y="1122"/>
                      </a:cubicBezTo>
                      <a:cubicBezTo>
                        <a:pt x="2315" y="1122"/>
                        <a:pt x="2331" y="1117"/>
                        <a:pt x="2337" y="1107"/>
                      </a:cubicBezTo>
                      <a:cubicBezTo>
                        <a:pt x="2360" y="1061"/>
                        <a:pt x="1879" y="741"/>
                        <a:pt x="1238" y="443"/>
                      </a:cubicBezTo>
                      <a:cubicBezTo>
                        <a:pt x="682" y="176"/>
                        <a:pt x="183" y="1"/>
                        <a:pt x="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08" name="Google Shape;108;p6"/>
            <p:cNvGrpSpPr/>
            <p:nvPr/>
          </p:nvGrpSpPr>
          <p:grpSpPr>
            <a:xfrm rot="-2700000">
              <a:off x="8549550" y="252087"/>
              <a:ext cx="309212" cy="272428"/>
              <a:chOff x="3890683" y="1390057"/>
              <a:chExt cx="309215" cy="272430"/>
            </a:xfrm>
          </p:grpSpPr>
          <p:sp>
            <p:nvSpPr>
              <p:cNvPr id="109" name="Google Shape;109;p6"/>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6"/>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6"/>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11747372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2"/>
        <p:cNvGrpSpPr/>
        <p:nvPr/>
      </p:nvGrpSpPr>
      <p:grpSpPr>
        <a:xfrm>
          <a:off x="0" y="0"/>
          <a:ext cx="0" cy="0"/>
          <a:chOff x="0" y="0"/>
          <a:chExt cx="0" cy="0"/>
        </a:xfrm>
      </p:grpSpPr>
      <p:sp>
        <p:nvSpPr>
          <p:cNvPr id="113" name="Google Shape;113;p7"/>
          <p:cNvSpPr txBox="1">
            <a:spLocks noGrp="1"/>
          </p:cNvSpPr>
          <p:nvPr>
            <p:ph type="title"/>
          </p:nvPr>
        </p:nvSpPr>
        <p:spPr>
          <a:xfrm>
            <a:off x="3523500" y="2363033"/>
            <a:ext cx="5145200" cy="76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600"/>
              <a:buNone/>
              <a:defRPr sz="6133"/>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114" name="Google Shape;114;p7"/>
          <p:cNvSpPr txBox="1">
            <a:spLocks noGrp="1"/>
          </p:cNvSpPr>
          <p:nvPr>
            <p:ph type="subTitle" idx="1"/>
          </p:nvPr>
        </p:nvSpPr>
        <p:spPr>
          <a:xfrm>
            <a:off x="3523500" y="3203653"/>
            <a:ext cx="5145200" cy="145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15" name="Google Shape;115;p7"/>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6" name="Google Shape;116;p7"/>
          <p:cNvGrpSpPr/>
          <p:nvPr/>
        </p:nvGrpSpPr>
        <p:grpSpPr>
          <a:xfrm>
            <a:off x="676243" y="719348"/>
            <a:ext cx="10839516" cy="641005"/>
            <a:chOff x="507181" y="539510"/>
            <a:chExt cx="8129637" cy="480754"/>
          </a:xfrm>
        </p:grpSpPr>
        <p:grpSp>
          <p:nvGrpSpPr>
            <p:cNvPr id="117" name="Google Shape;117;p7"/>
            <p:cNvGrpSpPr/>
            <p:nvPr/>
          </p:nvGrpSpPr>
          <p:grpSpPr>
            <a:xfrm rot="-621786">
              <a:off x="537599" y="585818"/>
              <a:ext cx="550052" cy="388137"/>
              <a:chOff x="542314" y="1273315"/>
              <a:chExt cx="280381" cy="197869"/>
            </a:xfrm>
          </p:grpSpPr>
          <p:sp>
            <p:nvSpPr>
              <p:cNvPr id="118" name="Google Shape;118;p7"/>
              <p:cNvSpPr/>
              <p:nvPr/>
            </p:nvSpPr>
            <p:spPr>
              <a:xfrm>
                <a:off x="542314" y="1384009"/>
                <a:ext cx="134675" cy="8717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19" name="Google Shape;119;p7"/>
              <p:cNvSpPr/>
              <p:nvPr/>
            </p:nvSpPr>
            <p:spPr>
              <a:xfrm rot="2093297">
                <a:off x="600014" y="1320835"/>
                <a:ext cx="134680" cy="8717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20" name="Google Shape;120;p7"/>
              <p:cNvSpPr/>
              <p:nvPr/>
            </p:nvSpPr>
            <p:spPr>
              <a:xfrm rot="4016074">
                <a:off x="688867" y="1308761"/>
                <a:ext cx="134681" cy="8717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121" name="Google Shape;121;p7"/>
            <p:cNvGrpSpPr/>
            <p:nvPr/>
          </p:nvGrpSpPr>
          <p:grpSpPr>
            <a:xfrm rot="621786" flipH="1">
              <a:off x="8056349" y="585818"/>
              <a:ext cx="550052" cy="388137"/>
              <a:chOff x="542314" y="1273315"/>
              <a:chExt cx="280381" cy="197869"/>
            </a:xfrm>
          </p:grpSpPr>
          <p:sp>
            <p:nvSpPr>
              <p:cNvPr id="122" name="Google Shape;122;p7"/>
              <p:cNvSpPr/>
              <p:nvPr/>
            </p:nvSpPr>
            <p:spPr>
              <a:xfrm>
                <a:off x="542314" y="1384009"/>
                <a:ext cx="134675" cy="8717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23" name="Google Shape;123;p7"/>
              <p:cNvSpPr/>
              <p:nvPr/>
            </p:nvSpPr>
            <p:spPr>
              <a:xfrm rot="2093297">
                <a:off x="600014" y="1320835"/>
                <a:ext cx="134680" cy="8717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24" name="Google Shape;124;p7"/>
              <p:cNvSpPr/>
              <p:nvPr/>
            </p:nvSpPr>
            <p:spPr>
              <a:xfrm rot="4016074">
                <a:off x="688867" y="1308761"/>
                <a:ext cx="134681" cy="8717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spTree>
    <p:extLst>
      <p:ext uri="{BB962C8B-B14F-4D97-AF65-F5344CB8AC3E}">
        <p14:creationId xmlns:p14="http://schemas.microsoft.com/office/powerpoint/2010/main" val="184474417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5"/>
        <p:cNvGrpSpPr/>
        <p:nvPr/>
      </p:nvGrpSpPr>
      <p:grpSpPr>
        <a:xfrm>
          <a:off x="0" y="0"/>
          <a:ext cx="0" cy="0"/>
          <a:chOff x="0" y="0"/>
          <a:chExt cx="0" cy="0"/>
        </a:xfrm>
      </p:grpSpPr>
      <p:sp>
        <p:nvSpPr>
          <p:cNvPr id="126" name="Google Shape;126;p8"/>
          <p:cNvSpPr/>
          <p:nvPr/>
        </p:nvSpPr>
        <p:spPr>
          <a:xfrm>
            <a:off x="3166400" y="499400"/>
            <a:ext cx="5859200" cy="5859200"/>
          </a:xfrm>
          <a:prstGeom prst="ellips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7" name="Google Shape;127;p8"/>
          <p:cNvGrpSpPr/>
          <p:nvPr/>
        </p:nvGrpSpPr>
        <p:grpSpPr>
          <a:xfrm>
            <a:off x="211311" y="232039"/>
            <a:ext cx="11769381" cy="6393924"/>
            <a:chOff x="158482" y="174028"/>
            <a:chExt cx="8827036" cy="4795443"/>
          </a:xfrm>
        </p:grpSpPr>
        <p:grpSp>
          <p:nvGrpSpPr>
            <p:cNvPr id="128" name="Google Shape;128;p8"/>
            <p:cNvGrpSpPr/>
            <p:nvPr/>
          </p:nvGrpSpPr>
          <p:grpSpPr>
            <a:xfrm>
              <a:off x="158482" y="174028"/>
              <a:ext cx="8827036" cy="4795443"/>
              <a:chOff x="137377" y="157106"/>
              <a:chExt cx="8827036" cy="4795443"/>
            </a:xfrm>
          </p:grpSpPr>
          <p:grpSp>
            <p:nvGrpSpPr>
              <p:cNvPr id="129" name="Google Shape;129;p8"/>
              <p:cNvGrpSpPr/>
              <p:nvPr/>
            </p:nvGrpSpPr>
            <p:grpSpPr>
              <a:xfrm>
                <a:off x="7197450" y="3173269"/>
                <a:ext cx="1766962" cy="1779281"/>
                <a:chOff x="7211225" y="2856519"/>
                <a:chExt cx="1766962" cy="1779281"/>
              </a:xfrm>
            </p:grpSpPr>
            <p:grpSp>
              <p:nvGrpSpPr>
                <p:cNvPr id="130" name="Google Shape;130;p8"/>
                <p:cNvGrpSpPr/>
                <p:nvPr/>
              </p:nvGrpSpPr>
              <p:grpSpPr>
                <a:xfrm>
                  <a:off x="7845787" y="3346605"/>
                  <a:ext cx="1132401" cy="1124818"/>
                  <a:chOff x="2399528" y="668550"/>
                  <a:chExt cx="1132401" cy="1124818"/>
                </a:xfrm>
              </p:grpSpPr>
              <p:sp>
                <p:nvSpPr>
                  <p:cNvPr id="131" name="Google Shape;131;p8"/>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8"/>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8"/>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8"/>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8"/>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8"/>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8"/>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8"/>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9" name="Google Shape;139;p8"/>
                <p:cNvGrpSpPr/>
                <p:nvPr/>
              </p:nvGrpSpPr>
              <p:grpSpPr>
                <a:xfrm>
                  <a:off x="8431913" y="2856519"/>
                  <a:ext cx="345743" cy="281058"/>
                  <a:chOff x="4045279" y="974526"/>
                  <a:chExt cx="345743" cy="281058"/>
                </a:xfrm>
              </p:grpSpPr>
              <p:sp>
                <p:nvSpPr>
                  <p:cNvPr id="140" name="Google Shape;140;p8"/>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8"/>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2" name="Google Shape;142;p8"/>
                <p:cNvSpPr/>
                <p:nvPr/>
              </p:nvSpPr>
              <p:spPr>
                <a:xfrm rot="1122035">
                  <a:off x="7240443" y="3459098"/>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8"/>
                <p:cNvSpPr/>
                <p:nvPr/>
              </p:nvSpPr>
              <p:spPr>
                <a:xfrm rot="621898" flipH="1">
                  <a:off x="7417610" y="3931579"/>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44" name="Google Shape;144;p8"/>
                <p:cNvSpPr/>
                <p:nvPr/>
              </p:nvSpPr>
              <p:spPr>
                <a:xfrm rot="-1471198" flipH="1">
                  <a:off x="8608632" y="3564612"/>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45" name="Google Shape;145;p8"/>
                <p:cNvSpPr/>
                <p:nvPr/>
              </p:nvSpPr>
              <p:spPr>
                <a:xfrm rot="-7304935" flipH="1">
                  <a:off x="8075492" y="4391009"/>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146" name="Google Shape;146;p8"/>
              <p:cNvGrpSpPr/>
              <p:nvPr/>
            </p:nvGrpSpPr>
            <p:grpSpPr>
              <a:xfrm flipH="1">
                <a:off x="137377" y="157106"/>
                <a:ext cx="1717123" cy="1270538"/>
                <a:chOff x="7109429" y="197964"/>
                <a:chExt cx="1717123" cy="1270538"/>
              </a:xfrm>
            </p:grpSpPr>
            <p:sp>
              <p:nvSpPr>
                <p:cNvPr id="147" name="Google Shape;147;p8"/>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8"/>
                <p:cNvSpPr/>
                <p:nvPr/>
              </p:nvSpPr>
              <p:spPr>
                <a:xfrm rot="10604852" flipH="1">
                  <a:off x="7563923" y="1288715"/>
                  <a:ext cx="266331"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49" name="Google Shape;149;p8"/>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50" name="Google Shape;150;p8"/>
                <p:cNvSpPr/>
                <p:nvPr/>
              </p:nvSpPr>
              <p:spPr>
                <a:xfrm rot="-8099754" flipH="1">
                  <a:off x="8538305" y="973408"/>
                  <a:ext cx="266300" cy="17240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151" name="Google Shape;151;p8"/>
                <p:cNvGrpSpPr/>
                <p:nvPr/>
              </p:nvGrpSpPr>
              <p:grpSpPr>
                <a:xfrm>
                  <a:off x="8237833" y="339919"/>
                  <a:ext cx="309215" cy="272430"/>
                  <a:chOff x="3890683" y="1390057"/>
                  <a:chExt cx="309215" cy="272430"/>
                </a:xfrm>
              </p:grpSpPr>
              <p:sp>
                <p:nvSpPr>
                  <p:cNvPr id="152" name="Google Shape;152;p8"/>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8"/>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8"/>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5" name="Google Shape;155;p8"/>
                <p:cNvGrpSpPr/>
                <p:nvPr/>
              </p:nvGrpSpPr>
              <p:grpSpPr>
                <a:xfrm flipH="1">
                  <a:off x="7617675" y="339921"/>
                  <a:ext cx="757996" cy="1065816"/>
                  <a:chOff x="1580225" y="1798159"/>
                  <a:chExt cx="757996" cy="1065816"/>
                </a:xfrm>
              </p:grpSpPr>
              <p:sp>
                <p:nvSpPr>
                  <p:cNvPr id="156" name="Google Shape;156;p8"/>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8"/>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8"/>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8"/>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8"/>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8"/>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162" name="Google Shape;162;p8"/>
            <p:cNvGrpSpPr/>
            <p:nvPr/>
          </p:nvGrpSpPr>
          <p:grpSpPr>
            <a:xfrm>
              <a:off x="7983598" y="371692"/>
              <a:ext cx="744567" cy="790047"/>
              <a:chOff x="8060975" y="371271"/>
              <a:chExt cx="744567" cy="790047"/>
            </a:xfrm>
          </p:grpSpPr>
          <p:sp>
            <p:nvSpPr>
              <p:cNvPr id="163" name="Google Shape;163;p8"/>
              <p:cNvSpPr/>
              <p:nvPr/>
            </p:nvSpPr>
            <p:spPr>
              <a:xfrm rot="659822">
                <a:off x="8403186" y="404760"/>
                <a:ext cx="378598" cy="285541"/>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4" name="Google Shape;164;p8"/>
              <p:cNvGrpSpPr/>
              <p:nvPr/>
            </p:nvGrpSpPr>
            <p:grpSpPr>
              <a:xfrm rot="2552886">
                <a:off x="8074001" y="700955"/>
                <a:ext cx="631326" cy="284341"/>
                <a:chOff x="3929266" y="1226038"/>
                <a:chExt cx="631334" cy="284344"/>
              </a:xfrm>
            </p:grpSpPr>
            <p:sp>
              <p:nvSpPr>
                <p:cNvPr id="165" name="Google Shape;165;p8"/>
                <p:cNvSpPr/>
                <p:nvPr/>
              </p:nvSpPr>
              <p:spPr>
                <a:xfrm rot="5004499" flipH="1">
                  <a:off x="3897021" y="1282012"/>
                  <a:ext cx="266316" cy="17239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166" name="Google Shape;166;p8"/>
                <p:cNvSpPr/>
                <p:nvPr/>
              </p:nvSpPr>
              <p:spPr>
                <a:xfrm rot="10690808" flipH="1">
                  <a:off x="4291611" y="1304578"/>
                  <a:ext cx="266319" cy="17238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grpSp>
        <p:grpSp>
          <p:nvGrpSpPr>
            <p:cNvPr id="167" name="Google Shape;167;p8"/>
            <p:cNvGrpSpPr/>
            <p:nvPr/>
          </p:nvGrpSpPr>
          <p:grpSpPr>
            <a:xfrm>
              <a:off x="415835" y="4077017"/>
              <a:ext cx="808005" cy="694792"/>
              <a:chOff x="493212" y="4076596"/>
              <a:chExt cx="808005" cy="694792"/>
            </a:xfrm>
          </p:grpSpPr>
          <p:grpSp>
            <p:nvGrpSpPr>
              <p:cNvPr id="168" name="Google Shape;168;p8"/>
              <p:cNvGrpSpPr/>
              <p:nvPr/>
            </p:nvGrpSpPr>
            <p:grpSpPr>
              <a:xfrm rot="-8247114">
                <a:off x="656865" y="4252618"/>
                <a:ext cx="631326" cy="284341"/>
                <a:chOff x="3929266" y="1226038"/>
                <a:chExt cx="631334" cy="284344"/>
              </a:xfrm>
            </p:grpSpPr>
            <p:sp>
              <p:nvSpPr>
                <p:cNvPr id="169" name="Google Shape;169;p8"/>
                <p:cNvSpPr/>
                <p:nvPr/>
              </p:nvSpPr>
              <p:spPr>
                <a:xfrm rot="5004499" flipH="1">
                  <a:off x="3897021" y="1282012"/>
                  <a:ext cx="266316" cy="17239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170" name="Google Shape;170;p8"/>
                <p:cNvSpPr/>
                <p:nvPr/>
              </p:nvSpPr>
              <p:spPr>
                <a:xfrm rot="10690808" flipH="1">
                  <a:off x="4291611" y="1304578"/>
                  <a:ext cx="266319" cy="17238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grpSp>
            <p:nvGrpSpPr>
              <p:cNvPr id="171" name="Google Shape;171;p8"/>
              <p:cNvGrpSpPr/>
              <p:nvPr/>
            </p:nvGrpSpPr>
            <p:grpSpPr>
              <a:xfrm rot="-2429664">
                <a:off x="543062" y="4411718"/>
                <a:ext cx="345756" cy="281069"/>
                <a:chOff x="4045279" y="974526"/>
                <a:chExt cx="345743" cy="281058"/>
              </a:xfrm>
            </p:grpSpPr>
            <p:sp>
              <p:nvSpPr>
                <p:cNvPr id="172" name="Google Shape;172;p8"/>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8"/>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
        <p:nvSpPr>
          <p:cNvPr id="174" name="Google Shape;174;p8"/>
          <p:cNvSpPr txBox="1">
            <a:spLocks noGrp="1"/>
          </p:cNvSpPr>
          <p:nvPr>
            <p:ph type="title"/>
          </p:nvPr>
        </p:nvSpPr>
        <p:spPr>
          <a:xfrm>
            <a:off x="3571000" y="2212400"/>
            <a:ext cx="5050000" cy="24332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8400"/>
              <a:buNone/>
              <a:defRPr sz="112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182641633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75"/>
        <p:cNvGrpSpPr/>
        <p:nvPr/>
      </p:nvGrpSpPr>
      <p:grpSpPr>
        <a:xfrm>
          <a:off x="0" y="0"/>
          <a:ext cx="0" cy="0"/>
          <a:chOff x="0" y="0"/>
          <a:chExt cx="0" cy="0"/>
        </a:xfrm>
      </p:grpSpPr>
      <p:sp>
        <p:nvSpPr>
          <p:cNvPr id="176" name="Google Shape;176;p9"/>
          <p:cNvSpPr txBox="1">
            <a:spLocks noGrp="1"/>
          </p:cNvSpPr>
          <p:nvPr>
            <p:ph type="title"/>
          </p:nvPr>
        </p:nvSpPr>
        <p:spPr>
          <a:xfrm>
            <a:off x="6804389" y="2078017"/>
            <a:ext cx="3579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7" name="Google Shape;177;p9"/>
          <p:cNvSpPr txBox="1">
            <a:spLocks noGrp="1"/>
          </p:cNvSpPr>
          <p:nvPr>
            <p:ph type="subTitle" idx="1"/>
          </p:nvPr>
        </p:nvSpPr>
        <p:spPr>
          <a:xfrm>
            <a:off x="6804389" y="2910684"/>
            <a:ext cx="3579600" cy="185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178" name="Google Shape;178;p9"/>
          <p:cNvGrpSpPr/>
          <p:nvPr/>
        </p:nvGrpSpPr>
        <p:grpSpPr>
          <a:xfrm>
            <a:off x="1345988" y="1118503"/>
            <a:ext cx="5498080" cy="4705304"/>
            <a:chOff x="1009491" y="838877"/>
            <a:chExt cx="4123560" cy="3528978"/>
          </a:xfrm>
        </p:grpSpPr>
        <p:grpSp>
          <p:nvGrpSpPr>
            <p:cNvPr id="179" name="Google Shape;179;p9"/>
            <p:cNvGrpSpPr/>
            <p:nvPr/>
          </p:nvGrpSpPr>
          <p:grpSpPr>
            <a:xfrm rot="9899963">
              <a:off x="4493702" y="3855004"/>
              <a:ext cx="595146" cy="419959"/>
              <a:chOff x="542314" y="1273315"/>
              <a:chExt cx="280381" cy="197869"/>
            </a:xfrm>
          </p:grpSpPr>
          <p:sp>
            <p:nvSpPr>
              <p:cNvPr id="180" name="Google Shape;180;p9"/>
              <p:cNvSpPr/>
              <p:nvPr/>
            </p:nvSpPr>
            <p:spPr>
              <a:xfrm>
                <a:off x="542314" y="1384009"/>
                <a:ext cx="134675" cy="8717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81" name="Google Shape;181;p9"/>
              <p:cNvSpPr/>
              <p:nvPr/>
            </p:nvSpPr>
            <p:spPr>
              <a:xfrm rot="4016074">
                <a:off x="688867" y="1308761"/>
                <a:ext cx="134681" cy="8717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182" name="Google Shape;182;p9"/>
            <p:cNvGrpSpPr/>
            <p:nvPr/>
          </p:nvGrpSpPr>
          <p:grpSpPr>
            <a:xfrm>
              <a:off x="1009491" y="838877"/>
              <a:ext cx="668350" cy="711484"/>
              <a:chOff x="857091" y="686477"/>
              <a:chExt cx="668350" cy="711484"/>
            </a:xfrm>
          </p:grpSpPr>
          <p:sp>
            <p:nvSpPr>
              <p:cNvPr id="183" name="Google Shape;183;p9"/>
              <p:cNvSpPr/>
              <p:nvPr/>
            </p:nvSpPr>
            <p:spPr>
              <a:xfrm rot="-2500393">
                <a:off x="882428" y="1141321"/>
                <a:ext cx="285866" cy="18501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184" name="Google Shape;184;p9"/>
              <p:cNvSpPr/>
              <p:nvPr/>
            </p:nvSpPr>
            <p:spPr>
              <a:xfrm rot="2753945">
                <a:off x="1216604" y="760972"/>
                <a:ext cx="285848" cy="18504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nvGrpSpPr>
              <p:cNvPr id="185" name="Google Shape;185;p9"/>
              <p:cNvGrpSpPr/>
              <p:nvPr/>
            </p:nvGrpSpPr>
            <p:grpSpPr>
              <a:xfrm>
                <a:off x="966613" y="860271"/>
                <a:ext cx="227022" cy="200116"/>
                <a:chOff x="1603713" y="1935899"/>
                <a:chExt cx="227022" cy="200116"/>
              </a:xfrm>
            </p:grpSpPr>
            <p:sp>
              <p:nvSpPr>
                <p:cNvPr id="186" name="Google Shape;186;p9"/>
                <p:cNvSpPr/>
                <p:nvPr/>
              </p:nvSpPr>
              <p:spPr>
                <a:xfrm>
                  <a:off x="1674805" y="1954604"/>
                  <a:ext cx="155930" cy="181411"/>
                </a:xfrm>
                <a:custGeom>
                  <a:avLst/>
                  <a:gdLst/>
                  <a:ahLst/>
                  <a:cxnLst/>
                  <a:rect l="l" t="t" r="r" b="b"/>
                  <a:pathLst>
                    <a:path w="5477" h="6372" extrusionOk="0">
                      <a:moveTo>
                        <a:pt x="3254" y="1"/>
                      </a:moveTo>
                      <a:lnTo>
                        <a:pt x="1" y="6164"/>
                      </a:lnTo>
                      <a:cubicBezTo>
                        <a:pt x="418" y="6303"/>
                        <a:pt x="846" y="6372"/>
                        <a:pt x="1271" y="6372"/>
                      </a:cubicBezTo>
                      <a:cubicBezTo>
                        <a:pt x="2036" y="6372"/>
                        <a:pt x="2789" y="6148"/>
                        <a:pt x="3437" y="5706"/>
                      </a:cubicBezTo>
                      <a:cubicBezTo>
                        <a:pt x="5133" y="4560"/>
                        <a:pt x="5477" y="1467"/>
                        <a:pt x="32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9"/>
                <p:cNvSpPr/>
                <p:nvPr/>
              </p:nvSpPr>
              <p:spPr>
                <a:xfrm>
                  <a:off x="1646761" y="1940910"/>
                  <a:ext cx="120713" cy="189212"/>
                </a:xfrm>
                <a:custGeom>
                  <a:avLst/>
                  <a:gdLst/>
                  <a:ahLst/>
                  <a:cxnLst/>
                  <a:rect l="l" t="t" r="r" b="b"/>
                  <a:pathLst>
                    <a:path w="4240" h="6646" extrusionOk="0">
                      <a:moveTo>
                        <a:pt x="3231" y="1"/>
                      </a:moveTo>
                      <a:lnTo>
                        <a:pt x="1" y="6141"/>
                      </a:lnTo>
                      <a:cubicBezTo>
                        <a:pt x="298" y="6347"/>
                        <a:pt x="642" y="6531"/>
                        <a:pt x="986" y="6645"/>
                      </a:cubicBezTo>
                      <a:lnTo>
                        <a:pt x="4239" y="482"/>
                      </a:lnTo>
                      <a:cubicBezTo>
                        <a:pt x="4102" y="390"/>
                        <a:pt x="3964" y="322"/>
                        <a:pt x="3827" y="253"/>
                      </a:cubicBezTo>
                      <a:cubicBezTo>
                        <a:pt x="3621" y="138"/>
                        <a:pt x="3437" y="70"/>
                        <a:pt x="32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9"/>
                <p:cNvSpPr/>
                <p:nvPr/>
              </p:nvSpPr>
              <p:spPr>
                <a:xfrm>
                  <a:off x="1603713" y="1935899"/>
                  <a:ext cx="135062" cy="179873"/>
                </a:xfrm>
                <a:custGeom>
                  <a:avLst/>
                  <a:gdLst/>
                  <a:ahLst/>
                  <a:cxnLst/>
                  <a:rect l="l" t="t" r="r" b="b"/>
                  <a:pathLst>
                    <a:path w="4744" h="6318" extrusionOk="0">
                      <a:moveTo>
                        <a:pt x="3641" y="0"/>
                      </a:moveTo>
                      <a:cubicBezTo>
                        <a:pt x="1858" y="0"/>
                        <a:pt x="267" y="1363"/>
                        <a:pt x="115" y="3247"/>
                      </a:cubicBezTo>
                      <a:cubicBezTo>
                        <a:pt x="0" y="4438"/>
                        <a:pt x="550" y="5607"/>
                        <a:pt x="1513" y="6317"/>
                      </a:cubicBezTo>
                      <a:lnTo>
                        <a:pt x="4743" y="177"/>
                      </a:lnTo>
                      <a:cubicBezTo>
                        <a:pt x="4375" y="57"/>
                        <a:pt x="4004" y="0"/>
                        <a:pt x="36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89" name="Google Shape;189;p9"/>
            <p:cNvSpPr/>
            <p:nvPr/>
          </p:nvSpPr>
          <p:spPr>
            <a:xfrm rot="1122035">
              <a:off x="4794684" y="4091292"/>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0" name="Google Shape;190;p9"/>
          <p:cNvGrpSpPr/>
          <p:nvPr/>
        </p:nvGrpSpPr>
        <p:grpSpPr>
          <a:xfrm>
            <a:off x="9718767" y="234497"/>
            <a:ext cx="2150156" cy="2020585"/>
            <a:chOff x="7136675" y="328271"/>
            <a:chExt cx="1612617" cy="1515439"/>
          </a:xfrm>
        </p:grpSpPr>
        <p:sp>
          <p:nvSpPr>
            <p:cNvPr id="191" name="Google Shape;191;p9"/>
            <p:cNvSpPr/>
            <p:nvPr/>
          </p:nvSpPr>
          <p:spPr>
            <a:xfrm rot="4277965" flipH="1">
              <a:off x="7142087" y="558920"/>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9"/>
            <p:cNvSpPr/>
            <p:nvPr/>
          </p:nvSpPr>
          <p:spPr>
            <a:xfrm rot="-9699895">
              <a:off x="7982375" y="1602920"/>
              <a:ext cx="266333" cy="17237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93" name="Google Shape;193;p9"/>
            <p:cNvSpPr/>
            <p:nvPr/>
          </p:nvSpPr>
          <p:spPr>
            <a:xfrm rot="659776">
              <a:off x="8468966" y="352087"/>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94" name="Google Shape;194;p9"/>
            <p:cNvSpPr/>
            <p:nvPr/>
          </p:nvSpPr>
          <p:spPr>
            <a:xfrm rot="-4629471">
              <a:off x="7796298" y="431207"/>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195" name="Google Shape;195;p9"/>
            <p:cNvGrpSpPr/>
            <p:nvPr/>
          </p:nvGrpSpPr>
          <p:grpSpPr>
            <a:xfrm rot="-5400000" flipH="1">
              <a:off x="7664505" y="390961"/>
              <a:ext cx="662112" cy="1322579"/>
              <a:chOff x="6933061" y="1619764"/>
              <a:chExt cx="662112" cy="1322579"/>
            </a:xfrm>
          </p:grpSpPr>
          <p:sp>
            <p:nvSpPr>
              <p:cNvPr id="196" name="Google Shape;196;p9"/>
              <p:cNvSpPr/>
              <p:nvPr/>
            </p:nvSpPr>
            <p:spPr>
              <a:xfrm>
                <a:off x="7047855" y="1924771"/>
                <a:ext cx="533585" cy="803253"/>
              </a:xfrm>
              <a:custGeom>
                <a:avLst/>
                <a:gdLst/>
                <a:ahLst/>
                <a:cxnLst/>
                <a:rect l="l" t="t" r="r" b="b"/>
                <a:pathLst>
                  <a:path w="18742" h="28214" extrusionOk="0">
                    <a:moveTo>
                      <a:pt x="11211" y="1"/>
                    </a:moveTo>
                    <a:cubicBezTo>
                      <a:pt x="9211" y="1"/>
                      <a:pt x="8936" y="1293"/>
                      <a:pt x="8936" y="1293"/>
                    </a:cubicBezTo>
                    <a:lnTo>
                      <a:pt x="230" y="23746"/>
                    </a:lnTo>
                    <a:lnTo>
                      <a:pt x="0" y="24341"/>
                    </a:lnTo>
                    <a:cubicBezTo>
                      <a:pt x="3556" y="28191"/>
                      <a:pt x="8857" y="28213"/>
                      <a:pt x="8979" y="28213"/>
                    </a:cubicBezTo>
                    <a:cubicBezTo>
                      <a:pt x="8981" y="28213"/>
                      <a:pt x="8982" y="28213"/>
                      <a:pt x="8982" y="28213"/>
                    </a:cubicBezTo>
                    <a:lnTo>
                      <a:pt x="9257" y="27526"/>
                    </a:lnTo>
                    <a:lnTo>
                      <a:pt x="18238" y="4798"/>
                    </a:lnTo>
                    <a:cubicBezTo>
                      <a:pt x="18238" y="4798"/>
                      <a:pt x="18742" y="3332"/>
                      <a:pt x="16611" y="1842"/>
                    </a:cubicBezTo>
                    <a:cubicBezTo>
                      <a:pt x="15901" y="1384"/>
                      <a:pt x="15168" y="995"/>
                      <a:pt x="14389" y="720"/>
                    </a:cubicBezTo>
                    <a:cubicBezTo>
                      <a:pt x="13701" y="445"/>
                      <a:pt x="12991" y="239"/>
                      <a:pt x="12258" y="101"/>
                    </a:cubicBezTo>
                    <a:cubicBezTo>
                      <a:pt x="11865" y="31"/>
                      <a:pt x="11518" y="1"/>
                      <a:pt x="112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9"/>
              <p:cNvSpPr/>
              <p:nvPr/>
            </p:nvSpPr>
            <p:spPr>
              <a:xfrm>
                <a:off x="6933061" y="2589507"/>
                <a:ext cx="463150" cy="205496"/>
              </a:xfrm>
              <a:custGeom>
                <a:avLst/>
                <a:gdLst/>
                <a:ahLst/>
                <a:cxnLst/>
                <a:rect l="l" t="t" r="r" b="b"/>
                <a:pathLst>
                  <a:path w="16268" h="7218" extrusionOk="0">
                    <a:moveTo>
                      <a:pt x="1582" y="0"/>
                    </a:moveTo>
                    <a:cubicBezTo>
                      <a:pt x="818" y="0"/>
                      <a:pt x="209" y="171"/>
                      <a:pt x="229" y="718"/>
                    </a:cubicBezTo>
                    <a:cubicBezTo>
                      <a:pt x="229" y="718"/>
                      <a:pt x="0" y="1543"/>
                      <a:pt x="4926" y="3972"/>
                    </a:cubicBezTo>
                    <a:cubicBezTo>
                      <a:pt x="6049" y="4499"/>
                      <a:pt x="7400" y="5117"/>
                      <a:pt x="9096" y="5851"/>
                    </a:cubicBezTo>
                    <a:cubicBezTo>
                      <a:pt x="9439" y="5988"/>
                      <a:pt x="9966" y="6171"/>
                      <a:pt x="10562" y="6355"/>
                    </a:cubicBezTo>
                    <a:cubicBezTo>
                      <a:pt x="11932" y="6776"/>
                      <a:pt x="13736" y="7217"/>
                      <a:pt x="14897" y="7217"/>
                    </a:cubicBezTo>
                    <a:cubicBezTo>
                      <a:pt x="15504" y="7217"/>
                      <a:pt x="15936" y="7097"/>
                      <a:pt x="16038" y="6790"/>
                    </a:cubicBezTo>
                    <a:cubicBezTo>
                      <a:pt x="16038" y="6790"/>
                      <a:pt x="16267" y="5599"/>
                      <a:pt x="13289" y="4178"/>
                    </a:cubicBezTo>
                    <a:lnTo>
                      <a:pt x="13014" y="4865"/>
                    </a:lnTo>
                    <a:cubicBezTo>
                      <a:pt x="13014" y="4865"/>
                      <a:pt x="13013" y="4865"/>
                      <a:pt x="13011" y="4865"/>
                    </a:cubicBezTo>
                    <a:cubicBezTo>
                      <a:pt x="12889" y="4865"/>
                      <a:pt x="7588" y="4843"/>
                      <a:pt x="4032" y="993"/>
                    </a:cubicBezTo>
                    <a:lnTo>
                      <a:pt x="4262" y="398"/>
                    </a:lnTo>
                    <a:cubicBezTo>
                      <a:pt x="3751" y="270"/>
                      <a:pt x="2543" y="0"/>
                      <a:pt x="1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9"/>
              <p:cNvSpPr/>
              <p:nvPr/>
            </p:nvSpPr>
            <p:spPr>
              <a:xfrm>
                <a:off x="7212871" y="2183770"/>
                <a:ext cx="263575" cy="108528"/>
              </a:xfrm>
              <a:custGeom>
                <a:avLst/>
                <a:gdLst/>
                <a:ahLst/>
                <a:cxnLst/>
                <a:rect l="l" t="t" r="r" b="b"/>
                <a:pathLst>
                  <a:path w="9258" h="3812" extrusionOk="0">
                    <a:moveTo>
                      <a:pt x="468" y="0"/>
                    </a:moveTo>
                    <a:cubicBezTo>
                      <a:pt x="257" y="0"/>
                      <a:pt x="120" y="27"/>
                      <a:pt x="70" y="77"/>
                    </a:cubicBezTo>
                    <a:lnTo>
                      <a:pt x="1" y="283"/>
                    </a:lnTo>
                    <a:cubicBezTo>
                      <a:pt x="688" y="833"/>
                      <a:pt x="1948" y="1612"/>
                      <a:pt x="4240" y="2552"/>
                    </a:cubicBezTo>
                    <a:cubicBezTo>
                      <a:pt x="5843" y="3170"/>
                      <a:pt x="7516" y="3583"/>
                      <a:pt x="9234" y="3812"/>
                    </a:cubicBezTo>
                    <a:lnTo>
                      <a:pt x="9257" y="3697"/>
                    </a:lnTo>
                    <a:cubicBezTo>
                      <a:pt x="9005" y="3056"/>
                      <a:pt x="7539" y="2231"/>
                      <a:pt x="4217" y="925"/>
                    </a:cubicBezTo>
                    <a:cubicBezTo>
                      <a:pt x="2515" y="265"/>
                      <a:pt x="1130" y="0"/>
                      <a:pt x="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9"/>
              <p:cNvSpPr/>
              <p:nvPr/>
            </p:nvSpPr>
            <p:spPr>
              <a:xfrm>
                <a:off x="7047855" y="2191827"/>
                <a:ext cx="427278" cy="536204"/>
              </a:xfrm>
              <a:custGeom>
                <a:avLst/>
                <a:gdLst/>
                <a:ahLst/>
                <a:cxnLst/>
                <a:rect l="l" t="t" r="r" b="b"/>
                <a:pathLst>
                  <a:path w="15008" h="18834" extrusionOk="0">
                    <a:moveTo>
                      <a:pt x="5797" y="0"/>
                    </a:moveTo>
                    <a:lnTo>
                      <a:pt x="0" y="14961"/>
                    </a:lnTo>
                    <a:cubicBezTo>
                      <a:pt x="3556" y="18811"/>
                      <a:pt x="8857" y="18833"/>
                      <a:pt x="8979" y="18833"/>
                    </a:cubicBezTo>
                    <a:cubicBezTo>
                      <a:pt x="8981" y="18833"/>
                      <a:pt x="8982" y="18833"/>
                      <a:pt x="8982" y="18833"/>
                    </a:cubicBezTo>
                    <a:lnTo>
                      <a:pt x="15007" y="3529"/>
                    </a:lnTo>
                    <a:cubicBezTo>
                      <a:pt x="13312" y="3300"/>
                      <a:pt x="11639" y="2887"/>
                      <a:pt x="10036" y="2269"/>
                    </a:cubicBezTo>
                    <a:cubicBezTo>
                      <a:pt x="7744" y="1329"/>
                      <a:pt x="6484" y="573"/>
                      <a:pt x="57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9"/>
              <p:cNvSpPr/>
              <p:nvPr/>
            </p:nvSpPr>
            <p:spPr>
              <a:xfrm>
                <a:off x="7396821" y="1870705"/>
                <a:ext cx="140272" cy="106535"/>
              </a:xfrm>
              <a:custGeom>
                <a:avLst/>
                <a:gdLst/>
                <a:ahLst/>
                <a:cxnLst/>
                <a:rect l="l" t="t" r="r" b="b"/>
                <a:pathLst>
                  <a:path w="4927" h="3742" extrusionOk="0">
                    <a:moveTo>
                      <a:pt x="1681" y="1"/>
                    </a:moveTo>
                    <a:cubicBezTo>
                      <a:pt x="1338" y="1"/>
                      <a:pt x="1051" y="68"/>
                      <a:pt x="872" y="236"/>
                    </a:cubicBezTo>
                    <a:cubicBezTo>
                      <a:pt x="528" y="557"/>
                      <a:pt x="161" y="1473"/>
                      <a:pt x="1" y="2000"/>
                    </a:cubicBezTo>
                    <a:cubicBezTo>
                      <a:pt x="711" y="2138"/>
                      <a:pt x="1444" y="2344"/>
                      <a:pt x="2132" y="2619"/>
                    </a:cubicBezTo>
                    <a:cubicBezTo>
                      <a:pt x="2911" y="2894"/>
                      <a:pt x="3644" y="3283"/>
                      <a:pt x="4331" y="3741"/>
                    </a:cubicBezTo>
                    <a:cubicBezTo>
                      <a:pt x="4583" y="3169"/>
                      <a:pt x="4927" y="2298"/>
                      <a:pt x="4881" y="1794"/>
                    </a:cubicBezTo>
                    <a:cubicBezTo>
                      <a:pt x="4812" y="1267"/>
                      <a:pt x="4262" y="786"/>
                      <a:pt x="3575" y="465"/>
                    </a:cubicBezTo>
                    <a:cubicBezTo>
                      <a:pt x="3300" y="328"/>
                      <a:pt x="3025" y="236"/>
                      <a:pt x="2727" y="144"/>
                    </a:cubicBezTo>
                    <a:cubicBezTo>
                      <a:pt x="2356" y="57"/>
                      <a:pt x="1995" y="1"/>
                      <a:pt x="16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9"/>
              <p:cNvSpPr/>
              <p:nvPr/>
            </p:nvSpPr>
            <p:spPr>
              <a:xfrm>
                <a:off x="7049819" y="2702565"/>
                <a:ext cx="183973" cy="193140"/>
              </a:xfrm>
              <a:custGeom>
                <a:avLst/>
                <a:gdLst/>
                <a:ahLst/>
                <a:cxnLst/>
                <a:rect l="l" t="t" r="r" b="b"/>
                <a:pathLst>
                  <a:path w="6462" h="6784" extrusionOk="0">
                    <a:moveTo>
                      <a:pt x="848" y="1"/>
                    </a:moveTo>
                    <a:lnTo>
                      <a:pt x="115" y="4537"/>
                    </a:lnTo>
                    <a:lnTo>
                      <a:pt x="0" y="5270"/>
                    </a:lnTo>
                    <a:cubicBezTo>
                      <a:pt x="1145" y="6236"/>
                      <a:pt x="2598" y="6783"/>
                      <a:pt x="4101" y="6783"/>
                    </a:cubicBezTo>
                    <a:cubicBezTo>
                      <a:pt x="4131" y="6783"/>
                      <a:pt x="4162" y="6783"/>
                      <a:pt x="4193" y="6783"/>
                    </a:cubicBezTo>
                    <a:lnTo>
                      <a:pt x="4422" y="6301"/>
                    </a:lnTo>
                    <a:lnTo>
                      <a:pt x="6461" y="2384"/>
                    </a:lnTo>
                    <a:cubicBezTo>
                      <a:pt x="5865" y="2200"/>
                      <a:pt x="5338" y="2017"/>
                      <a:pt x="5018" y="1880"/>
                    </a:cubicBezTo>
                    <a:cubicBezTo>
                      <a:pt x="3322" y="1146"/>
                      <a:pt x="1948" y="528"/>
                      <a:pt x="8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9"/>
              <p:cNvSpPr/>
              <p:nvPr/>
            </p:nvSpPr>
            <p:spPr>
              <a:xfrm>
                <a:off x="6973461" y="2819836"/>
                <a:ext cx="267504" cy="122506"/>
              </a:xfrm>
              <a:custGeom>
                <a:avLst/>
                <a:gdLst/>
                <a:ahLst/>
                <a:cxnLst/>
                <a:rect l="l" t="t" r="r" b="b"/>
                <a:pathLst>
                  <a:path w="9396" h="4303" extrusionOk="0">
                    <a:moveTo>
                      <a:pt x="704" y="1"/>
                    </a:moveTo>
                    <a:cubicBezTo>
                      <a:pt x="285" y="1"/>
                      <a:pt x="1" y="115"/>
                      <a:pt x="47" y="441"/>
                    </a:cubicBezTo>
                    <a:cubicBezTo>
                      <a:pt x="185" y="1472"/>
                      <a:pt x="3415" y="2916"/>
                      <a:pt x="4446" y="3191"/>
                    </a:cubicBezTo>
                    <a:cubicBezTo>
                      <a:pt x="4446" y="3191"/>
                      <a:pt x="7094" y="4303"/>
                      <a:pt x="8475" y="4303"/>
                    </a:cubicBezTo>
                    <a:cubicBezTo>
                      <a:pt x="8911" y="4303"/>
                      <a:pt x="9220" y="4192"/>
                      <a:pt x="9281" y="3901"/>
                    </a:cubicBezTo>
                    <a:cubicBezTo>
                      <a:pt x="9395" y="3351"/>
                      <a:pt x="8204" y="2664"/>
                      <a:pt x="7104" y="2182"/>
                    </a:cubicBezTo>
                    <a:lnTo>
                      <a:pt x="6875" y="2641"/>
                    </a:lnTo>
                    <a:cubicBezTo>
                      <a:pt x="6816" y="2642"/>
                      <a:pt x="6756" y="2643"/>
                      <a:pt x="6697" y="2643"/>
                    </a:cubicBezTo>
                    <a:cubicBezTo>
                      <a:pt x="5225" y="2643"/>
                      <a:pt x="3805" y="2099"/>
                      <a:pt x="2682" y="1151"/>
                    </a:cubicBezTo>
                    <a:lnTo>
                      <a:pt x="2797" y="418"/>
                    </a:lnTo>
                    <a:cubicBezTo>
                      <a:pt x="2213" y="242"/>
                      <a:pt x="1315" y="1"/>
                      <a:pt x="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9"/>
              <p:cNvSpPr/>
              <p:nvPr/>
            </p:nvSpPr>
            <p:spPr>
              <a:xfrm>
                <a:off x="7474460" y="1619764"/>
                <a:ext cx="120713" cy="264202"/>
              </a:xfrm>
              <a:custGeom>
                <a:avLst/>
                <a:gdLst/>
                <a:ahLst/>
                <a:cxnLst/>
                <a:rect l="l" t="t" r="r" b="b"/>
                <a:pathLst>
                  <a:path w="4240" h="9280" extrusionOk="0">
                    <a:moveTo>
                      <a:pt x="4239" y="0"/>
                    </a:moveTo>
                    <a:cubicBezTo>
                      <a:pt x="2841" y="2108"/>
                      <a:pt x="779" y="7057"/>
                      <a:pt x="0" y="8981"/>
                    </a:cubicBezTo>
                    <a:cubicBezTo>
                      <a:pt x="298" y="9050"/>
                      <a:pt x="573" y="9142"/>
                      <a:pt x="848" y="9279"/>
                    </a:cubicBezTo>
                    <a:cubicBezTo>
                      <a:pt x="2612" y="5041"/>
                      <a:pt x="4239" y="0"/>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04" name="Google Shape;204;p9"/>
              <p:cNvGrpSpPr/>
              <p:nvPr/>
            </p:nvGrpSpPr>
            <p:grpSpPr>
              <a:xfrm>
                <a:off x="7258538" y="2052890"/>
                <a:ext cx="294869" cy="580974"/>
                <a:chOff x="3454938" y="1923315"/>
                <a:chExt cx="294869" cy="580974"/>
              </a:xfrm>
            </p:grpSpPr>
            <p:sp>
              <p:nvSpPr>
                <p:cNvPr id="205" name="Google Shape;205;p9"/>
                <p:cNvSpPr/>
                <p:nvPr/>
              </p:nvSpPr>
              <p:spPr>
                <a:xfrm>
                  <a:off x="3649991" y="1923315"/>
                  <a:ext cx="99816" cy="47089"/>
                </a:xfrm>
                <a:custGeom>
                  <a:avLst/>
                  <a:gdLst/>
                  <a:ahLst/>
                  <a:cxnLst/>
                  <a:rect l="l" t="t" r="r" b="b"/>
                  <a:pathLst>
                    <a:path w="3506" h="1654" extrusionOk="0">
                      <a:moveTo>
                        <a:pt x="95" y="0"/>
                      </a:moveTo>
                      <a:cubicBezTo>
                        <a:pt x="49" y="0"/>
                        <a:pt x="23" y="8"/>
                        <a:pt x="23" y="23"/>
                      </a:cubicBezTo>
                      <a:cubicBezTo>
                        <a:pt x="0" y="69"/>
                        <a:pt x="206" y="138"/>
                        <a:pt x="527" y="275"/>
                      </a:cubicBezTo>
                      <a:cubicBezTo>
                        <a:pt x="848" y="413"/>
                        <a:pt x="1283" y="596"/>
                        <a:pt x="1764" y="825"/>
                      </a:cubicBezTo>
                      <a:cubicBezTo>
                        <a:pt x="2246" y="1054"/>
                        <a:pt x="2658" y="1260"/>
                        <a:pt x="2979" y="1421"/>
                      </a:cubicBezTo>
                      <a:cubicBezTo>
                        <a:pt x="3246" y="1565"/>
                        <a:pt x="3421" y="1653"/>
                        <a:pt x="3487" y="1653"/>
                      </a:cubicBezTo>
                      <a:cubicBezTo>
                        <a:pt x="3495" y="1653"/>
                        <a:pt x="3501" y="1652"/>
                        <a:pt x="3506" y="1650"/>
                      </a:cubicBezTo>
                      <a:cubicBezTo>
                        <a:pt x="3506" y="1627"/>
                        <a:pt x="3368" y="1467"/>
                        <a:pt x="3070" y="1237"/>
                      </a:cubicBezTo>
                      <a:cubicBezTo>
                        <a:pt x="2314" y="733"/>
                        <a:pt x="1467" y="344"/>
                        <a:pt x="596" y="92"/>
                      </a:cubicBezTo>
                      <a:cubicBezTo>
                        <a:pt x="367" y="31"/>
                        <a:pt x="189"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9"/>
                <p:cNvSpPr/>
                <p:nvPr/>
              </p:nvSpPr>
              <p:spPr>
                <a:xfrm>
                  <a:off x="3668241" y="1973338"/>
                  <a:ext cx="67218" cy="31943"/>
                </a:xfrm>
                <a:custGeom>
                  <a:avLst/>
                  <a:gdLst/>
                  <a:ahLst/>
                  <a:cxnLst/>
                  <a:rect l="l" t="t" r="r" b="b"/>
                  <a:pathLst>
                    <a:path w="2361" h="1122" extrusionOk="0">
                      <a:moveTo>
                        <a:pt x="53" y="0"/>
                      </a:moveTo>
                      <a:cubicBezTo>
                        <a:pt x="38" y="0"/>
                        <a:pt x="28" y="3"/>
                        <a:pt x="24" y="7"/>
                      </a:cubicBezTo>
                      <a:cubicBezTo>
                        <a:pt x="1" y="76"/>
                        <a:pt x="505" y="374"/>
                        <a:pt x="1123" y="672"/>
                      </a:cubicBezTo>
                      <a:cubicBezTo>
                        <a:pt x="1655" y="947"/>
                        <a:pt x="2119" y="1121"/>
                        <a:pt x="2268" y="1121"/>
                      </a:cubicBezTo>
                      <a:cubicBezTo>
                        <a:pt x="2292" y="1121"/>
                        <a:pt x="2308" y="1117"/>
                        <a:pt x="2315" y="1107"/>
                      </a:cubicBezTo>
                      <a:cubicBezTo>
                        <a:pt x="2361" y="1061"/>
                        <a:pt x="1857" y="741"/>
                        <a:pt x="1238" y="443"/>
                      </a:cubicBezTo>
                      <a:cubicBezTo>
                        <a:pt x="662" y="175"/>
                        <a:pt x="179" y="0"/>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9"/>
                <p:cNvSpPr/>
                <p:nvPr/>
              </p:nvSpPr>
              <p:spPr>
                <a:xfrm>
                  <a:off x="3620638" y="1995061"/>
                  <a:ext cx="99816" cy="47061"/>
                </a:xfrm>
                <a:custGeom>
                  <a:avLst/>
                  <a:gdLst/>
                  <a:ahLst/>
                  <a:cxnLst/>
                  <a:rect l="l" t="t" r="r" b="b"/>
                  <a:pathLst>
                    <a:path w="3506" h="1653" extrusionOk="0">
                      <a:moveTo>
                        <a:pt x="72" y="0"/>
                      </a:moveTo>
                      <a:cubicBezTo>
                        <a:pt x="26" y="0"/>
                        <a:pt x="0" y="8"/>
                        <a:pt x="0" y="23"/>
                      </a:cubicBezTo>
                      <a:cubicBezTo>
                        <a:pt x="0" y="46"/>
                        <a:pt x="184" y="138"/>
                        <a:pt x="504" y="275"/>
                      </a:cubicBezTo>
                      <a:cubicBezTo>
                        <a:pt x="825" y="413"/>
                        <a:pt x="1260" y="596"/>
                        <a:pt x="1742" y="825"/>
                      </a:cubicBezTo>
                      <a:cubicBezTo>
                        <a:pt x="2223" y="1054"/>
                        <a:pt x="2658" y="1261"/>
                        <a:pt x="2956" y="1421"/>
                      </a:cubicBezTo>
                      <a:cubicBezTo>
                        <a:pt x="3249" y="1547"/>
                        <a:pt x="3427" y="1653"/>
                        <a:pt x="3473" y="1653"/>
                      </a:cubicBezTo>
                      <a:cubicBezTo>
                        <a:pt x="3478" y="1653"/>
                        <a:pt x="3481" y="1652"/>
                        <a:pt x="3483" y="1650"/>
                      </a:cubicBezTo>
                      <a:cubicBezTo>
                        <a:pt x="3506" y="1627"/>
                        <a:pt x="3345" y="1444"/>
                        <a:pt x="3070" y="1238"/>
                      </a:cubicBezTo>
                      <a:cubicBezTo>
                        <a:pt x="2681" y="986"/>
                        <a:pt x="2291" y="756"/>
                        <a:pt x="1856" y="573"/>
                      </a:cubicBezTo>
                      <a:cubicBezTo>
                        <a:pt x="1444" y="390"/>
                        <a:pt x="1008" y="207"/>
                        <a:pt x="573" y="92"/>
                      </a:cubicBezTo>
                      <a:cubicBezTo>
                        <a:pt x="344" y="31"/>
                        <a:pt x="166" y="0"/>
                        <a:pt x="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9"/>
                <p:cNvSpPr/>
                <p:nvPr/>
              </p:nvSpPr>
              <p:spPr>
                <a:xfrm>
                  <a:off x="3638233" y="2044885"/>
                  <a:ext cx="67218" cy="32114"/>
                </a:xfrm>
                <a:custGeom>
                  <a:avLst/>
                  <a:gdLst/>
                  <a:ahLst/>
                  <a:cxnLst/>
                  <a:rect l="l" t="t" r="r" b="b"/>
                  <a:pathLst>
                    <a:path w="2361" h="1128" extrusionOk="0">
                      <a:moveTo>
                        <a:pt x="86" y="0"/>
                      </a:moveTo>
                      <a:cubicBezTo>
                        <a:pt x="64" y="0"/>
                        <a:pt x="50" y="5"/>
                        <a:pt x="47" y="15"/>
                      </a:cubicBezTo>
                      <a:cubicBezTo>
                        <a:pt x="1" y="83"/>
                        <a:pt x="505" y="381"/>
                        <a:pt x="1124" y="679"/>
                      </a:cubicBezTo>
                      <a:cubicBezTo>
                        <a:pt x="1681" y="938"/>
                        <a:pt x="2152" y="1128"/>
                        <a:pt x="2296" y="1128"/>
                      </a:cubicBezTo>
                      <a:cubicBezTo>
                        <a:pt x="2318" y="1128"/>
                        <a:pt x="2332" y="1123"/>
                        <a:pt x="2338" y="1114"/>
                      </a:cubicBezTo>
                      <a:cubicBezTo>
                        <a:pt x="2361" y="1046"/>
                        <a:pt x="1880" y="748"/>
                        <a:pt x="1238" y="450"/>
                      </a:cubicBezTo>
                      <a:cubicBezTo>
                        <a:pt x="707" y="174"/>
                        <a:pt x="226"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9"/>
                <p:cNvSpPr/>
                <p:nvPr/>
              </p:nvSpPr>
              <p:spPr>
                <a:xfrm>
                  <a:off x="3592594" y="2068772"/>
                  <a:ext cx="99816" cy="47289"/>
                </a:xfrm>
                <a:custGeom>
                  <a:avLst/>
                  <a:gdLst/>
                  <a:ahLst/>
                  <a:cxnLst/>
                  <a:rect l="l" t="t" r="r" b="b"/>
                  <a:pathLst>
                    <a:path w="3506" h="1661" extrusionOk="0">
                      <a:moveTo>
                        <a:pt x="95" y="0"/>
                      </a:moveTo>
                      <a:cubicBezTo>
                        <a:pt x="48" y="0"/>
                        <a:pt x="23" y="8"/>
                        <a:pt x="23" y="23"/>
                      </a:cubicBezTo>
                      <a:cubicBezTo>
                        <a:pt x="0" y="69"/>
                        <a:pt x="206" y="161"/>
                        <a:pt x="527" y="275"/>
                      </a:cubicBezTo>
                      <a:cubicBezTo>
                        <a:pt x="848" y="413"/>
                        <a:pt x="1283" y="596"/>
                        <a:pt x="1764" y="825"/>
                      </a:cubicBezTo>
                      <a:cubicBezTo>
                        <a:pt x="2245" y="1054"/>
                        <a:pt x="2658" y="1261"/>
                        <a:pt x="2979" y="1421"/>
                      </a:cubicBezTo>
                      <a:cubicBezTo>
                        <a:pt x="3231" y="1557"/>
                        <a:pt x="3402" y="1660"/>
                        <a:pt x="3461" y="1660"/>
                      </a:cubicBezTo>
                      <a:cubicBezTo>
                        <a:pt x="3472" y="1660"/>
                        <a:pt x="3479" y="1657"/>
                        <a:pt x="3483" y="1650"/>
                      </a:cubicBezTo>
                      <a:cubicBezTo>
                        <a:pt x="3505" y="1627"/>
                        <a:pt x="3368" y="1467"/>
                        <a:pt x="3070" y="1261"/>
                      </a:cubicBezTo>
                      <a:cubicBezTo>
                        <a:pt x="2681" y="1009"/>
                        <a:pt x="2291" y="779"/>
                        <a:pt x="1879" y="596"/>
                      </a:cubicBezTo>
                      <a:cubicBezTo>
                        <a:pt x="1466" y="390"/>
                        <a:pt x="1031" y="230"/>
                        <a:pt x="596" y="92"/>
                      </a:cubicBezTo>
                      <a:cubicBezTo>
                        <a:pt x="367" y="31"/>
                        <a:pt x="188"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9"/>
                <p:cNvSpPr/>
                <p:nvPr/>
              </p:nvSpPr>
              <p:spPr>
                <a:xfrm>
                  <a:off x="3610844" y="2119251"/>
                  <a:ext cx="67218" cy="31943"/>
                </a:xfrm>
                <a:custGeom>
                  <a:avLst/>
                  <a:gdLst/>
                  <a:ahLst/>
                  <a:cxnLst/>
                  <a:rect l="l" t="t" r="r" b="b"/>
                  <a:pathLst>
                    <a:path w="2361" h="1122" extrusionOk="0">
                      <a:moveTo>
                        <a:pt x="71" y="0"/>
                      </a:moveTo>
                      <a:cubicBezTo>
                        <a:pt x="46" y="0"/>
                        <a:pt x="30" y="5"/>
                        <a:pt x="23" y="14"/>
                      </a:cubicBezTo>
                      <a:cubicBezTo>
                        <a:pt x="1" y="83"/>
                        <a:pt x="505" y="358"/>
                        <a:pt x="1123" y="679"/>
                      </a:cubicBezTo>
                      <a:cubicBezTo>
                        <a:pt x="1678" y="946"/>
                        <a:pt x="2160" y="1121"/>
                        <a:pt x="2286" y="1121"/>
                      </a:cubicBezTo>
                      <a:cubicBezTo>
                        <a:pt x="2300" y="1121"/>
                        <a:pt x="2310" y="1119"/>
                        <a:pt x="2315" y="1114"/>
                      </a:cubicBezTo>
                      <a:cubicBezTo>
                        <a:pt x="2360" y="1045"/>
                        <a:pt x="1856" y="725"/>
                        <a:pt x="1238" y="427"/>
                      </a:cubicBezTo>
                      <a:cubicBezTo>
                        <a:pt x="687" y="171"/>
                        <a:pt x="221" y="0"/>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9"/>
                <p:cNvSpPr/>
                <p:nvPr/>
              </p:nvSpPr>
              <p:spPr>
                <a:xfrm>
                  <a:off x="3563241" y="2140945"/>
                  <a:ext cx="99816" cy="47317"/>
                </a:xfrm>
                <a:custGeom>
                  <a:avLst/>
                  <a:gdLst/>
                  <a:ahLst/>
                  <a:cxnLst/>
                  <a:rect l="l" t="t" r="r" b="b"/>
                  <a:pathLst>
                    <a:path w="3506" h="1662" extrusionOk="0">
                      <a:moveTo>
                        <a:pt x="37" y="0"/>
                      </a:moveTo>
                      <a:cubicBezTo>
                        <a:pt x="13" y="0"/>
                        <a:pt x="0" y="3"/>
                        <a:pt x="0" y="9"/>
                      </a:cubicBezTo>
                      <a:cubicBezTo>
                        <a:pt x="0" y="54"/>
                        <a:pt x="183" y="146"/>
                        <a:pt x="504" y="283"/>
                      </a:cubicBezTo>
                      <a:cubicBezTo>
                        <a:pt x="825" y="421"/>
                        <a:pt x="1260" y="604"/>
                        <a:pt x="1741" y="833"/>
                      </a:cubicBezTo>
                      <a:cubicBezTo>
                        <a:pt x="2222" y="1062"/>
                        <a:pt x="2635" y="1269"/>
                        <a:pt x="2956" y="1429"/>
                      </a:cubicBezTo>
                      <a:cubicBezTo>
                        <a:pt x="3249" y="1555"/>
                        <a:pt x="3427" y="1661"/>
                        <a:pt x="3473" y="1661"/>
                      </a:cubicBezTo>
                      <a:cubicBezTo>
                        <a:pt x="3477" y="1661"/>
                        <a:pt x="3481" y="1660"/>
                        <a:pt x="3483" y="1658"/>
                      </a:cubicBezTo>
                      <a:cubicBezTo>
                        <a:pt x="3505" y="1612"/>
                        <a:pt x="3345" y="1452"/>
                        <a:pt x="3070" y="1246"/>
                      </a:cubicBezTo>
                      <a:cubicBezTo>
                        <a:pt x="2291" y="742"/>
                        <a:pt x="1443" y="352"/>
                        <a:pt x="573" y="100"/>
                      </a:cubicBezTo>
                      <a:cubicBezTo>
                        <a:pt x="310" y="30"/>
                        <a:pt x="115" y="0"/>
                        <a:pt x="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9"/>
                <p:cNvSpPr/>
                <p:nvPr/>
              </p:nvSpPr>
              <p:spPr>
                <a:xfrm>
                  <a:off x="3580836" y="2190371"/>
                  <a:ext cx="67218" cy="32114"/>
                </a:xfrm>
                <a:custGeom>
                  <a:avLst/>
                  <a:gdLst/>
                  <a:ahLst/>
                  <a:cxnLst/>
                  <a:rect l="l" t="t" r="r" b="b"/>
                  <a:pathLst>
                    <a:path w="2361" h="1128" extrusionOk="0">
                      <a:moveTo>
                        <a:pt x="81" y="1"/>
                      </a:moveTo>
                      <a:cubicBezTo>
                        <a:pt x="61" y="1"/>
                        <a:pt x="49" y="5"/>
                        <a:pt x="46" y="14"/>
                      </a:cubicBezTo>
                      <a:cubicBezTo>
                        <a:pt x="1" y="83"/>
                        <a:pt x="505" y="380"/>
                        <a:pt x="1123" y="678"/>
                      </a:cubicBezTo>
                      <a:cubicBezTo>
                        <a:pt x="1655" y="954"/>
                        <a:pt x="2136" y="1128"/>
                        <a:pt x="2275" y="1128"/>
                      </a:cubicBezTo>
                      <a:cubicBezTo>
                        <a:pt x="2298" y="1128"/>
                        <a:pt x="2311" y="1123"/>
                        <a:pt x="2315" y="1114"/>
                      </a:cubicBezTo>
                      <a:cubicBezTo>
                        <a:pt x="2361"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9"/>
                <p:cNvSpPr/>
                <p:nvPr/>
              </p:nvSpPr>
              <p:spPr>
                <a:xfrm>
                  <a:off x="3542343" y="2205090"/>
                  <a:ext cx="99844" cy="47089"/>
                </a:xfrm>
                <a:custGeom>
                  <a:avLst/>
                  <a:gdLst/>
                  <a:ahLst/>
                  <a:cxnLst/>
                  <a:rect l="l" t="t" r="r" b="b"/>
                  <a:pathLst>
                    <a:path w="3507" h="1654" extrusionOk="0">
                      <a:moveTo>
                        <a:pt x="83" y="1"/>
                      </a:moveTo>
                      <a:cubicBezTo>
                        <a:pt x="37" y="1"/>
                        <a:pt x="9" y="9"/>
                        <a:pt x="1" y="24"/>
                      </a:cubicBezTo>
                      <a:cubicBezTo>
                        <a:pt x="1" y="70"/>
                        <a:pt x="184" y="138"/>
                        <a:pt x="505" y="276"/>
                      </a:cubicBezTo>
                      <a:cubicBezTo>
                        <a:pt x="826" y="413"/>
                        <a:pt x="1284" y="597"/>
                        <a:pt x="1742" y="826"/>
                      </a:cubicBezTo>
                      <a:cubicBezTo>
                        <a:pt x="2223" y="1055"/>
                        <a:pt x="2659" y="1261"/>
                        <a:pt x="2956" y="1421"/>
                      </a:cubicBezTo>
                      <a:cubicBezTo>
                        <a:pt x="3244" y="1565"/>
                        <a:pt x="3422" y="1654"/>
                        <a:pt x="3471" y="1654"/>
                      </a:cubicBezTo>
                      <a:cubicBezTo>
                        <a:pt x="3477" y="1654"/>
                        <a:pt x="3481" y="1653"/>
                        <a:pt x="3483" y="1650"/>
                      </a:cubicBezTo>
                      <a:cubicBezTo>
                        <a:pt x="3506" y="1628"/>
                        <a:pt x="3369" y="1444"/>
                        <a:pt x="3071" y="1261"/>
                      </a:cubicBezTo>
                      <a:cubicBezTo>
                        <a:pt x="2682" y="986"/>
                        <a:pt x="2292" y="780"/>
                        <a:pt x="1880" y="574"/>
                      </a:cubicBezTo>
                      <a:cubicBezTo>
                        <a:pt x="1444" y="390"/>
                        <a:pt x="1032" y="230"/>
                        <a:pt x="574" y="93"/>
                      </a:cubicBezTo>
                      <a:cubicBezTo>
                        <a:pt x="345" y="31"/>
                        <a:pt x="177" y="1"/>
                        <a:pt x="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9"/>
                <p:cNvSpPr/>
                <p:nvPr/>
              </p:nvSpPr>
              <p:spPr>
                <a:xfrm>
                  <a:off x="3559967" y="2254942"/>
                  <a:ext cx="67218" cy="32143"/>
                </a:xfrm>
                <a:custGeom>
                  <a:avLst/>
                  <a:gdLst/>
                  <a:ahLst/>
                  <a:cxnLst/>
                  <a:rect l="l" t="t" r="r" b="b"/>
                  <a:pathLst>
                    <a:path w="2361" h="1129" extrusionOk="0">
                      <a:moveTo>
                        <a:pt x="81" y="1"/>
                      </a:moveTo>
                      <a:cubicBezTo>
                        <a:pt x="61" y="1"/>
                        <a:pt x="49" y="5"/>
                        <a:pt x="46" y="14"/>
                      </a:cubicBezTo>
                      <a:cubicBezTo>
                        <a:pt x="1" y="83"/>
                        <a:pt x="505" y="381"/>
                        <a:pt x="1146" y="678"/>
                      </a:cubicBezTo>
                      <a:cubicBezTo>
                        <a:pt x="1678" y="954"/>
                        <a:pt x="2141" y="1128"/>
                        <a:pt x="2291" y="1128"/>
                      </a:cubicBezTo>
                      <a:cubicBezTo>
                        <a:pt x="2315" y="1128"/>
                        <a:pt x="2331" y="1123"/>
                        <a:pt x="2337" y="1114"/>
                      </a:cubicBezTo>
                      <a:cubicBezTo>
                        <a:pt x="2360"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9"/>
                <p:cNvSpPr/>
                <p:nvPr/>
              </p:nvSpPr>
              <p:spPr>
                <a:xfrm>
                  <a:off x="3512335" y="2276609"/>
                  <a:ext cx="100499" cy="47317"/>
                </a:xfrm>
                <a:custGeom>
                  <a:avLst/>
                  <a:gdLst/>
                  <a:ahLst/>
                  <a:cxnLst/>
                  <a:rect l="l" t="t" r="r" b="b"/>
                  <a:pathLst>
                    <a:path w="3530" h="1662" extrusionOk="0">
                      <a:moveTo>
                        <a:pt x="61" y="1"/>
                      </a:moveTo>
                      <a:cubicBezTo>
                        <a:pt x="37" y="1"/>
                        <a:pt x="24" y="4"/>
                        <a:pt x="24" y="9"/>
                      </a:cubicBezTo>
                      <a:cubicBezTo>
                        <a:pt x="1" y="55"/>
                        <a:pt x="207" y="147"/>
                        <a:pt x="528" y="284"/>
                      </a:cubicBezTo>
                      <a:cubicBezTo>
                        <a:pt x="849" y="422"/>
                        <a:pt x="1284" y="605"/>
                        <a:pt x="1765" y="834"/>
                      </a:cubicBezTo>
                      <a:cubicBezTo>
                        <a:pt x="2246" y="1063"/>
                        <a:pt x="2659" y="1269"/>
                        <a:pt x="2979" y="1430"/>
                      </a:cubicBezTo>
                      <a:cubicBezTo>
                        <a:pt x="3252" y="1555"/>
                        <a:pt x="3428" y="1662"/>
                        <a:pt x="3491" y="1662"/>
                      </a:cubicBezTo>
                      <a:cubicBezTo>
                        <a:pt x="3497" y="1662"/>
                        <a:pt x="3502" y="1661"/>
                        <a:pt x="3506" y="1659"/>
                      </a:cubicBezTo>
                      <a:cubicBezTo>
                        <a:pt x="3529" y="1636"/>
                        <a:pt x="3369" y="1475"/>
                        <a:pt x="3071" y="1246"/>
                      </a:cubicBezTo>
                      <a:cubicBezTo>
                        <a:pt x="2705" y="994"/>
                        <a:pt x="2292" y="765"/>
                        <a:pt x="1880" y="582"/>
                      </a:cubicBezTo>
                      <a:cubicBezTo>
                        <a:pt x="1467" y="399"/>
                        <a:pt x="1032" y="215"/>
                        <a:pt x="597" y="101"/>
                      </a:cubicBezTo>
                      <a:cubicBezTo>
                        <a:pt x="334" y="31"/>
                        <a:pt x="138" y="1"/>
                        <a:pt x="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9"/>
                <p:cNvSpPr/>
                <p:nvPr/>
              </p:nvSpPr>
              <p:spPr>
                <a:xfrm>
                  <a:off x="3530613" y="2326660"/>
                  <a:ext cx="67218" cy="32143"/>
                </a:xfrm>
                <a:custGeom>
                  <a:avLst/>
                  <a:gdLst/>
                  <a:ahLst/>
                  <a:cxnLst/>
                  <a:rect l="l" t="t" r="r" b="b"/>
                  <a:pathLst>
                    <a:path w="2361" h="1129" extrusionOk="0">
                      <a:moveTo>
                        <a:pt x="71" y="1"/>
                      </a:moveTo>
                      <a:cubicBezTo>
                        <a:pt x="46" y="1"/>
                        <a:pt x="30" y="6"/>
                        <a:pt x="23" y="15"/>
                      </a:cubicBezTo>
                      <a:cubicBezTo>
                        <a:pt x="0" y="84"/>
                        <a:pt x="505" y="382"/>
                        <a:pt x="1123" y="680"/>
                      </a:cubicBezTo>
                      <a:cubicBezTo>
                        <a:pt x="1661" y="939"/>
                        <a:pt x="2129" y="1128"/>
                        <a:pt x="2273" y="1128"/>
                      </a:cubicBezTo>
                      <a:cubicBezTo>
                        <a:pt x="2294" y="1128"/>
                        <a:pt x="2309" y="1124"/>
                        <a:pt x="2315" y="1115"/>
                      </a:cubicBezTo>
                      <a:cubicBezTo>
                        <a:pt x="2360" y="1046"/>
                        <a:pt x="1856" y="726"/>
                        <a:pt x="1238" y="428"/>
                      </a:cubicBezTo>
                      <a:cubicBezTo>
                        <a:pt x="687" y="172"/>
                        <a:pt x="221" y="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9"/>
                <p:cNvSpPr/>
                <p:nvPr/>
              </p:nvSpPr>
              <p:spPr>
                <a:xfrm>
                  <a:off x="3484946" y="2350576"/>
                  <a:ext cx="99844" cy="47260"/>
                </a:xfrm>
                <a:custGeom>
                  <a:avLst/>
                  <a:gdLst/>
                  <a:ahLst/>
                  <a:cxnLst/>
                  <a:rect l="l" t="t" r="r" b="b"/>
                  <a:pathLst>
                    <a:path w="3507" h="1660" extrusionOk="0">
                      <a:moveTo>
                        <a:pt x="76" y="1"/>
                      </a:moveTo>
                      <a:cubicBezTo>
                        <a:pt x="34" y="1"/>
                        <a:pt x="8" y="8"/>
                        <a:pt x="1" y="23"/>
                      </a:cubicBezTo>
                      <a:cubicBezTo>
                        <a:pt x="1" y="69"/>
                        <a:pt x="184" y="138"/>
                        <a:pt x="505" y="275"/>
                      </a:cubicBezTo>
                      <a:cubicBezTo>
                        <a:pt x="826" y="412"/>
                        <a:pt x="1261" y="596"/>
                        <a:pt x="1742" y="825"/>
                      </a:cubicBezTo>
                      <a:cubicBezTo>
                        <a:pt x="2223" y="1054"/>
                        <a:pt x="2658" y="1283"/>
                        <a:pt x="2956" y="1421"/>
                      </a:cubicBezTo>
                      <a:cubicBezTo>
                        <a:pt x="3229" y="1557"/>
                        <a:pt x="3402" y="1660"/>
                        <a:pt x="3462" y="1660"/>
                      </a:cubicBezTo>
                      <a:cubicBezTo>
                        <a:pt x="3473" y="1660"/>
                        <a:pt x="3480" y="1657"/>
                        <a:pt x="3483" y="1650"/>
                      </a:cubicBezTo>
                      <a:cubicBezTo>
                        <a:pt x="3506" y="1627"/>
                        <a:pt x="3346" y="1466"/>
                        <a:pt x="3071" y="1260"/>
                      </a:cubicBezTo>
                      <a:cubicBezTo>
                        <a:pt x="2681" y="1008"/>
                        <a:pt x="2292" y="779"/>
                        <a:pt x="1857" y="596"/>
                      </a:cubicBezTo>
                      <a:cubicBezTo>
                        <a:pt x="1444" y="390"/>
                        <a:pt x="1009" y="229"/>
                        <a:pt x="573" y="115"/>
                      </a:cubicBezTo>
                      <a:cubicBezTo>
                        <a:pt x="339" y="36"/>
                        <a:pt x="168" y="1"/>
                        <a:pt x="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9"/>
                <p:cNvSpPr/>
                <p:nvPr/>
              </p:nvSpPr>
              <p:spPr>
                <a:xfrm>
                  <a:off x="3502570" y="2401026"/>
                  <a:ext cx="67218" cy="31943"/>
                </a:xfrm>
                <a:custGeom>
                  <a:avLst/>
                  <a:gdLst/>
                  <a:ahLst/>
                  <a:cxnLst/>
                  <a:rect l="l" t="t" r="r" b="b"/>
                  <a:pathLst>
                    <a:path w="2361" h="1122" extrusionOk="0">
                      <a:moveTo>
                        <a:pt x="86" y="1"/>
                      </a:moveTo>
                      <a:cubicBezTo>
                        <a:pt x="63" y="1"/>
                        <a:pt x="49" y="5"/>
                        <a:pt x="46" y="15"/>
                      </a:cubicBezTo>
                      <a:cubicBezTo>
                        <a:pt x="0" y="61"/>
                        <a:pt x="504" y="359"/>
                        <a:pt x="1123" y="680"/>
                      </a:cubicBezTo>
                      <a:cubicBezTo>
                        <a:pt x="1699" y="947"/>
                        <a:pt x="2182" y="1122"/>
                        <a:pt x="2308" y="1122"/>
                      </a:cubicBezTo>
                      <a:cubicBezTo>
                        <a:pt x="2323" y="1122"/>
                        <a:pt x="2333" y="1120"/>
                        <a:pt x="2337" y="1115"/>
                      </a:cubicBezTo>
                      <a:cubicBezTo>
                        <a:pt x="2360" y="1046"/>
                        <a:pt x="1879" y="725"/>
                        <a:pt x="1238" y="428"/>
                      </a:cubicBezTo>
                      <a:cubicBezTo>
                        <a:pt x="707" y="172"/>
                        <a:pt x="226" y="1"/>
                        <a:pt x="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9"/>
                <p:cNvSpPr/>
                <p:nvPr/>
              </p:nvSpPr>
              <p:spPr>
                <a:xfrm>
                  <a:off x="3454938" y="2422322"/>
                  <a:ext cx="99844" cy="47089"/>
                </a:xfrm>
                <a:custGeom>
                  <a:avLst/>
                  <a:gdLst/>
                  <a:ahLst/>
                  <a:cxnLst/>
                  <a:rect l="l" t="t" r="r" b="b"/>
                  <a:pathLst>
                    <a:path w="3507" h="1654" extrusionOk="0">
                      <a:moveTo>
                        <a:pt x="96" y="0"/>
                      </a:moveTo>
                      <a:cubicBezTo>
                        <a:pt x="49" y="0"/>
                        <a:pt x="24" y="8"/>
                        <a:pt x="24" y="23"/>
                      </a:cubicBezTo>
                      <a:cubicBezTo>
                        <a:pt x="1" y="69"/>
                        <a:pt x="207" y="138"/>
                        <a:pt x="528" y="275"/>
                      </a:cubicBezTo>
                      <a:cubicBezTo>
                        <a:pt x="848" y="413"/>
                        <a:pt x="1284" y="596"/>
                        <a:pt x="1765" y="825"/>
                      </a:cubicBezTo>
                      <a:cubicBezTo>
                        <a:pt x="2246" y="1054"/>
                        <a:pt x="2658" y="1260"/>
                        <a:pt x="2979" y="1421"/>
                      </a:cubicBezTo>
                      <a:cubicBezTo>
                        <a:pt x="3247" y="1565"/>
                        <a:pt x="3422" y="1653"/>
                        <a:pt x="3471" y="1653"/>
                      </a:cubicBezTo>
                      <a:cubicBezTo>
                        <a:pt x="3477" y="1653"/>
                        <a:pt x="3481" y="1652"/>
                        <a:pt x="3483" y="1650"/>
                      </a:cubicBezTo>
                      <a:cubicBezTo>
                        <a:pt x="3506" y="1627"/>
                        <a:pt x="3369" y="1467"/>
                        <a:pt x="3071" y="1238"/>
                      </a:cubicBezTo>
                      <a:cubicBezTo>
                        <a:pt x="2315" y="733"/>
                        <a:pt x="1467" y="344"/>
                        <a:pt x="596" y="92"/>
                      </a:cubicBezTo>
                      <a:cubicBezTo>
                        <a:pt x="367" y="31"/>
                        <a:pt x="189"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9"/>
                <p:cNvSpPr/>
                <p:nvPr/>
              </p:nvSpPr>
              <p:spPr>
                <a:xfrm>
                  <a:off x="3473216" y="2472345"/>
                  <a:ext cx="67218" cy="31943"/>
                </a:xfrm>
                <a:custGeom>
                  <a:avLst/>
                  <a:gdLst/>
                  <a:ahLst/>
                  <a:cxnLst/>
                  <a:rect l="l" t="t" r="r" b="b"/>
                  <a:pathLst>
                    <a:path w="2361" h="1122" extrusionOk="0">
                      <a:moveTo>
                        <a:pt x="69" y="1"/>
                      </a:moveTo>
                      <a:cubicBezTo>
                        <a:pt x="56" y="1"/>
                        <a:pt x="48" y="3"/>
                        <a:pt x="46" y="7"/>
                      </a:cubicBezTo>
                      <a:cubicBezTo>
                        <a:pt x="0" y="76"/>
                        <a:pt x="504" y="374"/>
                        <a:pt x="1123" y="672"/>
                      </a:cubicBezTo>
                      <a:cubicBezTo>
                        <a:pt x="1674" y="947"/>
                        <a:pt x="2141" y="1122"/>
                        <a:pt x="2290" y="1122"/>
                      </a:cubicBezTo>
                      <a:cubicBezTo>
                        <a:pt x="2315" y="1122"/>
                        <a:pt x="2331" y="1117"/>
                        <a:pt x="2337" y="1107"/>
                      </a:cubicBezTo>
                      <a:cubicBezTo>
                        <a:pt x="2360" y="1061"/>
                        <a:pt x="1879" y="741"/>
                        <a:pt x="1238" y="443"/>
                      </a:cubicBezTo>
                      <a:cubicBezTo>
                        <a:pt x="682" y="176"/>
                        <a:pt x="183" y="1"/>
                        <a:pt x="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21" name="Google Shape;221;p9"/>
            <p:cNvGrpSpPr/>
            <p:nvPr/>
          </p:nvGrpSpPr>
          <p:grpSpPr>
            <a:xfrm rot="5400000" flipH="1">
              <a:off x="8403001" y="1552887"/>
              <a:ext cx="309215" cy="272430"/>
              <a:chOff x="3890683" y="1390057"/>
              <a:chExt cx="309215" cy="272430"/>
            </a:xfrm>
          </p:grpSpPr>
          <p:sp>
            <p:nvSpPr>
              <p:cNvPr id="222" name="Google Shape;222;p9"/>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9"/>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9"/>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8292127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25"/>
        <p:cNvGrpSpPr/>
        <p:nvPr/>
      </p:nvGrpSpPr>
      <p:grpSpPr>
        <a:xfrm>
          <a:off x="0" y="0"/>
          <a:ext cx="0" cy="0"/>
          <a:chOff x="0" y="0"/>
          <a:chExt cx="0" cy="0"/>
        </a:xfrm>
      </p:grpSpPr>
      <p:sp>
        <p:nvSpPr>
          <p:cNvPr id="226" name="Google Shape;226;p10"/>
          <p:cNvSpPr/>
          <p:nvPr/>
        </p:nvSpPr>
        <p:spPr>
          <a:xfrm>
            <a:off x="702567" y="1147200"/>
            <a:ext cx="4563600" cy="45636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7" name="Google Shape;227;p10"/>
          <p:cNvSpPr txBox="1">
            <a:spLocks noGrp="1"/>
          </p:cNvSpPr>
          <p:nvPr>
            <p:ph type="title"/>
          </p:nvPr>
        </p:nvSpPr>
        <p:spPr>
          <a:xfrm>
            <a:off x="1086767" y="2276400"/>
            <a:ext cx="3795200" cy="23052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3600"/>
              <a:buNone/>
              <a:defRPr/>
            </a:lvl1pPr>
            <a:lvl2pPr lvl="1" algn="ctr" rtl="0">
              <a:lnSpc>
                <a:spcPct val="90000"/>
              </a:lnSpc>
              <a:spcBef>
                <a:spcPts val="0"/>
              </a:spcBef>
              <a:spcAft>
                <a:spcPts val="0"/>
              </a:spcAft>
              <a:buSzPts val="2800"/>
              <a:buNone/>
              <a:defRPr/>
            </a:lvl2pPr>
            <a:lvl3pPr lvl="2" algn="ctr" rtl="0">
              <a:lnSpc>
                <a:spcPct val="90000"/>
              </a:lnSpc>
              <a:spcBef>
                <a:spcPts val="0"/>
              </a:spcBef>
              <a:spcAft>
                <a:spcPts val="0"/>
              </a:spcAft>
              <a:buSzPts val="2800"/>
              <a:buNone/>
              <a:defRPr/>
            </a:lvl3pPr>
            <a:lvl4pPr lvl="3" algn="ctr" rtl="0">
              <a:lnSpc>
                <a:spcPct val="90000"/>
              </a:lnSpc>
              <a:spcBef>
                <a:spcPts val="0"/>
              </a:spcBef>
              <a:spcAft>
                <a:spcPts val="0"/>
              </a:spcAft>
              <a:buSzPts val="2800"/>
              <a:buNone/>
              <a:defRPr/>
            </a:lvl4pPr>
            <a:lvl5pPr lvl="4" algn="ctr" rtl="0">
              <a:lnSpc>
                <a:spcPct val="90000"/>
              </a:lnSpc>
              <a:spcBef>
                <a:spcPts val="0"/>
              </a:spcBef>
              <a:spcAft>
                <a:spcPts val="0"/>
              </a:spcAft>
              <a:buSzPts val="2800"/>
              <a:buNone/>
              <a:defRPr/>
            </a:lvl5pPr>
            <a:lvl6pPr lvl="5" algn="ctr" rtl="0">
              <a:lnSpc>
                <a:spcPct val="90000"/>
              </a:lnSpc>
              <a:spcBef>
                <a:spcPts val="0"/>
              </a:spcBef>
              <a:spcAft>
                <a:spcPts val="0"/>
              </a:spcAft>
              <a:buSzPts val="2800"/>
              <a:buNone/>
              <a:defRPr/>
            </a:lvl6pPr>
            <a:lvl7pPr lvl="6" algn="ctr" rtl="0">
              <a:lnSpc>
                <a:spcPct val="90000"/>
              </a:lnSpc>
              <a:spcBef>
                <a:spcPts val="0"/>
              </a:spcBef>
              <a:spcAft>
                <a:spcPts val="0"/>
              </a:spcAft>
              <a:buSzPts val="2800"/>
              <a:buNone/>
              <a:defRPr/>
            </a:lvl7pPr>
            <a:lvl8pPr lvl="7" algn="ctr" rtl="0">
              <a:lnSpc>
                <a:spcPct val="90000"/>
              </a:lnSpc>
              <a:spcBef>
                <a:spcPts val="0"/>
              </a:spcBef>
              <a:spcAft>
                <a:spcPts val="0"/>
              </a:spcAft>
              <a:buSzPts val="2800"/>
              <a:buNone/>
              <a:defRPr/>
            </a:lvl8pPr>
            <a:lvl9pPr lvl="8" algn="ctr" rtl="0">
              <a:lnSpc>
                <a:spcPct val="90000"/>
              </a:lnSpc>
              <a:spcBef>
                <a:spcPts val="0"/>
              </a:spcBef>
              <a:spcAft>
                <a:spcPts val="0"/>
              </a:spcAft>
              <a:buSzPts val="2800"/>
              <a:buNone/>
              <a:defRPr/>
            </a:lvl9pPr>
          </a:lstStyle>
          <a:p>
            <a:endParaRPr/>
          </a:p>
        </p:txBody>
      </p:sp>
      <p:grpSp>
        <p:nvGrpSpPr>
          <p:cNvPr id="228" name="Google Shape;228;p10"/>
          <p:cNvGrpSpPr/>
          <p:nvPr/>
        </p:nvGrpSpPr>
        <p:grpSpPr>
          <a:xfrm>
            <a:off x="2284315" y="4715095"/>
            <a:ext cx="1400104" cy="451815"/>
            <a:chOff x="1379852" y="3558567"/>
            <a:chExt cx="1050078" cy="338861"/>
          </a:xfrm>
        </p:grpSpPr>
        <p:sp>
          <p:nvSpPr>
            <p:cNvPr id="229" name="Google Shape;229;p10"/>
            <p:cNvSpPr/>
            <p:nvPr/>
          </p:nvSpPr>
          <p:spPr>
            <a:xfrm rot="-7714403" flipH="1">
              <a:off x="1398365" y="3635487"/>
              <a:ext cx="285866" cy="18502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230" name="Google Shape;230;p10"/>
            <p:cNvSpPr/>
            <p:nvPr/>
          </p:nvSpPr>
          <p:spPr>
            <a:xfrm rot="-10463231" flipH="1">
              <a:off x="2135713" y="3635472"/>
              <a:ext cx="285858" cy="18505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231" name="Google Shape;231;p10"/>
            <p:cNvSpPr/>
            <p:nvPr/>
          </p:nvSpPr>
          <p:spPr>
            <a:xfrm rot="-1122035" flipH="1">
              <a:off x="1760477" y="3611418"/>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2" name="Google Shape;232;p10"/>
          <p:cNvGrpSpPr/>
          <p:nvPr/>
        </p:nvGrpSpPr>
        <p:grpSpPr>
          <a:xfrm>
            <a:off x="881909" y="913723"/>
            <a:ext cx="4204921" cy="5030559"/>
            <a:chOff x="313052" y="663189"/>
            <a:chExt cx="3153691" cy="3772919"/>
          </a:xfrm>
        </p:grpSpPr>
        <p:grpSp>
          <p:nvGrpSpPr>
            <p:cNvPr id="233" name="Google Shape;233;p10"/>
            <p:cNvGrpSpPr/>
            <p:nvPr/>
          </p:nvGrpSpPr>
          <p:grpSpPr>
            <a:xfrm rot="-7798414">
              <a:off x="442349" y="699643"/>
              <a:ext cx="322875" cy="488091"/>
              <a:chOff x="3459085" y="804270"/>
              <a:chExt cx="322892" cy="488117"/>
            </a:xfrm>
          </p:grpSpPr>
          <p:sp>
            <p:nvSpPr>
              <p:cNvPr id="234" name="Google Shape;234;p10"/>
              <p:cNvSpPr/>
              <p:nvPr/>
            </p:nvSpPr>
            <p:spPr>
              <a:xfrm rot="7714403">
                <a:off x="3477598" y="881189"/>
                <a:ext cx="285866" cy="18502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rgbClr val="FFFFFF"/>
              </a:solidFill>
              <a:ln>
                <a:noFill/>
              </a:ln>
            </p:spPr>
          </p:sp>
          <p:sp>
            <p:nvSpPr>
              <p:cNvPr id="235" name="Google Shape;235;p10"/>
              <p:cNvSpPr/>
              <p:nvPr/>
            </p:nvSpPr>
            <p:spPr>
              <a:xfrm rot="10463231">
                <a:off x="3477620" y="1093799"/>
                <a:ext cx="285858" cy="18505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rgbClr val="FFFFFF"/>
              </a:solidFill>
              <a:ln>
                <a:noFill/>
              </a:ln>
            </p:spPr>
          </p:sp>
        </p:grpSp>
        <p:grpSp>
          <p:nvGrpSpPr>
            <p:cNvPr id="236" name="Google Shape;236;p10"/>
            <p:cNvGrpSpPr/>
            <p:nvPr/>
          </p:nvGrpSpPr>
          <p:grpSpPr>
            <a:xfrm rot="3003523">
              <a:off x="3014529" y="3911583"/>
              <a:ext cx="322891" cy="488116"/>
              <a:chOff x="3459085" y="804270"/>
              <a:chExt cx="322892" cy="488117"/>
            </a:xfrm>
          </p:grpSpPr>
          <p:sp>
            <p:nvSpPr>
              <p:cNvPr id="237" name="Google Shape;237;p10"/>
              <p:cNvSpPr/>
              <p:nvPr/>
            </p:nvSpPr>
            <p:spPr>
              <a:xfrm rot="7714403">
                <a:off x="3477598" y="881189"/>
                <a:ext cx="285866" cy="18502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rgbClr val="FFFFFF"/>
              </a:solidFill>
              <a:ln>
                <a:noFill/>
              </a:ln>
            </p:spPr>
          </p:sp>
          <p:sp>
            <p:nvSpPr>
              <p:cNvPr id="238" name="Google Shape;238;p10"/>
              <p:cNvSpPr/>
              <p:nvPr/>
            </p:nvSpPr>
            <p:spPr>
              <a:xfrm rot="10463231">
                <a:off x="3477620" y="1093799"/>
                <a:ext cx="285858" cy="18505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rgbClr val="FFFFFF"/>
              </a:solidFill>
              <a:ln>
                <a:noFill/>
              </a:ln>
            </p:spPr>
          </p:sp>
        </p:grpSp>
      </p:grpSp>
    </p:spTree>
    <p:extLst>
      <p:ext uri="{BB962C8B-B14F-4D97-AF65-F5344CB8AC3E}">
        <p14:creationId xmlns:p14="http://schemas.microsoft.com/office/powerpoint/2010/main" val="23008410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39"/>
        <p:cNvGrpSpPr/>
        <p:nvPr/>
      </p:nvGrpSpPr>
      <p:grpSpPr>
        <a:xfrm>
          <a:off x="0" y="0"/>
          <a:ext cx="0" cy="0"/>
          <a:chOff x="0" y="0"/>
          <a:chExt cx="0" cy="0"/>
        </a:xfrm>
      </p:grpSpPr>
      <p:sp>
        <p:nvSpPr>
          <p:cNvPr id="240" name="Google Shape;240;p11"/>
          <p:cNvSpPr/>
          <p:nvPr/>
        </p:nvSpPr>
        <p:spPr>
          <a:xfrm flipH="1">
            <a:off x="6042067" y="1405437"/>
            <a:ext cx="4642400" cy="4642400"/>
          </a:xfrm>
          <a:prstGeom prst="ellips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1" name="Google Shape;241;p11"/>
          <p:cNvSpPr txBox="1">
            <a:spLocks noGrp="1"/>
          </p:cNvSpPr>
          <p:nvPr>
            <p:ph type="subTitle" idx="1"/>
          </p:nvPr>
        </p:nvSpPr>
        <p:spPr>
          <a:xfrm>
            <a:off x="6419667" y="3735561"/>
            <a:ext cx="3887200" cy="135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242" name="Google Shape;242;p11"/>
          <p:cNvSpPr txBox="1">
            <a:spLocks noGrp="1"/>
          </p:cNvSpPr>
          <p:nvPr>
            <p:ph type="title" hasCustomPrompt="1"/>
          </p:nvPr>
        </p:nvSpPr>
        <p:spPr>
          <a:xfrm>
            <a:off x="7060267" y="2380396"/>
            <a:ext cx="2606000" cy="1558000"/>
          </a:xfrm>
          <a:prstGeom prst="rect">
            <a:avLst/>
          </a:prstGeom>
        </p:spPr>
        <p:txBody>
          <a:bodyPr spcFirstLastPara="1" wrap="square" lIns="91425" tIns="91425" rIns="91425" bIns="91425" anchor="b" anchorCtr="0">
            <a:noAutofit/>
          </a:bodyPr>
          <a:lstStyle>
            <a:lvl1pPr lvl="0" algn="ctr">
              <a:spcBef>
                <a:spcPts val="0"/>
              </a:spcBef>
              <a:spcAft>
                <a:spcPts val="0"/>
              </a:spcAft>
              <a:buSzPts val="6200"/>
              <a:buNone/>
              <a:defRPr sz="8266"/>
            </a:lvl1pPr>
            <a:lvl2pPr lvl="1" algn="ctr">
              <a:spcBef>
                <a:spcPts val="0"/>
              </a:spcBef>
              <a:spcAft>
                <a:spcPts val="0"/>
              </a:spcAft>
              <a:buSzPts val="6400"/>
              <a:buNone/>
              <a:defRPr sz="8533"/>
            </a:lvl2pPr>
            <a:lvl3pPr lvl="2" algn="ctr">
              <a:spcBef>
                <a:spcPts val="0"/>
              </a:spcBef>
              <a:spcAft>
                <a:spcPts val="0"/>
              </a:spcAft>
              <a:buSzPts val="6400"/>
              <a:buNone/>
              <a:defRPr sz="8533"/>
            </a:lvl3pPr>
            <a:lvl4pPr lvl="3" algn="ctr">
              <a:spcBef>
                <a:spcPts val="0"/>
              </a:spcBef>
              <a:spcAft>
                <a:spcPts val="0"/>
              </a:spcAft>
              <a:buSzPts val="6400"/>
              <a:buNone/>
              <a:defRPr sz="8533"/>
            </a:lvl4pPr>
            <a:lvl5pPr lvl="4" algn="ctr">
              <a:spcBef>
                <a:spcPts val="0"/>
              </a:spcBef>
              <a:spcAft>
                <a:spcPts val="0"/>
              </a:spcAft>
              <a:buSzPts val="6400"/>
              <a:buNone/>
              <a:defRPr sz="8533"/>
            </a:lvl5pPr>
            <a:lvl6pPr lvl="5" algn="ctr">
              <a:spcBef>
                <a:spcPts val="0"/>
              </a:spcBef>
              <a:spcAft>
                <a:spcPts val="0"/>
              </a:spcAft>
              <a:buSzPts val="6400"/>
              <a:buNone/>
              <a:defRPr sz="8533"/>
            </a:lvl6pPr>
            <a:lvl7pPr lvl="6" algn="ctr">
              <a:spcBef>
                <a:spcPts val="0"/>
              </a:spcBef>
              <a:spcAft>
                <a:spcPts val="0"/>
              </a:spcAft>
              <a:buSzPts val="6400"/>
              <a:buNone/>
              <a:defRPr sz="8533"/>
            </a:lvl7pPr>
            <a:lvl8pPr lvl="7" algn="ctr">
              <a:spcBef>
                <a:spcPts val="0"/>
              </a:spcBef>
              <a:spcAft>
                <a:spcPts val="0"/>
              </a:spcAft>
              <a:buSzPts val="6400"/>
              <a:buNone/>
              <a:defRPr sz="8533"/>
            </a:lvl8pPr>
            <a:lvl9pPr lvl="8" algn="ctr">
              <a:spcBef>
                <a:spcPts val="0"/>
              </a:spcBef>
              <a:spcAft>
                <a:spcPts val="0"/>
              </a:spcAft>
              <a:buSzPts val="6400"/>
              <a:buNone/>
              <a:defRPr sz="8533"/>
            </a:lvl9pPr>
          </a:lstStyle>
          <a:p>
            <a:r>
              <a:t>xx%</a:t>
            </a:r>
          </a:p>
        </p:txBody>
      </p:sp>
      <p:sp>
        <p:nvSpPr>
          <p:cNvPr id="243" name="Google Shape;243;p11"/>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99859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44"/>
        <p:cNvGrpSpPr/>
        <p:nvPr/>
      </p:nvGrpSpPr>
      <p:grpSpPr>
        <a:xfrm>
          <a:off x="0" y="0"/>
          <a:ext cx="0" cy="0"/>
          <a:chOff x="0" y="0"/>
          <a:chExt cx="0" cy="0"/>
        </a:xfrm>
      </p:grpSpPr>
    </p:spTree>
    <p:extLst>
      <p:ext uri="{BB962C8B-B14F-4D97-AF65-F5344CB8AC3E}">
        <p14:creationId xmlns:p14="http://schemas.microsoft.com/office/powerpoint/2010/main" val="355226383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45"/>
        <p:cNvGrpSpPr/>
        <p:nvPr/>
      </p:nvGrpSpPr>
      <p:grpSpPr>
        <a:xfrm>
          <a:off x="0" y="0"/>
          <a:ext cx="0" cy="0"/>
          <a:chOff x="0" y="0"/>
          <a:chExt cx="0" cy="0"/>
        </a:xfrm>
      </p:grpSpPr>
      <p:sp>
        <p:nvSpPr>
          <p:cNvPr id="246" name="Google Shape;246;p13"/>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47" name="Google Shape;247;p13"/>
          <p:cNvSpPr txBox="1">
            <a:spLocks noGrp="1"/>
          </p:cNvSpPr>
          <p:nvPr>
            <p:ph type="title" idx="2" hasCustomPrompt="1"/>
          </p:nvPr>
        </p:nvSpPr>
        <p:spPr>
          <a:xfrm flipH="1">
            <a:off x="2290489" y="1766077"/>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FFFFFF"/>
              </a:buClr>
              <a:buSzPts val="2600"/>
              <a:buNone/>
              <a:defRPr sz="3467">
                <a:solidFill>
                  <a:srgbClr val="FFFFFF"/>
                </a:solidFill>
              </a:defRPr>
            </a:lvl1pPr>
            <a:lvl2pPr lvl="1" algn="ctr" rtl="0">
              <a:lnSpc>
                <a:spcPct val="100000"/>
              </a:lnSpc>
              <a:spcBef>
                <a:spcPts val="0"/>
              </a:spcBef>
              <a:spcAft>
                <a:spcPts val="0"/>
              </a:spcAft>
              <a:buClr>
                <a:srgbClr val="FFFFFF"/>
              </a:buClr>
              <a:buSzPts val="2600"/>
              <a:buNone/>
              <a:defRPr sz="3467">
                <a:solidFill>
                  <a:srgbClr val="FFFFFF"/>
                </a:solidFill>
              </a:defRPr>
            </a:lvl2pPr>
            <a:lvl3pPr lvl="2" algn="ctr" rtl="0">
              <a:lnSpc>
                <a:spcPct val="100000"/>
              </a:lnSpc>
              <a:spcBef>
                <a:spcPts val="0"/>
              </a:spcBef>
              <a:spcAft>
                <a:spcPts val="0"/>
              </a:spcAft>
              <a:buClr>
                <a:srgbClr val="FFFFFF"/>
              </a:buClr>
              <a:buSzPts val="2600"/>
              <a:buNone/>
              <a:defRPr sz="3467">
                <a:solidFill>
                  <a:srgbClr val="FFFFFF"/>
                </a:solidFill>
              </a:defRPr>
            </a:lvl3pPr>
            <a:lvl4pPr lvl="3" algn="ctr" rtl="0">
              <a:lnSpc>
                <a:spcPct val="100000"/>
              </a:lnSpc>
              <a:spcBef>
                <a:spcPts val="0"/>
              </a:spcBef>
              <a:spcAft>
                <a:spcPts val="0"/>
              </a:spcAft>
              <a:buClr>
                <a:srgbClr val="FFFFFF"/>
              </a:buClr>
              <a:buSzPts val="2600"/>
              <a:buNone/>
              <a:defRPr sz="3467">
                <a:solidFill>
                  <a:srgbClr val="FFFFFF"/>
                </a:solidFill>
              </a:defRPr>
            </a:lvl4pPr>
            <a:lvl5pPr lvl="4" algn="ctr" rtl="0">
              <a:lnSpc>
                <a:spcPct val="100000"/>
              </a:lnSpc>
              <a:spcBef>
                <a:spcPts val="0"/>
              </a:spcBef>
              <a:spcAft>
                <a:spcPts val="0"/>
              </a:spcAft>
              <a:buClr>
                <a:srgbClr val="FFFFFF"/>
              </a:buClr>
              <a:buSzPts val="2600"/>
              <a:buNone/>
              <a:defRPr sz="3467">
                <a:solidFill>
                  <a:srgbClr val="FFFFFF"/>
                </a:solidFill>
              </a:defRPr>
            </a:lvl5pPr>
            <a:lvl6pPr lvl="5" algn="ctr" rtl="0">
              <a:lnSpc>
                <a:spcPct val="100000"/>
              </a:lnSpc>
              <a:spcBef>
                <a:spcPts val="0"/>
              </a:spcBef>
              <a:spcAft>
                <a:spcPts val="0"/>
              </a:spcAft>
              <a:buClr>
                <a:srgbClr val="FFFFFF"/>
              </a:buClr>
              <a:buSzPts val="2600"/>
              <a:buNone/>
              <a:defRPr sz="3467">
                <a:solidFill>
                  <a:srgbClr val="FFFFFF"/>
                </a:solidFill>
              </a:defRPr>
            </a:lvl6pPr>
            <a:lvl7pPr lvl="6" algn="ctr" rtl="0">
              <a:lnSpc>
                <a:spcPct val="100000"/>
              </a:lnSpc>
              <a:spcBef>
                <a:spcPts val="0"/>
              </a:spcBef>
              <a:spcAft>
                <a:spcPts val="0"/>
              </a:spcAft>
              <a:buClr>
                <a:srgbClr val="FFFFFF"/>
              </a:buClr>
              <a:buSzPts val="2600"/>
              <a:buNone/>
              <a:defRPr sz="3467">
                <a:solidFill>
                  <a:srgbClr val="FFFFFF"/>
                </a:solidFill>
              </a:defRPr>
            </a:lvl7pPr>
            <a:lvl8pPr lvl="7" algn="ctr" rtl="0">
              <a:lnSpc>
                <a:spcPct val="100000"/>
              </a:lnSpc>
              <a:spcBef>
                <a:spcPts val="0"/>
              </a:spcBef>
              <a:spcAft>
                <a:spcPts val="0"/>
              </a:spcAft>
              <a:buClr>
                <a:srgbClr val="FFFFFF"/>
              </a:buClr>
              <a:buSzPts val="2600"/>
              <a:buNone/>
              <a:defRPr sz="3467">
                <a:solidFill>
                  <a:srgbClr val="FFFFFF"/>
                </a:solidFill>
              </a:defRPr>
            </a:lvl8pPr>
            <a:lvl9pPr lvl="8" algn="ctr" rtl="0">
              <a:lnSpc>
                <a:spcPct val="100000"/>
              </a:lnSpc>
              <a:spcBef>
                <a:spcPts val="0"/>
              </a:spcBef>
              <a:spcAft>
                <a:spcPts val="0"/>
              </a:spcAft>
              <a:buClr>
                <a:srgbClr val="FFFFFF"/>
              </a:buClr>
              <a:buSzPts val="2600"/>
              <a:buNone/>
              <a:defRPr sz="3467">
                <a:solidFill>
                  <a:srgbClr val="FFFFFF"/>
                </a:solidFill>
              </a:defRPr>
            </a:lvl9pPr>
          </a:lstStyle>
          <a:p>
            <a:r>
              <a:t>xx%</a:t>
            </a:r>
          </a:p>
        </p:txBody>
      </p:sp>
      <p:sp>
        <p:nvSpPr>
          <p:cNvPr id="248" name="Google Shape;248;p13"/>
          <p:cNvSpPr txBox="1">
            <a:spLocks noGrp="1"/>
          </p:cNvSpPr>
          <p:nvPr>
            <p:ph type="title" idx="3"/>
          </p:nvPr>
        </p:nvSpPr>
        <p:spPr>
          <a:xfrm>
            <a:off x="956289" y="2601711"/>
            <a:ext cx="3485200" cy="5068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Clr>
                <a:schemeClr val="accent1"/>
              </a:buClr>
              <a:buSzPts val="2400"/>
              <a:buNone/>
              <a:defRPr sz="3200">
                <a:solidFill>
                  <a:schemeClr val="accent1"/>
                </a:solidFill>
              </a:defRPr>
            </a:lvl1pPr>
            <a:lvl2pPr lvl="1" algn="ctr">
              <a:lnSpc>
                <a:spcPct val="100000"/>
              </a:lnSpc>
              <a:spcBef>
                <a:spcPts val="0"/>
              </a:spcBef>
              <a:spcAft>
                <a:spcPts val="0"/>
              </a:spcAft>
              <a:buClr>
                <a:schemeClr val="accent1"/>
              </a:buClr>
              <a:buSzPts val="2400"/>
              <a:buNone/>
              <a:defRPr sz="3200">
                <a:solidFill>
                  <a:schemeClr val="accent1"/>
                </a:solidFill>
              </a:defRPr>
            </a:lvl2pPr>
            <a:lvl3pPr lvl="2" algn="ctr">
              <a:lnSpc>
                <a:spcPct val="100000"/>
              </a:lnSpc>
              <a:spcBef>
                <a:spcPts val="0"/>
              </a:spcBef>
              <a:spcAft>
                <a:spcPts val="0"/>
              </a:spcAft>
              <a:buClr>
                <a:schemeClr val="accent1"/>
              </a:buClr>
              <a:buSzPts val="2400"/>
              <a:buNone/>
              <a:defRPr sz="3200">
                <a:solidFill>
                  <a:schemeClr val="accent1"/>
                </a:solidFill>
              </a:defRPr>
            </a:lvl3pPr>
            <a:lvl4pPr lvl="3" algn="ctr">
              <a:lnSpc>
                <a:spcPct val="100000"/>
              </a:lnSpc>
              <a:spcBef>
                <a:spcPts val="0"/>
              </a:spcBef>
              <a:spcAft>
                <a:spcPts val="0"/>
              </a:spcAft>
              <a:buClr>
                <a:schemeClr val="accent1"/>
              </a:buClr>
              <a:buSzPts val="2400"/>
              <a:buNone/>
              <a:defRPr sz="3200">
                <a:solidFill>
                  <a:schemeClr val="accent1"/>
                </a:solidFill>
              </a:defRPr>
            </a:lvl4pPr>
            <a:lvl5pPr lvl="4" algn="ctr">
              <a:lnSpc>
                <a:spcPct val="100000"/>
              </a:lnSpc>
              <a:spcBef>
                <a:spcPts val="0"/>
              </a:spcBef>
              <a:spcAft>
                <a:spcPts val="0"/>
              </a:spcAft>
              <a:buClr>
                <a:schemeClr val="accent1"/>
              </a:buClr>
              <a:buSzPts val="2400"/>
              <a:buNone/>
              <a:defRPr sz="3200">
                <a:solidFill>
                  <a:schemeClr val="accent1"/>
                </a:solidFill>
              </a:defRPr>
            </a:lvl5pPr>
            <a:lvl6pPr lvl="5" algn="ctr">
              <a:lnSpc>
                <a:spcPct val="100000"/>
              </a:lnSpc>
              <a:spcBef>
                <a:spcPts val="0"/>
              </a:spcBef>
              <a:spcAft>
                <a:spcPts val="0"/>
              </a:spcAft>
              <a:buClr>
                <a:schemeClr val="accent1"/>
              </a:buClr>
              <a:buSzPts val="2400"/>
              <a:buNone/>
              <a:defRPr sz="3200">
                <a:solidFill>
                  <a:schemeClr val="accent1"/>
                </a:solidFill>
              </a:defRPr>
            </a:lvl6pPr>
            <a:lvl7pPr lvl="6" algn="ctr">
              <a:lnSpc>
                <a:spcPct val="100000"/>
              </a:lnSpc>
              <a:spcBef>
                <a:spcPts val="0"/>
              </a:spcBef>
              <a:spcAft>
                <a:spcPts val="0"/>
              </a:spcAft>
              <a:buClr>
                <a:schemeClr val="accent1"/>
              </a:buClr>
              <a:buSzPts val="2400"/>
              <a:buNone/>
              <a:defRPr sz="3200">
                <a:solidFill>
                  <a:schemeClr val="accent1"/>
                </a:solidFill>
              </a:defRPr>
            </a:lvl7pPr>
            <a:lvl8pPr lvl="7" algn="ctr">
              <a:lnSpc>
                <a:spcPct val="100000"/>
              </a:lnSpc>
              <a:spcBef>
                <a:spcPts val="0"/>
              </a:spcBef>
              <a:spcAft>
                <a:spcPts val="0"/>
              </a:spcAft>
              <a:buClr>
                <a:schemeClr val="accent1"/>
              </a:buClr>
              <a:buSzPts val="2400"/>
              <a:buNone/>
              <a:defRPr sz="3200">
                <a:solidFill>
                  <a:schemeClr val="accent1"/>
                </a:solidFill>
              </a:defRPr>
            </a:lvl8pPr>
            <a:lvl9pPr lvl="8" algn="ctr">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49" name="Google Shape;249;p13"/>
          <p:cNvSpPr txBox="1">
            <a:spLocks noGrp="1"/>
          </p:cNvSpPr>
          <p:nvPr>
            <p:ph type="subTitle" idx="1"/>
          </p:nvPr>
        </p:nvSpPr>
        <p:spPr>
          <a:xfrm>
            <a:off x="956300" y="3074841"/>
            <a:ext cx="3485200" cy="905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500"/>
              <a:buNone/>
              <a:defRPr sz="2000"/>
            </a:lvl1pPr>
            <a:lvl2pPr lvl="1" algn="ctr">
              <a:lnSpc>
                <a:spcPct val="100000"/>
              </a:lnSpc>
              <a:spcBef>
                <a:spcPts val="0"/>
              </a:spcBef>
              <a:spcAft>
                <a:spcPts val="0"/>
              </a:spcAft>
              <a:buSzPts val="1500"/>
              <a:buNone/>
              <a:defRPr sz="2000"/>
            </a:lvl2pPr>
            <a:lvl3pPr lvl="2" algn="ctr">
              <a:lnSpc>
                <a:spcPct val="100000"/>
              </a:lnSpc>
              <a:spcBef>
                <a:spcPts val="0"/>
              </a:spcBef>
              <a:spcAft>
                <a:spcPts val="0"/>
              </a:spcAft>
              <a:buSzPts val="1500"/>
              <a:buNone/>
              <a:defRPr sz="2000"/>
            </a:lvl3pPr>
            <a:lvl4pPr lvl="3" algn="ctr">
              <a:lnSpc>
                <a:spcPct val="100000"/>
              </a:lnSpc>
              <a:spcBef>
                <a:spcPts val="0"/>
              </a:spcBef>
              <a:spcAft>
                <a:spcPts val="0"/>
              </a:spcAft>
              <a:buSzPts val="1500"/>
              <a:buNone/>
              <a:defRPr sz="2000"/>
            </a:lvl4pPr>
            <a:lvl5pPr lvl="4" algn="ctr">
              <a:lnSpc>
                <a:spcPct val="100000"/>
              </a:lnSpc>
              <a:spcBef>
                <a:spcPts val="0"/>
              </a:spcBef>
              <a:spcAft>
                <a:spcPts val="0"/>
              </a:spcAft>
              <a:buSzPts val="1500"/>
              <a:buNone/>
              <a:defRPr sz="2000"/>
            </a:lvl5pPr>
            <a:lvl6pPr lvl="5" algn="ctr">
              <a:lnSpc>
                <a:spcPct val="100000"/>
              </a:lnSpc>
              <a:spcBef>
                <a:spcPts val="0"/>
              </a:spcBef>
              <a:spcAft>
                <a:spcPts val="0"/>
              </a:spcAft>
              <a:buSzPts val="1500"/>
              <a:buNone/>
              <a:defRPr sz="2000"/>
            </a:lvl6pPr>
            <a:lvl7pPr lvl="6" algn="ctr">
              <a:lnSpc>
                <a:spcPct val="100000"/>
              </a:lnSpc>
              <a:spcBef>
                <a:spcPts val="0"/>
              </a:spcBef>
              <a:spcAft>
                <a:spcPts val="0"/>
              </a:spcAft>
              <a:buSzPts val="1500"/>
              <a:buNone/>
              <a:defRPr sz="2000"/>
            </a:lvl7pPr>
            <a:lvl8pPr lvl="7" algn="ctr">
              <a:lnSpc>
                <a:spcPct val="100000"/>
              </a:lnSpc>
              <a:spcBef>
                <a:spcPts val="0"/>
              </a:spcBef>
              <a:spcAft>
                <a:spcPts val="0"/>
              </a:spcAft>
              <a:buSzPts val="1500"/>
              <a:buNone/>
              <a:defRPr sz="2000"/>
            </a:lvl8pPr>
            <a:lvl9pPr lvl="8" algn="ctr">
              <a:lnSpc>
                <a:spcPct val="100000"/>
              </a:lnSpc>
              <a:spcBef>
                <a:spcPts val="0"/>
              </a:spcBef>
              <a:spcAft>
                <a:spcPts val="0"/>
              </a:spcAft>
              <a:buSzPts val="1500"/>
              <a:buNone/>
              <a:defRPr sz="2000"/>
            </a:lvl9pPr>
          </a:lstStyle>
          <a:p>
            <a:endParaRPr/>
          </a:p>
        </p:txBody>
      </p:sp>
      <p:sp>
        <p:nvSpPr>
          <p:cNvPr id="250" name="Google Shape;250;p13"/>
          <p:cNvSpPr txBox="1">
            <a:spLocks noGrp="1"/>
          </p:cNvSpPr>
          <p:nvPr>
            <p:ph type="title" idx="4" hasCustomPrompt="1"/>
          </p:nvPr>
        </p:nvSpPr>
        <p:spPr>
          <a:xfrm>
            <a:off x="2290489" y="4123427"/>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FFFFFF"/>
              </a:buClr>
              <a:buSzPts val="2600"/>
              <a:buNone/>
              <a:defRPr sz="3467">
                <a:solidFill>
                  <a:srgbClr val="FFFFFF"/>
                </a:solidFill>
              </a:defRPr>
            </a:lvl1pPr>
            <a:lvl2pPr lvl="1" algn="ctr" rtl="0">
              <a:lnSpc>
                <a:spcPct val="100000"/>
              </a:lnSpc>
              <a:spcBef>
                <a:spcPts val="0"/>
              </a:spcBef>
              <a:spcAft>
                <a:spcPts val="0"/>
              </a:spcAft>
              <a:buClr>
                <a:srgbClr val="FFFFFF"/>
              </a:buClr>
              <a:buSzPts val="2600"/>
              <a:buNone/>
              <a:defRPr sz="3467">
                <a:solidFill>
                  <a:srgbClr val="FFFFFF"/>
                </a:solidFill>
              </a:defRPr>
            </a:lvl2pPr>
            <a:lvl3pPr lvl="2" algn="ctr" rtl="0">
              <a:lnSpc>
                <a:spcPct val="100000"/>
              </a:lnSpc>
              <a:spcBef>
                <a:spcPts val="0"/>
              </a:spcBef>
              <a:spcAft>
                <a:spcPts val="0"/>
              </a:spcAft>
              <a:buClr>
                <a:srgbClr val="FFFFFF"/>
              </a:buClr>
              <a:buSzPts val="2600"/>
              <a:buNone/>
              <a:defRPr sz="3467">
                <a:solidFill>
                  <a:srgbClr val="FFFFFF"/>
                </a:solidFill>
              </a:defRPr>
            </a:lvl3pPr>
            <a:lvl4pPr lvl="3" algn="ctr" rtl="0">
              <a:lnSpc>
                <a:spcPct val="100000"/>
              </a:lnSpc>
              <a:spcBef>
                <a:spcPts val="0"/>
              </a:spcBef>
              <a:spcAft>
                <a:spcPts val="0"/>
              </a:spcAft>
              <a:buClr>
                <a:srgbClr val="FFFFFF"/>
              </a:buClr>
              <a:buSzPts val="2600"/>
              <a:buNone/>
              <a:defRPr sz="3467">
                <a:solidFill>
                  <a:srgbClr val="FFFFFF"/>
                </a:solidFill>
              </a:defRPr>
            </a:lvl4pPr>
            <a:lvl5pPr lvl="4" algn="ctr" rtl="0">
              <a:lnSpc>
                <a:spcPct val="100000"/>
              </a:lnSpc>
              <a:spcBef>
                <a:spcPts val="0"/>
              </a:spcBef>
              <a:spcAft>
                <a:spcPts val="0"/>
              </a:spcAft>
              <a:buClr>
                <a:srgbClr val="FFFFFF"/>
              </a:buClr>
              <a:buSzPts val="2600"/>
              <a:buNone/>
              <a:defRPr sz="3467">
                <a:solidFill>
                  <a:srgbClr val="FFFFFF"/>
                </a:solidFill>
              </a:defRPr>
            </a:lvl5pPr>
            <a:lvl6pPr lvl="5" algn="ctr" rtl="0">
              <a:lnSpc>
                <a:spcPct val="100000"/>
              </a:lnSpc>
              <a:spcBef>
                <a:spcPts val="0"/>
              </a:spcBef>
              <a:spcAft>
                <a:spcPts val="0"/>
              </a:spcAft>
              <a:buClr>
                <a:srgbClr val="FFFFFF"/>
              </a:buClr>
              <a:buSzPts val="2600"/>
              <a:buNone/>
              <a:defRPr sz="3467">
                <a:solidFill>
                  <a:srgbClr val="FFFFFF"/>
                </a:solidFill>
              </a:defRPr>
            </a:lvl6pPr>
            <a:lvl7pPr lvl="6" algn="ctr" rtl="0">
              <a:lnSpc>
                <a:spcPct val="100000"/>
              </a:lnSpc>
              <a:spcBef>
                <a:spcPts val="0"/>
              </a:spcBef>
              <a:spcAft>
                <a:spcPts val="0"/>
              </a:spcAft>
              <a:buClr>
                <a:srgbClr val="FFFFFF"/>
              </a:buClr>
              <a:buSzPts val="2600"/>
              <a:buNone/>
              <a:defRPr sz="3467">
                <a:solidFill>
                  <a:srgbClr val="FFFFFF"/>
                </a:solidFill>
              </a:defRPr>
            </a:lvl7pPr>
            <a:lvl8pPr lvl="7" algn="ctr" rtl="0">
              <a:lnSpc>
                <a:spcPct val="100000"/>
              </a:lnSpc>
              <a:spcBef>
                <a:spcPts val="0"/>
              </a:spcBef>
              <a:spcAft>
                <a:spcPts val="0"/>
              </a:spcAft>
              <a:buClr>
                <a:srgbClr val="FFFFFF"/>
              </a:buClr>
              <a:buSzPts val="2600"/>
              <a:buNone/>
              <a:defRPr sz="3467">
                <a:solidFill>
                  <a:srgbClr val="FFFFFF"/>
                </a:solidFill>
              </a:defRPr>
            </a:lvl8pPr>
            <a:lvl9pPr lvl="8" algn="ctr" rtl="0">
              <a:lnSpc>
                <a:spcPct val="100000"/>
              </a:lnSpc>
              <a:spcBef>
                <a:spcPts val="0"/>
              </a:spcBef>
              <a:spcAft>
                <a:spcPts val="0"/>
              </a:spcAft>
              <a:buClr>
                <a:srgbClr val="FFFFFF"/>
              </a:buClr>
              <a:buSzPts val="2600"/>
              <a:buNone/>
              <a:defRPr sz="3467">
                <a:solidFill>
                  <a:srgbClr val="FFFFFF"/>
                </a:solidFill>
              </a:defRPr>
            </a:lvl9pPr>
          </a:lstStyle>
          <a:p>
            <a:r>
              <a:t>xx%</a:t>
            </a:r>
          </a:p>
        </p:txBody>
      </p:sp>
      <p:sp>
        <p:nvSpPr>
          <p:cNvPr id="251" name="Google Shape;251;p13"/>
          <p:cNvSpPr txBox="1">
            <a:spLocks noGrp="1"/>
          </p:cNvSpPr>
          <p:nvPr>
            <p:ph type="title" idx="5"/>
          </p:nvPr>
        </p:nvSpPr>
        <p:spPr>
          <a:xfrm>
            <a:off x="956289" y="4959072"/>
            <a:ext cx="34852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52" name="Google Shape;252;p13"/>
          <p:cNvSpPr txBox="1">
            <a:spLocks noGrp="1"/>
          </p:cNvSpPr>
          <p:nvPr>
            <p:ph type="subTitle" idx="6"/>
          </p:nvPr>
        </p:nvSpPr>
        <p:spPr>
          <a:xfrm>
            <a:off x="956300" y="5432115"/>
            <a:ext cx="34852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253" name="Google Shape;253;p13"/>
          <p:cNvSpPr txBox="1">
            <a:spLocks noGrp="1"/>
          </p:cNvSpPr>
          <p:nvPr>
            <p:ph type="title" idx="7" hasCustomPrompt="1"/>
          </p:nvPr>
        </p:nvSpPr>
        <p:spPr>
          <a:xfrm>
            <a:off x="9084711" y="1766077"/>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FFFFFF"/>
              </a:buClr>
              <a:buSzPts val="2600"/>
              <a:buNone/>
              <a:defRPr sz="3467">
                <a:solidFill>
                  <a:srgbClr val="FFFFFF"/>
                </a:solidFill>
              </a:defRPr>
            </a:lvl1pPr>
            <a:lvl2pPr lvl="1" algn="ctr" rtl="0">
              <a:lnSpc>
                <a:spcPct val="100000"/>
              </a:lnSpc>
              <a:spcBef>
                <a:spcPts val="0"/>
              </a:spcBef>
              <a:spcAft>
                <a:spcPts val="0"/>
              </a:spcAft>
              <a:buClr>
                <a:srgbClr val="FFFFFF"/>
              </a:buClr>
              <a:buSzPts val="2600"/>
              <a:buNone/>
              <a:defRPr sz="3467">
                <a:solidFill>
                  <a:srgbClr val="FFFFFF"/>
                </a:solidFill>
              </a:defRPr>
            </a:lvl2pPr>
            <a:lvl3pPr lvl="2" algn="ctr" rtl="0">
              <a:lnSpc>
                <a:spcPct val="100000"/>
              </a:lnSpc>
              <a:spcBef>
                <a:spcPts val="0"/>
              </a:spcBef>
              <a:spcAft>
                <a:spcPts val="0"/>
              </a:spcAft>
              <a:buClr>
                <a:srgbClr val="FFFFFF"/>
              </a:buClr>
              <a:buSzPts val="2600"/>
              <a:buNone/>
              <a:defRPr sz="3467">
                <a:solidFill>
                  <a:srgbClr val="FFFFFF"/>
                </a:solidFill>
              </a:defRPr>
            </a:lvl3pPr>
            <a:lvl4pPr lvl="3" algn="ctr" rtl="0">
              <a:lnSpc>
                <a:spcPct val="100000"/>
              </a:lnSpc>
              <a:spcBef>
                <a:spcPts val="0"/>
              </a:spcBef>
              <a:spcAft>
                <a:spcPts val="0"/>
              </a:spcAft>
              <a:buClr>
                <a:srgbClr val="FFFFFF"/>
              </a:buClr>
              <a:buSzPts val="2600"/>
              <a:buNone/>
              <a:defRPr sz="3467">
                <a:solidFill>
                  <a:srgbClr val="FFFFFF"/>
                </a:solidFill>
              </a:defRPr>
            </a:lvl4pPr>
            <a:lvl5pPr lvl="4" algn="ctr" rtl="0">
              <a:lnSpc>
                <a:spcPct val="100000"/>
              </a:lnSpc>
              <a:spcBef>
                <a:spcPts val="0"/>
              </a:spcBef>
              <a:spcAft>
                <a:spcPts val="0"/>
              </a:spcAft>
              <a:buClr>
                <a:srgbClr val="FFFFFF"/>
              </a:buClr>
              <a:buSzPts val="2600"/>
              <a:buNone/>
              <a:defRPr sz="3467">
                <a:solidFill>
                  <a:srgbClr val="FFFFFF"/>
                </a:solidFill>
              </a:defRPr>
            </a:lvl5pPr>
            <a:lvl6pPr lvl="5" algn="ctr" rtl="0">
              <a:lnSpc>
                <a:spcPct val="100000"/>
              </a:lnSpc>
              <a:spcBef>
                <a:spcPts val="0"/>
              </a:spcBef>
              <a:spcAft>
                <a:spcPts val="0"/>
              </a:spcAft>
              <a:buClr>
                <a:srgbClr val="FFFFFF"/>
              </a:buClr>
              <a:buSzPts val="2600"/>
              <a:buNone/>
              <a:defRPr sz="3467">
                <a:solidFill>
                  <a:srgbClr val="FFFFFF"/>
                </a:solidFill>
              </a:defRPr>
            </a:lvl6pPr>
            <a:lvl7pPr lvl="6" algn="ctr" rtl="0">
              <a:lnSpc>
                <a:spcPct val="100000"/>
              </a:lnSpc>
              <a:spcBef>
                <a:spcPts val="0"/>
              </a:spcBef>
              <a:spcAft>
                <a:spcPts val="0"/>
              </a:spcAft>
              <a:buClr>
                <a:srgbClr val="FFFFFF"/>
              </a:buClr>
              <a:buSzPts val="2600"/>
              <a:buNone/>
              <a:defRPr sz="3467">
                <a:solidFill>
                  <a:srgbClr val="FFFFFF"/>
                </a:solidFill>
              </a:defRPr>
            </a:lvl7pPr>
            <a:lvl8pPr lvl="7" algn="ctr" rtl="0">
              <a:lnSpc>
                <a:spcPct val="100000"/>
              </a:lnSpc>
              <a:spcBef>
                <a:spcPts val="0"/>
              </a:spcBef>
              <a:spcAft>
                <a:spcPts val="0"/>
              </a:spcAft>
              <a:buClr>
                <a:srgbClr val="FFFFFF"/>
              </a:buClr>
              <a:buSzPts val="2600"/>
              <a:buNone/>
              <a:defRPr sz="3467">
                <a:solidFill>
                  <a:srgbClr val="FFFFFF"/>
                </a:solidFill>
              </a:defRPr>
            </a:lvl8pPr>
            <a:lvl9pPr lvl="8" algn="ctr" rtl="0">
              <a:lnSpc>
                <a:spcPct val="100000"/>
              </a:lnSpc>
              <a:spcBef>
                <a:spcPts val="0"/>
              </a:spcBef>
              <a:spcAft>
                <a:spcPts val="0"/>
              </a:spcAft>
              <a:buClr>
                <a:srgbClr val="FFFFFF"/>
              </a:buClr>
              <a:buSzPts val="2600"/>
              <a:buNone/>
              <a:defRPr sz="3467">
                <a:solidFill>
                  <a:srgbClr val="FFFFFF"/>
                </a:solidFill>
              </a:defRPr>
            </a:lvl9pPr>
          </a:lstStyle>
          <a:p>
            <a:r>
              <a:t>xx%</a:t>
            </a:r>
          </a:p>
        </p:txBody>
      </p:sp>
      <p:sp>
        <p:nvSpPr>
          <p:cNvPr id="254" name="Google Shape;254;p13"/>
          <p:cNvSpPr txBox="1">
            <a:spLocks noGrp="1"/>
          </p:cNvSpPr>
          <p:nvPr>
            <p:ph type="title" idx="8"/>
          </p:nvPr>
        </p:nvSpPr>
        <p:spPr>
          <a:xfrm>
            <a:off x="7750511" y="2601711"/>
            <a:ext cx="34852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55" name="Google Shape;255;p13"/>
          <p:cNvSpPr txBox="1">
            <a:spLocks noGrp="1"/>
          </p:cNvSpPr>
          <p:nvPr>
            <p:ph type="subTitle" idx="9"/>
          </p:nvPr>
        </p:nvSpPr>
        <p:spPr>
          <a:xfrm>
            <a:off x="7750500" y="3074841"/>
            <a:ext cx="34852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256" name="Google Shape;256;p13"/>
          <p:cNvSpPr txBox="1">
            <a:spLocks noGrp="1"/>
          </p:cNvSpPr>
          <p:nvPr>
            <p:ph type="title" idx="13" hasCustomPrompt="1"/>
          </p:nvPr>
        </p:nvSpPr>
        <p:spPr>
          <a:xfrm>
            <a:off x="9084711" y="4123427"/>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FFFFFF"/>
              </a:buClr>
              <a:buSzPts val="2600"/>
              <a:buNone/>
              <a:defRPr sz="3467">
                <a:solidFill>
                  <a:srgbClr val="FFFFFF"/>
                </a:solidFill>
              </a:defRPr>
            </a:lvl1pPr>
            <a:lvl2pPr lvl="1" algn="ctr" rtl="0">
              <a:lnSpc>
                <a:spcPct val="100000"/>
              </a:lnSpc>
              <a:spcBef>
                <a:spcPts val="0"/>
              </a:spcBef>
              <a:spcAft>
                <a:spcPts val="0"/>
              </a:spcAft>
              <a:buClr>
                <a:srgbClr val="FFFFFF"/>
              </a:buClr>
              <a:buSzPts val="2600"/>
              <a:buNone/>
              <a:defRPr sz="3467">
                <a:solidFill>
                  <a:srgbClr val="FFFFFF"/>
                </a:solidFill>
              </a:defRPr>
            </a:lvl2pPr>
            <a:lvl3pPr lvl="2" algn="ctr" rtl="0">
              <a:lnSpc>
                <a:spcPct val="100000"/>
              </a:lnSpc>
              <a:spcBef>
                <a:spcPts val="0"/>
              </a:spcBef>
              <a:spcAft>
                <a:spcPts val="0"/>
              </a:spcAft>
              <a:buClr>
                <a:srgbClr val="FFFFFF"/>
              </a:buClr>
              <a:buSzPts val="2600"/>
              <a:buNone/>
              <a:defRPr sz="3467">
                <a:solidFill>
                  <a:srgbClr val="FFFFFF"/>
                </a:solidFill>
              </a:defRPr>
            </a:lvl3pPr>
            <a:lvl4pPr lvl="3" algn="ctr" rtl="0">
              <a:lnSpc>
                <a:spcPct val="100000"/>
              </a:lnSpc>
              <a:spcBef>
                <a:spcPts val="0"/>
              </a:spcBef>
              <a:spcAft>
                <a:spcPts val="0"/>
              </a:spcAft>
              <a:buClr>
                <a:srgbClr val="FFFFFF"/>
              </a:buClr>
              <a:buSzPts val="2600"/>
              <a:buNone/>
              <a:defRPr sz="3467">
                <a:solidFill>
                  <a:srgbClr val="FFFFFF"/>
                </a:solidFill>
              </a:defRPr>
            </a:lvl4pPr>
            <a:lvl5pPr lvl="4" algn="ctr" rtl="0">
              <a:lnSpc>
                <a:spcPct val="100000"/>
              </a:lnSpc>
              <a:spcBef>
                <a:spcPts val="0"/>
              </a:spcBef>
              <a:spcAft>
                <a:spcPts val="0"/>
              </a:spcAft>
              <a:buClr>
                <a:srgbClr val="FFFFFF"/>
              </a:buClr>
              <a:buSzPts val="2600"/>
              <a:buNone/>
              <a:defRPr sz="3467">
                <a:solidFill>
                  <a:srgbClr val="FFFFFF"/>
                </a:solidFill>
              </a:defRPr>
            </a:lvl5pPr>
            <a:lvl6pPr lvl="5" algn="ctr" rtl="0">
              <a:lnSpc>
                <a:spcPct val="100000"/>
              </a:lnSpc>
              <a:spcBef>
                <a:spcPts val="0"/>
              </a:spcBef>
              <a:spcAft>
                <a:spcPts val="0"/>
              </a:spcAft>
              <a:buClr>
                <a:srgbClr val="FFFFFF"/>
              </a:buClr>
              <a:buSzPts val="2600"/>
              <a:buNone/>
              <a:defRPr sz="3467">
                <a:solidFill>
                  <a:srgbClr val="FFFFFF"/>
                </a:solidFill>
              </a:defRPr>
            </a:lvl6pPr>
            <a:lvl7pPr lvl="6" algn="ctr" rtl="0">
              <a:lnSpc>
                <a:spcPct val="100000"/>
              </a:lnSpc>
              <a:spcBef>
                <a:spcPts val="0"/>
              </a:spcBef>
              <a:spcAft>
                <a:spcPts val="0"/>
              </a:spcAft>
              <a:buClr>
                <a:srgbClr val="FFFFFF"/>
              </a:buClr>
              <a:buSzPts val="2600"/>
              <a:buNone/>
              <a:defRPr sz="3467">
                <a:solidFill>
                  <a:srgbClr val="FFFFFF"/>
                </a:solidFill>
              </a:defRPr>
            </a:lvl7pPr>
            <a:lvl8pPr lvl="7" algn="ctr" rtl="0">
              <a:lnSpc>
                <a:spcPct val="100000"/>
              </a:lnSpc>
              <a:spcBef>
                <a:spcPts val="0"/>
              </a:spcBef>
              <a:spcAft>
                <a:spcPts val="0"/>
              </a:spcAft>
              <a:buClr>
                <a:srgbClr val="FFFFFF"/>
              </a:buClr>
              <a:buSzPts val="2600"/>
              <a:buNone/>
              <a:defRPr sz="3467">
                <a:solidFill>
                  <a:srgbClr val="FFFFFF"/>
                </a:solidFill>
              </a:defRPr>
            </a:lvl8pPr>
            <a:lvl9pPr lvl="8" algn="ctr" rtl="0">
              <a:lnSpc>
                <a:spcPct val="100000"/>
              </a:lnSpc>
              <a:spcBef>
                <a:spcPts val="0"/>
              </a:spcBef>
              <a:spcAft>
                <a:spcPts val="0"/>
              </a:spcAft>
              <a:buClr>
                <a:srgbClr val="FFFFFF"/>
              </a:buClr>
              <a:buSzPts val="2600"/>
              <a:buNone/>
              <a:defRPr sz="3467">
                <a:solidFill>
                  <a:srgbClr val="FFFFFF"/>
                </a:solidFill>
              </a:defRPr>
            </a:lvl9pPr>
          </a:lstStyle>
          <a:p>
            <a:r>
              <a:t>xx%</a:t>
            </a:r>
          </a:p>
        </p:txBody>
      </p:sp>
      <p:sp>
        <p:nvSpPr>
          <p:cNvPr id="257" name="Google Shape;257;p13"/>
          <p:cNvSpPr txBox="1">
            <a:spLocks noGrp="1"/>
          </p:cNvSpPr>
          <p:nvPr>
            <p:ph type="title" idx="14"/>
          </p:nvPr>
        </p:nvSpPr>
        <p:spPr>
          <a:xfrm>
            <a:off x="7743633" y="4959072"/>
            <a:ext cx="34852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58" name="Google Shape;258;p13"/>
          <p:cNvSpPr txBox="1">
            <a:spLocks noGrp="1"/>
          </p:cNvSpPr>
          <p:nvPr>
            <p:ph type="subTitle" idx="15"/>
          </p:nvPr>
        </p:nvSpPr>
        <p:spPr>
          <a:xfrm>
            <a:off x="7743633" y="5432115"/>
            <a:ext cx="34852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grpSp>
        <p:nvGrpSpPr>
          <p:cNvPr id="259" name="Google Shape;259;p13"/>
          <p:cNvGrpSpPr/>
          <p:nvPr/>
        </p:nvGrpSpPr>
        <p:grpSpPr>
          <a:xfrm>
            <a:off x="7648885" y="203680"/>
            <a:ext cx="4173587" cy="1089979"/>
            <a:chOff x="5736664" y="152759"/>
            <a:chExt cx="3130190" cy="817484"/>
          </a:xfrm>
        </p:grpSpPr>
        <p:grpSp>
          <p:nvGrpSpPr>
            <p:cNvPr id="260" name="Google Shape;260;p13"/>
            <p:cNvGrpSpPr/>
            <p:nvPr/>
          </p:nvGrpSpPr>
          <p:grpSpPr>
            <a:xfrm>
              <a:off x="7727618" y="250511"/>
              <a:ext cx="742327" cy="656433"/>
              <a:chOff x="2340166" y="2044486"/>
              <a:chExt cx="742327" cy="656433"/>
            </a:xfrm>
          </p:grpSpPr>
          <p:sp>
            <p:nvSpPr>
              <p:cNvPr id="261" name="Google Shape;261;p13"/>
              <p:cNvSpPr/>
              <p:nvPr/>
            </p:nvSpPr>
            <p:spPr>
              <a:xfrm>
                <a:off x="2340166" y="2044486"/>
                <a:ext cx="742327" cy="656433"/>
              </a:xfrm>
              <a:custGeom>
                <a:avLst/>
                <a:gdLst/>
                <a:ahLst/>
                <a:cxnLst/>
                <a:rect l="l" t="t" r="r" b="b"/>
                <a:pathLst>
                  <a:path w="26074" h="23057" extrusionOk="0">
                    <a:moveTo>
                      <a:pt x="7324" y="1"/>
                    </a:moveTo>
                    <a:cubicBezTo>
                      <a:pt x="6259" y="1"/>
                      <a:pt x="5016" y="448"/>
                      <a:pt x="3574" y="1678"/>
                    </a:cubicBezTo>
                    <a:cubicBezTo>
                      <a:pt x="3574" y="1678"/>
                      <a:pt x="0" y="4771"/>
                      <a:pt x="4606" y="9262"/>
                    </a:cubicBezTo>
                    <a:cubicBezTo>
                      <a:pt x="4606" y="9262"/>
                      <a:pt x="12808" y="18129"/>
                      <a:pt x="15580" y="20901"/>
                    </a:cubicBezTo>
                    <a:cubicBezTo>
                      <a:pt x="16449" y="21756"/>
                      <a:pt x="17935" y="23057"/>
                      <a:pt x="19808" y="23057"/>
                    </a:cubicBezTo>
                    <a:cubicBezTo>
                      <a:pt x="20997" y="23057"/>
                      <a:pt x="22341" y="22533"/>
                      <a:pt x="23782" y="21038"/>
                    </a:cubicBezTo>
                    <a:cubicBezTo>
                      <a:pt x="23782" y="21038"/>
                      <a:pt x="26073" y="17968"/>
                      <a:pt x="22866" y="14348"/>
                    </a:cubicBezTo>
                    <a:cubicBezTo>
                      <a:pt x="20254" y="11370"/>
                      <a:pt x="14343" y="5481"/>
                      <a:pt x="11639" y="2595"/>
                    </a:cubicBezTo>
                    <a:cubicBezTo>
                      <a:pt x="10765" y="1660"/>
                      <a:pt x="9374" y="1"/>
                      <a:pt x="7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13"/>
              <p:cNvSpPr/>
              <p:nvPr/>
            </p:nvSpPr>
            <p:spPr>
              <a:xfrm>
                <a:off x="2591307" y="2247853"/>
                <a:ext cx="274565" cy="261241"/>
              </a:xfrm>
              <a:custGeom>
                <a:avLst/>
                <a:gdLst/>
                <a:ahLst/>
                <a:cxnLst/>
                <a:rect l="l" t="t" r="r" b="b"/>
                <a:pathLst>
                  <a:path w="9644" h="9176" extrusionOk="0">
                    <a:moveTo>
                      <a:pt x="4714" y="1"/>
                    </a:moveTo>
                    <a:cubicBezTo>
                      <a:pt x="4676" y="1"/>
                      <a:pt x="4640" y="4"/>
                      <a:pt x="4605" y="11"/>
                    </a:cubicBezTo>
                    <a:cubicBezTo>
                      <a:pt x="2566" y="423"/>
                      <a:pt x="0" y="3081"/>
                      <a:pt x="138" y="3998"/>
                    </a:cubicBezTo>
                    <a:cubicBezTo>
                      <a:pt x="344" y="5510"/>
                      <a:pt x="3987" y="9176"/>
                      <a:pt x="4674" y="9176"/>
                    </a:cubicBezTo>
                    <a:cubicBezTo>
                      <a:pt x="7813" y="9176"/>
                      <a:pt x="9531" y="5670"/>
                      <a:pt x="9577" y="5029"/>
                    </a:cubicBezTo>
                    <a:cubicBezTo>
                      <a:pt x="9644" y="4315"/>
                      <a:pt x="6088" y="1"/>
                      <a:pt x="47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13"/>
              <p:cNvSpPr/>
              <p:nvPr/>
            </p:nvSpPr>
            <p:spPr>
              <a:xfrm>
                <a:off x="2523660" y="2181004"/>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6" y="1420"/>
                      <a:pt x="1094" y="1420"/>
                    </a:cubicBezTo>
                    <a:cubicBezTo>
                      <a:pt x="1988" y="1420"/>
                      <a:pt x="2048" y="113"/>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13"/>
              <p:cNvSpPr/>
              <p:nvPr/>
            </p:nvSpPr>
            <p:spPr>
              <a:xfrm>
                <a:off x="2567363" y="2223397"/>
                <a:ext cx="57225" cy="40484"/>
              </a:xfrm>
              <a:custGeom>
                <a:avLst/>
                <a:gdLst/>
                <a:ahLst/>
                <a:cxnLst/>
                <a:rect l="l" t="t" r="r" b="b"/>
                <a:pathLst>
                  <a:path w="2010" h="1422" extrusionOk="0">
                    <a:moveTo>
                      <a:pt x="968" y="1"/>
                    </a:moveTo>
                    <a:cubicBezTo>
                      <a:pt x="89" y="1"/>
                      <a:pt x="1" y="1422"/>
                      <a:pt x="1003" y="1422"/>
                    </a:cubicBezTo>
                    <a:cubicBezTo>
                      <a:pt x="1025" y="1422"/>
                      <a:pt x="1048" y="1421"/>
                      <a:pt x="1070" y="1420"/>
                    </a:cubicBezTo>
                    <a:cubicBezTo>
                      <a:pt x="1941" y="1397"/>
                      <a:pt x="2010" y="137"/>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13"/>
              <p:cNvSpPr/>
              <p:nvPr/>
            </p:nvSpPr>
            <p:spPr>
              <a:xfrm>
                <a:off x="2536102" y="2080559"/>
                <a:ext cx="57823" cy="40484"/>
              </a:xfrm>
              <a:custGeom>
                <a:avLst/>
                <a:gdLst/>
                <a:ahLst/>
                <a:cxnLst/>
                <a:rect l="l" t="t" r="r" b="b"/>
                <a:pathLst>
                  <a:path w="2031" h="1422" extrusionOk="0">
                    <a:moveTo>
                      <a:pt x="967" y="0"/>
                    </a:moveTo>
                    <a:cubicBezTo>
                      <a:pt x="87" y="0"/>
                      <a:pt x="0" y="1421"/>
                      <a:pt x="1023" y="1421"/>
                    </a:cubicBezTo>
                    <a:cubicBezTo>
                      <a:pt x="1046" y="1421"/>
                      <a:pt x="1068" y="1421"/>
                      <a:pt x="1091" y="1419"/>
                    </a:cubicBezTo>
                    <a:cubicBezTo>
                      <a:pt x="1962" y="1396"/>
                      <a:pt x="2031" y="136"/>
                      <a:pt x="1160" y="22"/>
                    </a:cubicBezTo>
                    <a:cubicBezTo>
                      <a:pt x="1092" y="7"/>
                      <a:pt x="1027"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13"/>
              <p:cNvSpPr/>
              <p:nvPr/>
            </p:nvSpPr>
            <p:spPr>
              <a:xfrm>
                <a:off x="2431045" y="2168619"/>
                <a:ext cx="58534" cy="40484"/>
              </a:xfrm>
              <a:custGeom>
                <a:avLst/>
                <a:gdLst/>
                <a:ahLst/>
                <a:cxnLst/>
                <a:rect l="l" t="t" r="r" b="b"/>
                <a:pathLst>
                  <a:path w="2056" h="1422" extrusionOk="0">
                    <a:moveTo>
                      <a:pt x="968" y="0"/>
                    </a:moveTo>
                    <a:cubicBezTo>
                      <a:pt x="89" y="0"/>
                      <a:pt x="0" y="1421"/>
                      <a:pt x="1003" y="1421"/>
                    </a:cubicBezTo>
                    <a:cubicBezTo>
                      <a:pt x="1025" y="1421"/>
                      <a:pt x="1047" y="1421"/>
                      <a:pt x="1070" y="1419"/>
                    </a:cubicBezTo>
                    <a:cubicBezTo>
                      <a:pt x="1986" y="1419"/>
                      <a:pt x="2055" y="90"/>
                      <a:pt x="1161" y="22"/>
                    </a:cubicBezTo>
                    <a:cubicBezTo>
                      <a:pt x="1093" y="7"/>
                      <a:pt x="1029" y="0"/>
                      <a:pt x="9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13"/>
              <p:cNvSpPr/>
              <p:nvPr/>
            </p:nvSpPr>
            <p:spPr>
              <a:xfrm>
                <a:off x="2632646" y="2184933"/>
                <a:ext cx="58278" cy="40484"/>
              </a:xfrm>
              <a:custGeom>
                <a:avLst/>
                <a:gdLst/>
                <a:ahLst/>
                <a:cxnLst/>
                <a:rect l="l" t="t" r="r" b="b"/>
                <a:pathLst>
                  <a:path w="2047" h="1422" extrusionOk="0">
                    <a:moveTo>
                      <a:pt x="966" y="0"/>
                    </a:moveTo>
                    <a:cubicBezTo>
                      <a:pt x="87" y="0"/>
                      <a:pt x="0" y="1421"/>
                      <a:pt x="1023" y="1421"/>
                    </a:cubicBezTo>
                    <a:cubicBezTo>
                      <a:pt x="1045" y="1421"/>
                      <a:pt x="1068" y="1420"/>
                      <a:pt x="1091" y="1419"/>
                    </a:cubicBezTo>
                    <a:cubicBezTo>
                      <a:pt x="1099" y="1419"/>
                      <a:pt x="1106" y="1419"/>
                      <a:pt x="1114" y="1419"/>
                    </a:cubicBezTo>
                    <a:cubicBezTo>
                      <a:pt x="1986" y="1419"/>
                      <a:pt x="2046" y="90"/>
                      <a:pt x="1160" y="22"/>
                    </a:cubicBezTo>
                    <a:cubicBezTo>
                      <a:pt x="1092" y="7"/>
                      <a:pt x="1027" y="0"/>
                      <a:pt x="9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3"/>
              <p:cNvSpPr/>
              <p:nvPr/>
            </p:nvSpPr>
            <p:spPr>
              <a:xfrm>
                <a:off x="2519788" y="2272993"/>
                <a:ext cx="57851" cy="40484"/>
              </a:xfrm>
              <a:custGeom>
                <a:avLst/>
                <a:gdLst/>
                <a:ahLst/>
                <a:cxnLst/>
                <a:rect l="l" t="t" r="r" b="b"/>
                <a:pathLst>
                  <a:path w="2032" h="1422" extrusionOk="0">
                    <a:moveTo>
                      <a:pt x="967" y="0"/>
                    </a:moveTo>
                    <a:cubicBezTo>
                      <a:pt x="88" y="0"/>
                      <a:pt x="1" y="1421"/>
                      <a:pt x="1024" y="1421"/>
                    </a:cubicBezTo>
                    <a:cubicBezTo>
                      <a:pt x="1046" y="1421"/>
                      <a:pt x="1068" y="1421"/>
                      <a:pt x="1092" y="1419"/>
                    </a:cubicBezTo>
                    <a:cubicBezTo>
                      <a:pt x="1962" y="1396"/>
                      <a:pt x="2031" y="113"/>
                      <a:pt x="1160" y="22"/>
                    </a:cubicBezTo>
                    <a:cubicBezTo>
                      <a:pt x="1092" y="7"/>
                      <a:pt x="1028"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13"/>
              <p:cNvSpPr/>
              <p:nvPr/>
            </p:nvSpPr>
            <p:spPr>
              <a:xfrm>
                <a:off x="2481922" y="2120987"/>
                <a:ext cx="57225" cy="40484"/>
              </a:xfrm>
              <a:custGeom>
                <a:avLst/>
                <a:gdLst/>
                <a:ahLst/>
                <a:cxnLst/>
                <a:rect l="l" t="t" r="r" b="b"/>
                <a:pathLst>
                  <a:path w="2010" h="1422" extrusionOk="0">
                    <a:moveTo>
                      <a:pt x="968" y="1"/>
                    </a:moveTo>
                    <a:cubicBezTo>
                      <a:pt x="89" y="1"/>
                      <a:pt x="0" y="1422"/>
                      <a:pt x="1003" y="1422"/>
                    </a:cubicBezTo>
                    <a:cubicBezTo>
                      <a:pt x="1025" y="1422"/>
                      <a:pt x="1047" y="1421"/>
                      <a:pt x="1070" y="1420"/>
                    </a:cubicBezTo>
                    <a:cubicBezTo>
                      <a:pt x="1941" y="1397"/>
                      <a:pt x="2009" y="137"/>
                      <a:pt x="1162" y="22"/>
                    </a:cubicBezTo>
                    <a:cubicBezTo>
                      <a:pt x="1093"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13"/>
              <p:cNvSpPr/>
              <p:nvPr/>
            </p:nvSpPr>
            <p:spPr>
              <a:xfrm>
                <a:off x="2577868" y="2135337"/>
                <a:ext cx="58904" cy="40484"/>
              </a:xfrm>
              <a:custGeom>
                <a:avLst/>
                <a:gdLst/>
                <a:ahLst/>
                <a:cxnLst/>
                <a:rect l="l" t="t" r="r" b="b"/>
                <a:pathLst>
                  <a:path w="2069" h="1422" extrusionOk="0">
                    <a:moveTo>
                      <a:pt x="970" y="1"/>
                    </a:moveTo>
                    <a:cubicBezTo>
                      <a:pt x="107" y="1"/>
                      <a:pt x="1" y="1422"/>
                      <a:pt x="1023" y="1422"/>
                    </a:cubicBezTo>
                    <a:cubicBezTo>
                      <a:pt x="1045" y="1422"/>
                      <a:pt x="1068" y="1421"/>
                      <a:pt x="1091" y="1420"/>
                    </a:cubicBezTo>
                    <a:cubicBezTo>
                      <a:pt x="1099" y="1420"/>
                      <a:pt x="1106" y="1420"/>
                      <a:pt x="1114" y="1420"/>
                    </a:cubicBezTo>
                    <a:cubicBezTo>
                      <a:pt x="2008" y="1420"/>
                      <a:pt x="2068" y="113"/>
                      <a:pt x="1160" y="22"/>
                    </a:cubicBezTo>
                    <a:cubicBezTo>
                      <a:pt x="1093" y="8"/>
                      <a:pt x="1029" y="1"/>
                      <a:pt x="9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3"/>
              <p:cNvSpPr/>
              <p:nvPr/>
            </p:nvSpPr>
            <p:spPr>
              <a:xfrm>
                <a:off x="2472783" y="2223397"/>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5" y="1420"/>
                      <a:pt x="1093" y="1420"/>
                    </a:cubicBezTo>
                    <a:cubicBezTo>
                      <a:pt x="1988" y="1420"/>
                      <a:pt x="2048" y="90"/>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13"/>
              <p:cNvSpPr/>
              <p:nvPr/>
            </p:nvSpPr>
            <p:spPr>
              <a:xfrm>
                <a:off x="2866619" y="2525814"/>
                <a:ext cx="56086" cy="40342"/>
              </a:xfrm>
              <a:custGeom>
                <a:avLst/>
                <a:gdLst/>
                <a:ahLst/>
                <a:cxnLst/>
                <a:rect l="l" t="t" r="r" b="b"/>
                <a:pathLst>
                  <a:path w="1970" h="1417" extrusionOk="0">
                    <a:moveTo>
                      <a:pt x="954" y="0"/>
                    </a:moveTo>
                    <a:cubicBezTo>
                      <a:pt x="42" y="0"/>
                      <a:pt x="1" y="1417"/>
                      <a:pt x="970" y="1417"/>
                    </a:cubicBezTo>
                    <a:cubicBezTo>
                      <a:pt x="1018" y="1417"/>
                      <a:pt x="1069" y="1413"/>
                      <a:pt x="1121" y="1406"/>
                    </a:cubicBezTo>
                    <a:cubicBezTo>
                      <a:pt x="1969" y="1314"/>
                      <a:pt x="1923" y="77"/>
                      <a:pt x="1076" y="8"/>
                    </a:cubicBezTo>
                    <a:cubicBezTo>
                      <a:pt x="1034" y="3"/>
                      <a:pt x="993" y="0"/>
                      <a:pt x="9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13"/>
              <p:cNvSpPr/>
              <p:nvPr/>
            </p:nvSpPr>
            <p:spPr>
              <a:xfrm>
                <a:off x="2913738" y="2564875"/>
                <a:ext cx="56570" cy="40342"/>
              </a:xfrm>
              <a:custGeom>
                <a:avLst/>
                <a:gdLst/>
                <a:ahLst/>
                <a:cxnLst/>
                <a:rect l="l" t="t" r="r" b="b"/>
                <a:pathLst>
                  <a:path w="1987" h="1417" extrusionOk="0">
                    <a:moveTo>
                      <a:pt x="930" y="0"/>
                    </a:moveTo>
                    <a:cubicBezTo>
                      <a:pt x="30" y="0"/>
                      <a:pt x="0" y="1416"/>
                      <a:pt x="964" y="1416"/>
                    </a:cubicBezTo>
                    <a:cubicBezTo>
                      <a:pt x="1006" y="1416"/>
                      <a:pt x="1048" y="1414"/>
                      <a:pt x="1093" y="1408"/>
                    </a:cubicBezTo>
                    <a:cubicBezTo>
                      <a:pt x="1987" y="1317"/>
                      <a:pt x="1941" y="34"/>
                      <a:pt x="1070" y="11"/>
                    </a:cubicBezTo>
                    <a:cubicBezTo>
                      <a:pt x="1021" y="4"/>
                      <a:pt x="975" y="0"/>
                      <a:pt x="9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13"/>
              <p:cNvSpPr/>
              <p:nvPr/>
            </p:nvSpPr>
            <p:spPr>
              <a:xfrm>
                <a:off x="2871829" y="2424714"/>
                <a:ext cx="55431" cy="40342"/>
              </a:xfrm>
              <a:custGeom>
                <a:avLst/>
                <a:gdLst/>
                <a:ahLst/>
                <a:cxnLst/>
                <a:rect l="l" t="t" r="r" b="b"/>
                <a:pathLst>
                  <a:path w="1947" h="1417" extrusionOk="0">
                    <a:moveTo>
                      <a:pt x="955" y="0"/>
                    </a:moveTo>
                    <a:cubicBezTo>
                      <a:pt x="42" y="0"/>
                      <a:pt x="0" y="1416"/>
                      <a:pt x="951" y="1416"/>
                    </a:cubicBezTo>
                    <a:cubicBezTo>
                      <a:pt x="998" y="1416"/>
                      <a:pt x="1047" y="1413"/>
                      <a:pt x="1099" y="1406"/>
                    </a:cubicBezTo>
                    <a:cubicBezTo>
                      <a:pt x="1947"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13"/>
              <p:cNvSpPr/>
              <p:nvPr/>
            </p:nvSpPr>
            <p:spPr>
              <a:xfrm>
                <a:off x="2773491" y="2520518"/>
                <a:ext cx="56570" cy="40427"/>
              </a:xfrm>
              <a:custGeom>
                <a:avLst/>
                <a:gdLst/>
                <a:ahLst/>
                <a:cxnLst/>
                <a:rect l="l" t="t" r="r" b="b"/>
                <a:pathLst>
                  <a:path w="1987" h="1420" extrusionOk="0">
                    <a:moveTo>
                      <a:pt x="932" y="0"/>
                    </a:moveTo>
                    <a:cubicBezTo>
                      <a:pt x="36" y="0"/>
                      <a:pt x="0" y="1419"/>
                      <a:pt x="947" y="1419"/>
                    </a:cubicBezTo>
                    <a:cubicBezTo>
                      <a:pt x="993" y="1419"/>
                      <a:pt x="1042" y="1416"/>
                      <a:pt x="1093" y="1409"/>
                    </a:cubicBezTo>
                    <a:cubicBezTo>
                      <a:pt x="1987" y="1340"/>
                      <a:pt x="1941" y="34"/>
                      <a:pt x="1070" y="11"/>
                    </a:cubicBezTo>
                    <a:cubicBezTo>
                      <a:pt x="1022" y="4"/>
                      <a:pt x="976" y="0"/>
                      <a:pt x="9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13"/>
              <p:cNvSpPr/>
              <p:nvPr/>
            </p:nvSpPr>
            <p:spPr>
              <a:xfrm>
                <a:off x="2976117" y="2521230"/>
                <a:ext cx="56171" cy="40370"/>
              </a:xfrm>
              <a:custGeom>
                <a:avLst/>
                <a:gdLst/>
                <a:ahLst/>
                <a:cxnLst/>
                <a:rect l="l" t="t" r="r" b="b"/>
                <a:pathLst>
                  <a:path w="1973" h="1418" extrusionOk="0">
                    <a:moveTo>
                      <a:pt x="935" y="1"/>
                    </a:moveTo>
                    <a:cubicBezTo>
                      <a:pt x="24" y="1"/>
                      <a:pt x="1" y="1417"/>
                      <a:pt x="953" y="1417"/>
                    </a:cubicBezTo>
                    <a:cubicBezTo>
                      <a:pt x="1000" y="1417"/>
                      <a:pt x="1050" y="1414"/>
                      <a:pt x="1102" y="1406"/>
                    </a:cubicBezTo>
                    <a:cubicBezTo>
                      <a:pt x="1972" y="1338"/>
                      <a:pt x="1949" y="32"/>
                      <a:pt x="1056" y="9"/>
                    </a:cubicBezTo>
                    <a:cubicBezTo>
                      <a:pt x="1014" y="3"/>
                      <a:pt x="973" y="1"/>
                      <a:pt x="9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3"/>
              <p:cNvSpPr/>
              <p:nvPr/>
            </p:nvSpPr>
            <p:spPr>
              <a:xfrm>
                <a:off x="2870064" y="2617717"/>
                <a:ext cx="56541" cy="40399"/>
              </a:xfrm>
              <a:custGeom>
                <a:avLst/>
                <a:gdLst/>
                <a:ahLst/>
                <a:cxnLst/>
                <a:rect l="l" t="t" r="r" b="b"/>
                <a:pathLst>
                  <a:path w="1986" h="1419" extrusionOk="0">
                    <a:moveTo>
                      <a:pt x="931" y="0"/>
                    </a:moveTo>
                    <a:cubicBezTo>
                      <a:pt x="35" y="0"/>
                      <a:pt x="0" y="1419"/>
                      <a:pt x="966" y="1419"/>
                    </a:cubicBezTo>
                    <a:cubicBezTo>
                      <a:pt x="1013" y="1419"/>
                      <a:pt x="1063" y="1415"/>
                      <a:pt x="1115" y="1408"/>
                    </a:cubicBezTo>
                    <a:cubicBezTo>
                      <a:pt x="1986" y="1340"/>
                      <a:pt x="1963" y="34"/>
                      <a:pt x="1069" y="11"/>
                    </a:cubicBezTo>
                    <a:cubicBezTo>
                      <a:pt x="1021" y="4"/>
                      <a:pt x="975" y="0"/>
                      <a:pt x="9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13"/>
              <p:cNvSpPr/>
              <p:nvPr/>
            </p:nvSpPr>
            <p:spPr>
              <a:xfrm>
                <a:off x="2820297" y="2469071"/>
                <a:ext cx="56086" cy="40342"/>
              </a:xfrm>
              <a:custGeom>
                <a:avLst/>
                <a:gdLst/>
                <a:ahLst/>
                <a:cxnLst/>
                <a:rect l="l" t="t" r="r" b="b"/>
                <a:pathLst>
                  <a:path w="1970" h="1417" extrusionOk="0">
                    <a:moveTo>
                      <a:pt x="955" y="0"/>
                    </a:moveTo>
                    <a:cubicBezTo>
                      <a:pt x="42" y="0"/>
                      <a:pt x="1" y="1416"/>
                      <a:pt x="971" y="1416"/>
                    </a:cubicBezTo>
                    <a:cubicBezTo>
                      <a:pt x="1018" y="1416"/>
                      <a:pt x="1069" y="1413"/>
                      <a:pt x="1122" y="1406"/>
                    </a:cubicBezTo>
                    <a:cubicBezTo>
                      <a:pt x="1969"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13"/>
              <p:cNvSpPr/>
              <p:nvPr/>
            </p:nvSpPr>
            <p:spPr>
              <a:xfrm>
                <a:off x="2926322" y="2476303"/>
                <a:ext cx="47915" cy="40285"/>
              </a:xfrm>
              <a:custGeom>
                <a:avLst/>
                <a:gdLst/>
                <a:ahLst/>
                <a:cxnLst/>
                <a:rect l="l" t="t" r="r" b="b"/>
                <a:pathLst>
                  <a:path w="1683" h="1415" extrusionOk="0">
                    <a:moveTo>
                      <a:pt x="689" y="0"/>
                    </a:moveTo>
                    <a:cubicBezTo>
                      <a:pt x="0" y="0"/>
                      <a:pt x="11" y="1414"/>
                      <a:pt x="703" y="1414"/>
                    </a:cubicBezTo>
                    <a:cubicBezTo>
                      <a:pt x="738" y="1414"/>
                      <a:pt x="774" y="1411"/>
                      <a:pt x="812" y="1404"/>
                    </a:cubicBezTo>
                    <a:cubicBezTo>
                      <a:pt x="1682" y="1335"/>
                      <a:pt x="1659" y="29"/>
                      <a:pt x="766" y="6"/>
                    </a:cubicBezTo>
                    <a:cubicBezTo>
                      <a:pt x="739" y="2"/>
                      <a:pt x="713" y="0"/>
                      <a:pt x="6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13"/>
              <p:cNvSpPr/>
              <p:nvPr/>
            </p:nvSpPr>
            <p:spPr>
              <a:xfrm>
                <a:off x="2827244" y="2572107"/>
                <a:ext cx="48484" cy="40370"/>
              </a:xfrm>
              <a:custGeom>
                <a:avLst/>
                <a:gdLst/>
                <a:ahLst/>
                <a:cxnLst/>
                <a:rect l="l" t="t" r="r" b="b"/>
                <a:pathLst>
                  <a:path w="1703" h="1418" extrusionOk="0">
                    <a:moveTo>
                      <a:pt x="693" y="1"/>
                    </a:moveTo>
                    <a:cubicBezTo>
                      <a:pt x="0" y="1"/>
                      <a:pt x="34" y="1417"/>
                      <a:pt x="725" y="1417"/>
                    </a:cubicBezTo>
                    <a:cubicBezTo>
                      <a:pt x="759" y="1417"/>
                      <a:pt x="795" y="1414"/>
                      <a:pt x="832" y="1407"/>
                    </a:cubicBezTo>
                    <a:cubicBezTo>
                      <a:pt x="1703" y="1338"/>
                      <a:pt x="1680" y="32"/>
                      <a:pt x="786" y="9"/>
                    </a:cubicBezTo>
                    <a:cubicBezTo>
                      <a:pt x="754" y="4"/>
                      <a:pt x="723" y="1"/>
                      <a:pt x="6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81" name="Google Shape;281;p13"/>
            <p:cNvGrpSpPr/>
            <p:nvPr/>
          </p:nvGrpSpPr>
          <p:grpSpPr>
            <a:xfrm>
              <a:off x="5736664" y="747457"/>
              <a:ext cx="238125" cy="210251"/>
              <a:chOff x="2571064" y="1734582"/>
              <a:chExt cx="238125" cy="210251"/>
            </a:xfrm>
          </p:grpSpPr>
          <p:sp>
            <p:nvSpPr>
              <p:cNvPr id="282" name="Google Shape;282;p13"/>
              <p:cNvSpPr/>
              <p:nvPr/>
            </p:nvSpPr>
            <p:spPr>
              <a:xfrm>
                <a:off x="2645429" y="1754369"/>
                <a:ext cx="163759" cy="190464"/>
              </a:xfrm>
              <a:custGeom>
                <a:avLst/>
                <a:gdLst/>
                <a:ahLst/>
                <a:cxnLst/>
                <a:rect l="l" t="t" r="r" b="b"/>
                <a:pathLst>
                  <a:path w="5752" h="6690" extrusionOk="0">
                    <a:moveTo>
                      <a:pt x="3415" y="0"/>
                    </a:moveTo>
                    <a:lnTo>
                      <a:pt x="1" y="6484"/>
                    </a:lnTo>
                    <a:cubicBezTo>
                      <a:pt x="428" y="6621"/>
                      <a:pt x="872" y="6690"/>
                      <a:pt x="1314" y="6690"/>
                    </a:cubicBezTo>
                    <a:cubicBezTo>
                      <a:pt x="2129" y="6690"/>
                      <a:pt x="2937" y="6455"/>
                      <a:pt x="3621" y="5980"/>
                    </a:cubicBezTo>
                    <a:cubicBezTo>
                      <a:pt x="5385" y="4789"/>
                      <a:pt x="5752" y="1535"/>
                      <a:pt x="34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13"/>
              <p:cNvSpPr/>
              <p:nvPr/>
            </p:nvSpPr>
            <p:spPr>
              <a:xfrm>
                <a:off x="2616076" y="1740020"/>
                <a:ext cx="125923" cy="198977"/>
              </a:xfrm>
              <a:custGeom>
                <a:avLst/>
                <a:gdLst/>
                <a:ahLst/>
                <a:cxnLst/>
                <a:rect l="l" t="t" r="r" b="b"/>
                <a:pathLst>
                  <a:path w="4423" h="6989" extrusionOk="0">
                    <a:moveTo>
                      <a:pt x="3369" y="0"/>
                    </a:moveTo>
                    <a:lnTo>
                      <a:pt x="1" y="6438"/>
                    </a:lnTo>
                    <a:cubicBezTo>
                      <a:pt x="299" y="6667"/>
                      <a:pt x="665" y="6851"/>
                      <a:pt x="1032" y="6988"/>
                    </a:cubicBezTo>
                    <a:lnTo>
                      <a:pt x="4423" y="504"/>
                    </a:lnTo>
                    <a:cubicBezTo>
                      <a:pt x="4285" y="413"/>
                      <a:pt x="4148" y="321"/>
                      <a:pt x="4010" y="252"/>
                    </a:cubicBezTo>
                    <a:cubicBezTo>
                      <a:pt x="3804" y="138"/>
                      <a:pt x="3598" y="69"/>
                      <a:pt x="33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13"/>
              <p:cNvSpPr/>
              <p:nvPr/>
            </p:nvSpPr>
            <p:spPr>
              <a:xfrm>
                <a:off x="2571064" y="1734582"/>
                <a:ext cx="140926" cy="188756"/>
              </a:xfrm>
              <a:custGeom>
                <a:avLst/>
                <a:gdLst/>
                <a:ahLst/>
                <a:cxnLst/>
                <a:rect l="l" t="t" r="r" b="b"/>
                <a:pathLst>
                  <a:path w="4950" h="6630" extrusionOk="0">
                    <a:moveTo>
                      <a:pt x="3786" y="1"/>
                    </a:moveTo>
                    <a:cubicBezTo>
                      <a:pt x="1930" y="1"/>
                      <a:pt x="267" y="1428"/>
                      <a:pt x="115" y="3422"/>
                    </a:cubicBezTo>
                    <a:cubicBezTo>
                      <a:pt x="1" y="4682"/>
                      <a:pt x="551" y="5896"/>
                      <a:pt x="1582" y="6629"/>
                    </a:cubicBezTo>
                    <a:lnTo>
                      <a:pt x="4950" y="191"/>
                    </a:lnTo>
                    <a:cubicBezTo>
                      <a:pt x="4561" y="62"/>
                      <a:pt x="4170" y="1"/>
                      <a:pt x="37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85" name="Google Shape;285;p13"/>
            <p:cNvGrpSpPr/>
            <p:nvPr/>
          </p:nvGrpSpPr>
          <p:grpSpPr>
            <a:xfrm flipH="1">
              <a:off x="6070313" y="258451"/>
              <a:ext cx="345743" cy="281058"/>
              <a:chOff x="4045279" y="974526"/>
              <a:chExt cx="345743" cy="281058"/>
            </a:xfrm>
          </p:grpSpPr>
          <p:sp>
            <p:nvSpPr>
              <p:cNvPr id="286" name="Google Shape;286;p13"/>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13"/>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8" name="Google Shape;288;p13"/>
            <p:cNvSpPr/>
            <p:nvPr/>
          </p:nvSpPr>
          <p:spPr>
            <a:xfrm rot="1122035">
              <a:off x="7293732" y="681142"/>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3"/>
            <p:cNvSpPr/>
            <p:nvPr/>
          </p:nvSpPr>
          <p:spPr>
            <a:xfrm rot="298681" flipH="1">
              <a:off x="6518548" y="786638"/>
              <a:ext cx="266328" cy="17237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290" name="Google Shape;290;p13"/>
            <p:cNvSpPr/>
            <p:nvPr/>
          </p:nvSpPr>
          <p:spPr>
            <a:xfrm rot="-882145" flipH="1">
              <a:off x="8582998" y="183730"/>
              <a:ext cx="266327"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291" name="Google Shape;291;p13"/>
            <p:cNvSpPr/>
            <p:nvPr/>
          </p:nvSpPr>
          <p:spPr>
            <a:xfrm rot="-7180208" flipH="1">
              <a:off x="6895030" y="312775"/>
              <a:ext cx="266300"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Tree>
    <p:extLst>
      <p:ext uri="{BB962C8B-B14F-4D97-AF65-F5344CB8AC3E}">
        <p14:creationId xmlns:p14="http://schemas.microsoft.com/office/powerpoint/2010/main" val="88361340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92"/>
        <p:cNvGrpSpPr/>
        <p:nvPr/>
      </p:nvGrpSpPr>
      <p:grpSpPr>
        <a:xfrm>
          <a:off x="0" y="0"/>
          <a:ext cx="0" cy="0"/>
          <a:chOff x="0" y="0"/>
          <a:chExt cx="0" cy="0"/>
        </a:xfrm>
      </p:grpSpPr>
      <p:sp>
        <p:nvSpPr>
          <p:cNvPr id="293" name="Google Shape;293;p14"/>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94" name="Google Shape;294;p14"/>
          <p:cNvSpPr txBox="1">
            <a:spLocks noGrp="1"/>
          </p:cNvSpPr>
          <p:nvPr>
            <p:ph type="title" idx="2"/>
          </p:nvPr>
        </p:nvSpPr>
        <p:spPr>
          <a:xfrm>
            <a:off x="2391400" y="2383363"/>
            <a:ext cx="3572000" cy="5800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Clr>
                <a:schemeClr val="accent1"/>
              </a:buClr>
              <a:buSzPts val="2400"/>
              <a:buNone/>
              <a:defRPr sz="3200">
                <a:solidFill>
                  <a:schemeClr val="accent1"/>
                </a:solidFill>
              </a:defRPr>
            </a:lvl1pPr>
            <a:lvl2pPr lvl="1">
              <a:lnSpc>
                <a:spcPct val="100000"/>
              </a:lnSpc>
              <a:spcBef>
                <a:spcPts val="0"/>
              </a:spcBef>
              <a:spcAft>
                <a:spcPts val="0"/>
              </a:spcAft>
              <a:buClr>
                <a:schemeClr val="accent1"/>
              </a:buClr>
              <a:buSzPts val="2400"/>
              <a:buNone/>
              <a:defRPr sz="3200">
                <a:solidFill>
                  <a:schemeClr val="accent1"/>
                </a:solidFill>
              </a:defRPr>
            </a:lvl2pPr>
            <a:lvl3pPr lvl="2">
              <a:lnSpc>
                <a:spcPct val="100000"/>
              </a:lnSpc>
              <a:spcBef>
                <a:spcPts val="0"/>
              </a:spcBef>
              <a:spcAft>
                <a:spcPts val="0"/>
              </a:spcAft>
              <a:buClr>
                <a:schemeClr val="accent1"/>
              </a:buClr>
              <a:buSzPts val="2400"/>
              <a:buNone/>
              <a:defRPr sz="3200">
                <a:solidFill>
                  <a:schemeClr val="accent1"/>
                </a:solidFill>
              </a:defRPr>
            </a:lvl3pPr>
            <a:lvl4pPr lvl="3">
              <a:lnSpc>
                <a:spcPct val="100000"/>
              </a:lnSpc>
              <a:spcBef>
                <a:spcPts val="0"/>
              </a:spcBef>
              <a:spcAft>
                <a:spcPts val="0"/>
              </a:spcAft>
              <a:buClr>
                <a:schemeClr val="accent1"/>
              </a:buClr>
              <a:buSzPts val="2400"/>
              <a:buNone/>
              <a:defRPr sz="3200">
                <a:solidFill>
                  <a:schemeClr val="accent1"/>
                </a:solidFill>
              </a:defRPr>
            </a:lvl4pPr>
            <a:lvl5pPr lvl="4">
              <a:lnSpc>
                <a:spcPct val="100000"/>
              </a:lnSpc>
              <a:spcBef>
                <a:spcPts val="0"/>
              </a:spcBef>
              <a:spcAft>
                <a:spcPts val="0"/>
              </a:spcAft>
              <a:buClr>
                <a:schemeClr val="accent1"/>
              </a:buClr>
              <a:buSzPts val="2400"/>
              <a:buNone/>
              <a:defRPr sz="3200">
                <a:solidFill>
                  <a:schemeClr val="accent1"/>
                </a:solidFill>
              </a:defRPr>
            </a:lvl5pPr>
            <a:lvl6pPr lvl="5">
              <a:lnSpc>
                <a:spcPct val="100000"/>
              </a:lnSpc>
              <a:spcBef>
                <a:spcPts val="0"/>
              </a:spcBef>
              <a:spcAft>
                <a:spcPts val="0"/>
              </a:spcAft>
              <a:buClr>
                <a:schemeClr val="accent1"/>
              </a:buClr>
              <a:buSzPts val="2400"/>
              <a:buNone/>
              <a:defRPr sz="3200">
                <a:solidFill>
                  <a:schemeClr val="accent1"/>
                </a:solidFill>
              </a:defRPr>
            </a:lvl6pPr>
            <a:lvl7pPr lvl="6">
              <a:lnSpc>
                <a:spcPct val="100000"/>
              </a:lnSpc>
              <a:spcBef>
                <a:spcPts val="0"/>
              </a:spcBef>
              <a:spcAft>
                <a:spcPts val="0"/>
              </a:spcAft>
              <a:buClr>
                <a:schemeClr val="accent1"/>
              </a:buClr>
              <a:buSzPts val="2400"/>
              <a:buNone/>
              <a:defRPr sz="3200">
                <a:solidFill>
                  <a:schemeClr val="accent1"/>
                </a:solidFill>
              </a:defRPr>
            </a:lvl7pPr>
            <a:lvl8pPr lvl="7">
              <a:lnSpc>
                <a:spcPct val="100000"/>
              </a:lnSpc>
              <a:spcBef>
                <a:spcPts val="0"/>
              </a:spcBef>
              <a:spcAft>
                <a:spcPts val="0"/>
              </a:spcAft>
              <a:buClr>
                <a:schemeClr val="accent1"/>
              </a:buClr>
              <a:buSzPts val="2400"/>
              <a:buNone/>
              <a:defRPr sz="3200">
                <a:solidFill>
                  <a:schemeClr val="accent1"/>
                </a:solidFill>
              </a:defRPr>
            </a:lvl8pPr>
            <a:lvl9pPr lvl="8">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95" name="Google Shape;295;p14"/>
          <p:cNvSpPr txBox="1">
            <a:spLocks noGrp="1"/>
          </p:cNvSpPr>
          <p:nvPr>
            <p:ph type="subTitle" idx="1"/>
          </p:nvPr>
        </p:nvSpPr>
        <p:spPr>
          <a:xfrm>
            <a:off x="2391400" y="2777329"/>
            <a:ext cx="3572000" cy="954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500"/>
              <a:buNone/>
              <a:defRPr sz="2000"/>
            </a:lvl1pPr>
            <a:lvl2pPr lvl="1">
              <a:lnSpc>
                <a:spcPct val="100000"/>
              </a:lnSpc>
              <a:spcBef>
                <a:spcPts val="0"/>
              </a:spcBef>
              <a:spcAft>
                <a:spcPts val="0"/>
              </a:spcAft>
              <a:buSzPts val="1500"/>
              <a:buNone/>
              <a:defRPr sz="2000"/>
            </a:lvl2pPr>
            <a:lvl3pPr lvl="2">
              <a:lnSpc>
                <a:spcPct val="100000"/>
              </a:lnSpc>
              <a:spcBef>
                <a:spcPts val="0"/>
              </a:spcBef>
              <a:spcAft>
                <a:spcPts val="0"/>
              </a:spcAft>
              <a:buSzPts val="1500"/>
              <a:buNone/>
              <a:defRPr sz="2000"/>
            </a:lvl3pPr>
            <a:lvl4pPr lvl="3">
              <a:lnSpc>
                <a:spcPct val="100000"/>
              </a:lnSpc>
              <a:spcBef>
                <a:spcPts val="0"/>
              </a:spcBef>
              <a:spcAft>
                <a:spcPts val="0"/>
              </a:spcAft>
              <a:buSzPts val="1500"/>
              <a:buNone/>
              <a:defRPr sz="2000"/>
            </a:lvl4pPr>
            <a:lvl5pPr lvl="4">
              <a:lnSpc>
                <a:spcPct val="100000"/>
              </a:lnSpc>
              <a:spcBef>
                <a:spcPts val="0"/>
              </a:spcBef>
              <a:spcAft>
                <a:spcPts val="0"/>
              </a:spcAft>
              <a:buSzPts val="1500"/>
              <a:buNone/>
              <a:defRPr sz="2000"/>
            </a:lvl5pPr>
            <a:lvl6pPr lvl="5">
              <a:lnSpc>
                <a:spcPct val="100000"/>
              </a:lnSpc>
              <a:spcBef>
                <a:spcPts val="0"/>
              </a:spcBef>
              <a:spcAft>
                <a:spcPts val="0"/>
              </a:spcAft>
              <a:buSzPts val="1500"/>
              <a:buNone/>
              <a:defRPr sz="2000"/>
            </a:lvl6pPr>
            <a:lvl7pPr lvl="6">
              <a:lnSpc>
                <a:spcPct val="100000"/>
              </a:lnSpc>
              <a:spcBef>
                <a:spcPts val="0"/>
              </a:spcBef>
              <a:spcAft>
                <a:spcPts val="0"/>
              </a:spcAft>
              <a:buSzPts val="1500"/>
              <a:buNone/>
              <a:defRPr sz="2000"/>
            </a:lvl7pPr>
            <a:lvl8pPr lvl="7">
              <a:lnSpc>
                <a:spcPct val="100000"/>
              </a:lnSpc>
              <a:spcBef>
                <a:spcPts val="0"/>
              </a:spcBef>
              <a:spcAft>
                <a:spcPts val="0"/>
              </a:spcAft>
              <a:buSzPts val="1500"/>
              <a:buNone/>
              <a:defRPr sz="2000"/>
            </a:lvl8pPr>
            <a:lvl9pPr lvl="8">
              <a:lnSpc>
                <a:spcPct val="100000"/>
              </a:lnSpc>
              <a:spcBef>
                <a:spcPts val="0"/>
              </a:spcBef>
              <a:spcAft>
                <a:spcPts val="0"/>
              </a:spcAft>
              <a:buSzPts val="1500"/>
              <a:buNone/>
              <a:defRPr sz="2000"/>
            </a:lvl9pPr>
          </a:lstStyle>
          <a:p>
            <a:endParaRPr/>
          </a:p>
        </p:txBody>
      </p:sp>
      <p:sp>
        <p:nvSpPr>
          <p:cNvPr id="296" name="Google Shape;296;p14"/>
          <p:cNvSpPr txBox="1">
            <a:spLocks noGrp="1"/>
          </p:cNvSpPr>
          <p:nvPr>
            <p:ph type="title" idx="3"/>
          </p:nvPr>
        </p:nvSpPr>
        <p:spPr>
          <a:xfrm>
            <a:off x="2391400" y="4009553"/>
            <a:ext cx="3572000" cy="58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1"/>
              </a:buClr>
              <a:buSzPts val="2400"/>
              <a:buNone/>
              <a:defRPr sz="3200">
                <a:solidFill>
                  <a:schemeClr val="accent1"/>
                </a:solidFill>
              </a:defRPr>
            </a:lvl1pPr>
            <a:lvl2pPr lvl="1" rtl="0">
              <a:lnSpc>
                <a:spcPct val="100000"/>
              </a:lnSpc>
              <a:spcBef>
                <a:spcPts val="0"/>
              </a:spcBef>
              <a:spcAft>
                <a:spcPts val="0"/>
              </a:spcAft>
              <a:buClr>
                <a:schemeClr val="accent1"/>
              </a:buClr>
              <a:buSzPts val="2400"/>
              <a:buNone/>
              <a:defRPr sz="3200">
                <a:solidFill>
                  <a:schemeClr val="accent1"/>
                </a:solidFill>
              </a:defRPr>
            </a:lvl2pPr>
            <a:lvl3pPr lvl="2" rtl="0">
              <a:lnSpc>
                <a:spcPct val="100000"/>
              </a:lnSpc>
              <a:spcBef>
                <a:spcPts val="0"/>
              </a:spcBef>
              <a:spcAft>
                <a:spcPts val="0"/>
              </a:spcAft>
              <a:buClr>
                <a:schemeClr val="accent1"/>
              </a:buClr>
              <a:buSzPts val="2400"/>
              <a:buNone/>
              <a:defRPr sz="3200">
                <a:solidFill>
                  <a:schemeClr val="accent1"/>
                </a:solidFill>
              </a:defRPr>
            </a:lvl3pPr>
            <a:lvl4pPr lvl="3" rtl="0">
              <a:lnSpc>
                <a:spcPct val="100000"/>
              </a:lnSpc>
              <a:spcBef>
                <a:spcPts val="0"/>
              </a:spcBef>
              <a:spcAft>
                <a:spcPts val="0"/>
              </a:spcAft>
              <a:buClr>
                <a:schemeClr val="accent1"/>
              </a:buClr>
              <a:buSzPts val="2400"/>
              <a:buNone/>
              <a:defRPr sz="3200">
                <a:solidFill>
                  <a:schemeClr val="accent1"/>
                </a:solidFill>
              </a:defRPr>
            </a:lvl4pPr>
            <a:lvl5pPr lvl="4" rtl="0">
              <a:lnSpc>
                <a:spcPct val="100000"/>
              </a:lnSpc>
              <a:spcBef>
                <a:spcPts val="0"/>
              </a:spcBef>
              <a:spcAft>
                <a:spcPts val="0"/>
              </a:spcAft>
              <a:buClr>
                <a:schemeClr val="accent1"/>
              </a:buClr>
              <a:buSzPts val="2400"/>
              <a:buNone/>
              <a:defRPr sz="3200">
                <a:solidFill>
                  <a:schemeClr val="accent1"/>
                </a:solidFill>
              </a:defRPr>
            </a:lvl5pPr>
            <a:lvl6pPr lvl="5" rtl="0">
              <a:lnSpc>
                <a:spcPct val="100000"/>
              </a:lnSpc>
              <a:spcBef>
                <a:spcPts val="0"/>
              </a:spcBef>
              <a:spcAft>
                <a:spcPts val="0"/>
              </a:spcAft>
              <a:buClr>
                <a:schemeClr val="accent1"/>
              </a:buClr>
              <a:buSzPts val="2400"/>
              <a:buNone/>
              <a:defRPr sz="3200">
                <a:solidFill>
                  <a:schemeClr val="accent1"/>
                </a:solidFill>
              </a:defRPr>
            </a:lvl6pPr>
            <a:lvl7pPr lvl="6" rtl="0">
              <a:lnSpc>
                <a:spcPct val="100000"/>
              </a:lnSpc>
              <a:spcBef>
                <a:spcPts val="0"/>
              </a:spcBef>
              <a:spcAft>
                <a:spcPts val="0"/>
              </a:spcAft>
              <a:buClr>
                <a:schemeClr val="accent1"/>
              </a:buClr>
              <a:buSzPts val="2400"/>
              <a:buNone/>
              <a:defRPr sz="3200">
                <a:solidFill>
                  <a:schemeClr val="accent1"/>
                </a:solidFill>
              </a:defRPr>
            </a:lvl7pPr>
            <a:lvl8pPr lvl="7" rtl="0">
              <a:lnSpc>
                <a:spcPct val="100000"/>
              </a:lnSpc>
              <a:spcBef>
                <a:spcPts val="0"/>
              </a:spcBef>
              <a:spcAft>
                <a:spcPts val="0"/>
              </a:spcAft>
              <a:buClr>
                <a:schemeClr val="accent1"/>
              </a:buClr>
              <a:buSzPts val="2400"/>
              <a:buNone/>
              <a:defRPr sz="3200">
                <a:solidFill>
                  <a:schemeClr val="accent1"/>
                </a:solidFill>
              </a:defRPr>
            </a:lvl8pPr>
            <a:lvl9pPr lvl="8"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97" name="Google Shape;297;p14"/>
          <p:cNvSpPr txBox="1">
            <a:spLocks noGrp="1"/>
          </p:cNvSpPr>
          <p:nvPr>
            <p:ph type="subTitle" idx="4"/>
          </p:nvPr>
        </p:nvSpPr>
        <p:spPr>
          <a:xfrm>
            <a:off x="2391400" y="4403520"/>
            <a:ext cx="3572000" cy="95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sp>
        <p:nvSpPr>
          <p:cNvPr id="298" name="Google Shape;298;p14"/>
          <p:cNvSpPr txBox="1">
            <a:spLocks noGrp="1"/>
          </p:cNvSpPr>
          <p:nvPr>
            <p:ph type="title" idx="5"/>
          </p:nvPr>
        </p:nvSpPr>
        <p:spPr>
          <a:xfrm>
            <a:off x="7485600" y="2383363"/>
            <a:ext cx="3572000" cy="58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1"/>
              </a:buClr>
              <a:buSzPts val="2400"/>
              <a:buNone/>
              <a:defRPr sz="3200">
                <a:solidFill>
                  <a:schemeClr val="accent1"/>
                </a:solidFill>
              </a:defRPr>
            </a:lvl1pPr>
            <a:lvl2pPr lvl="1" rtl="0">
              <a:lnSpc>
                <a:spcPct val="100000"/>
              </a:lnSpc>
              <a:spcBef>
                <a:spcPts val="0"/>
              </a:spcBef>
              <a:spcAft>
                <a:spcPts val="0"/>
              </a:spcAft>
              <a:buClr>
                <a:schemeClr val="accent1"/>
              </a:buClr>
              <a:buSzPts val="2400"/>
              <a:buNone/>
              <a:defRPr sz="3200">
                <a:solidFill>
                  <a:schemeClr val="accent1"/>
                </a:solidFill>
              </a:defRPr>
            </a:lvl2pPr>
            <a:lvl3pPr lvl="2" rtl="0">
              <a:lnSpc>
                <a:spcPct val="100000"/>
              </a:lnSpc>
              <a:spcBef>
                <a:spcPts val="0"/>
              </a:spcBef>
              <a:spcAft>
                <a:spcPts val="0"/>
              </a:spcAft>
              <a:buClr>
                <a:schemeClr val="accent1"/>
              </a:buClr>
              <a:buSzPts val="2400"/>
              <a:buNone/>
              <a:defRPr sz="3200">
                <a:solidFill>
                  <a:schemeClr val="accent1"/>
                </a:solidFill>
              </a:defRPr>
            </a:lvl3pPr>
            <a:lvl4pPr lvl="3" rtl="0">
              <a:lnSpc>
                <a:spcPct val="100000"/>
              </a:lnSpc>
              <a:spcBef>
                <a:spcPts val="0"/>
              </a:spcBef>
              <a:spcAft>
                <a:spcPts val="0"/>
              </a:spcAft>
              <a:buClr>
                <a:schemeClr val="accent1"/>
              </a:buClr>
              <a:buSzPts val="2400"/>
              <a:buNone/>
              <a:defRPr sz="3200">
                <a:solidFill>
                  <a:schemeClr val="accent1"/>
                </a:solidFill>
              </a:defRPr>
            </a:lvl4pPr>
            <a:lvl5pPr lvl="4" rtl="0">
              <a:lnSpc>
                <a:spcPct val="100000"/>
              </a:lnSpc>
              <a:spcBef>
                <a:spcPts val="0"/>
              </a:spcBef>
              <a:spcAft>
                <a:spcPts val="0"/>
              </a:spcAft>
              <a:buClr>
                <a:schemeClr val="accent1"/>
              </a:buClr>
              <a:buSzPts val="2400"/>
              <a:buNone/>
              <a:defRPr sz="3200">
                <a:solidFill>
                  <a:schemeClr val="accent1"/>
                </a:solidFill>
              </a:defRPr>
            </a:lvl5pPr>
            <a:lvl6pPr lvl="5" rtl="0">
              <a:lnSpc>
                <a:spcPct val="100000"/>
              </a:lnSpc>
              <a:spcBef>
                <a:spcPts val="0"/>
              </a:spcBef>
              <a:spcAft>
                <a:spcPts val="0"/>
              </a:spcAft>
              <a:buClr>
                <a:schemeClr val="accent1"/>
              </a:buClr>
              <a:buSzPts val="2400"/>
              <a:buNone/>
              <a:defRPr sz="3200">
                <a:solidFill>
                  <a:schemeClr val="accent1"/>
                </a:solidFill>
              </a:defRPr>
            </a:lvl6pPr>
            <a:lvl7pPr lvl="6" rtl="0">
              <a:lnSpc>
                <a:spcPct val="100000"/>
              </a:lnSpc>
              <a:spcBef>
                <a:spcPts val="0"/>
              </a:spcBef>
              <a:spcAft>
                <a:spcPts val="0"/>
              </a:spcAft>
              <a:buClr>
                <a:schemeClr val="accent1"/>
              </a:buClr>
              <a:buSzPts val="2400"/>
              <a:buNone/>
              <a:defRPr sz="3200">
                <a:solidFill>
                  <a:schemeClr val="accent1"/>
                </a:solidFill>
              </a:defRPr>
            </a:lvl7pPr>
            <a:lvl8pPr lvl="7" rtl="0">
              <a:lnSpc>
                <a:spcPct val="100000"/>
              </a:lnSpc>
              <a:spcBef>
                <a:spcPts val="0"/>
              </a:spcBef>
              <a:spcAft>
                <a:spcPts val="0"/>
              </a:spcAft>
              <a:buClr>
                <a:schemeClr val="accent1"/>
              </a:buClr>
              <a:buSzPts val="2400"/>
              <a:buNone/>
              <a:defRPr sz="3200">
                <a:solidFill>
                  <a:schemeClr val="accent1"/>
                </a:solidFill>
              </a:defRPr>
            </a:lvl8pPr>
            <a:lvl9pPr lvl="8"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299" name="Google Shape;299;p14"/>
          <p:cNvSpPr txBox="1">
            <a:spLocks noGrp="1"/>
          </p:cNvSpPr>
          <p:nvPr>
            <p:ph type="subTitle" idx="6"/>
          </p:nvPr>
        </p:nvSpPr>
        <p:spPr>
          <a:xfrm>
            <a:off x="7485600" y="2777329"/>
            <a:ext cx="3572000" cy="95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sp>
        <p:nvSpPr>
          <p:cNvPr id="300" name="Google Shape;300;p14"/>
          <p:cNvSpPr txBox="1">
            <a:spLocks noGrp="1"/>
          </p:cNvSpPr>
          <p:nvPr>
            <p:ph type="title" idx="7"/>
          </p:nvPr>
        </p:nvSpPr>
        <p:spPr>
          <a:xfrm>
            <a:off x="7485600" y="4009553"/>
            <a:ext cx="3572000" cy="58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1"/>
              </a:buClr>
              <a:buSzPts val="2400"/>
              <a:buNone/>
              <a:defRPr sz="3200">
                <a:solidFill>
                  <a:schemeClr val="accent1"/>
                </a:solidFill>
              </a:defRPr>
            </a:lvl1pPr>
            <a:lvl2pPr lvl="1" rtl="0">
              <a:lnSpc>
                <a:spcPct val="100000"/>
              </a:lnSpc>
              <a:spcBef>
                <a:spcPts val="0"/>
              </a:spcBef>
              <a:spcAft>
                <a:spcPts val="0"/>
              </a:spcAft>
              <a:buClr>
                <a:schemeClr val="accent1"/>
              </a:buClr>
              <a:buSzPts val="2400"/>
              <a:buNone/>
              <a:defRPr sz="3200">
                <a:solidFill>
                  <a:schemeClr val="accent1"/>
                </a:solidFill>
              </a:defRPr>
            </a:lvl2pPr>
            <a:lvl3pPr lvl="2" rtl="0">
              <a:lnSpc>
                <a:spcPct val="100000"/>
              </a:lnSpc>
              <a:spcBef>
                <a:spcPts val="0"/>
              </a:spcBef>
              <a:spcAft>
                <a:spcPts val="0"/>
              </a:spcAft>
              <a:buClr>
                <a:schemeClr val="accent1"/>
              </a:buClr>
              <a:buSzPts val="2400"/>
              <a:buNone/>
              <a:defRPr sz="3200">
                <a:solidFill>
                  <a:schemeClr val="accent1"/>
                </a:solidFill>
              </a:defRPr>
            </a:lvl3pPr>
            <a:lvl4pPr lvl="3" rtl="0">
              <a:lnSpc>
                <a:spcPct val="100000"/>
              </a:lnSpc>
              <a:spcBef>
                <a:spcPts val="0"/>
              </a:spcBef>
              <a:spcAft>
                <a:spcPts val="0"/>
              </a:spcAft>
              <a:buClr>
                <a:schemeClr val="accent1"/>
              </a:buClr>
              <a:buSzPts val="2400"/>
              <a:buNone/>
              <a:defRPr sz="3200">
                <a:solidFill>
                  <a:schemeClr val="accent1"/>
                </a:solidFill>
              </a:defRPr>
            </a:lvl4pPr>
            <a:lvl5pPr lvl="4" rtl="0">
              <a:lnSpc>
                <a:spcPct val="100000"/>
              </a:lnSpc>
              <a:spcBef>
                <a:spcPts val="0"/>
              </a:spcBef>
              <a:spcAft>
                <a:spcPts val="0"/>
              </a:spcAft>
              <a:buClr>
                <a:schemeClr val="accent1"/>
              </a:buClr>
              <a:buSzPts val="2400"/>
              <a:buNone/>
              <a:defRPr sz="3200">
                <a:solidFill>
                  <a:schemeClr val="accent1"/>
                </a:solidFill>
              </a:defRPr>
            </a:lvl5pPr>
            <a:lvl6pPr lvl="5" rtl="0">
              <a:lnSpc>
                <a:spcPct val="100000"/>
              </a:lnSpc>
              <a:spcBef>
                <a:spcPts val="0"/>
              </a:spcBef>
              <a:spcAft>
                <a:spcPts val="0"/>
              </a:spcAft>
              <a:buClr>
                <a:schemeClr val="accent1"/>
              </a:buClr>
              <a:buSzPts val="2400"/>
              <a:buNone/>
              <a:defRPr sz="3200">
                <a:solidFill>
                  <a:schemeClr val="accent1"/>
                </a:solidFill>
              </a:defRPr>
            </a:lvl6pPr>
            <a:lvl7pPr lvl="6" rtl="0">
              <a:lnSpc>
                <a:spcPct val="100000"/>
              </a:lnSpc>
              <a:spcBef>
                <a:spcPts val="0"/>
              </a:spcBef>
              <a:spcAft>
                <a:spcPts val="0"/>
              </a:spcAft>
              <a:buClr>
                <a:schemeClr val="accent1"/>
              </a:buClr>
              <a:buSzPts val="2400"/>
              <a:buNone/>
              <a:defRPr sz="3200">
                <a:solidFill>
                  <a:schemeClr val="accent1"/>
                </a:solidFill>
              </a:defRPr>
            </a:lvl7pPr>
            <a:lvl8pPr lvl="7" rtl="0">
              <a:lnSpc>
                <a:spcPct val="100000"/>
              </a:lnSpc>
              <a:spcBef>
                <a:spcPts val="0"/>
              </a:spcBef>
              <a:spcAft>
                <a:spcPts val="0"/>
              </a:spcAft>
              <a:buClr>
                <a:schemeClr val="accent1"/>
              </a:buClr>
              <a:buSzPts val="2400"/>
              <a:buNone/>
              <a:defRPr sz="3200">
                <a:solidFill>
                  <a:schemeClr val="accent1"/>
                </a:solidFill>
              </a:defRPr>
            </a:lvl8pPr>
            <a:lvl9pPr lvl="8"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01" name="Google Shape;301;p14"/>
          <p:cNvSpPr txBox="1">
            <a:spLocks noGrp="1"/>
          </p:cNvSpPr>
          <p:nvPr>
            <p:ph type="subTitle" idx="8"/>
          </p:nvPr>
        </p:nvSpPr>
        <p:spPr>
          <a:xfrm>
            <a:off x="7485600" y="4403520"/>
            <a:ext cx="3572000" cy="95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grpSp>
        <p:nvGrpSpPr>
          <p:cNvPr id="302" name="Google Shape;302;p14"/>
          <p:cNvGrpSpPr/>
          <p:nvPr/>
        </p:nvGrpSpPr>
        <p:grpSpPr>
          <a:xfrm>
            <a:off x="9167720" y="413884"/>
            <a:ext cx="2421741" cy="1714152"/>
            <a:chOff x="6875790" y="310413"/>
            <a:chExt cx="1816306" cy="1285614"/>
          </a:xfrm>
        </p:grpSpPr>
        <p:grpSp>
          <p:nvGrpSpPr>
            <p:cNvPr id="303" name="Google Shape;303;p14"/>
            <p:cNvGrpSpPr/>
            <p:nvPr/>
          </p:nvGrpSpPr>
          <p:grpSpPr>
            <a:xfrm flipH="1">
              <a:off x="7245828" y="310413"/>
              <a:ext cx="1132401" cy="1124818"/>
              <a:chOff x="2399528" y="668550"/>
              <a:chExt cx="1132401" cy="1124818"/>
            </a:xfrm>
          </p:grpSpPr>
          <p:sp>
            <p:nvSpPr>
              <p:cNvPr id="304" name="Google Shape;304;p14"/>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14"/>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14"/>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14"/>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14"/>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14"/>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14"/>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4"/>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2" name="Google Shape;312;p14"/>
            <p:cNvGrpSpPr/>
            <p:nvPr/>
          </p:nvGrpSpPr>
          <p:grpSpPr>
            <a:xfrm>
              <a:off x="7069629" y="398976"/>
              <a:ext cx="345743" cy="281058"/>
              <a:chOff x="4045279" y="974526"/>
              <a:chExt cx="345743" cy="281058"/>
            </a:xfrm>
          </p:grpSpPr>
          <p:sp>
            <p:nvSpPr>
              <p:cNvPr id="313" name="Google Shape;313;p14"/>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4"/>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5" name="Google Shape;315;p14"/>
            <p:cNvSpPr/>
            <p:nvPr/>
          </p:nvSpPr>
          <p:spPr>
            <a:xfrm rot="1122035">
              <a:off x="8267046" y="1233617"/>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14"/>
            <p:cNvSpPr/>
            <p:nvPr/>
          </p:nvSpPr>
          <p:spPr>
            <a:xfrm rot="-8442403" flipH="1">
              <a:off x="6900259" y="923012"/>
              <a:ext cx="266334" cy="17237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317" name="Google Shape;317;p14"/>
            <p:cNvSpPr/>
            <p:nvPr/>
          </p:nvSpPr>
          <p:spPr>
            <a:xfrm rot="-1471198" flipH="1">
              <a:off x="8401998" y="786631"/>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318" name="Google Shape;318;p14"/>
            <p:cNvSpPr/>
            <p:nvPr/>
          </p:nvSpPr>
          <p:spPr>
            <a:xfrm rot="6640383" flipH="1">
              <a:off x="7932732" y="1354817"/>
              <a:ext cx="266310" cy="17239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319" name="Google Shape;319;p14"/>
          <p:cNvGrpSpPr/>
          <p:nvPr/>
        </p:nvGrpSpPr>
        <p:grpSpPr>
          <a:xfrm rot="926644">
            <a:off x="31095" y="5465724"/>
            <a:ext cx="3069556" cy="1265769"/>
            <a:chOff x="3418436" y="852860"/>
            <a:chExt cx="2302145" cy="949319"/>
          </a:xfrm>
        </p:grpSpPr>
        <p:grpSp>
          <p:nvGrpSpPr>
            <p:cNvPr id="320" name="Google Shape;320;p14"/>
            <p:cNvGrpSpPr/>
            <p:nvPr/>
          </p:nvGrpSpPr>
          <p:grpSpPr>
            <a:xfrm>
              <a:off x="3612882" y="1331126"/>
              <a:ext cx="238125" cy="210251"/>
              <a:chOff x="2571064" y="1734582"/>
              <a:chExt cx="238125" cy="210251"/>
            </a:xfrm>
          </p:grpSpPr>
          <p:sp>
            <p:nvSpPr>
              <p:cNvPr id="321" name="Google Shape;321;p14"/>
              <p:cNvSpPr/>
              <p:nvPr/>
            </p:nvSpPr>
            <p:spPr>
              <a:xfrm>
                <a:off x="2645429" y="1754369"/>
                <a:ext cx="163759" cy="190464"/>
              </a:xfrm>
              <a:custGeom>
                <a:avLst/>
                <a:gdLst/>
                <a:ahLst/>
                <a:cxnLst/>
                <a:rect l="l" t="t" r="r" b="b"/>
                <a:pathLst>
                  <a:path w="5752" h="6690" extrusionOk="0">
                    <a:moveTo>
                      <a:pt x="3415" y="0"/>
                    </a:moveTo>
                    <a:lnTo>
                      <a:pt x="1" y="6484"/>
                    </a:lnTo>
                    <a:cubicBezTo>
                      <a:pt x="428" y="6621"/>
                      <a:pt x="872" y="6690"/>
                      <a:pt x="1314" y="6690"/>
                    </a:cubicBezTo>
                    <a:cubicBezTo>
                      <a:pt x="2129" y="6690"/>
                      <a:pt x="2937" y="6455"/>
                      <a:pt x="3621" y="5980"/>
                    </a:cubicBezTo>
                    <a:cubicBezTo>
                      <a:pt x="5385" y="4789"/>
                      <a:pt x="5752" y="1535"/>
                      <a:pt x="34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14"/>
              <p:cNvSpPr/>
              <p:nvPr/>
            </p:nvSpPr>
            <p:spPr>
              <a:xfrm>
                <a:off x="2616076" y="1740020"/>
                <a:ext cx="125923" cy="198977"/>
              </a:xfrm>
              <a:custGeom>
                <a:avLst/>
                <a:gdLst/>
                <a:ahLst/>
                <a:cxnLst/>
                <a:rect l="l" t="t" r="r" b="b"/>
                <a:pathLst>
                  <a:path w="4423" h="6989" extrusionOk="0">
                    <a:moveTo>
                      <a:pt x="3369" y="0"/>
                    </a:moveTo>
                    <a:lnTo>
                      <a:pt x="1" y="6438"/>
                    </a:lnTo>
                    <a:cubicBezTo>
                      <a:pt x="299" y="6667"/>
                      <a:pt x="665" y="6851"/>
                      <a:pt x="1032" y="6988"/>
                    </a:cubicBezTo>
                    <a:lnTo>
                      <a:pt x="4423" y="504"/>
                    </a:lnTo>
                    <a:cubicBezTo>
                      <a:pt x="4285" y="413"/>
                      <a:pt x="4148" y="321"/>
                      <a:pt x="4010" y="252"/>
                    </a:cubicBezTo>
                    <a:cubicBezTo>
                      <a:pt x="3804" y="138"/>
                      <a:pt x="3598" y="69"/>
                      <a:pt x="336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4"/>
              <p:cNvSpPr/>
              <p:nvPr/>
            </p:nvSpPr>
            <p:spPr>
              <a:xfrm>
                <a:off x="2571064" y="1734582"/>
                <a:ext cx="140926" cy="188756"/>
              </a:xfrm>
              <a:custGeom>
                <a:avLst/>
                <a:gdLst/>
                <a:ahLst/>
                <a:cxnLst/>
                <a:rect l="l" t="t" r="r" b="b"/>
                <a:pathLst>
                  <a:path w="4950" h="6630" extrusionOk="0">
                    <a:moveTo>
                      <a:pt x="3786" y="1"/>
                    </a:moveTo>
                    <a:cubicBezTo>
                      <a:pt x="1930" y="1"/>
                      <a:pt x="267" y="1428"/>
                      <a:pt x="115" y="3422"/>
                    </a:cubicBezTo>
                    <a:cubicBezTo>
                      <a:pt x="1" y="4682"/>
                      <a:pt x="551" y="5896"/>
                      <a:pt x="1582" y="6629"/>
                    </a:cubicBezTo>
                    <a:lnTo>
                      <a:pt x="4950" y="191"/>
                    </a:lnTo>
                    <a:cubicBezTo>
                      <a:pt x="4561" y="62"/>
                      <a:pt x="4170" y="1"/>
                      <a:pt x="37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24" name="Google Shape;324;p14"/>
            <p:cNvGrpSpPr/>
            <p:nvPr/>
          </p:nvGrpSpPr>
          <p:grpSpPr>
            <a:xfrm rot="5111584" flipH="1">
              <a:off x="4339839" y="1295723"/>
              <a:ext cx="345749" cy="281063"/>
              <a:chOff x="4045279" y="974526"/>
              <a:chExt cx="345743" cy="281058"/>
            </a:xfrm>
          </p:grpSpPr>
          <p:sp>
            <p:nvSpPr>
              <p:cNvPr id="325" name="Google Shape;325;p14"/>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4"/>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7" name="Google Shape;327;p14"/>
            <p:cNvSpPr/>
            <p:nvPr/>
          </p:nvSpPr>
          <p:spPr>
            <a:xfrm rot="-927224">
              <a:off x="5385985" y="1280775"/>
              <a:ext cx="309123" cy="233142"/>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14"/>
            <p:cNvSpPr/>
            <p:nvPr/>
          </p:nvSpPr>
          <p:spPr>
            <a:xfrm rot="-4297311" flipH="1">
              <a:off x="3409053" y="920207"/>
              <a:ext cx="266328" cy="17237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329" name="Google Shape;329;p14"/>
            <p:cNvSpPr/>
            <p:nvPr/>
          </p:nvSpPr>
          <p:spPr>
            <a:xfrm rot="-10507396" flipH="1">
              <a:off x="3983674" y="1618759"/>
              <a:ext cx="266301" cy="17241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330" name="Google Shape;330;p14"/>
            <p:cNvSpPr/>
            <p:nvPr/>
          </p:nvSpPr>
          <p:spPr>
            <a:xfrm rot="3523184" flipH="1">
              <a:off x="4866195" y="1180517"/>
              <a:ext cx="266328"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Tree>
    <p:extLst>
      <p:ext uri="{BB962C8B-B14F-4D97-AF65-F5344CB8AC3E}">
        <p14:creationId xmlns:p14="http://schemas.microsoft.com/office/powerpoint/2010/main" val="258779214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31"/>
        <p:cNvGrpSpPr/>
        <p:nvPr/>
      </p:nvGrpSpPr>
      <p:grpSpPr>
        <a:xfrm>
          <a:off x="0" y="0"/>
          <a:ext cx="0" cy="0"/>
          <a:chOff x="0" y="0"/>
          <a:chExt cx="0" cy="0"/>
        </a:xfrm>
      </p:grpSpPr>
      <p:sp>
        <p:nvSpPr>
          <p:cNvPr id="332" name="Google Shape;332;p15"/>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33" name="Google Shape;333;p15"/>
          <p:cNvSpPr txBox="1">
            <a:spLocks noGrp="1"/>
          </p:cNvSpPr>
          <p:nvPr>
            <p:ph type="title" idx="2"/>
          </p:nvPr>
        </p:nvSpPr>
        <p:spPr>
          <a:xfrm>
            <a:off x="6211867" y="1779364"/>
            <a:ext cx="5029200" cy="56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1"/>
              </a:buClr>
              <a:buSzPts val="2400"/>
              <a:buNone/>
              <a:defRPr sz="3200">
                <a:solidFill>
                  <a:schemeClr val="accent1"/>
                </a:solidFill>
              </a:defRPr>
            </a:lvl1pPr>
            <a:lvl2pPr lvl="1" rtl="0">
              <a:lnSpc>
                <a:spcPct val="100000"/>
              </a:lnSpc>
              <a:spcBef>
                <a:spcPts val="0"/>
              </a:spcBef>
              <a:spcAft>
                <a:spcPts val="0"/>
              </a:spcAft>
              <a:buClr>
                <a:schemeClr val="accent1"/>
              </a:buClr>
              <a:buSzPts val="2400"/>
              <a:buNone/>
              <a:defRPr sz="3200">
                <a:solidFill>
                  <a:schemeClr val="accent1"/>
                </a:solidFill>
              </a:defRPr>
            </a:lvl2pPr>
            <a:lvl3pPr lvl="2" rtl="0">
              <a:lnSpc>
                <a:spcPct val="100000"/>
              </a:lnSpc>
              <a:spcBef>
                <a:spcPts val="0"/>
              </a:spcBef>
              <a:spcAft>
                <a:spcPts val="0"/>
              </a:spcAft>
              <a:buClr>
                <a:schemeClr val="accent1"/>
              </a:buClr>
              <a:buSzPts val="2400"/>
              <a:buNone/>
              <a:defRPr sz="3200">
                <a:solidFill>
                  <a:schemeClr val="accent1"/>
                </a:solidFill>
              </a:defRPr>
            </a:lvl3pPr>
            <a:lvl4pPr lvl="3" rtl="0">
              <a:lnSpc>
                <a:spcPct val="100000"/>
              </a:lnSpc>
              <a:spcBef>
                <a:spcPts val="0"/>
              </a:spcBef>
              <a:spcAft>
                <a:spcPts val="0"/>
              </a:spcAft>
              <a:buClr>
                <a:schemeClr val="accent1"/>
              </a:buClr>
              <a:buSzPts val="2400"/>
              <a:buNone/>
              <a:defRPr sz="3200">
                <a:solidFill>
                  <a:schemeClr val="accent1"/>
                </a:solidFill>
              </a:defRPr>
            </a:lvl4pPr>
            <a:lvl5pPr lvl="4" rtl="0">
              <a:lnSpc>
                <a:spcPct val="100000"/>
              </a:lnSpc>
              <a:spcBef>
                <a:spcPts val="0"/>
              </a:spcBef>
              <a:spcAft>
                <a:spcPts val="0"/>
              </a:spcAft>
              <a:buClr>
                <a:schemeClr val="accent1"/>
              </a:buClr>
              <a:buSzPts val="2400"/>
              <a:buNone/>
              <a:defRPr sz="3200">
                <a:solidFill>
                  <a:schemeClr val="accent1"/>
                </a:solidFill>
              </a:defRPr>
            </a:lvl5pPr>
            <a:lvl6pPr lvl="5" rtl="0">
              <a:lnSpc>
                <a:spcPct val="100000"/>
              </a:lnSpc>
              <a:spcBef>
                <a:spcPts val="0"/>
              </a:spcBef>
              <a:spcAft>
                <a:spcPts val="0"/>
              </a:spcAft>
              <a:buClr>
                <a:schemeClr val="accent1"/>
              </a:buClr>
              <a:buSzPts val="2400"/>
              <a:buNone/>
              <a:defRPr sz="3200">
                <a:solidFill>
                  <a:schemeClr val="accent1"/>
                </a:solidFill>
              </a:defRPr>
            </a:lvl6pPr>
            <a:lvl7pPr lvl="6" rtl="0">
              <a:lnSpc>
                <a:spcPct val="100000"/>
              </a:lnSpc>
              <a:spcBef>
                <a:spcPts val="0"/>
              </a:spcBef>
              <a:spcAft>
                <a:spcPts val="0"/>
              </a:spcAft>
              <a:buClr>
                <a:schemeClr val="accent1"/>
              </a:buClr>
              <a:buSzPts val="2400"/>
              <a:buNone/>
              <a:defRPr sz="3200">
                <a:solidFill>
                  <a:schemeClr val="accent1"/>
                </a:solidFill>
              </a:defRPr>
            </a:lvl7pPr>
            <a:lvl8pPr lvl="7" rtl="0">
              <a:lnSpc>
                <a:spcPct val="100000"/>
              </a:lnSpc>
              <a:spcBef>
                <a:spcPts val="0"/>
              </a:spcBef>
              <a:spcAft>
                <a:spcPts val="0"/>
              </a:spcAft>
              <a:buClr>
                <a:schemeClr val="accent1"/>
              </a:buClr>
              <a:buSzPts val="2400"/>
              <a:buNone/>
              <a:defRPr sz="3200">
                <a:solidFill>
                  <a:schemeClr val="accent1"/>
                </a:solidFill>
              </a:defRPr>
            </a:lvl8pPr>
            <a:lvl9pPr lvl="8"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34" name="Google Shape;334;p15"/>
          <p:cNvSpPr txBox="1">
            <a:spLocks noGrp="1"/>
          </p:cNvSpPr>
          <p:nvPr>
            <p:ph type="subTitle" idx="1"/>
          </p:nvPr>
        </p:nvSpPr>
        <p:spPr>
          <a:xfrm>
            <a:off x="6211867" y="2199869"/>
            <a:ext cx="5029200" cy="83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sp>
        <p:nvSpPr>
          <p:cNvPr id="335" name="Google Shape;335;p15"/>
          <p:cNvSpPr txBox="1">
            <a:spLocks noGrp="1"/>
          </p:cNvSpPr>
          <p:nvPr>
            <p:ph type="title" idx="3"/>
          </p:nvPr>
        </p:nvSpPr>
        <p:spPr>
          <a:xfrm>
            <a:off x="6211867" y="4925764"/>
            <a:ext cx="5029200" cy="56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1"/>
              </a:buClr>
              <a:buSzPts val="2400"/>
              <a:buNone/>
              <a:defRPr sz="3200">
                <a:solidFill>
                  <a:schemeClr val="accent1"/>
                </a:solidFill>
              </a:defRPr>
            </a:lvl1pPr>
            <a:lvl2pPr lvl="1" rtl="0">
              <a:lnSpc>
                <a:spcPct val="100000"/>
              </a:lnSpc>
              <a:spcBef>
                <a:spcPts val="0"/>
              </a:spcBef>
              <a:spcAft>
                <a:spcPts val="0"/>
              </a:spcAft>
              <a:buClr>
                <a:schemeClr val="accent1"/>
              </a:buClr>
              <a:buSzPts val="2400"/>
              <a:buNone/>
              <a:defRPr sz="3200">
                <a:solidFill>
                  <a:schemeClr val="accent1"/>
                </a:solidFill>
              </a:defRPr>
            </a:lvl2pPr>
            <a:lvl3pPr lvl="2" rtl="0">
              <a:lnSpc>
                <a:spcPct val="100000"/>
              </a:lnSpc>
              <a:spcBef>
                <a:spcPts val="0"/>
              </a:spcBef>
              <a:spcAft>
                <a:spcPts val="0"/>
              </a:spcAft>
              <a:buClr>
                <a:schemeClr val="accent1"/>
              </a:buClr>
              <a:buSzPts val="2400"/>
              <a:buNone/>
              <a:defRPr sz="3200">
                <a:solidFill>
                  <a:schemeClr val="accent1"/>
                </a:solidFill>
              </a:defRPr>
            </a:lvl3pPr>
            <a:lvl4pPr lvl="3" rtl="0">
              <a:lnSpc>
                <a:spcPct val="100000"/>
              </a:lnSpc>
              <a:spcBef>
                <a:spcPts val="0"/>
              </a:spcBef>
              <a:spcAft>
                <a:spcPts val="0"/>
              </a:spcAft>
              <a:buClr>
                <a:schemeClr val="accent1"/>
              </a:buClr>
              <a:buSzPts val="2400"/>
              <a:buNone/>
              <a:defRPr sz="3200">
                <a:solidFill>
                  <a:schemeClr val="accent1"/>
                </a:solidFill>
              </a:defRPr>
            </a:lvl4pPr>
            <a:lvl5pPr lvl="4" rtl="0">
              <a:lnSpc>
                <a:spcPct val="100000"/>
              </a:lnSpc>
              <a:spcBef>
                <a:spcPts val="0"/>
              </a:spcBef>
              <a:spcAft>
                <a:spcPts val="0"/>
              </a:spcAft>
              <a:buClr>
                <a:schemeClr val="accent1"/>
              </a:buClr>
              <a:buSzPts val="2400"/>
              <a:buNone/>
              <a:defRPr sz="3200">
                <a:solidFill>
                  <a:schemeClr val="accent1"/>
                </a:solidFill>
              </a:defRPr>
            </a:lvl5pPr>
            <a:lvl6pPr lvl="5" rtl="0">
              <a:lnSpc>
                <a:spcPct val="100000"/>
              </a:lnSpc>
              <a:spcBef>
                <a:spcPts val="0"/>
              </a:spcBef>
              <a:spcAft>
                <a:spcPts val="0"/>
              </a:spcAft>
              <a:buClr>
                <a:schemeClr val="accent1"/>
              </a:buClr>
              <a:buSzPts val="2400"/>
              <a:buNone/>
              <a:defRPr sz="3200">
                <a:solidFill>
                  <a:schemeClr val="accent1"/>
                </a:solidFill>
              </a:defRPr>
            </a:lvl6pPr>
            <a:lvl7pPr lvl="6" rtl="0">
              <a:lnSpc>
                <a:spcPct val="100000"/>
              </a:lnSpc>
              <a:spcBef>
                <a:spcPts val="0"/>
              </a:spcBef>
              <a:spcAft>
                <a:spcPts val="0"/>
              </a:spcAft>
              <a:buClr>
                <a:schemeClr val="accent1"/>
              </a:buClr>
              <a:buSzPts val="2400"/>
              <a:buNone/>
              <a:defRPr sz="3200">
                <a:solidFill>
                  <a:schemeClr val="accent1"/>
                </a:solidFill>
              </a:defRPr>
            </a:lvl7pPr>
            <a:lvl8pPr lvl="7" rtl="0">
              <a:lnSpc>
                <a:spcPct val="100000"/>
              </a:lnSpc>
              <a:spcBef>
                <a:spcPts val="0"/>
              </a:spcBef>
              <a:spcAft>
                <a:spcPts val="0"/>
              </a:spcAft>
              <a:buClr>
                <a:schemeClr val="accent1"/>
              </a:buClr>
              <a:buSzPts val="2400"/>
              <a:buNone/>
              <a:defRPr sz="3200">
                <a:solidFill>
                  <a:schemeClr val="accent1"/>
                </a:solidFill>
              </a:defRPr>
            </a:lvl8pPr>
            <a:lvl9pPr lvl="8"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36" name="Google Shape;336;p15"/>
          <p:cNvSpPr txBox="1">
            <a:spLocks noGrp="1"/>
          </p:cNvSpPr>
          <p:nvPr>
            <p:ph type="subTitle" idx="4"/>
          </p:nvPr>
        </p:nvSpPr>
        <p:spPr>
          <a:xfrm>
            <a:off x="6211867" y="5340469"/>
            <a:ext cx="5029200" cy="83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sp>
        <p:nvSpPr>
          <p:cNvPr id="337" name="Google Shape;337;p15"/>
          <p:cNvSpPr txBox="1">
            <a:spLocks noGrp="1"/>
          </p:cNvSpPr>
          <p:nvPr>
            <p:ph type="title" idx="5"/>
          </p:nvPr>
        </p:nvSpPr>
        <p:spPr>
          <a:xfrm>
            <a:off x="6211867" y="3352564"/>
            <a:ext cx="5029200" cy="568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1"/>
              </a:buClr>
              <a:buSzPts val="2400"/>
              <a:buNone/>
              <a:defRPr sz="3200">
                <a:solidFill>
                  <a:schemeClr val="accent1"/>
                </a:solidFill>
              </a:defRPr>
            </a:lvl1pPr>
            <a:lvl2pPr lvl="1" rtl="0">
              <a:lnSpc>
                <a:spcPct val="100000"/>
              </a:lnSpc>
              <a:spcBef>
                <a:spcPts val="0"/>
              </a:spcBef>
              <a:spcAft>
                <a:spcPts val="0"/>
              </a:spcAft>
              <a:buClr>
                <a:schemeClr val="accent1"/>
              </a:buClr>
              <a:buSzPts val="2400"/>
              <a:buNone/>
              <a:defRPr sz="3200">
                <a:solidFill>
                  <a:schemeClr val="accent1"/>
                </a:solidFill>
              </a:defRPr>
            </a:lvl2pPr>
            <a:lvl3pPr lvl="2" rtl="0">
              <a:lnSpc>
                <a:spcPct val="100000"/>
              </a:lnSpc>
              <a:spcBef>
                <a:spcPts val="0"/>
              </a:spcBef>
              <a:spcAft>
                <a:spcPts val="0"/>
              </a:spcAft>
              <a:buClr>
                <a:schemeClr val="accent1"/>
              </a:buClr>
              <a:buSzPts val="2400"/>
              <a:buNone/>
              <a:defRPr sz="3200">
                <a:solidFill>
                  <a:schemeClr val="accent1"/>
                </a:solidFill>
              </a:defRPr>
            </a:lvl3pPr>
            <a:lvl4pPr lvl="3" rtl="0">
              <a:lnSpc>
                <a:spcPct val="100000"/>
              </a:lnSpc>
              <a:spcBef>
                <a:spcPts val="0"/>
              </a:spcBef>
              <a:spcAft>
                <a:spcPts val="0"/>
              </a:spcAft>
              <a:buClr>
                <a:schemeClr val="accent1"/>
              </a:buClr>
              <a:buSzPts val="2400"/>
              <a:buNone/>
              <a:defRPr sz="3200">
                <a:solidFill>
                  <a:schemeClr val="accent1"/>
                </a:solidFill>
              </a:defRPr>
            </a:lvl4pPr>
            <a:lvl5pPr lvl="4" rtl="0">
              <a:lnSpc>
                <a:spcPct val="100000"/>
              </a:lnSpc>
              <a:spcBef>
                <a:spcPts val="0"/>
              </a:spcBef>
              <a:spcAft>
                <a:spcPts val="0"/>
              </a:spcAft>
              <a:buClr>
                <a:schemeClr val="accent1"/>
              </a:buClr>
              <a:buSzPts val="2400"/>
              <a:buNone/>
              <a:defRPr sz="3200">
                <a:solidFill>
                  <a:schemeClr val="accent1"/>
                </a:solidFill>
              </a:defRPr>
            </a:lvl5pPr>
            <a:lvl6pPr lvl="5" rtl="0">
              <a:lnSpc>
                <a:spcPct val="100000"/>
              </a:lnSpc>
              <a:spcBef>
                <a:spcPts val="0"/>
              </a:spcBef>
              <a:spcAft>
                <a:spcPts val="0"/>
              </a:spcAft>
              <a:buClr>
                <a:schemeClr val="accent1"/>
              </a:buClr>
              <a:buSzPts val="2400"/>
              <a:buNone/>
              <a:defRPr sz="3200">
                <a:solidFill>
                  <a:schemeClr val="accent1"/>
                </a:solidFill>
              </a:defRPr>
            </a:lvl6pPr>
            <a:lvl7pPr lvl="6" rtl="0">
              <a:lnSpc>
                <a:spcPct val="100000"/>
              </a:lnSpc>
              <a:spcBef>
                <a:spcPts val="0"/>
              </a:spcBef>
              <a:spcAft>
                <a:spcPts val="0"/>
              </a:spcAft>
              <a:buClr>
                <a:schemeClr val="accent1"/>
              </a:buClr>
              <a:buSzPts val="2400"/>
              <a:buNone/>
              <a:defRPr sz="3200">
                <a:solidFill>
                  <a:schemeClr val="accent1"/>
                </a:solidFill>
              </a:defRPr>
            </a:lvl7pPr>
            <a:lvl8pPr lvl="7" rtl="0">
              <a:lnSpc>
                <a:spcPct val="100000"/>
              </a:lnSpc>
              <a:spcBef>
                <a:spcPts val="0"/>
              </a:spcBef>
              <a:spcAft>
                <a:spcPts val="0"/>
              </a:spcAft>
              <a:buClr>
                <a:schemeClr val="accent1"/>
              </a:buClr>
              <a:buSzPts val="2400"/>
              <a:buNone/>
              <a:defRPr sz="3200">
                <a:solidFill>
                  <a:schemeClr val="accent1"/>
                </a:solidFill>
              </a:defRPr>
            </a:lvl8pPr>
            <a:lvl9pPr lvl="8"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38" name="Google Shape;338;p15"/>
          <p:cNvSpPr txBox="1">
            <a:spLocks noGrp="1"/>
          </p:cNvSpPr>
          <p:nvPr>
            <p:ph type="subTitle" idx="6"/>
          </p:nvPr>
        </p:nvSpPr>
        <p:spPr>
          <a:xfrm>
            <a:off x="6211867" y="3770169"/>
            <a:ext cx="5029200" cy="83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grpSp>
        <p:nvGrpSpPr>
          <p:cNvPr id="339" name="Google Shape;339;p15"/>
          <p:cNvGrpSpPr/>
          <p:nvPr/>
        </p:nvGrpSpPr>
        <p:grpSpPr>
          <a:xfrm>
            <a:off x="8789495" y="245355"/>
            <a:ext cx="2991077" cy="1668287"/>
            <a:chOff x="6744520" y="184015"/>
            <a:chExt cx="2243308" cy="1251215"/>
          </a:xfrm>
        </p:grpSpPr>
        <p:grpSp>
          <p:nvGrpSpPr>
            <p:cNvPr id="340" name="Google Shape;340;p15"/>
            <p:cNvGrpSpPr/>
            <p:nvPr/>
          </p:nvGrpSpPr>
          <p:grpSpPr>
            <a:xfrm>
              <a:off x="7855428" y="310413"/>
              <a:ext cx="1132401" cy="1124818"/>
              <a:chOff x="2399528" y="668550"/>
              <a:chExt cx="1132401" cy="1124818"/>
            </a:xfrm>
          </p:grpSpPr>
          <p:sp>
            <p:nvSpPr>
              <p:cNvPr id="341" name="Google Shape;341;p15"/>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15"/>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5"/>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15"/>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15"/>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5"/>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15"/>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15"/>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9" name="Google Shape;349;p15"/>
            <p:cNvSpPr/>
            <p:nvPr/>
          </p:nvSpPr>
          <p:spPr>
            <a:xfrm rot="-530268">
              <a:off x="7250089" y="422895"/>
              <a:ext cx="309105" cy="233129"/>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15"/>
            <p:cNvSpPr/>
            <p:nvPr/>
          </p:nvSpPr>
          <p:spPr>
            <a:xfrm rot="621898" flipH="1">
              <a:off x="7427251" y="895386"/>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sp>
          <p:nvSpPr>
            <p:cNvPr id="351" name="Google Shape;351;p15"/>
            <p:cNvSpPr/>
            <p:nvPr/>
          </p:nvSpPr>
          <p:spPr>
            <a:xfrm rot="-1471198" flipH="1">
              <a:off x="8618273" y="528419"/>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sp>
          <p:nvSpPr>
            <p:cNvPr id="352" name="Google Shape;352;p15"/>
            <p:cNvSpPr/>
            <p:nvPr/>
          </p:nvSpPr>
          <p:spPr>
            <a:xfrm rot="-7304935" flipH="1">
              <a:off x="6754733" y="256403"/>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grpSp>
    </p:spTree>
    <p:extLst>
      <p:ext uri="{BB962C8B-B14F-4D97-AF65-F5344CB8AC3E}">
        <p14:creationId xmlns:p14="http://schemas.microsoft.com/office/powerpoint/2010/main" val="2349490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1DDB25-9F6F-4191-B775-A11982D41D2F}" type="datetimeFigureOut">
              <a:rPr lang="en-US" smtClean="0"/>
              <a:t>4/21/2024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249764382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353"/>
        <p:cNvGrpSpPr/>
        <p:nvPr/>
      </p:nvGrpSpPr>
      <p:grpSpPr>
        <a:xfrm>
          <a:off x="0" y="0"/>
          <a:ext cx="0" cy="0"/>
          <a:chOff x="0" y="0"/>
          <a:chExt cx="0" cy="0"/>
        </a:xfrm>
      </p:grpSpPr>
      <p:sp>
        <p:nvSpPr>
          <p:cNvPr id="354" name="Google Shape;354;p16"/>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55" name="Google Shape;355;p16"/>
          <p:cNvSpPr txBox="1">
            <a:spLocks noGrp="1"/>
          </p:cNvSpPr>
          <p:nvPr>
            <p:ph type="title" idx="2"/>
          </p:nvPr>
        </p:nvSpPr>
        <p:spPr>
          <a:xfrm>
            <a:off x="950967" y="4476791"/>
            <a:ext cx="2998000" cy="580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56" name="Google Shape;356;p16"/>
          <p:cNvSpPr txBox="1">
            <a:spLocks noGrp="1"/>
          </p:cNvSpPr>
          <p:nvPr>
            <p:ph type="subTitle" idx="1"/>
          </p:nvPr>
        </p:nvSpPr>
        <p:spPr>
          <a:xfrm>
            <a:off x="950967" y="4838249"/>
            <a:ext cx="2998000" cy="88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357" name="Google Shape;357;p16"/>
          <p:cNvSpPr txBox="1">
            <a:spLocks noGrp="1"/>
          </p:cNvSpPr>
          <p:nvPr>
            <p:ph type="title" idx="3"/>
          </p:nvPr>
        </p:nvSpPr>
        <p:spPr>
          <a:xfrm>
            <a:off x="4597049" y="4476791"/>
            <a:ext cx="2998000" cy="580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58" name="Google Shape;358;p16"/>
          <p:cNvSpPr txBox="1">
            <a:spLocks noGrp="1"/>
          </p:cNvSpPr>
          <p:nvPr>
            <p:ph type="subTitle" idx="4"/>
          </p:nvPr>
        </p:nvSpPr>
        <p:spPr>
          <a:xfrm>
            <a:off x="4597049" y="4838249"/>
            <a:ext cx="2998000" cy="88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359" name="Google Shape;359;p16"/>
          <p:cNvSpPr txBox="1">
            <a:spLocks noGrp="1"/>
          </p:cNvSpPr>
          <p:nvPr>
            <p:ph type="title" idx="5"/>
          </p:nvPr>
        </p:nvSpPr>
        <p:spPr>
          <a:xfrm>
            <a:off x="8243132" y="4476791"/>
            <a:ext cx="2998000" cy="580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60" name="Google Shape;360;p16"/>
          <p:cNvSpPr txBox="1">
            <a:spLocks noGrp="1"/>
          </p:cNvSpPr>
          <p:nvPr>
            <p:ph type="subTitle" idx="6"/>
          </p:nvPr>
        </p:nvSpPr>
        <p:spPr>
          <a:xfrm>
            <a:off x="8243132" y="4838249"/>
            <a:ext cx="2998000" cy="88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grpSp>
        <p:nvGrpSpPr>
          <p:cNvPr id="361" name="Google Shape;361;p16"/>
          <p:cNvGrpSpPr/>
          <p:nvPr/>
        </p:nvGrpSpPr>
        <p:grpSpPr>
          <a:xfrm>
            <a:off x="9671213" y="282052"/>
            <a:ext cx="2020585" cy="2331872"/>
            <a:chOff x="7253408" y="211539"/>
            <a:chExt cx="1515439" cy="1748904"/>
          </a:xfrm>
        </p:grpSpPr>
        <p:sp>
          <p:nvSpPr>
            <p:cNvPr id="362" name="Google Shape;362;p16"/>
            <p:cNvSpPr/>
            <p:nvPr/>
          </p:nvSpPr>
          <p:spPr>
            <a:xfrm rot="1122035">
              <a:off x="8267046" y="1683880"/>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6"/>
            <p:cNvSpPr/>
            <p:nvPr/>
          </p:nvSpPr>
          <p:spPr>
            <a:xfrm rot="-6500105" flipH="1">
              <a:off x="7274846" y="895390"/>
              <a:ext cx="266333" cy="17237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364" name="Google Shape;364;p16"/>
            <p:cNvSpPr/>
            <p:nvPr/>
          </p:nvSpPr>
          <p:spPr>
            <a:xfrm rot="4740224" flipH="1">
              <a:off x="8525674" y="408795"/>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365" name="Google Shape;365;p16"/>
            <p:cNvSpPr/>
            <p:nvPr/>
          </p:nvSpPr>
          <p:spPr>
            <a:xfrm rot="10029471" flipH="1">
              <a:off x="8446557" y="108146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366" name="Google Shape;366;p16"/>
            <p:cNvGrpSpPr/>
            <p:nvPr/>
          </p:nvGrpSpPr>
          <p:grpSpPr>
            <a:xfrm>
              <a:off x="7734836" y="211539"/>
              <a:ext cx="662112" cy="1322579"/>
              <a:chOff x="6933061" y="1619764"/>
              <a:chExt cx="662112" cy="1322579"/>
            </a:xfrm>
          </p:grpSpPr>
          <p:sp>
            <p:nvSpPr>
              <p:cNvPr id="367" name="Google Shape;367;p16"/>
              <p:cNvSpPr/>
              <p:nvPr/>
            </p:nvSpPr>
            <p:spPr>
              <a:xfrm>
                <a:off x="7047855" y="1924771"/>
                <a:ext cx="533585" cy="803253"/>
              </a:xfrm>
              <a:custGeom>
                <a:avLst/>
                <a:gdLst/>
                <a:ahLst/>
                <a:cxnLst/>
                <a:rect l="l" t="t" r="r" b="b"/>
                <a:pathLst>
                  <a:path w="18742" h="28214" extrusionOk="0">
                    <a:moveTo>
                      <a:pt x="11211" y="1"/>
                    </a:moveTo>
                    <a:cubicBezTo>
                      <a:pt x="9211" y="1"/>
                      <a:pt x="8936" y="1293"/>
                      <a:pt x="8936" y="1293"/>
                    </a:cubicBezTo>
                    <a:lnTo>
                      <a:pt x="230" y="23746"/>
                    </a:lnTo>
                    <a:lnTo>
                      <a:pt x="0" y="24341"/>
                    </a:lnTo>
                    <a:cubicBezTo>
                      <a:pt x="3556" y="28191"/>
                      <a:pt x="8857" y="28213"/>
                      <a:pt x="8979" y="28213"/>
                    </a:cubicBezTo>
                    <a:cubicBezTo>
                      <a:pt x="8981" y="28213"/>
                      <a:pt x="8982" y="28213"/>
                      <a:pt x="8982" y="28213"/>
                    </a:cubicBezTo>
                    <a:lnTo>
                      <a:pt x="9257" y="27526"/>
                    </a:lnTo>
                    <a:lnTo>
                      <a:pt x="18238" y="4798"/>
                    </a:lnTo>
                    <a:cubicBezTo>
                      <a:pt x="18238" y="4798"/>
                      <a:pt x="18742" y="3332"/>
                      <a:pt x="16611" y="1842"/>
                    </a:cubicBezTo>
                    <a:cubicBezTo>
                      <a:pt x="15901" y="1384"/>
                      <a:pt x="15168" y="995"/>
                      <a:pt x="14389" y="720"/>
                    </a:cubicBezTo>
                    <a:cubicBezTo>
                      <a:pt x="13701" y="445"/>
                      <a:pt x="12991" y="239"/>
                      <a:pt x="12258" y="101"/>
                    </a:cubicBezTo>
                    <a:cubicBezTo>
                      <a:pt x="11865" y="31"/>
                      <a:pt x="11518" y="1"/>
                      <a:pt x="112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16"/>
              <p:cNvSpPr/>
              <p:nvPr/>
            </p:nvSpPr>
            <p:spPr>
              <a:xfrm>
                <a:off x="6933061" y="2589507"/>
                <a:ext cx="463150" cy="205496"/>
              </a:xfrm>
              <a:custGeom>
                <a:avLst/>
                <a:gdLst/>
                <a:ahLst/>
                <a:cxnLst/>
                <a:rect l="l" t="t" r="r" b="b"/>
                <a:pathLst>
                  <a:path w="16268" h="7218" extrusionOk="0">
                    <a:moveTo>
                      <a:pt x="1582" y="0"/>
                    </a:moveTo>
                    <a:cubicBezTo>
                      <a:pt x="818" y="0"/>
                      <a:pt x="209" y="171"/>
                      <a:pt x="229" y="718"/>
                    </a:cubicBezTo>
                    <a:cubicBezTo>
                      <a:pt x="229" y="718"/>
                      <a:pt x="0" y="1543"/>
                      <a:pt x="4926" y="3972"/>
                    </a:cubicBezTo>
                    <a:cubicBezTo>
                      <a:pt x="6049" y="4499"/>
                      <a:pt x="7400" y="5117"/>
                      <a:pt x="9096" y="5851"/>
                    </a:cubicBezTo>
                    <a:cubicBezTo>
                      <a:pt x="9439" y="5988"/>
                      <a:pt x="9966" y="6171"/>
                      <a:pt x="10562" y="6355"/>
                    </a:cubicBezTo>
                    <a:cubicBezTo>
                      <a:pt x="11932" y="6776"/>
                      <a:pt x="13736" y="7217"/>
                      <a:pt x="14897" y="7217"/>
                    </a:cubicBezTo>
                    <a:cubicBezTo>
                      <a:pt x="15504" y="7217"/>
                      <a:pt x="15936" y="7097"/>
                      <a:pt x="16038" y="6790"/>
                    </a:cubicBezTo>
                    <a:cubicBezTo>
                      <a:pt x="16038" y="6790"/>
                      <a:pt x="16267" y="5599"/>
                      <a:pt x="13289" y="4178"/>
                    </a:cubicBezTo>
                    <a:lnTo>
                      <a:pt x="13014" y="4865"/>
                    </a:lnTo>
                    <a:cubicBezTo>
                      <a:pt x="13014" y="4865"/>
                      <a:pt x="13013" y="4865"/>
                      <a:pt x="13011" y="4865"/>
                    </a:cubicBezTo>
                    <a:cubicBezTo>
                      <a:pt x="12889" y="4865"/>
                      <a:pt x="7588" y="4843"/>
                      <a:pt x="4032" y="993"/>
                    </a:cubicBezTo>
                    <a:lnTo>
                      <a:pt x="4262" y="398"/>
                    </a:lnTo>
                    <a:cubicBezTo>
                      <a:pt x="3751" y="270"/>
                      <a:pt x="2543" y="0"/>
                      <a:pt x="1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16"/>
              <p:cNvSpPr/>
              <p:nvPr/>
            </p:nvSpPr>
            <p:spPr>
              <a:xfrm>
                <a:off x="7212871" y="2183770"/>
                <a:ext cx="263575" cy="108528"/>
              </a:xfrm>
              <a:custGeom>
                <a:avLst/>
                <a:gdLst/>
                <a:ahLst/>
                <a:cxnLst/>
                <a:rect l="l" t="t" r="r" b="b"/>
                <a:pathLst>
                  <a:path w="9258" h="3812" extrusionOk="0">
                    <a:moveTo>
                      <a:pt x="468" y="0"/>
                    </a:moveTo>
                    <a:cubicBezTo>
                      <a:pt x="257" y="0"/>
                      <a:pt x="120" y="27"/>
                      <a:pt x="70" y="77"/>
                    </a:cubicBezTo>
                    <a:lnTo>
                      <a:pt x="1" y="283"/>
                    </a:lnTo>
                    <a:cubicBezTo>
                      <a:pt x="688" y="833"/>
                      <a:pt x="1948" y="1612"/>
                      <a:pt x="4240" y="2552"/>
                    </a:cubicBezTo>
                    <a:cubicBezTo>
                      <a:pt x="5843" y="3170"/>
                      <a:pt x="7516" y="3583"/>
                      <a:pt x="9234" y="3812"/>
                    </a:cubicBezTo>
                    <a:lnTo>
                      <a:pt x="9257" y="3697"/>
                    </a:lnTo>
                    <a:cubicBezTo>
                      <a:pt x="9005" y="3056"/>
                      <a:pt x="7539" y="2231"/>
                      <a:pt x="4217" y="925"/>
                    </a:cubicBezTo>
                    <a:cubicBezTo>
                      <a:pt x="2515" y="265"/>
                      <a:pt x="1130" y="0"/>
                      <a:pt x="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6"/>
              <p:cNvSpPr/>
              <p:nvPr/>
            </p:nvSpPr>
            <p:spPr>
              <a:xfrm>
                <a:off x="7047855" y="2191827"/>
                <a:ext cx="427278" cy="536204"/>
              </a:xfrm>
              <a:custGeom>
                <a:avLst/>
                <a:gdLst/>
                <a:ahLst/>
                <a:cxnLst/>
                <a:rect l="l" t="t" r="r" b="b"/>
                <a:pathLst>
                  <a:path w="15008" h="18834" extrusionOk="0">
                    <a:moveTo>
                      <a:pt x="5797" y="0"/>
                    </a:moveTo>
                    <a:lnTo>
                      <a:pt x="0" y="14961"/>
                    </a:lnTo>
                    <a:cubicBezTo>
                      <a:pt x="3556" y="18811"/>
                      <a:pt x="8857" y="18833"/>
                      <a:pt x="8979" y="18833"/>
                    </a:cubicBezTo>
                    <a:cubicBezTo>
                      <a:pt x="8981" y="18833"/>
                      <a:pt x="8982" y="18833"/>
                      <a:pt x="8982" y="18833"/>
                    </a:cubicBezTo>
                    <a:lnTo>
                      <a:pt x="15007" y="3529"/>
                    </a:lnTo>
                    <a:cubicBezTo>
                      <a:pt x="13312" y="3300"/>
                      <a:pt x="11639" y="2887"/>
                      <a:pt x="10036" y="2269"/>
                    </a:cubicBezTo>
                    <a:cubicBezTo>
                      <a:pt x="7744" y="1329"/>
                      <a:pt x="6484" y="573"/>
                      <a:pt x="57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16"/>
              <p:cNvSpPr/>
              <p:nvPr/>
            </p:nvSpPr>
            <p:spPr>
              <a:xfrm>
                <a:off x="7396821" y="1870705"/>
                <a:ext cx="140272" cy="106535"/>
              </a:xfrm>
              <a:custGeom>
                <a:avLst/>
                <a:gdLst/>
                <a:ahLst/>
                <a:cxnLst/>
                <a:rect l="l" t="t" r="r" b="b"/>
                <a:pathLst>
                  <a:path w="4927" h="3742" extrusionOk="0">
                    <a:moveTo>
                      <a:pt x="1681" y="1"/>
                    </a:moveTo>
                    <a:cubicBezTo>
                      <a:pt x="1338" y="1"/>
                      <a:pt x="1051" y="68"/>
                      <a:pt x="872" y="236"/>
                    </a:cubicBezTo>
                    <a:cubicBezTo>
                      <a:pt x="528" y="557"/>
                      <a:pt x="161" y="1473"/>
                      <a:pt x="1" y="2000"/>
                    </a:cubicBezTo>
                    <a:cubicBezTo>
                      <a:pt x="711" y="2138"/>
                      <a:pt x="1444" y="2344"/>
                      <a:pt x="2132" y="2619"/>
                    </a:cubicBezTo>
                    <a:cubicBezTo>
                      <a:pt x="2911" y="2894"/>
                      <a:pt x="3644" y="3283"/>
                      <a:pt x="4331" y="3741"/>
                    </a:cubicBezTo>
                    <a:cubicBezTo>
                      <a:pt x="4583" y="3169"/>
                      <a:pt x="4927" y="2298"/>
                      <a:pt x="4881" y="1794"/>
                    </a:cubicBezTo>
                    <a:cubicBezTo>
                      <a:pt x="4812" y="1267"/>
                      <a:pt x="4262" y="786"/>
                      <a:pt x="3575" y="465"/>
                    </a:cubicBezTo>
                    <a:cubicBezTo>
                      <a:pt x="3300" y="328"/>
                      <a:pt x="3025" y="236"/>
                      <a:pt x="2727" y="144"/>
                    </a:cubicBezTo>
                    <a:cubicBezTo>
                      <a:pt x="2356" y="57"/>
                      <a:pt x="1995" y="1"/>
                      <a:pt x="16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16"/>
              <p:cNvSpPr/>
              <p:nvPr/>
            </p:nvSpPr>
            <p:spPr>
              <a:xfrm>
                <a:off x="7049819" y="2702565"/>
                <a:ext cx="183973" cy="193140"/>
              </a:xfrm>
              <a:custGeom>
                <a:avLst/>
                <a:gdLst/>
                <a:ahLst/>
                <a:cxnLst/>
                <a:rect l="l" t="t" r="r" b="b"/>
                <a:pathLst>
                  <a:path w="6462" h="6784" extrusionOk="0">
                    <a:moveTo>
                      <a:pt x="848" y="1"/>
                    </a:moveTo>
                    <a:lnTo>
                      <a:pt x="115" y="4537"/>
                    </a:lnTo>
                    <a:lnTo>
                      <a:pt x="0" y="5270"/>
                    </a:lnTo>
                    <a:cubicBezTo>
                      <a:pt x="1145" y="6236"/>
                      <a:pt x="2598" y="6783"/>
                      <a:pt x="4101" y="6783"/>
                    </a:cubicBezTo>
                    <a:cubicBezTo>
                      <a:pt x="4131" y="6783"/>
                      <a:pt x="4162" y="6783"/>
                      <a:pt x="4193" y="6783"/>
                    </a:cubicBezTo>
                    <a:lnTo>
                      <a:pt x="4422" y="6301"/>
                    </a:lnTo>
                    <a:lnTo>
                      <a:pt x="6461" y="2384"/>
                    </a:lnTo>
                    <a:cubicBezTo>
                      <a:pt x="5865" y="2200"/>
                      <a:pt x="5338" y="2017"/>
                      <a:pt x="5018" y="1880"/>
                    </a:cubicBezTo>
                    <a:cubicBezTo>
                      <a:pt x="3322" y="1146"/>
                      <a:pt x="1948" y="528"/>
                      <a:pt x="8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16"/>
              <p:cNvSpPr/>
              <p:nvPr/>
            </p:nvSpPr>
            <p:spPr>
              <a:xfrm>
                <a:off x="6973461" y="2819836"/>
                <a:ext cx="267504" cy="122506"/>
              </a:xfrm>
              <a:custGeom>
                <a:avLst/>
                <a:gdLst/>
                <a:ahLst/>
                <a:cxnLst/>
                <a:rect l="l" t="t" r="r" b="b"/>
                <a:pathLst>
                  <a:path w="9396" h="4303" extrusionOk="0">
                    <a:moveTo>
                      <a:pt x="704" y="1"/>
                    </a:moveTo>
                    <a:cubicBezTo>
                      <a:pt x="285" y="1"/>
                      <a:pt x="1" y="115"/>
                      <a:pt x="47" y="441"/>
                    </a:cubicBezTo>
                    <a:cubicBezTo>
                      <a:pt x="185" y="1472"/>
                      <a:pt x="3415" y="2916"/>
                      <a:pt x="4446" y="3191"/>
                    </a:cubicBezTo>
                    <a:cubicBezTo>
                      <a:pt x="4446" y="3191"/>
                      <a:pt x="7094" y="4303"/>
                      <a:pt x="8475" y="4303"/>
                    </a:cubicBezTo>
                    <a:cubicBezTo>
                      <a:pt x="8911" y="4303"/>
                      <a:pt x="9220" y="4192"/>
                      <a:pt x="9281" y="3901"/>
                    </a:cubicBezTo>
                    <a:cubicBezTo>
                      <a:pt x="9395" y="3351"/>
                      <a:pt x="8204" y="2664"/>
                      <a:pt x="7104" y="2182"/>
                    </a:cubicBezTo>
                    <a:lnTo>
                      <a:pt x="6875" y="2641"/>
                    </a:lnTo>
                    <a:cubicBezTo>
                      <a:pt x="6816" y="2642"/>
                      <a:pt x="6756" y="2643"/>
                      <a:pt x="6697" y="2643"/>
                    </a:cubicBezTo>
                    <a:cubicBezTo>
                      <a:pt x="5225" y="2643"/>
                      <a:pt x="3805" y="2099"/>
                      <a:pt x="2682" y="1151"/>
                    </a:cubicBezTo>
                    <a:lnTo>
                      <a:pt x="2797" y="418"/>
                    </a:lnTo>
                    <a:cubicBezTo>
                      <a:pt x="2213" y="242"/>
                      <a:pt x="1315" y="1"/>
                      <a:pt x="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16"/>
              <p:cNvSpPr/>
              <p:nvPr/>
            </p:nvSpPr>
            <p:spPr>
              <a:xfrm>
                <a:off x="7474460" y="1619764"/>
                <a:ext cx="120713" cy="264202"/>
              </a:xfrm>
              <a:custGeom>
                <a:avLst/>
                <a:gdLst/>
                <a:ahLst/>
                <a:cxnLst/>
                <a:rect l="l" t="t" r="r" b="b"/>
                <a:pathLst>
                  <a:path w="4240" h="9280" extrusionOk="0">
                    <a:moveTo>
                      <a:pt x="4239" y="0"/>
                    </a:moveTo>
                    <a:cubicBezTo>
                      <a:pt x="2841" y="2108"/>
                      <a:pt x="779" y="7057"/>
                      <a:pt x="0" y="8981"/>
                    </a:cubicBezTo>
                    <a:cubicBezTo>
                      <a:pt x="298" y="9050"/>
                      <a:pt x="573" y="9142"/>
                      <a:pt x="848" y="9279"/>
                    </a:cubicBezTo>
                    <a:cubicBezTo>
                      <a:pt x="2612" y="5041"/>
                      <a:pt x="4239" y="0"/>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75" name="Google Shape;375;p16"/>
              <p:cNvGrpSpPr/>
              <p:nvPr/>
            </p:nvGrpSpPr>
            <p:grpSpPr>
              <a:xfrm>
                <a:off x="7258538" y="2052890"/>
                <a:ext cx="294869" cy="580974"/>
                <a:chOff x="3454938" y="1923315"/>
                <a:chExt cx="294869" cy="580974"/>
              </a:xfrm>
            </p:grpSpPr>
            <p:sp>
              <p:nvSpPr>
                <p:cNvPr id="376" name="Google Shape;376;p16"/>
                <p:cNvSpPr/>
                <p:nvPr/>
              </p:nvSpPr>
              <p:spPr>
                <a:xfrm>
                  <a:off x="3649991" y="1923315"/>
                  <a:ext cx="99816" cy="47089"/>
                </a:xfrm>
                <a:custGeom>
                  <a:avLst/>
                  <a:gdLst/>
                  <a:ahLst/>
                  <a:cxnLst/>
                  <a:rect l="l" t="t" r="r" b="b"/>
                  <a:pathLst>
                    <a:path w="3506" h="1654" extrusionOk="0">
                      <a:moveTo>
                        <a:pt x="95" y="0"/>
                      </a:moveTo>
                      <a:cubicBezTo>
                        <a:pt x="49" y="0"/>
                        <a:pt x="23" y="8"/>
                        <a:pt x="23" y="23"/>
                      </a:cubicBezTo>
                      <a:cubicBezTo>
                        <a:pt x="0" y="69"/>
                        <a:pt x="206" y="138"/>
                        <a:pt x="527" y="275"/>
                      </a:cubicBezTo>
                      <a:cubicBezTo>
                        <a:pt x="848" y="413"/>
                        <a:pt x="1283" y="596"/>
                        <a:pt x="1764" y="825"/>
                      </a:cubicBezTo>
                      <a:cubicBezTo>
                        <a:pt x="2246" y="1054"/>
                        <a:pt x="2658" y="1260"/>
                        <a:pt x="2979" y="1421"/>
                      </a:cubicBezTo>
                      <a:cubicBezTo>
                        <a:pt x="3246" y="1565"/>
                        <a:pt x="3421" y="1653"/>
                        <a:pt x="3487" y="1653"/>
                      </a:cubicBezTo>
                      <a:cubicBezTo>
                        <a:pt x="3495" y="1653"/>
                        <a:pt x="3501" y="1652"/>
                        <a:pt x="3506" y="1650"/>
                      </a:cubicBezTo>
                      <a:cubicBezTo>
                        <a:pt x="3506" y="1627"/>
                        <a:pt x="3368" y="1467"/>
                        <a:pt x="3070" y="1237"/>
                      </a:cubicBezTo>
                      <a:cubicBezTo>
                        <a:pt x="2314" y="733"/>
                        <a:pt x="1467" y="344"/>
                        <a:pt x="596" y="92"/>
                      </a:cubicBezTo>
                      <a:cubicBezTo>
                        <a:pt x="367" y="31"/>
                        <a:pt x="189"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16"/>
                <p:cNvSpPr/>
                <p:nvPr/>
              </p:nvSpPr>
              <p:spPr>
                <a:xfrm>
                  <a:off x="3668241" y="1973338"/>
                  <a:ext cx="67218" cy="31943"/>
                </a:xfrm>
                <a:custGeom>
                  <a:avLst/>
                  <a:gdLst/>
                  <a:ahLst/>
                  <a:cxnLst/>
                  <a:rect l="l" t="t" r="r" b="b"/>
                  <a:pathLst>
                    <a:path w="2361" h="1122" extrusionOk="0">
                      <a:moveTo>
                        <a:pt x="53" y="0"/>
                      </a:moveTo>
                      <a:cubicBezTo>
                        <a:pt x="38" y="0"/>
                        <a:pt x="28" y="3"/>
                        <a:pt x="24" y="7"/>
                      </a:cubicBezTo>
                      <a:cubicBezTo>
                        <a:pt x="1" y="76"/>
                        <a:pt x="505" y="374"/>
                        <a:pt x="1123" y="672"/>
                      </a:cubicBezTo>
                      <a:cubicBezTo>
                        <a:pt x="1655" y="947"/>
                        <a:pt x="2119" y="1121"/>
                        <a:pt x="2268" y="1121"/>
                      </a:cubicBezTo>
                      <a:cubicBezTo>
                        <a:pt x="2292" y="1121"/>
                        <a:pt x="2308" y="1117"/>
                        <a:pt x="2315" y="1107"/>
                      </a:cubicBezTo>
                      <a:cubicBezTo>
                        <a:pt x="2361" y="1061"/>
                        <a:pt x="1857" y="741"/>
                        <a:pt x="1238" y="443"/>
                      </a:cubicBezTo>
                      <a:cubicBezTo>
                        <a:pt x="662" y="175"/>
                        <a:pt x="179" y="0"/>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16"/>
                <p:cNvSpPr/>
                <p:nvPr/>
              </p:nvSpPr>
              <p:spPr>
                <a:xfrm>
                  <a:off x="3620638" y="1995061"/>
                  <a:ext cx="99816" cy="47061"/>
                </a:xfrm>
                <a:custGeom>
                  <a:avLst/>
                  <a:gdLst/>
                  <a:ahLst/>
                  <a:cxnLst/>
                  <a:rect l="l" t="t" r="r" b="b"/>
                  <a:pathLst>
                    <a:path w="3506" h="1653" extrusionOk="0">
                      <a:moveTo>
                        <a:pt x="72" y="0"/>
                      </a:moveTo>
                      <a:cubicBezTo>
                        <a:pt x="26" y="0"/>
                        <a:pt x="0" y="8"/>
                        <a:pt x="0" y="23"/>
                      </a:cubicBezTo>
                      <a:cubicBezTo>
                        <a:pt x="0" y="46"/>
                        <a:pt x="184" y="138"/>
                        <a:pt x="504" y="275"/>
                      </a:cubicBezTo>
                      <a:cubicBezTo>
                        <a:pt x="825" y="413"/>
                        <a:pt x="1260" y="596"/>
                        <a:pt x="1742" y="825"/>
                      </a:cubicBezTo>
                      <a:cubicBezTo>
                        <a:pt x="2223" y="1054"/>
                        <a:pt x="2658" y="1261"/>
                        <a:pt x="2956" y="1421"/>
                      </a:cubicBezTo>
                      <a:cubicBezTo>
                        <a:pt x="3249" y="1547"/>
                        <a:pt x="3427" y="1653"/>
                        <a:pt x="3473" y="1653"/>
                      </a:cubicBezTo>
                      <a:cubicBezTo>
                        <a:pt x="3478" y="1653"/>
                        <a:pt x="3481" y="1652"/>
                        <a:pt x="3483" y="1650"/>
                      </a:cubicBezTo>
                      <a:cubicBezTo>
                        <a:pt x="3506" y="1627"/>
                        <a:pt x="3345" y="1444"/>
                        <a:pt x="3070" y="1238"/>
                      </a:cubicBezTo>
                      <a:cubicBezTo>
                        <a:pt x="2681" y="986"/>
                        <a:pt x="2291" y="756"/>
                        <a:pt x="1856" y="573"/>
                      </a:cubicBezTo>
                      <a:cubicBezTo>
                        <a:pt x="1444" y="390"/>
                        <a:pt x="1008" y="207"/>
                        <a:pt x="573" y="92"/>
                      </a:cubicBezTo>
                      <a:cubicBezTo>
                        <a:pt x="344" y="31"/>
                        <a:pt x="166" y="0"/>
                        <a:pt x="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16"/>
                <p:cNvSpPr/>
                <p:nvPr/>
              </p:nvSpPr>
              <p:spPr>
                <a:xfrm>
                  <a:off x="3638233" y="2044885"/>
                  <a:ext cx="67218" cy="32114"/>
                </a:xfrm>
                <a:custGeom>
                  <a:avLst/>
                  <a:gdLst/>
                  <a:ahLst/>
                  <a:cxnLst/>
                  <a:rect l="l" t="t" r="r" b="b"/>
                  <a:pathLst>
                    <a:path w="2361" h="1128" extrusionOk="0">
                      <a:moveTo>
                        <a:pt x="86" y="0"/>
                      </a:moveTo>
                      <a:cubicBezTo>
                        <a:pt x="64" y="0"/>
                        <a:pt x="50" y="5"/>
                        <a:pt x="47" y="15"/>
                      </a:cubicBezTo>
                      <a:cubicBezTo>
                        <a:pt x="1" y="83"/>
                        <a:pt x="505" y="381"/>
                        <a:pt x="1124" y="679"/>
                      </a:cubicBezTo>
                      <a:cubicBezTo>
                        <a:pt x="1681" y="938"/>
                        <a:pt x="2152" y="1128"/>
                        <a:pt x="2296" y="1128"/>
                      </a:cubicBezTo>
                      <a:cubicBezTo>
                        <a:pt x="2318" y="1128"/>
                        <a:pt x="2332" y="1123"/>
                        <a:pt x="2338" y="1114"/>
                      </a:cubicBezTo>
                      <a:cubicBezTo>
                        <a:pt x="2361" y="1046"/>
                        <a:pt x="1880" y="748"/>
                        <a:pt x="1238" y="450"/>
                      </a:cubicBezTo>
                      <a:cubicBezTo>
                        <a:pt x="707" y="174"/>
                        <a:pt x="226"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16"/>
                <p:cNvSpPr/>
                <p:nvPr/>
              </p:nvSpPr>
              <p:spPr>
                <a:xfrm>
                  <a:off x="3592594" y="2068772"/>
                  <a:ext cx="99816" cy="47289"/>
                </a:xfrm>
                <a:custGeom>
                  <a:avLst/>
                  <a:gdLst/>
                  <a:ahLst/>
                  <a:cxnLst/>
                  <a:rect l="l" t="t" r="r" b="b"/>
                  <a:pathLst>
                    <a:path w="3506" h="1661" extrusionOk="0">
                      <a:moveTo>
                        <a:pt x="95" y="0"/>
                      </a:moveTo>
                      <a:cubicBezTo>
                        <a:pt x="48" y="0"/>
                        <a:pt x="23" y="8"/>
                        <a:pt x="23" y="23"/>
                      </a:cubicBezTo>
                      <a:cubicBezTo>
                        <a:pt x="0" y="69"/>
                        <a:pt x="206" y="161"/>
                        <a:pt x="527" y="275"/>
                      </a:cubicBezTo>
                      <a:cubicBezTo>
                        <a:pt x="848" y="413"/>
                        <a:pt x="1283" y="596"/>
                        <a:pt x="1764" y="825"/>
                      </a:cubicBezTo>
                      <a:cubicBezTo>
                        <a:pt x="2245" y="1054"/>
                        <a:pt x="2658" y="1261"/>
                        <a:pt x="2979" y="1421"/>
                      </a:cubicBezTo>
                      <a:cubicBezTo>
                        <a:pt x="3231" y="1557"/>
                        <a:pt x="3402" y="1660"/>
                        <a:pt x="3461" y="1660"/>
                      </a:cubicBezTo>
                      <a:cubicBezTo>
                        <a:pt x="3472" y="1660"/>
                        <a:pt x="3479" y="1657"/>
                        <a:pt x="3483" y="1650"/>
                      </a:cubicBezTo>
                      <a:cubicBezTo>
                        <a:pt x="3505" y="1627"/>
                        <a:pt x="3368" y="1467"/>
                        <a:pt x="3070" y="1261"/>
                      </a:cubicBezTo>
                      <a:cubicBezTo>
                        <a:pt x="2681" y="1009"/>
                        <a:pt x="2291" y="779"/>
                        <a:pt x="1879" y="596"/>
                      </a:cubicBezTo>
                      <a:cubicBezTo>
                        <a:pt x="1466" y="390"/>
                        <a:pt x="1031" y="230"/>
                        <a:pt x="596" y="92"/>
                      </a:cubicBezTo>
                      <a:cubicBezTo>
                        <a:pt x="367" y="31"/>
                        <a:pt x="188"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16"/>
                <p:cNvSpPr/>
                <p:nvPr/>
              </p:nvSpPr>
              <p:spPr>
                <a:xfrm>
                  <a:off x="3610844" y="2119251"/>
                  <a:ext cx="67218" cy="31943"/>
                </a:xfrm>
                <a:custGeom>
                  <a:avLst/>
                  <a:gdLst/>
                  <a:ahLst/>
                  <a:cxnLst/>
                  <a:rect l="l" t="t" r="r" b="b"/>
                  <a:pathLst>
                    <a:path w="2361" h="1122" extrusionOk="0">
                      <a:moveTo>
                        <a:pt x="71" y="0"/>
                      </a:moveTo>
                      <a:cubicBezTo>
                        <a:pt x="46" y="0"/>
                        <a:pt x="30" y="5"/>
                        <a:pt x="23" y="14"/>
                      </a:cubicBezTo>
                      <a:cubicBezTo>
                        <a:pt x="1" y="83"/>
                        <a:pt x="505" y="358"/>
                        <a:pt x="1123" y="679"/>
                      </a:cubicBezTo>
                      <a:cubicBezTo>
                        <a:pt x="1678" y="946"/>
                        <a:pt x="2160" y="1121"/>
                        <a:pt x="2286" y="1121"/>
                      </a:cubicBezTo>
                      <a:cubicBezTo>
                        <a:pt x="2300" y="1121"/>
                        <a:pt x="2310" y="1119"/>
                        <a:pt x="2315" y="1114"/>
                      </a:cubicBezTo>
                      <a:cubicBezTo>
                        <a:pt x="2360" y="1045"/>
                        <a:pt x="1856" y="725"/>
                        <a:pt x="1238" y="427"/>
                      </a:cubicBezTo>
                      <a:cubicBezTo>
                        <a:pt x="687" y="171"/>
                        <a:pt x="221" y="0"/>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16"/>
                <p:cNvSpPr/>
                <p:nvPr/>
              </p:nvSpPr>
              <p:spPr>
                <a:xfrm>
                  <a:off x="3563241" y="2140945"/>
                  <a:ext cx="99816" cy="47317"/>
                </a:xfrm>
                <a:custGeom>
                  <a:avLst/>
                  <a:gdLst/>
                  <a:ahLst/>
                  <a:cxnLst/>
                  <a:rect l="l" t="t" r="r" b="b"/>
                  <a:pathLst>
                    <a:path w="3506" h="1662" extrusionOk="0">
                      <a:moveTo>
                        <a:pt x="37" y="0"/>
                      </a:moveTo>
                      <a:cubicBezTo>
                        <a:pt x="13" y="0"/>
                        <a:pt x="0" y="3"/>
                        <a:pt x="0" y="9"/>
                      </a:cubicBezTo>
                      <a:cubicBezTo>
                        <a:pt x="0" y="54"/>
                        <a:pt x="183" y="146"/>
                        <a:pt x="504" y="283"/>
                      </a:cubicBezTo>
                      <a:cubicBezTo>
                        <a:pt x="825" y="421"/>
                        <a:pt x="1260" y="604"/>
                        <a:pt x="1741" y="833"/>
                      </a:cubicBezTo>
                      <a:cubicBezTo>
                        <a:pt x="2222" y="1062"/>
                        <a:pt x="2635" y="1269"/>
                        <a:pt x="2956" y="1429"/>
                      </a:cubicBezTo>
                      <a:cubicBezTo>
                        <a:pt x="3249" y="1555"/>
                        <a:pt x="3427" y="1661"/>
                        <a:pt x="3473" y="1661"/>
                      </a:cubicBezTo>
                      <a:cubicBezTo>
                        <a:pt x="3477" y="1661"/>
                        <a:pt x="3481" y="1660"/>
                        <a:pt x="3483" y="1658"/>
                      </a:cubicBezTo>
                      <a:cubicBezTo>
                        <a:pt x="3505" y="1612"/>
                        <a:pt x="3345" y="1452"/>
                        <a:pt x="3070" y="1246"/>
                      </a:cubicBezTo>
                      <a:cubicBezTo>
                        <a:pt x="2291" y="742"/>
                        <a:pt x="1443" y="352"/>
                        <a:pt x="573" y="100"/>
                      </a:cubicBezTo>
                      <a:cubicBezTo>
                        <a:pt x="310" y="30"/>
                        <a:pt x="115" y="0"/>
                        <a:pt x="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16"/>
                <p:cNvSpPr/>
                <p:nvPr/>
              </p:nvSpPr>
              <p:spPr>
                <a:xfrm>
                  <a:off x="3580836" y="2190371"/>
                  <a:ext cx="67218" cy="32114"/>
                </a:xfrm>
                <a:custGeom>
                  <a:avLst/>
                  <a:gdLst/>
                  <a:ahLst/>
                  <a:cxnLst/>
                  <a:rect l="l" t="t" r="r" b="b"/>
                  <a:pathLst>
                    <a:path w="2361" h="1128" extrusionOk="0">
                      <a:moveTo>
                        <a:pt x="81" y="1"/>
                      </a:moveTo>
                      <a:cubicBezTo>
                        <a:pt x="61" y="1"/>
                        <a:pt x="49" y="5"/>
                        <a:pt x="46" y="14"/>
                      </a:cubicBezTo>
                      <a:cubicBezTo>
                        <a:pt x="1" y="83"/>
                        <a:pt x="505" y="380"/>
                        <a:pt x="1123" y="678"/>
                      </a:cubicBezTo>
                      <a:cubicBezTo>
                        <a:pt x="1655" y="954"/>
                        <a:pt x="2136" y="1128"/>
                        <a:pt x="2275" y="1128"/>
                      </a:cubicBezTo>
                      <a:cubicBezTo>
                        <a:pt x="2298" y="1128"/>
                        <a:pt x="2311" y="1123"/>
                        <a:pt x="2315" y="1114"/>
                      </a:cubicBezTo>
                      <a:cubicBezTo>
                        <a:pt x="2361"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6"/>
                <p:cNvSpPr/>
                <p:nvPr/>
              </p:nvSpPr>
              <p:spPr>
                <a:xfrm>
                  <a:off x="3542343" y="2205090"/>
                  <a:ext cx="99844" cy="47089"/>
                </a:xfrm>
                <a:custGeom>
                  <a:avLst/>
                  <a:gdLst/>
                  <a:ahLst/>
                  <a:cxnLst/>
                  <a:rect l="l" t="t" r="r" b="b"/>
                  <a:pathLst>
                    <a:path w="3507" h="1654" extrusionOk="0">
                      <a:moveTo>
                        <a:pt x="83" y="1"/>
                      </a:moveTo>
                      <a:cubicBezTo>
                        <a:pt x="37" y="1"/>
                        <a:pt x="9" y="9"/>
                        <a:pt x="1" y="24"/>
                      </a:cubicBezTo>
                      <a:cubicBezTo>
                        <a:pt x="1" y="70"/>
                        <a:pt x="184" y="138"/>
                        <a:pt x="505" y="276"/>
                      </a:cubicBezTo>
                      <a:cubicBezTo>
                        <a:pt x="826" y="413"/>
                        <a:pt x="1284" y="597"/>
                        <a:pt x="1742" y="826"/>
                      </a:cubicBezTo>
                      <a:cubicBezTo>
                        <a:pt x="2223" y="1055"/>
                        <a:pt x="2659" y="1261"/>
                        <a:pt x="2956" y="1421"/>
                      </a:cubicBezTo>
                      <a:cubicBezTo>
                        <a:pt x="3244" y="1565"/>
                        <a:pt x="3422" y="1654"/>
                        <a:pt x="3471" y="1654"/>
                      </a:cubicBezTo>
                      <a:cubicBezTo>
                        <a:pt x="3477" y="1654"/>
                        <a:pt x="3481" y="1653"/>
                        <a:pt x="3483" y="1650"/>
                      </a:cubicBezTo>
                      <a:cubicBezTo>
                        <a:pt x="3506" y="1628"/>
                        <a:pt x="3369" y="1444"/>
                        <a:pt x="3071" y="1261"/>
                      </a:cubicBezTo>
                      <a:cubicBezTo>
                        <a:pt x="2682" y="986"/>
                        <a:pt x="2292" y="780"/>
                        <a:pt x="1880" y="574"/>
                      </a:cubicBezTo>
                      <a:cubicBezTo>
                        <a:pt x="1444" y="390"/>
                        <a:pt x="1032" y="230"/>
                        <a:pt x="574" y="93"/>
                      </a:cubicBezTo>
                      <a:cubicBezTo>
                        <a:pt x="345" y="31"/>
                        <a:pt x="177" y="1"/>
                        <a:pt x="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6"/>
                <p:cNvSpPr/>
                <p:nvPr/>
              </p:nvSpPr>
              <p:spPr>
                <a:xfrm>
                  <a:off x="3559967" y="2254942"/>
                  <a:ext cx="67218" cy="32143"/>
                </a:xfrm>
                <a:custGeom>
                  <a:avLst/>
                  <a:gdLst/>
                  <a:ahLst/>
                  <a:cxnLst/>
                  <a:rect l="l" t="t" r="r" b="b"/>
                  <a:pathLst>
                    <a:path w="2361" h="1129" extrusionOk="0">
                      <a:moveTo>
                        <a:pt x="81" y="1"/>
                      </a:moveTo>
                      <a:cubicBezTo>
                        <a:pt x="61" y="1"/>
                        <a:pt x="49" y="5"/>
                        <a:pt x="46" y="14"/>
                      </a:cubicBezTo>
                      <a:cubicBezTo>
                        <a:pt x="1" y="83"/>
                        <a:pt x="505" y="381"/>
                        <a:pt x="1146" y="678"/>
                      </a:cubicBezTo>
                      <a:cubicBezTo>
                        <a:pt x="1678" y="954"/>
                        <a:pt x="2141" y="1128"/>
                        <a:pt x="2291" y="1128"/>
                      </a:cubicBezTo>
                      <a:cubicBezTo>
                        <a:pt x="2315" y="1128"/>
                        <a:pt x="2331" y="1123"/>
                        <a:pt x="2337" y="1114"/>
                      </a:cubicBezTo>
                      <a:cubicBezTo>
                        <a:pt x="2360"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16"/>
                <p:cNvSpPr/>
                <p:nvPr/>
              </p:nvSpPr>
              <p:spPr>
                <a:xfrm>
                  <a:off x="3512335" y="2276609"/>
                  <a:ext cx="100499" cy="47317"/>
                </a:xfrm>
                <a:custGeom>
                  <a:avLst/>
                  <a:gdLst/>
                  <a:ahLst/>
                  <a:cxnLst/>
                  <a:rect l="l" t="t" r="r" b="b"/>
                  <a:pathLst>
                    <a:path w="3530" h="1662" extrusionOk="0">
                      <a:moveTo>
                        <a:pt x="61" y="1"/>
                      </a:moveTo>
                      <a:cubicBezTo>
                        <a:pt x="37" y="1"/>
                        <a:pt x="24" y="4"/>
                        <a:pt x="24" y="9"/>
                      </a:cubicBezTo>
                      <a:cubicBezTo>
                        <a:pt x="1" y="55"/>
                        <a:pt x="207" y="147"/>
                        <a:pt x="528" y="284"/>
                      </a:cubicBezTo>
                      <a:cubicBezTo>
                        <a:pt x="849" y="422"/>
                        <a:pt x="1284" y="605"/>
                        <a:pt x="1765" y="834"/>
                      </a:cubicBezTo>
                      <a:cubicBezTo>
                        <a:pt x="2246" y="1063"/>
                        <a:pt x="2659" y="1269"/>
                        <a:pt x="2979" y="1430"/>
                      </a:cubicBezTo>
                      <a:cubicBezTo>
                        <a:pt x="3252" y="1555"/>
                        <a:pt x="3428" y="1662"/>
                        <a:pt x="3491" y="1662"/>
                      </a:cubicBezTo>
                      <a:cubicBezTo>
                        <a:pt x="3497" y="1662"/>
                        <a:pt x="3502" y="1661"/>
                        <a:pt x="3506" y="1659"/>
                      </a:cubicBezTo>
                      <a:cubicBezTo>
                        <a:pt x="3529" y="1636"/>
                        <a:pt x="3369" y="1475"/>
                        <a:pt x="3071" y="1246"/>
                      </a:cubicBezTo>
                      <a:cubicBezTo>
                        <a:pt x="2705" y="994"/>
                        <a:pt x="2292" y="765"/>
                        <a:pt x="1880" y="582"/>
                      </a:cubicBezTo>
                      <a:cubicBezTo>
                        <a:pt x="1467" y="399"/>
                        <a:pt x="1032" y="215"/>
                        <a:pt x="597" y="101"/>
                      </a:cubicBezTo>
                      <a:cubicBezTo>
                        <a:pt x="334" y="31"/>
                        <a:pt x="138" y="1"/>
                        <a:pt x="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6"/>
                <p:cNvSpPr/>
                <p:nvPr/>
              </p:nvSpPr>
              <p:spPr>
                <a:xfrm>
                  <a:off x="3530613" y="2326660"/>
                  <a:ext cx="67218" cy="32143"/>
                </a:xfrm>
                <a:custGeom>
                  <a:avLst/>
                  <a:gdLst/>
                  <a:ahLst/>
                  <a:cxnLst/>
                  <a:rect l="l" t="t" r="r" b="b"/>
                  <a:pathLst>
                    <a:path w="2361" h="1129" extrusionOk="0">
                      <a:moveTo>
                        <a:pt x="71" y="1"/>
                      </a:moveTo>
                      <a:cubicBezTo>
                        <a:pt x="46" y="1"/>
                        <a:pt x="30" y="6"/>
                        <a:pt x="23" y="15"/>
                      </a:cubicBezTo>
                      <a:cubicBezTo>
                        <a:pt x="0" y="84"/>
                        <a:pt x="505" y="382"/>
                        <a:pt x="1123" y="680"/>
                      </a:cubicBezTo>
                      <a:cubicBezTo>
                        <a:pt x="1661" y="939"/>
                        <a:pt x="2129" y="1128"/>
                        <a:pt x="2273" y="1128"/>
                      </a:cubicBezTo>
                      <a:cubicBezTo>
                        <a:pt x="2294" y="1128"/>
                        <a:pt x="2309" y="1124"/>
                        <a:pt x="2315" y="1115"/>
                      </a:cubicBezTo>
                      <a:cubicBezTo>
                        <a:pt x="2360" y="1046"/>
                        <a:pt x="1856" y="726"/>
                        <a:pt x="1238" y="428"/>
                      </a:cubicBezTo>
                      <a:cubicBezTo>
                        <a:pt x="687" y="172"/>
                        <a:pt x="221" y="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6"/>
                <p:cNvSpPr/>
                <p:nvPr/>
              </p:nvSpPr>
              <p:spPr>
                <a:xfrm>
                  <a:off x="3484946" y="2350576"/>
                  <a:ext cx="99844" cy="47260"/>
                </a:xfrm>
                <a:custGeom>
                  <a:avLst/>
                  <a:gdLst/>
                  <a:ahLst/>
                  <a:cxnLst/>
                  <a:rect l="l" t="t" r="r" b="b"/>
                  <a:pathLst>
                    <a:path w="3507" h="1660" extrusionOk="0">
                      <a:moveTo>
                        <a:pt x="76" y="1"/>
                      </a:moveTo>
                      <a:cubicBezTo>
                        <a:pt x="34" y="1"/>
                        <a:pt x="8" y="8"/>
                        <a:pt x="1" y="23"/>
                      </a:cubicBezTo>
                      <a:cubicBezTo>
                        <a:pt x="1" y="69"/>
                        <a:pt x="184" y="138"/>
                        <a:pt x="505" y="275"/>
                      </a:cubicBezTo>
                      <a:cubicBezTo>
                        <a:pt x="826" y="412"/>
                        <a:pt x="1261" y="596"/>
                        <a:pt x="1742" y="825"/>
                      </a:cubicBezTo>
                      <a:cubicBezTo>
                        <a:pt x="2223" y="1054"/>
                        <a:pt x="2658" y="1283"/>
                        <a:pt x="2956" y="1421"/>
                      </a:cubicBezTo>
                      <a:cubicBezTo>
                        <a:pt x="3229" y="1557"/>
                        <a:pt x="3402" y="1660"/>
                        <a:pt x="3462" y="1660"/>
                      </a:cubicBezTo>
                      <a:cubicBezTo>
                        <a:pt x="3473" y="1660"/>
                        <a:pt x="3480" y="1657"/>
                        <a:pt x="3483" y="1650"/>
                      </a:cubicBezTo>
                      <a:cubicBezTo>
                        <a:pt x="3506" y="1627"/>
                        <a:pt x="3346" y="1466"/>
                        <a:pt x="3071" y="1260"/>
                      </a:cubicBezTo>
                      <a:cubicBezTo>
                        <a:pt x="2681" y="1008"/>
                        <a:pt x="2292" y="779"/>
                        <a:pt x="1857" y="596"/>
                      </a:cubicBezTo>
                      <a:cubicBezTo>
                        <a:pt x="1444" y="390"/>
                        <a:pt x="1009" y="229"/>
                        <a:pt x="573" y="115"/>
                      </a:cubicBezTo>
                      <a:cubicBezTo>
                        <a:pt x="339" y="36"/>
                        <a:pt x="168" y="1"/>
                        <a:pt x="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6"/>
                <p:cNvSpPr/>
                <p:nvPr/>
              </p:nvSpPr>
              <p:spPr>
                <a:xfrm>
                  <a:off x="3502570" y="2401026"/>
                  <a:ext cx="67218" cy="31943"/>
                </a:xfrm>
                <a:custGeom>
                  <a:avLst/>
                  <a:gdLst/>
                  <a:ahLst/>
                  <a:cxnLst/>
                  <a:rect l="l" t="t" r="r" b="b"/>
                  <a:pathLst>
                    <a:path w="2361" h="1122" extrusionOk="0">
                      <a:moveTo>
                        <a:pt x="86" y="1"/>
                      </a:moveTo>
                      <a:cubicBezTo>
                        <a:pt x="63" y="1"/>
                        <a:pt x="49" y="5"/>
                        <a:pt x="46" y="15"/>
                      </a:cubicBezTo>
                      <a:cubicBezTo>
                        <a:pt x="0" y="61"/>
                        <a:pt x="504" y="359"/>
                        <a:pt x="1123" y="680"/>
                      </a:cubicBezTo>
                      <a:cubicBezTo>
                        <a:pt x="1699" y="947"/>
                        <a:pt x="2182" y="1122"/>
                        <a:pt x="2308" y="1122"/>
                      </a:cubicBezTo>
                      <a:cubicBezTo>
                        <a:pt x="2323" y="1122"/>
                        <a:pt x="2333" y="1120"/>
                        <a:pt x="2337" y="1115"/>
                      </a:cubicBezTo>
                      <a:cubicBezTo>
                        <a:pt x="2360" y="1046"/>
                        <a:pt x="1879" y="725"/>
                        <a:pt x="1238" y="428"/>
                      </a:cubicBezTo>
                      <a:cubicBezTo>
                        <a:pt x="707" y="172"/>
                        <a:pt x="226" y="1"/>
                        <a:pt x="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0" name="Google Shape;390;p16"/>
                <p:cNvSpPr/>
                <p:nvPr/>
              </p:nvSpPr>
              <p:spPr>
                <a:xfrm>
                  <a:off x="3454938" y="2422322"/>
                  <a:ext cx="99844" cy="47089"/>
                </a:xfrm>
                <a:custGeom>
                  <a:avLst/>
                  <a:gdLst/>
                  <a:ahLst/>
                  <a:cxnLst/>
                  <a:rect l="l" t="t" r="r" b="b"/>
                  <a:pathLst>
                    <a:path w="3507" h="1654" extrusionOk="0">
                      <a:moveTo>
                        <a:pt x="96" y="0"/>
                      </a:moveTo>
                      <a:cubicBezTo>
                        <a:pt x="49" y="0"/>
                        <a:pt x="24" y="8"/>
                        <a:pt x="24" y="23"/>
                      </a:cubicBezTo>
                      <a:cubicBezTo>
                        <a:pt x="1" y="69"/>
                        <a:pt x="207" y="138"/>
                        <a:pt x="528" y="275"/>
                      </a:cubicBezTo>
                      <a:cubicBezTo>
                        <a:pt x="848" y="413"/>
                        <a:pt x="1284" y="596"/>
                        <a:pt x="1765" y="825"/>
                      </a:cubicBezTo>
                      <a:cubicBezTo>
                        <a:pt x="2246" y="1054"/>
                        <a:pt x="2658" y="1260"/>
                        <a:pt x="2979" y="1421"/>
                      </a:cubicBezTo>
                      <a:cubicBezTo>
                        <a:pt x="3247" y="1565"/>
                        <a:pt x="3422" y="1653"/>
                        <a:pt x="3471" y="1653"/>
                      </a:cubicBezTo>
                      <a:cubicBezTo>
                        <a:pt x="3477" y="1653"/>
                        <a:pt x="3481" y="1652"/>
                        <a:pt x="3483" y="1650"/>
                      </a:cubicBezTo>
                      <a:cubicBezTo>
                        <a:pt x="3506" y="1627"/>
                        <a:pt x="3369" y="1467"/>
                        <a:pt x="3071" y="1238"/>
                      </a:cubicBezTo>
                      <a:cubicBezTo>
                        <a:pt x="2315" y="733"/>
                        <a:pt x="1467" y="344"/>
                        <a:pt x="596" y="92"/>
                      </a:cubicBezTo>
                      <a:cubicBezTo>
                        <a:pt x="367" y="31"/>
                        <a:pt x="189"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16"/>
                <p:cNvSpPr/>
                <p:nvPr/>
              </p:nvSpPr>
              <p:spPr>
                <a:xfrm>
                  <a:off x="3473216" y="2472345"/>
                  <a:ext cx="67218" cy="31943"/>
                </a:xfrm>
                <a:custGeom>
                  <a:avLst/>
                  <a:gdLst/>
                  <a:ahLst/>
                  <a:cxnLst/>
                  <a:rect l="l" t="t" r="r" b="b"/>
                  <a:pathLst>
                    <a:path w="2361" h="1122" extrusionOk="0">
                      <a:moveTo>
                        <a:pt x="69" y="1"/>
                      </a:moveTo>
                      <a:cubicBezTo>
                        <a:pt x="56" y="1"/>
                        <a:pt x="48" y="3"/>
                        <a:pt x="46" y="7"/>
                      </a:cubicBezTo>
                      <a:cubicBezTo>
                        <a:pt x="0" y="76"/>
                        <a:pt x="504" y="374"/>
                        <a:pt x="1123" y="672"/>
                      </a:cubicBezTo>
                      <a:cubicBezTo>
                        <a:pt x="1674" y="947"/>
                        <a:pt x="2141" y="1122"/>
                        <a:pt x="2290" y="1122"/>
                      </a:cubicBezTo>
                      <a:cubicBezTo>
                        <a:pt x="2315" y="1122"/>
                        <a:pt x="2331" y="1117"/>
                        <a:pt x="2337" y="1107"/>
                      </a:cubicBezTo>
                      <a:cubicBezTo>
                        <a:pt x="2360" y="1061"/>
                        <a:pt x="1879" y="741"/>
                        <a:pt x="1238" y="443"/>
                      </a:cubicBezTo>
                      <a:cubicBezTo>
                        <a:pt x="682" y="176"/>
                        <a:pt x="183" y="1"/>
                        <a:pt x="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392" name="Google Shape;392;p16"/>
            <p:cNvGrpSpPr/>
            <p:nvPr/>
          </p:nvGrpSpPr>
          <p:grpSpPr>
            <a:xfrm>
              <a:off x="7253408" y="403294"/>
              <a:ext cx="309215" cy="272430"/>
              <a:chOff x="3890683" y="1390057"/>
              <a:chExt cx="309215" cy="272430"/>
            </a:xfrm>
          </p:grpSpPr>
          <p:sp>
            <p:nvSpPr>
              <p:cNvPr id="393" name="Google Shape;393;p16"/>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6"/>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6"/>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57703055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and three columns 3">
  <p:cSld name="Title and three columns 3">
    <p:spTree>
      <p:nvGrpSpPr>
        <p:cNvPr id="1" name="Shape 396"/>
        <p:cNvGrpSpPr/>
        <p:nvPr/>
      </p:nvGrpSpPr>
      <p:grpSpPr>
        <a:xfrm>
          <a:off x="0" y="0"/>
          <a:ext cx="0" cy="0"/>
          <a:chOff x="0" y="0"/>
          <a:chExt cx="0" cy="0"/>
        </a:xfrm>
      </p:grpSpPr>
      <p:sp>
        <p:nvSpPr>
          <p:cNvPr id="397" name="Google Shape;397;p17"/>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98" name="Google Shape;398;p17"/>
          <p:cNvSpPr txBox="1">
            <a:spLocks noGrp="1"/>
          </p:cNvSpPr>
          <p:nvPr>
            <p:ph type="title" idx="2"/>
          </p:nvPr>
        </p:nvSpPr>
        <p:spPr>
          <a:xfrm>
            <a:off x="950967" y="4781591"/>
            <a:ext cx="2998000" cy="580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399" name="Google Shape;399;p17"/>
          <p:cNvSpPr txBox="1">
            <a:spLocks noGrp="1"/>
          </p:cNvSpPr>
          <p:nvPr>
            <p:ph type="subTitle" idx="1"/>
          </p:nvPr>
        </p:nvSpPr>
        <p:spPr>
          <a:xfrm>
            <a:off x="950967" y="5143049"/>
            <a:ext cx="2998000" cy="88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00" name="Google Shape;400;p17"/>
          <p:cNvSpPr txBox="1">
            <a:spLocks noGrp="1"/>
          </p:cNvSpPr>
          <p:nvPr>
            <p:ph type="title" idx="3"/>
          </p:nvPr>
        </p:nvSpPr>
        <p:spPr>
          <a:xfrm>
            <a:off x="4597049" y="4781591"/>
            <a:ext cx="2998000" cy="580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01" name="Google Shape;401;p17"/>
          <p:cNvSpPr txBox="1">
            <a:spLocks noGrp="1"/>
          </p:cNvSpPr>
          <p:nvPr>
            <p:ph type="subTitle" idx="4"/>
          </p:nvPr>
        </p:nvSpPr>
        <p:spPr>
          <a:xfrm>
            <a:off x="4597049" y="5143049"/>
            <a:ext cx="2998000" cy="88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02" name="Google Shape;402;p17"/>
          <p:cNvSpPr txBox="1">
            <a:spLocks noGrp="1"/>
          </p:cNvSpPr>
          <p:nvPr>
            <p:ph type="title" idx="5"/>
          </p:nvPr>
        </p:nvSpPr>
        <p:spPr>
          <a:xfrm>
            <a:off x="8243132" y="4781591"/>
            <a:ext cx="2998000" cy="580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03" name="Google Shape;403;p17"/>
          <p:cNvSpPr txBox="1">
            <a:spLocks noGrp="1"/>
          </p:cNvSpPr>
          <p:nvPr>
            <p:ph type="subTitle" idx="6"/>
          </p:nvPr>
        </p:nvSpPr>
        <p:spPr>
          <a:xfrm>
            <a:off x="8243132" y="5143049"/>
            <a:ext cx="2998000" cy="88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grpSp>
        <p:nvGrpSpPr>
          <p:cNvPr id="404" name="Google Shape;404;p17"/>
          <p:cNvGrpSpPr/>
          <p:nvPr/>
        </p:nvGrpSpPr>
        <p:grpSpPr>
          <a:xfrm rot="-894623" flipH="1">
            <a:off x="9598984" y="296635"/>
            <a:ext cx="2078579" cy="2062148"/>
            <a:chOff x="7253204" y="211539"/>
            <a:chExt cx="1558982" cy="1546658"/>
          </a:xfrm>
        </p:grpSpPr>
        <p:sp>
          <p:nvSpPr>
            <p:cNvPr id="405" name="Google Shape;405;p17"/>
            <p:cNvSpPr/>
            <p:nvPr/>
          </p:nvSpPr>
          <p:spPr>
            <a:xfrm rot="-1110602">
              <a:off x="7282215" y="1482028"/>
              <a:ext cx="309110" cy="233133"/>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7"/>
            <p:cNvSpPr/>
            <p:nvPr/>
          </p:nvSpPr>
          <p:spPr>
            <a:xfrm rot="-6500105" flipH="1">
              <a:off x="7274846" y="895390"/>
              <a:ext cx="266333" cy="17237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407" name="Google Shape;407;p17"/>
            <p:cNvSpPr/>
            <p:nvPr/>
          </p:nvSpPr>
          <p:spPr>
            <a:xfrm rot="2863310" flipH="1">
              <a:off x="8525681" y="408798"/>
              <a:ext cx="26631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408" name="Google Shape;408;p17"/>
            <p:cNvGrpSpPr/>
            <p:nvPr/>
          </p:nvGrpSpPr>
          <p:grpSpPr>
            <a:xfrm>
              <a:off x="7734836" y="211539"/>
              <a:ext cx="662112" cy="1322579"/>
              <a:chOff x="6933061" y="1619764"/>
              <a:chExt cx="662112" cy="1322579"/>
            </a:xfrm>
          </p:grpSpPr>
          <p:sp>
            <p:nvSpPr>
              <p:cNvPr id="409" name="Google Shape;409;p17"/>
              <p:cNvSpPr/>
              <p:nvPr/>
            </p:nvSpPr>
            <p:spPr>
              <a:xfrm>
                <a:off x="7047855" y="1924771"/>
                <a:ext cx="533585" cy="803253"/>
              </a:xfrm>
              <a:custGeom>
                <a:avLst/>
                <a:gdLst/>
                <a:ahLst/>
                <a:cxnLst/>
                <a:rect l="l" t="t" r="r" b="b"/>
                <a:pathLst>
                  <a:path w="18742" h="28214" extrusionOk="0">
                    <a:moveTo>
                      <a:pt x="11211" y="1"/>
                    </a:moveTo>
                    <a:cubicBezTo>
                      <a:pt x="9211" y="1"/>
                      <a:pt x="8936" y="1293"/>
                      <a:pt x="8936" y="1293"/>
                    </a:cubicBezTo>
                    <a:lnTo>
                      <a:pt x="230" y="23746"/>
                    </a:lnTo>
                    <a:lnTo>
                      <a:pt x="0" y="24341"/>
                    </a:lnTo>
                    <a:cubicBezTo>
                      <a:pt x="3556" y="28191"/>
                      <a:pt x="8857" y="28213"/>
                      <a:pt x="8979" y="28213"/>
                    </a:cubicBezTo>
                    <a:cubicBezTo>
                      <a:pt x="8981" y="28213"/>
                      <a:pt x="8982" y="28213"/>
                      <a:pt x="8982" y="28213"/>
                    </a:cubicBezTo>
                    <a:lnTo>
                      <a:pt x="9257" y="27526"/>
                    </a:lnTo>
                    <a:lnTo>
                      <a:pt x="18238" y="4798"/>
                    </a:lnTo>
                    <a:cubicBezTo>
                      <a:pt x="18238" y="4798"/>
                      <a:pt x="18742" y="3332"/>
                      <a:pt x="16611" y="1842"/>
                    </a:cubicBezTo>
                    <a:cubicBezTo>
                      <a:pt x="15901" y="1384"/>
                      <a:pt x="15168" y="995"/>
                      <a:pt x="14389" y="720"/>
                    </a:cubicBezTo>
                    <a:cubicBezTo>
                      <a:pt x="13701" y="445"/>
                      <a:pt x="12991" y="239"/>
                      <a:pt x="12258" y="101"/>
                    </a:cubicBezTo>
                    <a:cubicBezTo>
                      <a:pt x="11865" y="31"/>
                      <a:pt x="11518" y="1"/>
                      <a:pt x="112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7"/>
              <p:cNvSpPr/>
              <p:nvPr/>
            </p:nvSpPr>
            <p:spPr>
              <a:xfrm>
                <a:off x="6933061" y="2589507"/>
                <a:ext cx="463150" cy="205496"/>
              </a:xfrm>
              <a:custGeom>
                <a:avLst/>
                <a:gdLst/>
                <a:ahLst/>
                <a:cxnLst/>
                <a:rect l="l" t="t" r="r" b="b"/>
                <a:pathLst>
                  <a:path w="16268" h="7218" extrusionOk="0">
                    <a:moveTo>
                      <a:pt x="1582" y="0"/>
                    </a:moveTo>
                    <a:cubicBezTo>
                      <a:pt x="818" y="0"/>
                      <a:pt x="209" y="171"/>
                      <a:pt x="229" y="718"/>
                    </a:cubicBezTo>
                    <a:cubicBezTo>
                      <a:pt x="229" y="718"/>
                      <a:pt x="0" y="1543"/>
                      <a:pt x="4926" y="3972"/>
                    </a:cubicBezTo>
                    <a:cubicBezTo>
                      <a:pt x="6049" y="4499"/>
                      <a:pt x="7400" y="5117"/>
                      <a:pt x="9096" y="5851"/>
                    </a:cubicBezTo>
                    <a:cubicBezTo>
                      <a:pt x="9439" y="5988"/>
                      <a:pt x="9966" y="6171"/>
                      <a:pt x="10562" y="6355"/>
                    </a:cubicBezTo>
                    <a:cubicBezTo>
                      <a:pt x="11932" y="6776"/>
                      <a:pt x="13736" y="7217"/>
                      <a:pt x="14897" y="7217"/>
                    </a:cubicBezTo>
                    <a:cubicBezTo>
                      <a:pt x="15504" y="7217"/>
                      <a:pt x="15936" y="7097"/>
                      <a:pt x="16038" y="6790"/>
                    </a:cubicBezTo>
                    <a:cubicBezTo>
                      <a:pt x="16038" y="6790"/>
                      <a:pt x="16267" y="5599"/>
                      <a:pt x="13289" y="4178"/>
                    </a:cubicBezTo>
                    <a:lnTo>
                      <a:pt x="13014" y="4865"/>
                    </a:lnTo>
                    <a:cubicBezTo>
                      <a:pt x="13014" y="4865"/>
                      <a:pt x="13013" y="4865"/>
                      <a:pt x="13011" y="4865"/>
                    </a:cubicBezTo>
                    <a:cubicBezTo>
                      <a:pt x="12889" y="4865"/>
                      <a:pt x="7588" y="4843"/>
                      <a:pt x="4032" y="993"/>
                    </a:cubicBezTo>
                    <a:lnTo>
                      <a:pt x="4262" y="398"/>
                    </a:lnTo>
                    <a:cubicBezTo>
                      <a:pt x="3751" y="270"/>
                      <a:pt x="2543" y="0"/>
                      <a:pt x="1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7"/>
              <p:cNvSpPr/>
              <p:nvPr/>
            </p:nvSpPr>
            <p:spPr>
              <a:xfrm>
                <a:off x="7212871" y="2183770"/>
                <a:ext cx="263575" cy="108528"/>
              </a:xfrm>
              <a:custGeom>
                <a:avLst/>
                <a:gdLst/>
                <a:ahLst/>
                <a:cxnLst/>
                <a:rect l="l" t="t" r="r" b="b"/>
                <a:pathLst>
                  <a:path w="9258" h="3812" extrusionOk="0">
                    <a:moveTo>
                      <a:pt x="468" y="0"/>
                    </a:moveTo>
                    <a:cubicBezTo>
                      <a:pt x="257" y="0"/>
                      <a:pt x="120" y="27"/>
                      <a:pt x="70" y="77"/>
                    </a:cubicBezTo>
                    <a:lnTo>
                      <a:pt x="1" y="283"/>
                    </a:lnTo>
                    <a:cubicBezTo>
                      <a:pt x="688" y="833"/>
                      <a:pt x="1948" y="1612"/>
                      <a:pt x="4240" y="2552"/>
                    </a:cubicBezTo>
                    <a:cubicBezTo>
                      <a:pt x="5843" y="3170"/>
                      <a:pt x="7516" y="3583"/>
                      <a:pt x="9234" y="3812"/>
                    </a:cubicBezTo>
                    <a:lnTo>
                      <a:pt x="9257" y="3697"/>
                    </a:lnTo>
                    <a:cubicBezTo>
                      <a:pt x="9005" y="3056"/>
                      <a:pt x="7539" y="2231"/>
                      <a:pt x="4217" y="925"/>
                    </a:cubicBezTo>
                    <a:cubicBezTo>
                      <a:pt x="2515" y="265"/>
                      <a:pt x="1130" y="0"/>
                      <a:pt x="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7"/>
              <p:cNvSpPr/>
              <p:nvPr/>
            </p:nvSpPr>
            <p:spPr>
              <a:xfrm>
                <a:off x="7047855" y="2191827"/>
                <a:ext cx="427278" cy="536204"/>
              </a:xfrm>
              <a:custGeom>
                <a:avLst/>
                <a:gdLst/>
                <a:ahLst/>
                <a:cxnLst/>
                <a:rect l="l" t="t" r="r" b="b"/>
                <a:pathLst>
                  <a:path w="15008" h="18834" extrusionOk="0">
                    <a:moveTo>
                      <a:pt x="5797" y="0"/>
                    </a:moveTo>
                    <a:lnTo>
                      <a:pt x="0" y="14961"/>
                    </a:lnTo>
                    <a:cubicBezTo>
                      <a:pt x="3556" y="18811"/>
                      <a:pt x="8857" y="18833"/>
                      <a:pt x="8979" y="18833"/>
                    </a:cubicBezTo>
                    <a:cubicBezTo>
                      <a:pt x="8981" y="18833"/>
                      <a:pt x="8982" y="18833"/>
                      <a:pt x="8982" y="18833"/>
                    </a:cubicBezTo>
                    <a:lnTo>
                      <a:pt x="15007" y="3529"/>
                    </a:lnTo>
                    <a:cubicBezTo>
                      <a:pt x="13312" y="3300"/>
                      <a:pt x="11639" y="2887"/>
                      <a:pt x="10036" y="2269"/>
                    </a:cubicBezTo>
                    <a:cubicBezTo>
                      <a:pt x="7744" y="1329"/>
                      <a:pt x="6484" y="573"/>
                      <a:pt x="57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7"/>
              <p:cNvSpPr/>
              <p:nvPr/>
            </p:nvSpPr>
            <p:spPr>
              <a:xfrm>
                <a:off x="7396821" y="1870705"/>
                <a:ext cx="140272" cy="106535"/>
              </a:xfrm>
              <a:custGeom>
                <a:avLst/>
                <a:gdLst/>
                <a:ahLst/>
                <a:cxnLst/>
                <a:rect l="l" t="t" r="r" b="b"/>
                <a:pathLst>
                  <a:path w="4927" h="3742" extrusionOk="0">
                    <a:moveTo>
                      <a:pt x="1681" y="1"/>
                    </a:moveTo>
                    <a:cubicBezTo>
                      <a:pt x="1338" y="1"/>
                      <a:pt x="1051" y="68"/>
                      <a:pt x="872" y="236"/>
                    </a:cubicBezTo>
                    <a:cubicBezTo>
                      <a:pt x="528" y="557"/>
                      <a:pt x="161" y="1473"/>
                      <a:pt x="1" y="2000"/>
                    </a:cubicBezTo>
                    <a:cubicBezTo>
                      <a:pt x="711" y="2138"/>
                      <a:pt x="1444" y="2344"/>
                      <a:pt x="2132" y="2619"/>
                    </a:cubicBezTo>
                    <a:cubicBezTo>
                      <a:pt x="2911" y="2894"/>
                      <a:pt x="3644" y="3283"/>
                      <a:pt x="4331" y="3741"/>
                    </a:cubicBezTo>
                    <a:cubicBezTo>
                      <a:pt x="4583" y="3169"/>
                      <a:pt x="4927" y="2298"/>
                      <a:pt x="4881" y="1794"/>
                    </a:cubicBezTo>
                    <a:cubicBezTo>
                      <a:pt x="4812" y="1267"/>
                      <a:pt x="4262" y="786"/>
                      <a:pt x="3575" y="465"/>
                    </a:cubicBezTo>
                    <a:cubicBezTo>
                      <a:pt x="3300" y="328"/>
                      <a:pt x="3025" y="236"/>
                      <a:pt x="2727" y="144"/>
                    </a:cubicBezTo>
                    <a:cubicBezTo>
                      <a:pt x="2356" y="57"/>
                      <a:pt x="1995" y="1"/>
                      <a:pt x="16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17"/>
              <p:cNvSpPr/>
              <p:nvPr/>
            </p:nvSpPr>
            <p:spPr>
              <a:xfrm>
                <a:off x="7049819" y="2702565"/>
                <a:ext cx="183973" cy="193140"/>
              </a:xfrm>
              <a:custGeom>
                <a:avLst/>
                <a:gdLst/>
                <a:ahLst/>
                <a:cxnLst/>
                <a:rect l="l" t="t" r="r" b="b"/>
                <a:pathLst>
                  <a:path w="6462" h="6784" extrusionOk="0">
                    <a:moveTo>
                      <a:pt x="848" y="1"/>
                    </a:moveTo>
                    <a:lnTo>
                      <a:pt x="115" y="4537"/>
                    </a:lnTo>
                    <a:lnTo>
                      <a:pt x="0" y="5270"/>
                    </a:lnTo>
                    <a:cubicBezTo>
                      <a:pt x="1145" y="6236"/>
                      <a:pt x="2598" y="6783"/>
                      <a:pt x="4101" y="6783"/>
                    </a:cubicBezTo>
                    <a:cubicBezTo>
                      <a:pt x="4131" y="6783"/>
                      <a:pt x="4162" y="6783"/>
                      <a:pt x="4193" y="6783"/>
                    </a:cubicBezTo>
                    <a:lnTo>
                      <a:pt x="4422" y="6301"/>
                    </a:lnTo>
                    <a:lnTo>
                      <a:pt x="6461" y="2384"/>
                    </a:lnTo>
                    <a:cubicBezTo>
                      <a:pt x="5865" y="2200"/>
                      <a:pt x="5338" y="2017"/>
                      <a:pt x="5018" y="1880"/>
                    </a:cubicBezTo>
                    <a:cubicBezTo>
                      <a:pt x="3322" y="1146"/>
                      <a:pt x="1948" y="528"/>
                      <a:pt x="8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7"/>
              <p:cNvSpPr/>
              <p:nvPr/>
            </p:nvSpPr>
            <p:spPr>
              <a:xfrm>
                <a:off x="6973461" y="2819836"/>
                <a:ext cx="267504" cy="122506"/>
              </a:xfrm>
              <a:custGeom>
                <a:avLst/>
                <a:gdLst/>
                <a:ahLst/>
                <a:cxnLst/>
                <a:rect l="l" t="t" r="r" b="b"/>
                <a:pathLst>
                  <a:path w="9396" h="4303" extrusionOk="0">
                    <a:moveTo>
                      <a:pt x="704" y="1"/>
                    </a:moveTo>
                    <a:cubicBezTo>
                      <a:pt x="285" y="1"/>
                      <a:pt x="1" y="115"/>
                      <a:pt x="47" y="441"/>
                    </a:cubicBezTo>
                    <a:cubicBezTo>
                      <a:pt x="185" y="1472"/>
                      <a:pt x="3415" y="2916"/>
                      <a:pt x="4446" y="3191"/>
                    </a:cubicBezTo>
                    <a:cubicBezTo>
                      <a:pt x="4446" y="3191"/>
                      <a:pt x="7094" y="4303"/>
                      <a:pt x="8475" y="4303"/>
                    </a:cubicBezTo>
                    <a:cubicBezTo>
                      <a:pt x="8911" y="4303"/>
                      <a:pt x="9220" y="4192"/>
                      <a:pt x="9281" y="3901"/>
                    </a:cubicBezTo>
                    <a:cubicBezTo>
                      <a:pt x="9395" y="3351"/>
                      <a:pt x="8204" y="2664"/>
                      <a:pt x="7104" y="2182"/>
                    </a:cubicBezTo>
                    <a:lnTo>
                      <a:pt x="6875" y="2641"/>
                    </a:lnTo>
                    <a:cubicBezTo>
                      <a:pt x="6816" y="2642"/>
                      <a:pt x="6756" y="2643"/>
                      <a:pt x="6697" y="2643"/>
                    </a:cubicBezTo>
                    <a:cubicBezTo>
                      <a:pt x="5225" y="2643"/>
                      <a:pt x="3805" y="2099"/>
                      <a:pt x="2682" y="1151"/>
                    </a:cubicBezTo>
                    <a:lnTo>
                      <a:pt x="2797" y="418"/>
                    </a:lnTo>
                    <a:cubicBezTo>
                      <a:pt x="2213" y="242"/>
                      <a:pt x="1315" y="1"/>
                      <a:pt x="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7"/>
              <p:cNvSpPr/>
              <p:nvPr/>
            </p:nvSpPr>
            <p:spPr>
              <a:xfrm>
                <a:off x="7474460" y="1619764"/>
                <a:ext cx="120713" cy="264202"/>
              </a:xfrm>
              <a:custGeom>
                <a:avLst/>
                <a:gdLst/>
                <a:ahLst/>
                <a:cxnLst/>
                <a:rect l="l" t="t" r="r" b="b"/>
                <a:pathLst>
                  <a:path w="4240" h="9280" extrusionOk="0">
                    <a:moveTo>
                      <a:pt x="4239" y="0"/>
                    </a:moveTo>
                    <a:cubicBezTo>
                      <a:pt x="2841" y="2108"/>
                      <a:pt x="779" y="7057"/>
                      <a:pt x="0" y="8981"/>
                    </a:cubicBezTo>
                    <a:cubicBezTo>
                      <a:pt x="298" y="9050"/>
                      <a:pt x="573" y="9142"/>
                      <a:pt x="848" y="9279"/>
                    </a:cubicBezTo>
                    <a:cubicBezTo>
                      <a:pt x="2612" y="5041"/>
                      <a:pt x="4239" y="0"/>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17" name="Google Shape;417;p17"/>
              <p:cNvGrpSpPr/>
              <p:nvPr/>
            </p:nvGrpSpPr>
            <p:grpSpPr>
              <a:xfrm>
                <a:off x="7258538" y="2052890"/>
                <a:ext cx="294869" cy="580974"/>
                <a:chOff x="3454938" y="1923315"/>
                <a:chExt cx="294869" cy="580974"/>
              </a:xfrm>
            </p:grpSpPr>
            <p:sp>
              <p:nvSpPr>
                <p:cNvPr id="418" name="Google Shape;418;p17"/>
                <p:cNvSpPr/>
                <p:nvPr/>
              </p:nvSpPr>
              <p:spPr>
                <a:xfrm>
                  <a:off x="3649991" y="1923315"/>
                  <a:ext cx="99816" cy="47089"/>
                </a:xfrm>
                <a:custGeom>
                  <a:avLst/>
                  <a:gdLst/>
                  <a:ahLst/>
                  <a:cxnLst/>
                  <a:rect l="l" t="t" r="r" b="b"/>
                  <a:pathLst>
                    <a:path w="3506" h="1654" extrusionOk="0">
                      <a:moveTo>
                        <a:pt x="95" y="0"/>
                      </a:moveTo>
                      <a:cubicBezTo>
                        <a:pt x="49" y="0"/>
                        <a:pt x="23" y="8"/>
                        <a:pt x="23" y="23"/>
                      </a:cubicBezTo>
                      <a:cubicBezTo>
                        <a:pt x="0" y="69"/>
                        <a:pt x="206" y="138"/>
                        <a:pt x="527" y="275"/>
                      </a:cubicBezTo>
                      <a:cubicBezTo>
                        <a:pt x="848" y="413"/>
                        <a:pt x="1283" y="596"/>
                        <a:pt x="1764" y="825"/>
                      </a:cubicBezTo>
                      <a:cubicBezTo>
                        <a:pt x="2246" y="1054"/>
                        <a:pt x="2658" y="1260"/>
                        <a:pt x="2979" y="1421"/>
                      </a:cubicBezTo>
                      <a:cubicBezTo>
                        <a:pt x="3246" y="1565"/>
                        <a:pt x="3421" y="1653"/>
                        <a:pt x="3487" y="1653"/>
                      </a:cubicBezTo>
                      <a:cubicBezTo>
                        <a:pt x="3495" y="1653"/>
                        <a:pt x="3501" y="1652"/>
                        <a:pt x="3506" y="1650"/>
                      </a:cubicBezTo>
                      <a:cubicBezTo>
                        <a:pt x="3506" y="1627"/>
                        <a:pt x="3368" y="1467"/>
                        <a:pt x="3070" y="1237"/>
                      </a:cubicBezTo>
                      <a:cubicBezTo>
                        <a:pt x="2314" y="733"/>
                        <a:pt x="1467" y="344"/>
                        <a:pt x="596" y="92"/>
                      </a:cubicBezTo>
                      <a:cubicBezTo>
                        <a:pt x="367" y="31"/>
                        <a:pt x="189"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7"/>
                <p:cNvSpPr/>
                <p:nvPr/>
              </p:nvSpPr>
              <p:spPr>
                <a:xfrm>
                  <a:off x="3668241" y="1973338"/>
                  <a:ext cx="67218" cy="31943"/>
                </a:xfrm>
                <a:custGeom>
                  <a:avLst/>
                  <a:gdLst/>
                  <a:ahLst/>
                  <a:cxnLst/>
                  <a:rect l="l" t="t" r="r" b="b"/>
                  <a:pathLst>
                    <a:path w="2361" h="1122" extrusionOk="0">
                      <a:moveTo>
                        <a:pt x="53" y="0"/>
                      </a:moveTo>
                      <a:cubicBezTo>
                        <a:pt x="38" y="0"/>
                        <a:pt x="28" y="3"/>
                        <a:pt x="24" y="7"/>
                      </a:cubicBezTo>
                      <a:cubicBezTo>
                        <a:pt x="1" y="76"/>
                        <a:pt x="505" y="374"/>
                        <a:pt x="1123" y="672"/>
                      </a:cubicBezTo>
                      <a:cubicBezTo>
                        <a:pt x="1655" y="947"/>
                        <a:pt x="2119" y="1121"/>
                        <a:pt x="2268" y="1121"/>
                      </a:cubicBezTo>
                      <a:cubicBezTo>
                        <a:pt x="2292" y="1121"/>
                        <a:pt x="2308" y="1117"/>
                        <a:pt x="2315" y="1107"/>
                      </a:cubicBezTo>
                      <a:cubicBezTo>
                        <a:pt x="2361" y="1061"/>
                        <a:pt x="1857" y="741"/>
                        <a:pt x="1238" y="443"/>
                      </a:cubicBezTo>
                      <a:cubicBezTo>
                        <a:pt x="662" y="175"/>
                        <a:pt x="179" y="0"/>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7"/>
                <p:cNvSpPr/>
                <p:nvPr/>
              </p:nvSpPr>
              <p:spPr>
                <a:xfrm>
                  <a:off x="3620638" y="1995061"/>
                  <a:ext cx="99816" cy="47061"/>
                </a:xfrm>
                <a:custGeom>
                  <a:avLst/>
                  <a:gdLst/>
                  <a:ahLst/>
                  <a:cxnLst/>
                  <a:rect l="l" t="t" r="r" b="b"/>
                  <a:pathLst>
                    <a:path w="3506" h="1653" extrusionOk="0">
                      <a:moveTo>
                        <a:pt x="72" y="0"/>
                      </a:moveTo>
                      <a:cubicBezTo>
                        <a:pt x="26" y="0"/>
                        <a:pt x="0" y="8"/>
                        <a:pt x="0" y="23"/>
                      </a:cubicBezTo>
                      <a:cubicBezTo>
                        <a:pt x="0" y="46"/>
                        <a:pt x="184" y="138"/>
                        <a:pt x="504" y="275"/>
                      </a:cubicBezTo>
                      <a:cubicBezTo>
                        <a:pt x="825" y="413"/>
                        <a:pt x="1260" y="596"/>
                        <a:pt x="1742" y="825"/>
                      </a:cubicBezTo>
                      <a:cubicBezTo>
                        <a:pt x="2223" y="1054"/>
                        <a:pt x="2658" y="1261"/>
                        <a:pt x="2956" y="1421"/>
                      </a:cubicBezTo>
                      <a:cubicBezTo>
                        <a:pt x="3249" y="1547"/>
                        <a:pt x="3427" y="1653"/>
                        <a:pt x="3473" y="1653"/>
                      </a:cubicBezTo>
                      <a:cubicBezTo>
                        <a:pt x="3478" y="1653"/>
                        <a:pt x="3481" y="1652"/>
                        <a:pt x="3483" y="1650"/>
                      </a:cubicBezTo>
                      <a:cubicBezTo>
                        <a:pt x="3506" y="1627"/>
                        <a:pt x="3345" y="1444"/>
                        <a:pt x="3070" y="1238"/>
                      </a:cubicBezTo>
                      <a:cubicBezTo>
                        <a:pt x="2681" y="986"/>
                        <a:pt x="2291" y="756"/>
                        <a:pt x="1856" y="573"/>
                      </a:cubicBezTo>
                      <a:cubicBezTo>
                        <a:pt x="1444" y="390"/>
                        <a:pt x="1008" y="207"/>
                        <a:pt x="573" y="92"/>
                      </a:cubicBezTo>
                      <a:cubicBezTo>
                        <a:pt x="344" y="31"/>
                        <a:pt x="166" y="0"/>
                        <a:pt x="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7"/>
                <p:cNvSpPr/>
                <p:nvPr/>
              </p:nvSpPr>
              <p:spPr>
                <a:xfrm>
                  <a:off x="3638233" y="2044885"/>
                  <a:ext cx="67218" cy="32114"/>
                </a:xfrm>
                <a:custGeom>
                  <a:avLst/>
                  <a:gdLst/>
                  <a:ahLst/>
                  <a:cxnLst/>
                  <a:rect l="l" t="t" r="r" b="b"/>
                  <a:pathLst>
                    <a:path w="2361" h="1128" extrusionOk="0">
                      <a:moveTo>
                        <a:pt x="86" y="0"/>
                      </a:moveTo>
                      <a:cubicBezTo>
                        <a:pt x="64" y="0"/>
                        <a:pt x="50" y="5"/>
                        <a:pt x="47" y="15"/>
                      </a:cubicBezTo>
                      <a:cubicBezTo>
                        <a:pt x="1" y="83"/>
                        <a:pt x="505" y="381"/>
                        <a:pt x="1124" y="679"/>
                      </a:cubicBezTo>
                      <a:cubicBezTo>
                        <a:pt x="1681" y="938"/>
                        <a:pt x="2152" y="1128"/>
                        <a:pt x="2296" y="1128"/>
                      </a:cubicBezTo>
                      <a:cubicBezTo>
                        <a:pt x="2318" y="1128"/>
                        <a:pt x="2332" y="1123"/>
                        <a:pt x="2338" y="1114"/>
                      </a:cubicBezTo>
                      <a:cubicBezTo>
                        <a:pt x="2361" y="1046"/>
                        <a:pt x="1880" y="748"/>
                        <a:pt x="1238" y="450"/>
                      </a:cubicBezTo>
                      <a:cubicBezTo>
                        <a:pt x="707" y="174"/>
                        <a:pt x="226"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7"/>
                <p:cNvSpPr/>
                <p:nvPr/>
              </p:nvSpPr>
              <p:spPr>
                <a:xfrm>
                  <a:off x="3592594" y="2068772"/>
                  <a:ext cx="99816" cy="47289"/>
                </a:xfrm>
                <a:custGeom>
                  <a:avLst/>
                  <a:gdLst/>
                  <a:ahLst/>
                  <a:cxnLst/>
                  <a:rect l="l" t="t" r="r" b="b"/>
                  <a:pathLst>
                    <a:path w="3506" h="1661" extrusionOk="0">
                      <a:moveTo>
                        <a:pt x="95" y="0"/>
                      </a:moveTo>
                      <a:cubicBezTo>
                        <a:pt x="48" y="0"/>
                        <a:pt x="23" y="8"/>
                        <a:pt x="23" y="23"/>
                      </a:cubicBezTo>
                      <a:cubicBezTo>
                        <a:pt x="0" y="69"/>
                        <a:pt x="206" y="161"/>
                        <a:pt x="527" y="275"/>
                      </a:cubicBezTo>
                      <a:cubicBezTo>
                        <a:pt x="848" y="413"/>
                        <a:pt x="1283" y="596"/>
                        <a:pt x="1764" y="825"/>
                      </a:cubicBezTo>
                      <a:cubicBezTo>
                        <a:pt x="2245" y="1054"/>
                        <a:pt x="2658" y="1261"/>
                        <a:pt x="2979" y="1421"/>
                      </a:cubicBezTo>
                      <a:cubicBezTo>
                        <a:pt x="3231" y="1557"/>
                        <a:pt x="3402" y="1660"/>
                        <a:pt x="3461" y="1660"/>
                      </a:cubicBezTo>
                      <a:cubicBezTo>
                        <a:pt x="3472" y="1660"/>
                        <a:pt x="3479" y="1657"/>
                        <a:pt x="3483" y="1650"/>
                      </a:cubicBezTo>
                      <a:cubicBezTo>
                        <a:pt x="3505" y="1627"/>
                        <a:pt x="3368" y="1467"/>
                        <a:pt x="3070" y="1261"/>
                      </a:cubicBezTo>
                      <a:cubicBezTo>
                        <a:pt x="2681" y="1009"/>
                        <a:pt x="2291" y="779"/>
                        <a:pt x="1879" y="596"/>
                      </a:cubicBezTo>
                      <a:cubicBezTo>
                        <a:pt x="1466" y="390"/>
                        <a:pt x="1031" y="230"/>
                        <a:pt x="596" y="92"/>
                      </a:cubicBezTo>
                      <a:cubicBezTo>
                        <a:pt x="367" y="31"/>
                        <a:pt x="188"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7"/>
                <p:cNvSpPr/>
                <p:nvPr/>
              </p:nvSpPr>
              <p:spPr>
                <a:xfrm>
                  <a:off x="3610844" y="2119251"/>
                  <a:ext cx="67218" cy="31943"/>
                </a:xfrm>
                <a:custGeom>
                  <a:avLst/>
                  <a:gdLst/>
                  <a:ahLst/>
                  <a:cxnLst/>
                  <a:rect l="l" t="t" r="r" b="b"/>
                  <a:pathLst>
                    <a:path w="2361" h="1122" extrusionOk="0">
                      <a:moveTo>
                        <a:pt x="71" y="0"/>
                      </a:moveTo>
                      <a:cubicBezTo>
                        <a:pt x="46" y="0"/>
                        <a:pt x="30" y="5"/>
                        <a:pt x="23" y="14"/>
                      </a:cubicBezTo>
                      <a:cubicBezTo>
                        <a:pt x="1" y="83"/>
                        <a:pt x="505" y="358"/>
                        <a:pt x="1123" y="679"/>
                      </a:cubicBezTo>
                      <a:cubicBezTo>
                        <a:pt x="1678" y="946"/>
                        <a:pt x="2160" y="1121"/>
                        <a:pt x="2286" y="1121"/>
                      </a:cubicBezTo>
                      <a:cubicBezTo>
                        <a:pt x="2300" y="1121"/>
                        <a:pt x="2310" y="1119"/>
                        <a:pt x="2315" y="1114"/>
                      </a:cubicBezTo>
                      <a:cubicBezTo>
                        <a:pt x="2360" y="1045"/>
                        <a:pt x="1856" y="725"/>
                        <a:pt x="1238" y="427"/>
                      </a:cubicBezTo>
                      <a:cubicBezTo>
                        <a:pt x="687" y="171"/>
                        <a:pt x="221" y="0"/>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7"/>
                <p:cNvSpPr/>
                <p:nvPr/>
              </p:nvSpPr>
              <p:spPr>
                <a:xfrm>
                  <a:off x="3563241" y="2140945"/>
                  <a:ext cx="99816" cy="47317"/>
                </a:xfrm>
                <a:custGeom>
                  <a:avLst/>
                  <a:gdLst/>
                  <a:ahLst/>
                  <a:cxnLst/>
                  <a:rect l="l" t="t" r="r" b="b"/>
                  <a:pathLst>
                    <a:path w="3506" h="1662" extrusionOk="0">
                      <a:moveTo>
                        <a:pt x="37" y="0"/>
                      </a:moveTo>
                      <a:cubicBezTo>
                        <a:pt x="13" y="0"/>
                        <a:pt x="0" y="3"/>
                        <a:pt x="0" y="9"/>
                      </a:cubicBezTo>
                      <a:cubicBezTo>
                        <a:pt x="0" y="54"/>
                        <a:pt x="183" y="146"/>
                        <a:pt x="504" y="283"/>
                      </a:cubicBezTo>
                      <a:cubicBezTo>
                        <a:pt x="825" y="421"/>
                        <a:pt x="1260" y="604"/>
                        <a:pt x="1741" y="833"/>
                      </a:cubicBezTo>
                      <a:cubicBezTo>
                        <a:pt x="2222" y="1062"/>
                        <a:pt x="2635" y="1269"/>
                        <a:pt x="2956" y="1429"/>
                      </a:cubicBezTo>
                      <a:cubicBezTo>
                        <a:pt x="3249" y="1555"/>
                        <a:pt x="3427" y="1661"/>
                        <a:pt x="3473" y="1661"/>
                      </a:cubicBezTo>
                      <a:cubicBezTo>
                        <a:pt x="3477" y="1661"/>
                        <a:pt x="3481" y="1660"/>
                        <a:pt x="3483" y="1658"/>
                      </a:cubicBezTo>
                      <a:cubicBezTo>
                        <a:pt x="3505" y="1612"/>
                        <a:pt x="3345" y="1452"/>
                        <a:pt x="3070" y="1246"/>
                      </a:cubicBezTo>
                      <a:cubicBezTo>
                        <a:pt x="2291" y="742"/>
                        <a:pt x="1443" y="352"/>
                        <a:pt x="573" y="100"/>
                      </a:cubicBezTo>
                      <a:cubicBezTo>
                        <a:pt x="310" y="30"/>
                        <a:pt x="115" y="0"/>
                        <a:pt x="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7"/>
                <p:cNvSpPr/>
                <p:nvPr/>
              </p:nvSpPr>
              <p:spPr>
                <a:xfrm>
                  <a:off x="3580836" y="2190371"/>
                  <a:ext cx="67218" cy="32114"/>
                </a:xfrm>
                <a:custGeom>
                  <a:avLst/>
                  <a:gdLst/>
                  <a:ahLst/>
                  <a:cxnLst/>
                  <a:rect l="l" t="t" r="r" b="b"/>
                  <a:pathLst>
                    <a:path w="2361" h="1128" extrusionOk="0">
                      <a:moveTo>
                        <a:pt x="81" y="1"/>
                      </a:moveTo>
                      <a:cubicBezTo>
                        <a:pt x="61" y="1"/>
                        <a:pt x="49" y="5"/>
                        <a:pt x="46" y="14"/>
                      </a:cubicBezTo>
                      <a:cubicBezTo>
                        <a:pt x="1" y="83"/>
                        <a:pt x="505" y="380"/>
                        <a:pt x="1123" y="678"/>
                      </a:cubicBezTo>
                      <a:cubicBezTo>
                        <a:pt x="1655" y="954"/>
                        <a:pt x="2136" y="1128"/>
                        <a:pt x="2275" y="1128"/>
                      </a:cubicBezTo>
                      <a:cubicBezTo>
                        <a:pt x="2298" y="1128"/>
                        <a:pt x="2311" y="1123"/>
                        <a:pt x="2315" y="1114"/>
                      </a:cubicBezTo>
                      <a:cubicBezTo>
                        <a:pt x="2361"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7"/>
                <p:cNvSpPr/>
                <p:nvPr/>
              </p:nvSpPr>
              <p:spPr>
                <a:xfrm>
                  <a:off x="3542343" y="2205090"/>
                  <a:ext cx="99844" cy="47089"/>
                </a:xfrm>
                <a:custGeom>
                  <a:avLst/>
                  <a:gdLst/>
                  <a:ahLst/>
                  <a:cxnLst/>
                  <a:rect l="l" t="t" r="r" b="b"/>
                  <a:pathLst>
                    <a:path w="3507" h="1654" extrusionOk="0">
                      <a:moveTo>
                        <a:pt x="83" y="1"/>
                      </a:moveTo>
                      <a:cubicBezTo>
                        <a:pt x="37" y="1"/>
                        <a:pt x="9" y="9"/>
                        <a:pt x="1" y="24"/>
                      </a:cubicBezTo>
                      <a:cubicBezTo>
                        <a:pt x="1" y="70"/>
                        <a:pt x="184" y="138"/>
                        <a:pt x="505" y="276"/>
                      </a:cubicBezTo>
                      <a:cubicBezTo>
                        <a:pt x="826" y="413"/>
                        <a:pt x="1284" y="597"/>
                        <a:pt x="1742" y="826"/>
                      </a:cubicBezTo>
                      <a:cubicBezTo>
                        <a:pt x="2223" y="1055"/>
                        <a:pt x="2659" y="1261"/>
                        <a:pt x="2956" y="1421"/>
                      </a:cubicBezTo>
                      <a:cubicBezTo>
                        <a:pt x="3244" y="1565"/>
                        <a:pt x="3422" y="1654"/>
                        <a:pt x="3471" y="1654"/>
                      </a:cubicBezTo>
                      <a:cubicBezTo>
                        <a:pt x="3477" y="1654"/>
                        <a:pt x="3481" y="1653"/>
                        <a:pt x="3483" y="1650"/>
                      </a:cubicBezTo>
                      <a:cubicBezTo>
                        <a:pt x="3506" y="1628"/>
                        <a:pt x="3369" y="1444"/>
                        <a:pt x="3071" y="1261"/>
                      </a:cubicBezTo>
                      <a:cubicBezTo>
                        <a:pt x="2682" y="986"/>
                        <a:pt x="2292" y="780"/>
                        <a:pt x="1880" y="574"/>
                      </a:cubicBezTo>
                      <a:cubicBezTo>
                        <a:pt x="1444" y="390"/>
                        <a:pt x="1032" y="230"/>
                        <a:pt x="574" y="93"/>
                      </a:cubicBezTo>
                      <a:cubicBezTo>
                        <a:pt x="345" y="31"/>
                        <a:pt x="177" y="1"/>
                        <a:pt x="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7"/>
                <p:cNvSpPr/>
                <p:nvPr/>
              </p:nvSpPr>
              <p:spPr>
                <a:xfrm>
                  <a:off x="3559967" y="2254942"/>
                  <a:ext cx="67218" cy="32143"/>
                </a:xfrm>
                <a:custGeom>
                  <a:avLst/>
                  <a:gdLst/>
                  <a:ahLst/>
                  <a:cxnLst/>
                  <a:rect l="l" t="t" r="r" b="b"/>
                  <a:pathLst>
                    <a:path w="2361" h="1129" extrusionOk="0">
                      <a:moveTo>
                        <a:pt x="81" y="1"/>
                      </a:moveTo>
                      <a:cubicBezTo>
                        <a:pt x="61" y="1"/>
                        <a:pt x="49" y="5"/>
                        <a:pt x="46" y="14"/>
                      </a:cubicBezTo>
                      <a:cubicBezTo>
                        <a:pt x="1" y="83"/>
                        <a:pt x="505" y="381"/>
                        <a:pt x="1146" y="678"/>
                      </a:cubicBezTo>
                      <a:cubicBezTo>
                        <a:pt x="1678" y="954"/>
                        <a:pt x="2141" y="1128"/>
                        <a:pt x="2291" y="1128"/>
                      </a:cubicBezTo>
                      <a:cubicBezTo>
                        <a:pt x="2315" y="1128"/>
                        <a:pt x="2331" y="1123"/>
                        <a:pt x="2337" y="1114"/>
                      </a:cubicBezTo>
                      <a:cubicBezTo>
                        <a:pt x="2360"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7"/>
                <p:cNvSpPr/>
                <p:nvPr/>
              </p:nvSpPr>
              <p:spPr>
                <a:xfrm>
                  <a:off x="3512335" y="2276609"/>
                  <a:ext cx="100499" cy="47317"/>
                </a:xfrm>
                <a:custGeom>
                  <a:avLst/>
                  <a:gdLst/>
                  <a:ahLst/>
                  <a:cxnLst/>
                  <a:rect l="l" t="t" r="r" b="b"/>
                  <a:pathLst>
                    <a:path w="3530" h="1662" extrusionOk="0">
                      <a:moveTo>
                        <a:pt x="61" y="1"/>
                      </a:moveTo>
                      <a:cubicBezTo>
                        <a:pt x="37" y="1"/>
                        <a:pt x="24" y="4"/>
                        <a:pt x="24" y="9"/>
                      </a:cubicBezTo>
                      <a:cubicBezTo>
                        <a:pt x="1" y="55"/>
                        <a:pt x="207" y="147"/>
                        <a:pt x="528" y="284"/>
                      </a:cubicBezTo>
                      <a:cubicBezTo>
                        <a:pt x="849" y="422"/>
                        <a:pt x="1284" y="605"/>
                        <a:pt x="1765" y="834"/>
                      </a:cubicBezTo>
                      <a:cubicBezTo>
                        <a:pt x="2246" y="1063"/>
                        <a:pt x="2659" y="1269"/>
                        <a:pt x="2979" y="1430"/>
                      </a:cubicBezTo>
                      <a:cubicBezTo>
                        <a:pt x="3252" y="1555"/>
                        <a:pt x="3428" y="1662"/>
                        <a:pt x="3491" y="1662"/>
                      </a:cubicBezTo>
                      <a:cubicBezTo>
                        <a:pt x="3497" y="1662"/>
                        <a:pt x="3502" y="1661"/>
                        <a:pt x="3506" y="1659"/>
                      </a:cubicBezTo>
                      <a:cubicBezTo>
                        <a:pt x="3529" y="1636"/>
                        <a:pt x="3369" y="1475"/>
                        <a:pt x="3071" y="1246"/>
                      </a:cubicBezTo>
                      <a:cubicBezTo>
                        <a:pt x="2705" y="994"/>
                        <a:pt x="2292" y="765"/>
                        <a:pt x="1880" y="582"/>
                      </a:cubicBezTo>
                      <a:cubicBezTo>
                        <a:pt x="1467" y="399"/>
                        <a:pt x="1032" y="215"/>
                        <a:pt x="597" y="101"/>
                      </a:cubicBezTo>
                      <a:cubicBezTo>
                        <a:pt x="334" y="31"/>
                        <a:pt x="138" y="1"/>
                        <a:pt x="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7"/>
                <p:cNvSpPr/>
                <p:nvPr/>
              </p:nvSpPr>
              <p:spPr>
                <a:xfrm>
                  <a:off x="3530613" y="2326660"/>
                  <a:ext cx="67218" cy="32143"/>
                </a:xfrm>
                <a:custGeom>
                  <a:avLst/>
                  <a:gdLst/>
                  <a:ahLst/>
                  <a:cxnLst/>
                  <a:rect l="l" t="t" r="r" b="b"/>
                  <a:pathLst>
                    <a:path w="2361" h="1129" extrusionOk="0">
                      <a:moveTo>
                        <a:pt x="71" y="1"/>
                      </a:moveTo>
                      <a:cubicBezTo>
                        <a:pt x="46" y="1"/>
                        <a:pt x="30" y="6"/>
                        <a:pt x="23" y="15"/>
                      </a:cubicBezTo>
                      <a:cubicBezTo>
                        <a:pt x="0" y="84"/>
                        <a:pt x="505" y="382"/>
                        <a:pt x="1123" y="680"/>
                      </a:cubicBezTo>
                      <a:cubicBezTo>
                        <a:pt x="1661" y="939"/>
                        <a:pt x="2129" y="1128"/>
                        <a:pt x="2273" y="1128"/>
                      </a:cubicBezTo>
                      <a:cubicBezTo>
                        <a:pt x="2294" y="1128"/>
                        <a:pt x="2309" y="1124"/>
                        <a:pt x="2315" y="1115"/>
                      </a:cubicBezTo>
                      <a:cubicBezTo>
                        <a:pt x="2360" y="1046"/>
                        <a:pt x="1856" y="726"/>
                        <a:pt x="1238" y="428"/>
                      </a:cubicBezTo>
                      <a:cubicBezTo>
                        <a:pt x="687" y="172"/>
                        <a:pt x="221" y="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7"/>
                <p:cNvSpPr/>
                <p:nvPr/>
              </p:nvSpPr>
              <p:spPr>
                <a:xfrm>
                  <a:off x="3484946" y="2350576"/>
                  <a:ext cx="99844" cy="47260"/>
                </a:xfrm>
                <a:custGeom>
                  <a:avLst/>
                  <a:gdLst/>
                  <a:ahLst/>
                  <a:cxnLst/>
                  <a:rect l="l" t="t" r="r" b="b"/>
                  <a:pathLst>
                    <a:path w="3507" h="1660" extrusionOk="0">
                      <a:moveTo>
                        <a:pt x="76" y="1"/>
                      </a:moveTo>
                      <a:cubicBezTo>
                        <a:pt x="34" y="1"/>
                        <a:pt x="8" y="8"/>
                        <a:pt x="1" y="23"/>
                      </a:cubicBezTo>
                      <a:cubicBezTo>
                        <a:pt x="1" y="69"/>
                        <a:pt x="184" y="138"/>
                        <a:pt x="505" y="275"/>
                      </a:cubicBezTo>
                      <a:cubicBezTo>
                        <a:pt x="826" y="412"/>
                        <a:pt x="1261" y="596"/>
                        <a:pt x="1742" y="825"/>
                      </a:cubicBezTo>
                      <a:cubicBezTo>
                        <a:pt x="2223" y="1054"/>
                        <a:pt x="2658" y="1283"/>
                        <a:pt x="2956" y="1421"/>
                      </a:cubicBezTo>
                      <a:cubicBezTo>
                        <a:pt x="3229" y="1557"/>
                        <a:pt x="3402" y="1660"/>
                        <a:pt x="3462" y="1660"/>
                      </a:cubicBezTo>
                      <a:cubicBezTo>
                        <a:pt x="3473" y="1660"/>
                        <a:pt x="3480" y="1657"/>
                        <a:pt x="3483" y="1650"/>
                      </a:cubicBezTo>
                      <a:cubicBezTo>
                        <a:pt x="3506" y="1627"/>
                        <a:pt x="3346" y="1466"/>
                        <a:pt x="3071" y="1260"/>
                      </a:cubicBezTo>
                      <a:cubicBezTo>
                        <a:pt x="2681" y="1008"/>
                        <a:pt x="2292" y="779"/>
                        <a:pt x="1857" y="596"/>
                      </a:cubicBezTo>
                      <a:cubicBezTo>
                        <a:pt x="1444" y="390"/>
                        <a:pt x="1009" y="229"/>
                        <a:pt x="573" y="115"/>
                      </a:cubicBezTo>
                      <a:cubicBezTo>
                        <a:pt x="339" y="36"/>
                        <a:pt x="168" y="1"/>
                        <a:pt x="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7"/>
                <p:cNvSpPr/>
                <p:nvPr/>
              </p:nvSpPr>
              <p:spPr>
                <a:xfrm>
                  <a:off x="3502570" y="2401026"/>
                  <a:ext cx="67218" cy="31943"/>
                </a:xfrm>
                <a:custGeom>
                  <a:avLst/>
                  <a:gdLst/>
                  <a:ahLst/>
                  <a:cxnLst/>
                  <a:rect l="l" t="t" r="r" b="b"/>
                  <a:pathLst>
                    <a:path w="2361" h="1122" extrusionOk="0">
                      <a:moveTo>
                        <a:pt x="86" y="1"/>
                      </a:moveTo>
                      <a:cubicBezTo>
                        <a:pt x="63" y="1"/>
                        <a:pt x="49" y="5"/>
                        <a:pt x="46" y="15"/>
                      </a:cubicBezTo>
                      <a:cubicBezTo>
                        <a:pt x="0" y="61"/>
                        <a:pt x="504" y="359"/>
                        <a:pt x="1123" y="680"/>
                      </a:cubicBezTo>
                      <a:cubicBezTo>
                        <a:pt x="1699" y="947"/>
                        <a:pt x="2182" y="1122"/>
                        <a:pt x="2308" y="1122"/>
                      </a:cubicBezTo>
                      <a:cubicBezTo>
                        <a:pt x="2323" y="1122"/>
                        <a:pt x="2333" y="1120"/>
                        <a:pt x="2337" y="1115"/>
                      </a:cubicBezTo>
                      <a:cubicBezTo>
                        <a:pt x="2360" y="1046"/>
                        <a:pt x="1879" y="725"/>
                        <a:pt x="1238" y="428"/>
                      </a:cubicBezTo>
                      <a:cubicBezTo>
                        <a:pt x="707" y="172"/>
                        <a:pt x="226" y="1"/>
                        <a:pt x="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7"/>
                <p:cNvSpPr/>
                <p:nvPr/>
              </p:nvSpPr>
              <p:spPr>
                <a:xfrm>
                  <a:off x="3454938" y="2422322"/>
                  <a:ext cx="99844" cy="47089"/>
                </a:xfrm>
                <a:custGeom>
                  <a:avLst/>
                  <a:gdLst/>
                  <a:ahLst/>
                  <a:cxnLst/>
                  <a:rect l="l" t="t" r="r" b="b"/>
                  <a:pathLst>
                    <a:path w="3507" h="1654" extrusionOk="0">
                      <a:moveTo>
                        <a:pt x="96" y="0"/>
                      </a:moveTo>
                      <a:cubicBezTo>
                        <a:pt x="49" y="0"/>
                        <a:pt x="24" y="8"/>
                        <a:pt x="24" y="23"/>
                      </a:cubicBezTo>
                      <a:cubicBezTo>
                        <a:pt x="1" y="69"/>
                        <a:pt x="207" y="138"/>
                        <a:pt x="528" y="275"/>
                      </a:cubicBezTo>
                      <a:cubicBezTo>
                        <a:pt x="848" y="413"/>
                        <a:pt x="1284" y="596"/>
                        <a:pt x="1765" y="825"/>
                      </a:cubicBezTo>
                      <a:cubicBezTo>
                        <a:pt x="2246" y="1054"/>
                        <a:pt x="2658" y="1260"/>
                        <a:pt x="2979" y="1421"/>
                      </a:cubicBezTo>
                      <a:cubicBezTo>
                        <a:pt x="3247" y="1565"/>
                        <a:pt x="3422" y="1653"/>
                        <a:pt x="3471" y="1653"/>
                      </a:cubicBezTo>
                      <a:cubicBezTo>
                        <a:pt x="3477" y="1653"/>
                        <a:pt x="3481" y="1652"/>
                        <a:pt x="3483" y="1650"/>
                      </a:cubicBezTo>
                      <a:cubicBezTo>
                        <a:pt x="3506" y="1627"/>
                        <a:pt x="3369" y="1467"/>
                        <a:pt x="3071" y="1238"/>
                      </a:cubicBezTo>
                      <a:cubicBezTo>
                        <a:pt x="2315" y="733"/>
                        <a:pt x="1467" y="344"/>
                        <a:pt x="596" y="92"/>
                      </a:cubicBezTo>
                      <a:cubicBezTo>
                        <a:pt x="367" y="31"/>
                        <a:pt x="189"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17"/>
                <p:cNvSpPr/>
                <p:nvPr/>
              </p:nvSpPr>
              <p:spPr>
                <a:xfrm>
                  <a:off x="3473216" y="2472345"/>
                  <a:ext cx="67218" cy="31943"/>
                </a:xfrm>
                <a:custGeom>
                  <a:avLst/>
                  <a:gdLst/>
                  <a:ahLst/>
                  <a:cxnLst/>
                  <a:rect l="l" t="t" r="r" b="b"/>
                  <a:pathLst>
                    <a:path w="2361" h="1122" extrusionOk="0">
                      <a:moveTo>
                        <a:pt x="69" y="1"/>
                      </a:moveTo>
                      <a:cubicBezTo>
                        <a:pt x="56" y="1"/>
                        <a:pt x="48" y="3"/>
                        <a:pt x="46" y="7"/>
                      </a:cubicBezTo>
                      <a:cubicBezTo>
                        <a:pt x="0" y="76"/>
                        <a:pt x="504" y="374"/>
                        <a:pt x="1123" y="672"/>
                      </a:cubicBezTo>
                      <a:cubicBezTo>
                        <a:pt x="1674" y="947"/>
                        <a:pt x="2141" y="1122"/>
                        <a:pt x="2290" y="1122"/>
                      </a:cubicBezTo>
                      <a:cubicBezTo>
                        <a:pt x="2315" y="1122"/>
                        <a:pt x="2331" y="1117"/>
                        <a:pt x="2337" y="1107"/>
                      </a:cubicBezTo>
                      <a:cubicBezTo>
                        <a:pt x="2360" y="1061"/>
                        <a:pt x="1879" y="741"/>
                        <a:pt x="1238" y="443"/>
                      </a:cubicBezTo>
                      <a:cubicBezTo>
                        <a:pt x="682" y="176"/>
                        <a:pt x="183" y="1"/>
                        <a:pt x="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434" name="Google Shape;434;p17"/>
            <p:cNvGrpSpPr/>
            <p:nvPr/>
          </p:nvGrpSpPr>
          <p:grpSpPr>
            <a:xfrm>
              <a:off x="7482008" y="403294"/>
              <a:ext cx="309215" cy="272430"/>
              <a:chOff x="4119283" y="1390057"/>
              <a:chExt cx="309215" cy="272430"/>
            </a:xfrm>
          </p:grpSpPr>
          <p:sp>
            <p:nvSpPr>
              <p:cNvPr id="435" name="Google Shape;435;p17"/>
              <p:cNvSpPr/>
              <p:nvPr/>
            </p:nvSpPr>
            <p:spPr>
              <a:xfrm>
                <a:off x="42158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7"/>
              <p:cNvSpPr/>
              <p:nvPr/>
            </p:nvSpPr>
            <p:spPr>
              <a:xfrm>
                <a:off x="41779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7"/>
              <p:cNvSpPr/>
              <p:nvPr/>
            </p:nvSpPr>
            <p:spPr>
              <a:xfrm>
                <a:off x="41192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32153476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438"/>
        <p:cNvGrpSpPr/>
        <p:nvPr/>
      </p:nvGrpSpPr>
      <p:grpSpPr>
        <a:xfrm>
          <a:off x="0" y="0"/>
          <a:ext cx="0" cy="0"/>
          <a:chOff x="0" y="0"/>
          <a:chExt cx="0" cy="0"/>
        </a:xfrm>
      </p:grpSpPr>
      <p:sp>
        <p:nvSpPr>
          <p:cNvPr id="439" name="Google Shape;439;p18"/>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40" name="Google Shape;440;p18"/>
          <p:cNvSpPr txBox="1">
            <a:spLocks noGrp="1"/>
          </p:cNvSpPr>
          <p:nvPr>
            <p:ph type="title" idx="2" hasCustomPrompt="1"/>
          </p:nvPr>
        </p:nvSpPr>
        <p:spPr>
          <a:xfrm flipH="1">
            <a:off x="2044237" y="1977405"/>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6"/>
              </a:buClr>
              <a:buSzPts val="2600"/>
              <a:buNone/>
              <a:defRPr sz="3467">
                <a:solidFill>
                  <a:schemeClr val="accent6"/>
                </a:solidFill>
              </a:defRPr>
            </a:lvl1pPr>
            <a:lvl2pPr lvl="1" algn="ctr" rtl="0">
              <a:lnSpc>
                <a:spcPct val="100000"/>
              </a:lnSpc>
              <a:spcBef>
                <a:spcPts val="0"/>
              </a:spcBef>
              <a:spcAft>
                <a:spcPts val="0"/>
              </a:spcAft>
              <a:buClr>
                <a:schemeClr val="accent6"/>
              </a:buClr>
              <a:buSzPts val="2600"/>
              <a:buNone/>
              <a:defRPr sz="3467">
                <a:solidFill>
                  <a:schemeClr val="accent6"/>
                </a:solidFill>
              </a:defRPr>
            </a:lvl2pPr>
            <a:lvl3pPr lvl="2" algn="ctr" rtl="0">
              <a:lnSpc>
                <a:spcPct val="100000"/>
              </a:lnSpc>
              <a:spcBef>
                <a:spcPts val="0"/>
              </a:spcBef>
              <a:spcAft>
                <a:spcPts val="0"/>
              </a:spcAft>
              <a:buClr>
                <a:schemeClr val="accent6"/>
              </a:buClr>
              <a:buSzPts val="2600"/>
              <a:buNone/>
              <a:defRPr sz="3467">
                <a:solidFill>
                  <a:schemeClr val="accent6"/>
                </a:solidFill>
              </a:defRPr>
            </a:lvl3pPr>
            <a:lvl4pPr lvl="3" algn="ctr" rtl="0">
              <a:lnSpc>
                <a:spcPct val="100000"/>
              </a:lnSpc>
              <a:spcBef>
                <a:spcPts val="0"/>
              </a:spcBef>
              <a:spcAft>
                <a:spcPts val="0"/>
              </a:spcAft>
              <a:buClr>
                <a:schemeClr val="accent6"/>
              </a:buClr>
              <a:buSzPts val="2600"/>
              <a:buNone/>
              <a:defRPr sz="3467">
                <a:solidFill>
                  <a:schemeClr val="accent6"/>
                </a:solidFill>
              </a:defRPr>
            </a:lvl4pPr>
            <a:lvl5pPr lvl="4" algn="ctr" rtl="0">
              <a:lnSpc>
                <a:spcPct val="100000"/>
              </a:lnSpc>
              <a:spcBef>
                <a:spcPts val="0"/>
              </a:spcBef>
              <a:spcAft>
                <a:spcPts val="0"/>
              </a:spcAft>
              <a:buClr>
                <a:schemeClr val="accent6"/>
              </a:buClr>
              <a:buSzPts val="2600"/>
              <a:buNone/>
              <a:defRPr sz="3467">
                <a:solidFill>
                  <a:schemeClr val="accent6"/>
                </a:solidFill>
              </a:defRPr>
            </a:lvl5pPr>
            <a:lvl6pPr lvl="5" algn="ctr" rtl="0">
              <a:lnSpc>
                <a:spcPct val="100000"/>
              </a:lnSpc>
              <a:spcBef>
                <a:spcPts val="0"/>
              </a:spcBef>
              <a:spcAft>
                <a:spcPts val="0"/>
              </a:spcAft>
              <a:buClr>
                <a:schemeClr val="accent6"/>
              </a:buClr>
              <a:buSzPts val="2600"/>
              <a:buNone/>
              <a:defRPr sz="3467">
                <a:solidFill>
                  <a:schemeClr val="accent6"/>
                </a:solidFill>
              </a:defRPr>
            </a:lvl6pPr>
            <a:lvl7pPr lvl="6" algn="ctr" rtl="0">
              <a:lnSpc>
                <a:spcPct val="100000"/>
              </a:lnSpc>
              <a:spcBef>
                <a:spcPts val="0"/>
              </a:spcBef>
              <a:spcAft>
                <a:spcPts val="0"/>
              </a:spcAft>
              <a:buClr>
                <a:schemeClr val="accent6"/>
              </a:buClr>
              <a:buSzPts val="2600"/>
              <a:buNone/>
              <a:defRPr sz="3467">
                <a:solidFill>
                  <a:schemeClr val="accent6"/>
                </a:solidFill>
              </a:defRPr>
            </a:lvl7pPr>
            <a:lvl8pPr lvl="7" algn="ctr" rtl="0">
              <a:lnSpc>
                <a:spcPct val="100000"/>
              </a:lnSpc>
              <a:spcBef>
                <a:spcPts val="0"/>
              </a:spcBef>
              <a:spcAft>
                <a:spcPts val="0"/>
              </a:spcAft>
              <a:buClr>
                <a:schemeClr val="accent6"/>
              </a:buClr>
              <a:buSzPts val="2600"/>
              <a:buNone/>
              <a:defRPr sz="3467">
                <a:solidFill>
                  <a:schemeClr val="accent6"/>
                </a:solidFill>
              </a:defRPr>
            </a:lvl8pPr>
            <a:lvl9pPr lvl="8" algn="ctr" rtl="0">
              <a:lnSpc>
                <a:spcPct val="100000"/>
              </a:lnSpc>
              <a:spcBef>
                <a:spcPts val="0"/>
              </a:spcBef>
              <a:spcAft>
                <a:spcPts val="0"/>
              </a:spcAft>
              <a:buClr>
                <a:schemeClr val="accent6"/>
              </a:buClr>
              <a:buSzPts val="2600"/>
              <a:buNone/>
              <a:defRPr sz="3467">
                <a:solidFill>
                  <a:schemeClr val="accent6"/>
                </a:solidFill>
              </a:defRPr>
            </a:lvl9pPr>
          </a:lstStyle>
          <a:p>
            <a:r>
              <a:t>xx%</a:t>
            </a:r>
          </a:p>
        </p:txBody>
      </p:sp>
      <p:sp>
        <p:nvSpPr>
          <p:cNvPr id="441" name="Google Shape;441;p18"/>
          <p:cNvSpPr txBox="1">
            <a:spLocks noGrp="1"/>
          </p:cNvSpPr>
          <p:nvPr>
            <p:ph type="title" idx="3"/>
          </p:nvPr>
        </p:nvSpPr>
        <p:spPr>
          <a:xfrm>
            <a:off x="953637" y="2711433"/>
            <a:ext cx="29980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42" name="Google Shape;442;p18"/>
          <p:cNvSpPr txBox="1">
            <a:spLocks noGrp="1"/>
          </p:cNvSpPr>
          <p:nvPr>
            <p:ph type="subTitle" idx="1"/>
          </p:nvPr>
        </p:nvSpPr>
        <p:spPr>
          <a:xfrm>
            <a:off x="953637" y="3082963"/>
            <a:ext cx="29980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43" name="Google Shape;443;p18"/>
          <p:cNvSpPr txBox="1">
            <a:spLocks noGrp="1"/>
          </p:cNvSpPr>
          <p:nvPr>
            <p:ph type="title" idx="4" hasCustomPrompt="1"/>
          </p:nvPr>
        </p:nvSpPr>
        <p:spPr>
          <a:xfrm>
            <a:off x="2044237" y="4334755"/>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6"/>
              </a:buClr>
              <a:buSzPts val="2600"/>
              <a:buNone/>
              <a:defRPr sz="3467">
                <a:solidFill>
                  <a:schemeClr val="accent6"/>
                </a:solidFill>
              </a:defRPr>
            </a:lvl1pPr>
            <a:lvl2pPr lvl="1" algn="ctr" rtl="0">
              <a:lnSpc>
                <a:spcPct val="100000"/>
              </a:lnSpc>
              <a:spcBef>
                <a:spcPts val="0"/>
              </a:spcBef>
              <a:spcAft>
                <a:spcPts val="0"/>
              </a:spcAft>
              <a:buClr>
                <a:schemeClr val="accent6"/>
              </a:buClr>
              <a:buSzPts val="2600"/>
              <a:buNone/>
              <a:defRPr sz="3467">
                <a:solidFill>
                  <a:schemeClr val="accent6"/>
                </a:solidFill>
              </a:defRPr>
            </a:lvl2pPr>
            <a:lvl3pPr lvl="2" algn="ctr" rtl="0">
              <a:lnSpc>
                <a:spcPct val="100000"/>
              </a:lnSpc>
              <a:spcBef>
                <a:spcPts val="0"/>
              </a:spcBef>
              <a:spcAft>
                <a:spcPts val="0"/>
              </a:spcAft>
              <a:buClr>
                <a:schemeClr val="accent6"/>
              </a:buClr>
              <a:buSzPts val="2600"/>
              <a:buNone/>
              <a:defRPr sz="3467">
                <a:solidFill>
                  <a:schemeClr val="accent6"/>
                </a:solidFill>
              </a:defRPr>
            </a:lvl3pPr>
            <a:lvl4pPr lvl="3" algn="ctr" rtl="0">
              <a:lnSpc>
                <a:spcPct val="100000"/>
              </a:lnSpc>
              <a:spcBef>
                <a:spcPts val="0"/>
              </a:spcBef>
              <a:spcAft>
                <a:spcPts val="0"/>
              </a:spcAft>
              <a:buClr>
                <a:schemeClr val="accent6"/>
              </a:buClr>
              <a:buSzPts val="2600"/>
              <a:buNone/>
              <a:defRPr sz="3467">
                <a:solidFill>
                  <a:schemeClr val="accent6"/>
                </a:solidFill>
              </a:defRPr>
            </a:lvl4pPr>
            <a:lvl5pPr lvl="4" algn="ctr" rtl="0">
              <a:lnSpc>
                <a:spcPct val="100000"/>
              </a:lnSpc>
              <a:spcBef>
                <a:spcPts val="0"/>
              </a:spcBef>
              <a:spcAft>
                <a:spcPts val="0"/>
              </a:spcAft>
              <a:buClr>
                <a:schemeClr val="accent6"/>
              </a:buClr>
              <a:buSzPts val="2600"/>
              <a:buNone/>
              <a:defRPr sz="3467">
                <a:solidFill>
                  <a:schemeClr val="accent6"/>
                </a:solidFill>
              </a:defRPr>
            </a:lvl5pPr>
            <a:lvl6pPr lvl="5" algn="ctr" rtl="0">
              <a:lnSpc>
                <a:spcPct val="100000"/>
              </a:lnSpc>
              <a:spcBef>
                <a:spcPts val="0"/>
              </a:spcBef>
              <a:spcAft>
                <a:spcPts val="0"/>
              </a:spcAft>
              <a:buClr>
                <a:schemeClr val="accent6"/>
              </a:buClr>
              <a:buSzPts val="2600"/>
              <a:buNone/>
              <a:defRPr sz="3467">
                <a:solidFill>
                  <a:schemeClr val="accent6"/>
                </a:solidFill>
              </a:defRPr>
            </a:lvl6pPr>
            <a:lvl7pPr lvl="6" algn="ctr" rtl="0">
              <a:lnSpc>
                <a:spcPct val="100000"/>
              </a:lnSpc>
              <a:spcBef>
                <a:spcPts val="0"/>
              </a:spcBef>
              <a:spcAft>
                <a:spcPts val="0"/>
              </a:spcAft>
              <a:buClr>
                <a:schemeClr val="accent6"/>
              </a:buClr>
              <a:buSzPts val="2600"/>
              <a:buNone/>
              <a:defRPr sz="3467">
                <a:solidFill>
                  <a:schemeClr val="accent6"/>
                </a:solidFill>
              </a:defRPr>
            </a:lvl7pPr>
            <a:lvl8pPr lvl="7" algn="ctr" rtl="0">
              <a:lnSpc>
                <a:spcPct val="100000"/>
              </a:lnSpc>
              <a:spcBef>
                <a:spcPts val="0"/>
              </a:spcBef>
              <a:spcAft>
                <a:spcPts val="0"/>
              </a:spcAft>
              <a:buClr>
                <a:schemeClr val="accent6"/>
              </a:buClr>
              <a:buSzPts val="2600"/>
              <a:buNone/>
              <a:defRPr sz="3467">
                <a:solidFill>
                  <a:schemeClr val="accent6"/>
                </a:solidFill>
              </a:defRPr>
            </a:lvl8pPr>
            <a:lvl9pPr lvl="8" algn="ctr" rtl="0">
              <a:lnSpc>
                <a:spcPct val="100000"/>
              </a:lnSpc>
              <a:spcBef>
                <a:spcPts val="0"/>
              </a:spcBef>
              <a:spcAft>
                <a:spcPts val="0"/>
              </a:spcAft>
              <a:buClr>
                <a:schemeClr val="accent6"/>
              </a:buClr>
              <a:buSzPts val="2600"/>
              <a:buNone/>
              <a:defRPr sz="3467">
                <a:solidFill>
                  <a:schemeClr val="accent6"/>
                </a:solidFill>
              </a:defRPr>
            </a:lvl9pPr>
          </a:lstStyle>
          <a:p>
            <a:r>
              <a:t>xx%</a:t>
            </a:r>
          </a:p>
        </p:txBody>
      </p:sp>
      <p:sp>
        <p:nvSpPr>
          <p:cNvPr id="444" name="Google Shape;444;p18"/>
          <p:cNvSpPr txBox="1">
            <a:spLocks noGrp="1"/>
          </p:cNvSpPr>
          <p:nvPr>
            <p:ph type="title" idx="5"/>
          </p:nvPr>
        </p:nvSpPr>
        <p:spPr>
          <a:xfrm>
            <a:off x="953637" y="5068788"/>
            <a:ext cx="29980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45" name="Google Shape;445;p18"/>
          <p:cNvSpPr txBox="1">
            <a:spLocks noGrp="1"/>
          </p:cNvSpPr>
          <p:nvPr>
            <p:ph type="subTitle" idx="6"/>
          </p:nvPr>
        </p:nvSpPr>
        <p:spPr>
          <a:xfrm>
            <a:off x="953637" y="5440235"/>
            <a:ext cx="29980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46" name="Google Shape;446;p18"/>
          <p:cNvSpPr txBox="1">
            <a:spLocks noGrp="1"/>
          </p:cNvSpPr>
          <p:nvPr>
            <p:ph type="title" idx="7" hasCustomPrompt="1"/>
          </p:nvPr>
        </p:nvSpPr>
        <p:spPr>
          <a:xfrm flipH="1">
            <a:off x="5687571" y="1977405"/>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6"/>
              </a:buClr>
              <a:buSzPts val="2600"/>
              <a:buNone/>
              <a:defRPr sz="3467">
                <a:solidFill>
                  <a:schemeClr val="accent6"/>
                </a:solidFill>
              </a:defRPr>
            </a:lvl1pPr>
            <a:lvl2pPr lvl="1" algn="ctr" rtl="0">
              <a:lnSpc>
                <a:spcPct val="100000"/>
              </a:lnSpc>
              <a:spcBef>
                <a:spcPts val="0"/>
              </a:spcBef>
              <a:spcAft>
                <a:spcPts val="0"/>
              </a:spcAft>
              <a:buClr>
                <a:schemeClr val="accent6"/>
              </a:buClr>
              <a:buSzPts val="2600"/>
              <a:buNone/>
              <a:defRPr sz="3467">
                <a:solidFill>
                  <a:schemeClr val="accent6"/>
                </a:solidFill>
              </a:defRPr>
            </a:lvl2pPr>
            <a:lvl3pPr lvl="2" algn="ctr" rtl="0">
              <a:lnSpc>
                <a:spcPct val="100000"/>
              </a:lnSpc>
              <a:spcBef>
                <a:spcPts val="0"/>
              </a:spcBef>
              <a:spcAft>
                <a:spcPts val="0"/>
              </a:spcAft>
              <a:buClr>
                <a:schemeClr val="accent6"/>
              </a:buClr>
              <a:buSzPts val="2600"/>
              <a:buNone/>
              <a:defRPr sz="3467">
                <a:solidFill>
                  <a:schemeClr val="accent6"/>
                </a:solidFill>
              </a:defRPr>
            </a:lvl3pPr>
            <a:lvl4pPr lvl="3" algn="ctr" rtl="0">
              <a:lnSpc>
                <a:spcPct val="100000"/>
              </a:lnSpc>
              <a:spcBef>
                <a:spcPts val="0"/>
              </a:spcBef>
              <a:spcAft>
                <a:spcPts val="0"/>
              </a:spcAft>
              <a:buClr>
                <a:schemeClr val="accent6"/>
              </a:buClr>
              <a:buSzPts val="2600"/>
              <a:buNone/>
              <a:defRPr sz="3467">
                <a:solidFill>
                  <a:schemeClr val="accent6"/>
                </a:solidFill>
              </a:defRPr>
            </a:lvl4pPr>
            <a:lvl5pPr lvl="4" algn="ctr" rtl="0">
              <a:lnSpc>
                <a:spcPct val="100000"/>
              </a:lnSpc>
              <a:spcBef>
                <a:spcPts val="0"/>
              </a:spcBef>
              <a:spcAft>
                <a:spcPts val="0"/>
              </a:spcAft>
              <a:buClr>
                <a:schemeClr val="accent6"/>
              </a:buClr>
              <a:buSzPts val="2600"/>
              <a:buNone/>
              <a:defRPr sz="3467">
                <a:solidFill>
                  <a:schemeClr val="accent6"/>
                </a:solidFill>
              </a:defRPr>
            </a:lvl5pPr>
            <a:lvl6pPr lvl="5" algn="ctr" rtl="0">
              <a:lnSpc>
                <a:spcPct val="100000"/>
              </a:lnSpc>
              <a:spcBef>
                <a:spcPts val="0"/>
              </a:spcBef>
              <a:spcAft>
                <a:spcPts val="0"/>
              </a:spcAft>
              <a:buClr>
                <a:schemeClr val="accent6"/>
              </a:buClr>
              <a:buSzPts val="2600"/>
              <a:buNone/>
              <a:defRPr sz="3467">
                <a:solidFill>
                  <a:schemeClr val="accent6"/>
                </a:solidFill>
              </a:defRPr>
            </a:lvl6pPr>
            <a:lvl7pPr lvl="6" algn="ctr" rtl="0">
              <a:lnSpc>
                <a:spcPct val="100000"/>
              </a:lnSpc>
              <a:spcBef>
                <a:spcPts val="0"/>
              </a:spcBef>
              <a:spcAft>
                <a:spcPts val="0"/>
              </a:spcAft>
              <a:buClr>
                <a:schemeClr val="accent6"/>
              </a:buClr>
              <a:buSzPts val="2600"/>
              <a:buNone/>
              <a:defRPr sz="3467">
                <a:solidFill>
                  <a:schemeClr val="accent6"/>
                </a:solidFill>
              </a:defRPr>
            </a:lvl7pPr>
            <a:lvl8pPr lvl="7" algn="ctr" rtl="0">
              <a:lnSpc>
                <a:spcPct val="100000"/>
              </a:lnSpc>
              <a:spcBef>
                <a:spcPts val="0"/>
              </a:spcBef>
              <a:spcAft>
                <a:spcPts val="0"/>
              </a:spcAft>
              <a:buClr>
                <a:schemeClr val="accent6"/>
              </a:buClr>
              <a:buSzPts val="2600"/>
              <a:buNone/>
              <a:defRPr sz="3467">
                <a:solidFill>
                  <a:schemeClr val="accent6"/>
                </a:solidFill>
              </a:defRPr>
            </a:lvl8pPr>
            <a:lvl9pPr lvl="8" algn="ctr" rtl="0">
              <a:lnSpc>
                <a:spcPct val="100000"/>
              </a:lnSpc>
              <a:spcBef>
                <a:spcPts val="0"/>
              </a:spcBef>
              <a:spcAft>
                <a:spcPts val="0"/>
              </a:spcAft>
              <a:buClr>
                <a:schemeClr val="accent6"/>
              </a:buClr>
              <a:buSzPts val="2600"/>
              <a:buNone/>
              <a:defRPr sz="3467">
                <a:solidFill>
                  <a:schemeClr val="accent6"/>
                </a:solidFill>
              </a:defRPr>
            </a:lvl9pPr>
          </a:lstStyle>
          <a:p>
            <a:r>
              <a:t>xx%</a:t>
            </a:r>
          </a:p>
        </p:txBody>
      </p:sp>
      <p:sp>
        <p:nvSpPr>
          <p:cNvPr id="447" name="Google Shape;447;p18"/>
          <p:cNvSpPr txBox="1">
            <a:spLocks noGrp="1"/>
          </p:cNvSpPr>
          <p:nvPr>
            <p:ph type="title" idx="8"/>
          </p:nvPr>
        </p:nvSpPr>
        <p:spPr>
          <a:xfrm>
            <a:off x="4596971" y="2711433"/>
            <a:ext cx="29980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48" name="Google Shape;448;p18"/>
          <p:cNvSpPr txBox="1">
            <a:spLocks noGrp="1"/>
          </p:cNvSpPr>
          <p:nvPr>
            <p:ph type="subTitle" idx="9"/>
          </p:nvPr>
        </p:nvSpPr>
        <p:spPr>
          <a:xfrm>
            <a:off x="4596971" y="3082963"/>
            <a:ext cx="29980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49" name="Google Shape;449;p18"/>
          <p:cNvSpPr txBox="1">
            <a:spLocks noGrp="1"/>
          </p:cNvSpPr>
          <p:nvPr>
            <p:ph type="title" idx="13" hasCustomPrompt="1"/>
          </p:nvPr>
        </p:nvSpPr>
        <p:spPr>
          <a:xfrm>
            <a:off x="5687571" y="4334755"/>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6"/>
              </a:buClr>
              <a:buSzPts val="2600"/>
              <a:buNone/>
              <a:defRPr sz="3467">
                <a:solidFill>
                  <a:schemeClr val="accent6"/>
                </a:solidFill>
              </a:defRPr>
            </a:lvl1pPr>
            <a:lvl2pPr lvl="1" algn="ctr" rtl="0">
              <a:lnSpc>
                <a:spcPct val="100000"/>
              </a:lnSpc>
              <a:spcBef>
                <a:spcPts val="0"/>
              </a:spcBef>
              <a:spcAft>
                <a:spcPts val="0"/>
              </a:spcAft>
              <a:buClr>
                <a:schemeClr val="accent6"/>
              </a:buClr>
              <a:buSzPts val="2600"/>
              <a:buNone/>
              <a:defRPr sz="3467">
                <a:solidFill>
                  <a:schemeClr val="accent6"/>
                </a:solidFill>
              </a:defRPr>
            </a:lvl2pPr>
            <a:lvl3pPr lvl="2" algn="ctr" rtl="0">
              <a:lnSpc>
                <a:spcPct val="100000"/>
              </a:lnSpc>
              <a:spcBef>
                <a:spcPts val="0"/>
              </a:spcBef>
              <a:spcAft>
                <a:spcPts val="0"/>
              </a:spcAft>
              <a:buClr>
                <a:schemeClr val="accent6"/>
              </a:buClr>
              <a:buSzPts val="2600"/>
              <a:buNone/>
              <a:defRPr sz="3467">
                <a:solidFill>
                  <a:schemeClr val="accent6"/>
                </a:solidFill>
              </a:defRPr>
            </a:lvl3pPr>
            <a:lvl4pPr lvl="3" algn="ctr" rtl="0">
              <a:lnSpc>
                <a:spcPct val="100000"/>
              </a:lnSpc>
              <a:spcBef>
                <a:spcPts val="0"/>
              </a:spcBef>
              <a:spcAft>
                <a:spcPts val="0"/>
              </a:spcAft>
              <a:buClr>
                <a:schemeClr val="accent6"/>
              </a:buClr>
              <a:buSzPts val="2600"/>
              <a:buNone/>
              <a:defRPr sz="3467">
                <a:solidFill>
                  <a:schemeClr val="accent6"/>
                </a:solidFill>
              </a:defRPr>
            </a:lvl4pPr>
            <a:lvl5pPr lvl="4" algn="ctr" rtl="0">
              <a:lnSpc>
                <a:spcPct val="100000"/>
              </a:lnSpc>
              <a:spcBef>
                <a:spcPts val="0"/>
              </a:spcBef>
              <a:spcAft>
                <a:spcPts val="0"/>
              </a:spcAft>
              <a:buClr>
                <a:schemeClr val="accent6"/>
              </a:buClr>
              <a:buSzPts val="2600"/>
              <a:buNone/>
              <a:defRPr sz="3467">
                <a:solidFill>
                  <a:schemeClr val="accent6"/>
                </a:solidFill>
              </a:defRPr>
            </a:lvl5pPr>
            <a:lvl6pPr lvl="5" algn="ctr" rtl="0">
              <a:lnSpc>
                <a:spcPct val="100000"/>
              </a:lnSpc>
              <a:spcBef>
                <a:spcPts val="0"/>
              </a:spcBef>
              <a:spcAft>
                <a:spcPts val="0"/>
              </a:spcAft>
              <a:buClr>
                <a:schemeClr val="accent6"/>
              </a:buClr>
              <a:buSzPts val="2600"/>
              <a:buNone/>
              <a:defRPr sz="3467">
                <a:solidFill>
                  <a:schemeClr val="accent6"/>
                </a:solidFill>
              </a:defRPr>
            </a:lvl6pPr>
            <a:lvl7pPr lvl="6" algn="ctr" rtl="0">
              <a:lnSpc>
                <a:spcPct val="100000"/>
              </a:lnSpc>
              <a:spcBef>
                <a:spcPts val="0"/>
              </a:spcBef>
              <a:spcAft>
                <a:spcPts val="0"/>
              </a:spcAft>
              <a:buClr>
                <a:schemeClr val="accent6"/>
              </a:buClr>
              <a:buSzPts val="2600"/>
              <a:buNone/>
              <a:defRPr sz="3467">
                <a:solidFill>
                  <a:schemeClr val="accent6"/>
                </a:solidFill>
              </a:defRPr>
            </a:lvl7pPr>
            <a:lvl8pPr lvl="7" algn="ctr" rtl="0">
              <a:lnSpc>
                <a:spcPct val="100000"/>
              </a:lnSpc>
              <a:spcBef>
                <a:spcPts val="0"/>
              </a:spcBef>
              <a:spcAft>
                <a:spcPts val="0"/>
              </a:spcAft>
              <a:buClr>
                <a:schemeClr val="accent6"/>
              </a:buClr>
              <a:buSzPts val="2600"/>
              <a:buNone/>
              <a:defRPr sz="3467">
                <a:solidFill>
                  <a:schemeClr val="accent6"/>
                </a:solidFill>
              </a:defRPr>
            </a:lvl8pPr>
            <a:lvl9pPr lvl="8" algn="ctr" rtl="0">
              <a:lnSpc>
                <a:spcPct val="100000"/>
              </a:lnSpc>
              <a:spcBef>
                <a:spcPts val="0"/>
              </a:spcBef>
              <a:spcAft>
                <a:spcPts val="0"/>
              </a:spcAft>
              <a:buClr>
                <a:schemeClr val="accent6"/>
              </a:buClr>
              <a:buSzPts val="2600"/>
              <a:buNone/>
              <a:defRPr sz="3467">
                <a:solidFill>
                  <a:schemeClr val="accent6"/>
                </a:solidFill>
              </a:defRPr>
            </a:lvl9pPr>
          </a:lstStyle>
          <a:p>
            <a:r>
              <a:t>xx%</a:t>
            </a:r>
          </a:p>
        </p:txBody>
      </p:sp>
      <p:sp>
        <p:nvSpPr>
          <p:cNvPr id="450" name="Google Shape;450;p18"/>
          <p:cNvSpPr txBox="1">
            <a:spLocks noGrp="1"/>
          </p:cNvSpPr>
          <p:nvPr>
            <p:ph type="title" idx="14"/>
          </p:nvPr>
        </p:nvSpPr>
        <p:spPr>
          <a:xfrm>
            <a:off x="4596971" y="5068788"/>
            <a:ext cx="29980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51" name="Google Shape;451;p18"/>
          <p:cNvSpPr txBox="1">
            <a:spLocks noGrp="1"/>
          </p:cNvSpPr>
          <p:nvPr>
            <p:ph type="subTitle" idx="15"/>
          </p:nvPr>
        </p:nvSpPr>
        <p:spPr>
          <a:xfrm>
            <a:off x="4596971" y="5440235"/>
            <a:ext cx="29980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52" name="Google Shape;452;p18"/>
          <p:cNvSpPr txBox="1">
            <a:spLocks noGrp="1"/>
          </p:cNvSpPr>
          <p:nvPr>
            <p:ph type="title" idx="16" hasCustomPrompt="1"/>
          </p:nvPr>
        </p:nvSpPr>
        <p:spPr>
          <a:xfrm flipH="1">
            <a:off x="9330904" y="1977405"/>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6"/>
              </a:buClr>
              <a:buSzPts val="2600"/>
              <a:buNone/>
              <a:defRPr sz="3467">
                <a:solidFill>
                  <a:schemeClr val="accent6"/>
                </a:solidFill>
              </a:defRPr>
            </a:lvl1pPr>
            <a:lvl2pPr lvl="1" algn="ctr" rtl="0">
              <a:lnSpc>
                <a:spcPct val="100000"/>
              </a:lnSpc>
              <a:spcBef>
                <a:spcPts val="0"/>
              </a:spcBef>
              <a:spcAft>
                <a:spcPts val="0"/>
              </a:spcAft>
              <a:buClr>
                <a:schemeClr val="accent6"/>
              </a:buClr>
              <a:buSzPts val="2600"/>
              <a:buNone/>
              <a:defRPr sz="3467">
                <a:solidFill>
                  <a:schemeClr val="accent6"/>
                </a:solidFill>
              </a:defRPr>
            </a:lvl2pPr>
            <a:lvl3pPr lvl="2" algn="ctr" rtl="0">
              <a:lnSpc>
                <a:spcPct val="100000"/>
              </a:lnSpc>
              <a:spcBef>
                <a:spcPts val="0"/>
              </a:spcBef>
              <a:spcAft>
                <a:spcPts val="0"/>
              </a:spcAft>
              <a:buClr>
                <a:schemeClr val="accent6"/>
              </a:buClr>
              <a:buSzPts val="2600"/>
              <a:buNone/>
              <a:defRPr sz="3467">
                <a:solidFill>
                  <a:schemeClr val="accent6"/>
                </a:solidFill>
              </a:defRPr>
            </a:lvl3pPr>
            <a:lvl4pPr lvl="3" algn="ctr" rtl="0">
              <a:lnSpc>
                <a:spcPct val="100000"/>
              </a:lnSpc>
              <a:spcBef>
                <a:spcPts val="0"/>
              </a:spcBef>
              <a:spcAft>
                <a:spcPts val="0"/>
              </a:spcAft>
              <a:buClr>
                <a:schemeClr val="accent6"/>
              </a:buClr>
              <a:buSzPts val="2600"/>
              <a:buNone/>
              <a:defRPr sz="3467">
                <a:solidFill>
                  <a:schemeClr val="accent6"/>
                </a:solidFill>
              </a:defRPr>
            </a:lvl4pPr>
            <a:lvl5pPr lvl="4" algn="ctr" rtl="0">
              <a:lnSpc>
                <a:spcPct val="100000"/>
              </a:lnSpc>
              <a:spcBef>
                <a:spcPts val="0"/>
              </a:spcBef>
              <a:spcAft>
                <a:spcPts val="0"/>
              </a:spcAft>
              <a:buClr>
                <a:schemeClr val="accent6"/>
              </a:buClr>
              <a:buSzPts val="2600"/>
              <a:buNone/>
              <a:defRPr sz="3467">
                <a:solidFill>
                  <a:schemeClr val="accent6"/>
                </a:solidFill>
              </a:defRPr>
            </a:lvl5pPr>
            <a:lvl6pPr lvl="5" algn="ctr" rtl="0">
              <a:lnSpc>
                <a:spcPct val="100000"/>
              </a:lnSpc>
              <a:spcBef>
                <a:spcPts val="0"/>
              </a:spcBef>
              <a:spcAft>
                <a:spcPts val="0"/>
              </a:spcAft>
              <a:buClr>
                <a:schemeClr val="accent6"/>
              </a:buClr>
              <a:buSzPts val="2600"/>
              <a:buNone/>
              <a:defRPr sz="3467">
                <a:solidFill>
                  <a:schemeClr val="accent6"/>
                </a:solidFill>
              </a:defRPr>
            </a:lvl6pPr>
            <a:lvl7pPr lvl="6" algn="ctr" rtl="0">
              <a:lnSpc>
                <a:spcPct val="100000"/>
              </a:lnSpc>
              <a:spcBef>
                <a:spcPts val="0"/>
              </a:spcBef>
              <a:spcAft>
                <a:spcPts val="0"/>
              </a:spcAft>
              <a:buClr>
                <a:schemeClr val="accent6"/>
              </a:buClr>
              <a:buSzPts val="2600"/>
              <a:buNone/>
              <a:defRPr sz="3467">
                <a:solidFill>
                  <a:schemeClr val="accent6"/>
                </a:solidFill>
              </a:defRPr>
            </a:lvl7pPr>
            <a:lvl8pPr lvl="7" algn="ctr" rtl="0">
              <a:lnSpc>
                <a:spcPct val="100000"/>
              </a:lnSpc>
              <a:spcBef>
                <a:spcPts val="0"/>
              </a:spcBef>
              <a:spcAft>
                <a:spcPts val="0"/>
              </a:spcAft>
              <a:buClr>
                <a:schemeClr val="accent6"/>
              </a:buClr>
              <a:buSzPts val="2600"/>
              <a:buNone/>
              <a:defRPr sz="3467">
                <a:solidFill>
                  <a:schemeClr val="accent6"/>
                </a:solidFill>
              </a:defRPr>
            </a:lvl8pPr>
            <a:lvl9pPr lvl="8" algn="ctr" rtl="0">
              <a:lnSpc>
                <a:spcPct val="100000"/>
              </a:lnSpc>
              <a:spcBef>
                <a:spcPts val="0"/>
              </a:spcBef>
              <a:spcAft>
                <a:spcPts val="0"/>
              </a:spcAft>
              <a:buClr>
                <a:schemeClr val="accent6"/>
              </a:buClr>
              <a:buSzPts val="2600"/>
              <a:buNone/>
              <a:defRPr sz="3467">
                <a:solidFill>
                  <a:schemeClr val="accent6"/>
                </a:solidFill>
              </a:defRPr>
            </a:lvl9pPr>
          </a:lstStyle>
          <a:p>
            <a:r>
              <a:t>xx%</a:t>
            </a:r>
          </a:p>
        </p:txBody>
      </p:sp>
      <p:sp>
        <p:nvSpPr>
          <p:cNvPr id="453" name="Google Shape;453;p18"/>
          <p:cNvSpPr txBox="1">
            <a:spLocks noGrp="1"/>
          </p:cNvSpPr>
          <p:nvPr>
            <p:ph type="title" idx="17"/>
          </p:nvPr>
        </p:nvSpPr>
        <p:spPr>
          <a:xfrm>
            <a:off x="8240304" y="2711433"/>
            <a:ext cx="29980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54" name="Google Shape;454;p18"/>
          <p:cNvSpPr txBox="1">
            <a:spLocks noGrp="1"/>
          </p:cNvSpPr>
          <p:nvPr>
            <p:ph type="subTitle" idx="18"/>
          </p:nvPr>
        </p:nvSpPr>
        <p:spPr>
          <a:xfrm>
            <a:off x="8240304" y="3082963"/>
            <a:ext cx="29980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455" name="Google Shape;455;p18"/>
          <p:cNvSpPr txBox="1">
            <a:spLocks noGrp="1"/>
          </p:cNvSpPr>
          <p:nvPr>
            <p:ph type="title" idx="19" hasCustomPrompt="1"/>
          </p:nvPr>
        </p:nvSpPr>
        <p:spPr>
          <a:xfrm>
            <a:off x="9330904" y="4334755"/>
            <a:ext cx="8168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6"/>
              </a:buClr>
              <a:buSzPts val="2600"/>
              <a:buNone/>
              <a:defRPr sz="3467">
                <a:solidFill>
                  <a:schemeClr val="accent6"/>
                </a:solidFill>
              </a:defRPr>
            </a:lvl1pPr>
            <a:lvl2pPr lvl="1" algn="ctr" rtl="0">
              <a:lnSpc>
                <a:spcPct val="100000"/>
              </a:lnSpc>
              <a:spcBef>
                <a:spcPts val="0"/>
              </a:spcBef>
              <a:spcAft>
                <a:spcPts val="0"/>
              </a:spcAft>
              <a:buClr>
                <a:schemeClr val="accent6"/>
              </a:buClr>
              <a:buSzPts val="2600"/>
              <a:buNone/>
              <a:defRPr sz="3467">
                <a:solidFill>
                  <a:schemeClr val="accent6"/>
                </a:solidFill>
              </a:defRPr>
            </a:lvl2pPr>
            <a:lvl3pPr lvl="2" algn="ctr" rtl="0">
              <a:lnSpc>
                <a:spcPct val="100000"/>
              </a:lnSpc>
              <a:spcBef>
                <a:spcPts val="0"/>
              </a:spcBef>
              <a:spcAft>
                <a:spcPts val="0"/>
              </a:spcAft>
              <a:buClr>
                <a:schemeClr val="accent6"/>
              </a:buClr>
              <a:buSzPts val="2600"/>
              <a:buNone/>
              <a:defRPr sz="3467">
                <a:solidFill>
                  <a:schemeClr val="accent6"/>
                </a:solidFill>
              </a:defRPr>
            </a:lvl3pPr>
            <a:lvl4pPr lvl="3" algn="ctr" rtl="0">
              <a:lnSpc>
                <a:spcPct val="100000"/>
              </a:lnSpc>
              <a:spcBef>
                <a:spcPts val="0"/>
              </a:spcBef>
              <a:spcAft>
                <a:spcPts val="0"/>
              </a:spcAft>
              <a:buClr>
                <a:schemeClr val="accent6"/>
              </a:buClr>
              <a:buSzPts val="2600"/>
              <a:buNone/>
              <a:defRPr sz="3467">
                <a:solidFill>
                  <a:schemeClr val="accent6"/>
                </a:solidFill>
              </a:defRPr>
            </a:lvl4pPr>
            <a:lvl5pPr lvl="4" algn="ctr" rtl="0">
              <a:lnSpc>
                <a:spcPct val="100000"/>
              </a:lnSpc>
              <a:spcBef>
                <a:spcPts val="0"/>
              </a:spcBef>
              <a:spcAft>
                <a:spcPts val="0"/>
              </a:spcAft>
              <a:buClr>
                <a:schemeClr val="accent6"/>
              </a:buClr>
              <a:buSzPts val="2600"/>
              <a:buNone/>
              <a:defRPr sz="3467">
                <a:solidFill>
                  <a:schemeClr val="accent6"/>
                </a:solidFill>
              </a:defRPr>
            </a:lvl5pPr>
            <a:lvl6pPr lvl="5" algn="ctr" rtl="0">
              <a:lnSpc>
                <a:spcPct val="100000"/>
              </a:lnSpc>
              <a:spcBef>
                <a:spcPts val="0"/>
              </a:spcBef>
              <a:spcAft>
                <a:spcPts val="0"/>
              </a:spcAft>
              <a:buClr>
                <a:schemeClr val="accent6"/>
              </a:buClr>
              <a:buSzPts val="2600"/>
              <a:buNone/>
              <a:defRPr sz="3467">
                <a:solidFill>
                  <a:schemeClr val="accent6"/>
                </a:solidFill>
              </a:defRPr>
            </a:lvl6pPr>
            <a:lvl7pPr lvl="6" algn="ctr" rtl="0">
              <a:lnSpc>
                <a:spcPct val="100000"/>
              </a:lnSpc>
              <a:spcBef>
                <a:spcPts val="0"/>
              </a:spcBef>
              <a:spcAft>
                <a:spcPts val="0"/>
              </a:spcAft>
              <a:buClr>
                <a:schemeClr val="accent6"/>
              </a:buClr>
              <a:buSzPts val="2600"/>
              <a:buNone/>
              <a:defRPr sz="3467">
                <a:solidFill>
                  <a:schemeClr val="accent6"/>
                </a:solidFill>
              </a:defRPr>
            </a:lvl7pPr>
            <a:lvl8pPr lvl="7" algn="ctr" rtl="0">
              <a:lnSpc>
                <a:spcPct val="100000"/>
              </a:lnSpc>
              <a:spcBef>
                <a:spcPts val="0"/>
              </a:spcBef>
              <a:spcAft>
                <a:spcPts val="0"/>
              </a:spcAft>
              <a:buClr>
                <a:schemeClr val="accent6"/>
              </a:buClr>
              <a:buSzPts val="2600"/>
              <a:buNone/>
              <a:defRPr sz="3467">
                <a:solidFill>
                  <a:schemeClr val="accent6"/>
                </a:solidFill>
              </a:defRPr>
            </a:lvl8pPr>
            <a:lvl9pPr lvl="8" algn="ctr" rtl="0">
              <a:lnSpc>
                <a:spcPct val="100000"/>
              </a:lnSpc>
              <a:spcBef>
                <a:spcPts val="0"/>
              </a:spcBef>
              <a:spcAft>
                <a:spcPts val="0"/>
              </a:spcAft>
              <a:buClr>
                <a:schemeClr val="accent6"/>
              </a:buClr>
              <a:buSzPts val="2600"/>
              <a:buNone/>
              <a:defRPr sz="3467">
                <a:solidFill>
                  <a:schemeClr val="accent6"/>
                </a:solidFill>
              </a:defRPr>
            </a:lvl9pPr>
          </a:lstStyle>
          <a:p>
            <a:r>
              <a:t>xx%</a:t>
            </a:r>
          </a:p>
        </p:txBody>
      </p:sp>
      <p:sp>
        <p:nvSpPr>
          <p:cNvPr id="456" name="Google Shape;456;p18"/>
          <p:cNvSpPr txBox="1">
            <a:spLocks noGrp="1"/>
          </p:cNvSpPr>
          <p:nvPr>
            <p:ph type="title" idx="20"/>
          </p:nvPr>
        </p:nvSpPr>
        <p:spPr>
          <a:xfrm>
            <a:off x="8240304" y="5068788"/>
            <a:ext cx="2998000" cy="50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2400"/>
              <a:buNone/>
              <a:defRPr sz="3200">
                <a:solidFill>
                  <a:schemeClr val="accent1"/>
                </a:solidFill>
              </a:defRPr>
            </a:lvl1pPr>
            <a:lvl2pPr lvl="1" algn="ctr" rtl="0">
              <a:lnSpc>
                <a:spcPct val="100000"/>
              </a:lnSpc>
              <a:spcBef>
                <a:spcPts val="0"/>
              </a:spcBef>
              <a:spcAft>
                <a:spcPts val="0"/>
              </a:spcAft>
              <a:buClr>
                <a:schemeClr val="accent1"/>
              </a:buClr>
              <a:buSzPts val="2400"/>
              <a:buNone/>
              <a:defRPr sz="3200">
                <a:solidFill>
                  <a:schemeClr val="accent1"/>
                </a:solidFill>
              </a:defRPr>
            </a:lvl2pPr>
            <a:lvl3pPr lvl="2" algn="ctr" rtl="0">
              <a:lnSpc>
                <a:spcPct val="100000"/>
              </a:lnSpc>
              <a:spcBef>
                <a:spcPts val="0"/>
              </a:spcBef>
              <a:spcAft>
                <a:spcPts val="0"/>
              </a:spcAft>
              <a:buClr>
                <a:schemeClr val="accent1"/>
              </a:buClr>
              <a:buSzPts val="2400"/>
              <a:buNone/>
              <a:defRPr sz="3200">
                <a:solidFill>
                  <a:schemeClr val="accent1"/>
                </a:solidFill>
              </a:defRPr>
            </a:lvl3pPr>
            <a:lvl4pPr lvl="3" algn="ctr" rtl="0">
              <a:lnSpc>
                <a:spcPct val="100000"/>
              </a:lnSpc>
              <a:spcBef>
                <a:spcPts val="0"/>
              </a:spcBef>
              <a:spcAft>
                <a:spcPts val="0"/>
              </a:spcAft>
              <a:buClr>
                <a:schemeClr val="accent1"/>
              </a:buClr>
              <a:buSzPts val="2400"/>
              <a:buNone/>
              <a:defRPr sz="3200">
                <a:solidFill>
                  <a:schemeClr val="accent1"/>
                </a:solidFill>
              </a:defRPr>
            </a:lvl4pPr>
            <a:lvl5pPr lvl="4" algn="ctr" rtl="0">
              <a:lnSpc>
                <a:spcPct val="100000"/>
              </a:lnSpc>
              <a:spcBef>
                <a:spcPts val="0"/>
              </a:spcBef>
              <a:spcAft>
                <a:spcPts val="0"/>
              </a:spcAft>
              <a:buClr>
                <a:schemeClr val="accent1"/>
              </a:buClr>
              <a:buSzPts val="2400"/>
              <a:buNone/>
              <a:defRPr sz="3200">
                <a:solidFill>
                  <a:schemeClr val="accent1"/>
                </a:solidFill>
              </a:defRPr>
            </a:lvl5pPr>
            <a:lvl6pPr lvl="5" algn="ctr" rtl="0">
              <a:lnSpc>
                <a:spcPct val="100000"/>
              </a:lnSpc>
              <a:spcBef>
                <a:spcPts val="0"/>
              </a:spcBef>
              <a:spcAft>
                <a:spcPts val="0"/>
              </a:spcAft>
              <a:buClr>
                <a:schemeClr val="accent1"/>
              </a:buClr>
              <a:buSzPts val="2400"/>
              <a:buNone/>
              <a:defRPr sz="3200">
                <a:solidFill>
                  <a:schemeClr val="accent1"/>
                </a:solidFill>
              </a:defRPr>
            </a:lvl6pPr>
            <a:lvl7pPr lvl="6" algn="ctr" rtl="0">
              <a:lnSpc>
                <a:spcPct val="100000"/>
              </a:lnSpc>
              <a:spcBef>
                <a:spcPts val="0"/>
              </a:spcBef>
              <a:spcAft>
                <a:spcPts val="0"/>
              </a:spcAft>
              <a:buClr>
                <a:schemeClr val="accent1"/>
              </a:buClr>
              <a:buSzPts val="2400"/>
              <a:buNone/>
              <a:defRPr sz="3200">
                <a:solidFill>
                  <a:schemeClr val="accent1"/>
                </a:solidFill>
              </a:defRPr>
            </a:lvl7pPr>
            <a:lvl8pPr lvl="7" algn="ctr" rtl="0">
              <a:lnSpc>
                <a:spcPct val="100000"/>
              </a:lnSpc>
              <a:spcBef>
                <a:spcPts val="0"/>
              </a:spcBef>
              <a:spcAft>
                <a:spcPts val="0"/>
              </a:spcAft>
              <a:buClr>
                <a:schemeClr val="accent1"/>
              </a:buClr>
              <a:buSzPts val="2400"/>
              <a:buNone/>
              <a:defRPr sz="3200">
                <a:solidFill>
                  <a:schemeClr val="accent1"/>
                </a:solidFill>
              </a:defRPr>
            </a:lvl8pPr>
            <a:lvl9pPr lvl="8" algn="ctr" rtl="0">
              <a:lnSpc>
                <a:spcPct val="100000"/>
              </a:lnSpc>
              <a:spcBef>
                <a:spcPts val="0"/>
              </a:spcBef>
              <a:spcAft>
                <a:spcPts val="0"/>
              </a:spcAft>
              <a:buClr>
                <a:schemeClr val="accent1"/>
              </a:buClr>
              <a:buSzPts val="2400"/>
              <a:buNone/>
              <a:defRPr sz="3200">
                <a:solidFill>
                  <a:schemeClr val="accent1"/>
                </a:solidFill>
              </a:defRPr>
            </a:lvl9pPr>
          </a:lstStyle>
          <a:p>
            <a:endParaRPr/>
          </a:p>
        </p:txBody>
      </p:sp>
      <p:sp>
        <p:nvSpPr>
          <p:cNvPr id="457" name="Google Shape;457;p18"/>
          <p:cNvSpPr txBox="1">
            <a:spLocks noGrp="1"/>
          </p:cNvSpPr>
          <p:nvPr>
            <p:ph type="subTitle" idx="21"/>
          </p:nvPr>
        </p:nvSpPr>
        <p:spPr>
          <a:xfrm>
            <a:off x="8240304" y="5440235"/>
            <a:ext cx="2998000" cy="90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grpSp>
        <p:nvGrpSpPr>
          <p:cNvPr id="458" name="Google Shape;458;p18"/>
          <p:cNvGrpSpPr/>
          <p:nvPr/>
        </p:nvGrpSpPr>
        <p:grpSpPr>
          <a:xfrm>
            <a:off x="9885641" y="263952"/>
            <a:ext cx="1916825" cy="1610365"/>
            <a:chOff x="7109429" y="197964"/>
            <a:chExt cx="1437619" cy="1207774"/>
          </a:xfrm>
        </p:grpSpPr>
        <p:sp>
          <p:nvSpPr>
            <p:cNvPr id="459" name="Google Shape;459;p18"/>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8"/>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461" name="Google Shape;461;p18"/>
            <p:cNvGrpSpPr/>
            <p:nvPr/>
          </p:nvGrpSpPr>
          <p:grpSpPr>
            <a:xfrm>
              <a:off x="8237833" y="339919"/>
              <a:ext cx="309215" cy="272430"/>
              <a:chOff x="3890683" y="1390057"/>
              <a:chExt cx="309215" cy="272430"/>
            </a:xfrm>
          </p:grpSpPr>
          <p:sp>
            <p:nvSpPr>
              <p:cNvPr id="462" name="Google Shape;462;p18"/>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8"/>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18"/>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65" name="Google Shape;465;p18"/>
            <p:cNvGrpSpPr/>
            <p:nvPr/>
          </p:nvGrpSpPr>
          <p:grpSpPr>
            <a:xfrm flipH="1">
              <a:off x="7617675" y="339921"/>
              <a:ext cx="757996" cy="1065816"/>
              <a:chOff x="1580225" y="1798159"/>
              <a:chExt cx="757996" cy="1065816"/>
            </a:xfrm>
          </p:grpSpPr>
          <p:sp>
            <p:nvSpPr>
              <p:cNvPr id="466" name="Google Shape;466;p18"/>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8"/>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18"/>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18"/>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18"/>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18"/>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20630031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472"/>
        <p:cNvGrpSpPr/>
        <p:nvPr/>
      </p:nvGrpSpPr>
      <p:grpSpPr>
        <a:xfrm>
          <a:off x="0" y="0"/>
          <a:ext cx="0" cy="0"/>
          <a:chOff x="0" y="0"/>
          <a:chExt cx="0" cy="0"/>
        </a:xfrm>
      </p:grpSpPr>
      <p:sp>
        <p:nvSpPr>
          <p:cNvPr id="473" name="Google Shape;473;p19"/>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74" name="Google Shape;474;p19"/>
          <p:cNvSpPr txBox="1">
            <a:spLocks noGrp="1"/>
          </p:cNvSpPr>
          <p:nvPr>
            <p:ph type="subTitle" idx="1"/>
          </p:nvPr>
        </p:nvSpPr>
        <p:spPr>
          <a:xfrm>
            <a:off x="8040957" y="3056367"/>
            <a:ext cx="3188000" cy="185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500"/>
              <a:buNone/>
              <a:defRPr sz="20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475" name="Google Shape;475;p19"/>
          <p:cNvGrpSpPr/>
          <p:nvPr/>
        </p:nvGrpSpPr>
        <p:grpSpPr>
          <a:xfrm>
            <a:off x="7247565" y="298508"/>
            <a:ext cx="4901417" cy="2557117"/>
            <a:chOff x="5435672" y="223880"/>
            <a:chExt cx="3676063" cy="1917838"/>
          </a:xfrm>
        </p:grpSpPr>
        <p:grpSp>
          <p:nvGrpSpPr>
            <p:cNvPr id="476" name="Google Shape;476;p19"/>
            <p:cNvGrpSpPr/>
            <p:nvPr/>
          </p:nvGrpSpPr>
          <p:grpSpPr>
            <a:xfrm>
              <a:off x="5435672" y="1266157"/>
              <a:ext cx="913277" cy="875561"/>
              <a:chOff x="5435672" y="1266157"/>
              <a:chExt cx="913277" cy="875561"/>
            </a:xfrm>
          </p:grpSpPr>
          <p:sp>
            <p:nvSpPr>
              <p:cNvPr id="477" name="Google Shape;477;p19"/>
              <p:cNvSpPr/>
              <p:nvPr/>
            </p:nvSpPr>
            <p:spPr>
              <a:xfrm rot="659822">
                <a:off x="5813686" y="1459147"/>
                <a:ext cx="378598" cy="285541"/>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78" name="Google Shape;478;p19"/>
              <p:cNvGrpSpPr/>
              <p:nvPr/>
            </p:nvGrpSpPr>
            <p:grpSpPr>
              <a:xfrm rot="2552886">
                <a:off x="5419945" y="1543274"/>
                <a:ext cx="944732" cy="321326"/>
                <a:chOff x="5455325" y="-198554"/>
                <a:chExt cx="944745" cy="321331"/>
              </a:xfrm>
            </p:grpSpPr>
            <p:sp>
              <p:nvSpPr>
                <p:cNvPr id="479" name="Google Shape;479;p19"/>
                <p:cNvSpPr/>
                <p:nvPr/>
              </p:nvSpPr>
              <p:spPr>
                <a:xfrm rot="3852901" flipH="1">
                  <a:off x="5457706" y="-120816"/>
                  <a:ext cx="266319" cy="17239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480" name="Google Shape;480;p19"/>
                <p:cNvSpPr/>
                <p:nvPr/>
              </p:nvSpPr>
              <p:spPr>
                <a:xfrm rot="10690808" flipH="1">
                  <a:off x="6131080" y="-194369"/>
                  <a:ext cx="266319" cy="17238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grpSp>
        <p:grpSp>
          <p:nvGrpSpPr>
            <p:cNvPr id="481" name="Google Shape;481;p19"/>
            <p:cNvGrpSpPr/>
            <p:nvPr/>
          </p:nvGrpSpPr>
          <p:grpSpPr>
            <a:xfrm rot="1394609">
              <a:off x="7853749" y="370487"/>
              <a:ext cx="908159" cy="803077"/>
              <a:chOff x="2340166" y="2044486"/>
              <a:chExt cx="742327" cy="656433"/>
            </a:xfrm>
          </p:grpSpPr>
          <p:sp>
            <p:nvSpPr>
              <p:cNvPr id="482" name="Google Shape;482;p19"/>
              <p:cNvSpPr/>
              <p:nvPr/>
            </p:nvSpPr>
            <p:spPr>
              <a:xfrm>
                <a:off x="2340166" y="2044486"/>
                <a:ext cx="742327" cy="656433"/>
              </a:xfrm>
              <a:custGeom>
                <a:avLst/>
                <a:gdLst/>
                <a:ahLst/>
                <a:cxnLst/>
                <a:rect l="l" t="t" r="r" b="b"/>
                <a:pathLst>
                  <a:path w="26074" h="23057" extrusionOk="0">
                    <a:moveTo>
                      <a:pt x="7324" y="1"/>
                    </a:moveTo>
                    <a:cubicBezTo>
                      <a:pt x="6259" y="1"/>
                      <a:pt x="5016" y="448"/>
                      <a:pt x="3574" y="1678"/>
                    </a:cubicBezTo>
                    <a:cubicBezTo>
                      <a:pt x="3574" y="1678"/>
                      <a:pt x="0" y="4771"/>
                      <a:pt x="4606" y="9262"/>
                    </a:cubicBezTo>
                    <a:cubicBezTo>
                      <a:pt x="4606" y="9262"/>
                      <a:pt x="12808" y="18129"/>
                      <a:pt x="15580" y="20901"/>
                    </a:cubicBezTo>
                    <a:cubicBezTo>
                      <a:pt x="16449" y="21756"/>
                      <a:pt x="17935" y="23057"/>
                      <a:pt x="19808" y="23057"/>
                    </a:cubicBezTo>
                    <a:cubicBezTo>
                      <a:pt x="20997" y="23057"/>
                      <a:pt x="22341" y="22533"/>
                      <a:pt x="23782" y="21038"/>
                    </a:cubicBezTo>
                    <a:cubicBezTo>
                      <a:pt x="23782" y="21038"/>
                      <a:pt x="26073" y="17968"/>
                      <a:pt x="22866" y="14348"/>
                    </a:cubicBezTo>
                    <a:cubicBezTo>
                      <a:pt x="20254" y="11370"/>
                      <a:pt x="14343" y="5481"/>
                      <a:pt x="11639" y="2595"/>
                    </a:cubicBezTo>
                    <a:cubicBezTo>
                      <a:pt x="10765" y="1660"/>
                      <a:pt x="9374" y="1"/>
                      <a:pt x="7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19"/>
              <p:cNvSpPr/>
              <p:nvPr/>
            </p:nvSpPr>
            <p:spPr>
              <a:xfrm>
                <a:off x="2591307" y="2247853"/>
                <a:ext cx="274565" cy="261241"/>
              </a:xfrm>
              <a:custGeom>
                <a:avLst/>
                <a:gdLst/>
                <a:ahLst/>
                <a:cxnLst/>
                <a:rect l="l" t="t" r="r" b="b"/>
                <a:pathLst>
                  <a:path w="9644" h="9176" extrusionOk="0">
                    <a:moveTo>
                      <a:pt x="4714" y="1"/>
                    </a:moveTo>
                    <a:cubicBezTo>
                      <a:pt x="4676" y="1"/>
                      <a:pt x="4640" y="4"/>
                      <a:pt x="4605" y="11"/>
                    </a:cubicBezTo>
                    <a:cubicBezTo>
                      <a:pt x="2566" y="423"/>
                      <a:pt x="0" y="3081"/>
                      <a:pt x="138" y="3998"/>
                    </a:cubicBezTo>
                    <a:cubicBezTo>
                      <a:pt x="344" y="5510"/>
                      <a:pt x="3987" y="9176"/>
                      <a:pt x="4674" y="9176"/>
                    </a:cubicBezTo>
                    <a:cubicBezTo>
                      <a:pt x="7813" y="9176"/>
                      <a:pt x="9531" y="5670"/>
                      <a:pt x="9577" y="5029"/>
                    </a:cubicBezTo>
                    <a:cubicBezTo>
                      <a:pt x="9644" y="4315"/>
                      <a:pt x="6088" y="1"/>
                      <a:pt x="47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19"/>
              <p:cNvSpPr/>
              <p:nvPr/>
            </p:nvSpPr>
            <p:spPr>
              <a:xfrm>
                <a:off x="2523660" y="2181004"/>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6" y="1420"/>
                      <a:pt x="1094" y="1420"/>
                    </a:cubicBezTo>
                    <a:cubicBezTo>
                      <a:pt x="1988" y="1420"/>
                      <a:pt x="2048" y="113"/>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19"/>
              <p:cNvSpPr/>
              <p:nvPr/>
            </p:nvSpPr>
            <p:spPr>
              <a:xfrm>
                <a:off x="2567363" y="2223397"/>
                <a:ext cx="57225" cy="40484"/>
              </a:xfrm>
              <a:custGeom>
                <a:avLst/>
                <a:gdLst/>
                <a:ahLst/>
                <a:cxnLst/>
                <a:rect l="l" t="t" r="r" b="b"/>
                <a:pathLst>
                  <a:path w="2010" h="1422" extrusionOk="0">
                    <a:moveTo>
                      <a:pt x="968" y="1"/>
                    </a:moveTo>
                    <a:cubicBezTo>
                      <a:pt x="89" y="1"/>
                      <a:pt x="1" y="1422"/>
                      <a:pt x="1003" y="1422"/>
                    </a:cubicBezTo>
                    <a:cubicBezTo>
                      <a:pt x="1025" y="1422"/>
                      <a:pt x="1048" y="1421"/>
                      <a:pt x="1070" y="1420"/>
                    </a:cubicBezTo>
                    <a:cubicBezTo>
                      <a:pt x="1941" y="1397"/>
                      <a:pt x="2010" y="137"/>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19"/>
              <p:cNvSpPr/>
              <p:nvPr/>
            </p:nvSpPr>
            <p:spPr>
              <a:xfrm>
                <a:off x="2536102" y="2080559"/>
                <a:ext cx="57823" cy="40484"/>
              </a:xfrm>
              <a:custGeom>
                <a:avLst/>
                <a:gdLst/>
                <a:ahLst/>
                <a:cxnLst/>
                <a:rect l="l" t="t" r="r" b="b"/>
                <a:pathLst>
                  <a:path w="2031" h="1422" extrusionOk="0">
                    <a:moveTo>
                      <a:pt x="967" y="0"/>
                    </a:moveTo>
                    <a:cubicBezTo>
                      <a:pt x="87" y="0"/>
                      <a:pt x="0" y="1421"/>
                      <a:pt x="1023" y="1421"/>
                    </a:cubicBezTo>
                    <a:cubicBezTo>
                      <a:pt x="1046" y="1421"/>
                      <a:pt x="1068" y="1421"/>
                      <a:pt x="1091" y="1419"/>
                    </a:cubicBezTo>
                    <a:cubicBezTo>
                      <a:pt x="1962" y="1396"/>
                      <a:pt x="2031" y="136"/>
                      <a:pt x="1160" y="22"/>
                    </a:cubicBezTo>
                    <a:cubicBezTo>
                      <a:pt x="1092" y="7"/>
                      <a:pt x="1027"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19"/>
              <p:cNvSpPr/>
              <p:nvPr/>
            </p:nvSpPr>
            <p:spPr>
              <a:xfrm>
                <a:off x="2431045" y="2168619"/>
                <a:ext cx="58534" cy="40484"/>
              </a:xfrm>
              <a:custGeom>
                <a:avLst/>
                <a:gdLst/>
                <a:ahLst/>
                <a:cxnLst/>
                <a:rect l="l" t="t" r="r" b="b"/>
                <a:pathLst>
                  <a:path w="2056" h="1422" extrusionOk="0">
                    <a:moveTo>
                      <a:pt x="968" y="0"/>
                    </a:moveTo>
                    <a:cubicBezTo>
                      <a:pt x="89" y="0"/>
                      <a:pt x="0" y="1421"/>
                      <a:pt x="1003" y="1421"/>
                    </a:cubicBezTo>
                    <a:cubicBezTo>
                      <a:pt x="1025" y="1421"/>
                      <a:pt x="1047" y="1421"/>
                      <a:pt x="1070" y="1419"/>
                    </a:cubicBezTo>
                    <a:cubicBezTo>
                      <a:pt x="1986" y="1419"/>
                      <a:pt x="2055" y="90"/>
                      <a:pt x="1161" y="22"/>
                    </a:cubicBezTo>
                    <a:cubicBezTo>
                      <a:pt x="1093" y="7"/>
                      <a:pt x="1029" y="0"/>
                      <a:pt x="9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19"/>
              <p:cNvSpPr/>
              <p:nvPr/>
            </p:nvSpPr>
            <p:spPr>
              <a:xfrm>
                <a:off x="2632646" y="2184933"/>
                <a:ext cx="58278" cy="40484"/>
              </a:xfrm>
              <a:custGeom>
                <a:avLst/>
                <a:gdLst/>
                <a:ahLst/>
                <a:cxnLst/>
                <a:rect l="l" t="t" r="r" b="b"/>
                <a:pathLst>
                  <a:path w="2047" h="1422" extrusionOk="0">
                    <a:moveTo>
                      <a:pt x="966" y="0"/>
                    </a:moveTo>
                    <a:cubicBezTo>
                      <a:pt x="87" y="0"/>
                      <a:pt x="0" y="1421"/>
                      <a:pt x="1023" y="1421"/>
                    </a:cubicBezTo>
                    <a:cubicBezTo>
                      <a:pt x="1045" y="1421"/>
                      <a:pt x="1068" y="1420"/>
                      <a:pt x="1091" y="1419"/>
                    </a:cubicBezTo>
                    <a:cubicBezTo>
                      <a:pt x="1099" y="1419"/>
                      <a:pt x="1106" y="1419"/>
                      <a:pt x="1114" y="1419"/>
                    </a:cubicBezTo>
                    <a:cubicBezTo>
                      <a:pt x="1986" y="1419"/>
                      <a:pt x="2046" y="90"/>
                      <a:pt x="1160" y="22"/>
                    </a:cubicBezTo>
                    <a:cubicBezTo>
                      <a:pt x="1092" y="7"/>
                      <a:pt x="1027" y="0"/>
                      <a:pt x="9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19"/>
              <p:cNvSpPr/>
              <p:nvPr/>
            </p:nvSpPr>
            <p:spPr>
              <a:xfrm>
                <a:off x="2519788" y="2272993"/>
                <a:ext cx="57851" cy="40484"/>
              </a:xfrm>
              <a:custGeom>
                <a:avLst/>
                <a:gdLst/>
                <a:ahLst/>
                <a:cxnLst/>
                <a:rect l="l" t="t" r="r" b="b"/>
                <a:pathLst>
                  <a:path w="2032" h="1422" extrusionOk="0">
                    <a:moveTo>
                      <a:pt x="967" y="0"/>
                    </a:moveTo>
                    <a:cubicBezTo>
                      <a:pt x="88" y="0"/>
                      <a:pt x="1" y="1421"/>
                      <a:pt x="1024" y="1421"/>
                    </a:cubicBezTo>
                    <a:cubicBezTo>
                      <a:pt x="1046" y="1421"/>
                      <a:pt x="1068" y="1421"/>
                      <a:pt x="1092" y="1419"/>
                    </a:cubicBezTo>
                    <a:cubicBezTo>
                      <a:pt x="1962" y="1396"/>
                      <a:pt x="2031" y="113"/>
                      <a:pt x="1160" y="22"/>
                    </a:cubicBezTo>
                    <a:cubicBezTo>
                      <a:pt x="1092" y="7"/>
                      <a:pt x="1028"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0" name="Google Shape;490;p19"/>
              <p:cNvSpPr/>
              <p:nvPr/>
            </p:nvSpPr>
            <p:spPr>
              <a:xfrm>
                <a:off x="2481922" y="2120987"/>
                <a:ext cx="57225" cy="40484"/>
              </a:xfrm>
              <a:custGeom>
                <a:avLst/>
                <a:gdLst/>
                <a:ahLst/>
                <a:cxnLst/>
                <a:rect l="l" t="t" r="r" b="b"/>
                <a:pathLst>
                  <a:path w="2010" h="1422" extrusionOk="0">
                    <a:moveTo>
                      <a:pt x="968" y="1"/>
                    </a:moveTo>
                    <a:cubicBezTo>
                      <a:pt x="89" y="1"/>
                      <a:pt x="0" y="1422"/>
                      <a:pt x="1003" y="1422"/>
                    </a:cubicBezTo>
                    <a:cubicBezTo>
                      <a:pt x="1025" y="1422"/>
                      <a:pt x="1047" y="1421"/>
                      <a:pt x="1070" y="1420"/>
                    </a:cubicBezTo>
                    <a:cubicBezTo>
                      <a:pt x="1941" y="1397"/>
                      <a:pt x="2009" y="137"/>
                      <a:pt x="1162" y="22"/>
                    </a:cubicBezTo>
                    <a:cubicBezTo>
                      <a:pt x="1093"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1" name="Google Shape;491;p19"/>
              <p:cNvSpPr/>
              <p:nvPr/>
            </p:nvSpPr>
            <p:spPr>
              <a:xfrm>
                <a:off x="2577868" y="2135337"/>
                <a:ext cx="58904" cy="40484"/>
              </a:xfrm>
              <a:custGeom>
                <a:avLst/>
                <a:gdLst/>
                <a:ahLst/>
                <a:cxnLst/>
                <a:rect l="l" t="t" r="r" b="b"/>
                <a:pathLst>
                  <a:path w="2069" h="1422" extrusionOk="0">
                    <a:moveTo>
                      <a:pt x="970" y="1"/>
                    </a:moveTo>
                    <a:cubicBezTo>
                      <a:pt x="107" y="1"/>
                      <a:pt x="1" y="1422"/>
                      <a:pt x="1023" y="1422"/>
                    </a:cubicBezTo>
                    <a:cubicBezTo>
                      <a:pt x="1045" y="1422"/>
                      <a:pt x="1068" y="1421"/>
                      <a:pt x="1091" y="1420"/>
                    </a:cubicBezTo>
                    <a:cubicBezTo>
                      <a:pt x="1099" y="1420"/>
                      <a:pt x="1106" y="1420"/>
                      <a:pt x="1114" y="1420"/>
                    </a:cubicBezTo>
                    <a:cubicBezTo>
                      <a:pt x="2008" y="1420"/>
                      <a:pt x="2068" y="113"/>
                      <a:pt x="1160" y="22"/>
                    </a:cubicBezTo>
                    <a:cubicBezTo>
                      <a:pt x="1093" y="8"/>
                      <a:pt x="1029" y="1"/>
                      <a:pt x="9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2" name="Google Shape;492;p19"/>
              <p:cNvSpPr/>
              <p:nvPr/>
            </p:nvSpPr>
            <p:spPr>
              <a:xfrm>
                <a:off x="2472783" y="2223397"/>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5" y="1420"/>
                      <a:pt x="1093" y="1420"/>
                    </a:cubicBezTo>
                    <a:cubicBezTo>
                      <a:pt x="1988" y="1420"/>
                      <a:pt x="2048" y="90"/>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19"/>
              <p:cNvSpPr/>
              <p:nvPr/>
            </p:nvSpPr>
            <p:spPr>
              <a:xfrm>
                <a:off x="2866619" y="2525814"/>
                <a:ext cx="56086" cy="40342"/>
              </a:xfrm>
              <a:custGeom>
                <a:avLst/>
                <a:gdLst/>
                <a:ahLst/>
                <a:cxnLst/>
                <a:rect l="l" t="t" r="r" b="b"/>
                <a:pathLst>
                  <a:path w="1970" h="1417" extrusionOk="0">
                    <a:moveTo>
                      <a:pt x="954" y="0"/>
                    </a:moveTo>
                    <a:cubicBezTo>
                      <a:pt x="42" y="0"/>
                      <a:pt x="1" y="1417"/>
                      <a:pt x="970" y="1417"/>
                    </a:cubicBezTo>
                    <a:cubicBezTo>
                      <a:pt x="1018" y="1417"/>
                      <a:pt x="1069" y="1413"/>
                      <a:pt x="1121" y="1406"/>
                    </a:cubicBezTo>
                    <a:cubicBezTo>
                      <a:pt x="1969" y="1314"/>
                      <a:pt x="1923" y="77"/>
                      <a:pt x="1076" y="8"/>
                    </a:cubicBezTo>
                    <a:cubicBezTo>
                      <a:pt x="1034" y="3"/>
                      <a:pt x="993" y="0"/>
                      <a:pt x="9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19"/>
              <p:cNvSpPr/>
              <p:nvPr/>
            </p:nvSpPr>
            <p:spPr>
              <a:xfrm>
                <a:off x="2913738" y="2564875"/>
                <a:ext cx="56570" cy="40342"/>
              </a:xfrm>
              <a:custGeom>
                <a:avLst/>
                <a:gdLst/>
                <a:ahLst/>
                <a:cxnLst/>
                <a:rect l="l" t="t" r="r" b="b"/>
                <a:pathLst>
                  <a:path w="1987" h="1417" extrusionOk="0">
                    <a:moveTo>
                      <a:pt x="930" y="0"/>
                    </a:moveTo>
                    <a:cubicBezTo>
                      <a:pt x="30" y="0"/>
                      <a:pt x="0" y="1416"/>
                      <a:pt x="964" y="1416"/>
                    </a:cubicBezTo>
                    <a:cubicBezTo>
                      <a:pt x="1006" y="1416"/>
                      <a:pt x="1048" y="1414"/>
                      <a:pt x="1093" y="1408"/>
                    </a:cubicBezTo>
                    <a:cubicBezTo>
                      <a:pt x="1987" y="1317"/>
                      <a:pt x="1941" y="34"/>
                      <a:pt x="1070" y="11"/>
                    </a:cubicBezTo>
                    <a:cubicBezTo>
                      <a:pt x="1021" y="4"/>
                      <a:pt x="975" y="0"/>
                      <a:pt x="9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19"/>
              <p:cNvSpPr/>
              <p:nvPr/>
            </p:nvSpPr>
            <p:spPr>
              <a:xfrm>
                <a:off x="2871829" y="2424714"/>
                <a:ext cx="55431" cy="40342"/>
              </a:xfrm>
              <a:custGeom>
                <a:avLst/>
                <a:gdLst/>
                <a:ahLst/>
                <a:cxnLst/>
                <a:rect l="l" t="t" r="r" b="b"/>
                <a:pathLst>
                  <a:path w="1947" h="1417" extrusionOk="0">
                    <a:moveTo>
                      <a:pt x="955" y="0"/>
                    </a:moveTo>
                    <a:cubicBezTo>
                      <a:pt x="42" y="0"/>
                      <a:pt x="0" y="1416"/>
                      <a:pt x="951" y="1416"/>
                    </a:cubicBezTo>
                    <a:cubicBezTo>
                      <a:pt x="998" y="1416"/>
                      <a:pt x="1047" y="1413"/>
                      <a:pt x="1099" y="1406"/>
                    </a:cubicBezTo>
                    <a:cubicBezTo>
                      <a:pt x="1947"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19"/>
              <p:cNvSpPr/>
              <p:nvPr/>
            </p:nvSpPr>
            <p:spPr>
              <a:xfrm>
                <a:off x="2773491" y="2520518"/>
                <a:ext cx="56570" cy="40427"/>
              </a:xfrm>
              <a:custGeom>
                <a:avLst/>
                <a:gdLst/>
                <a:ahLst/>
                <a:cxnLst/>
                <a:rect l="l" t="t" r="r" b="b"/>
                <a:pathLst>
                  <a:path w="1987" h="1420" extrusionOk="0">
                    <a:moveTo>
                      <a:pt x="932" y="0"/>
                    </a:moveTo>
                    <a:cubicBezTo>
                      <a:pt x="36" y="0"/>
                      <a:pt x="0" y="1419"/>
                      <a:pt x="947" y="1419"/>
                    </a:cubicBezTo>
                    <a:cubicBezTo>
                      <a:pt x="993" y="1419"/>
                      <a:pt x="1042" y="1416"/>
                      <a:pt x="1093" y="1409"/>
                    </a:cubicBezTo>
                    <a:cubicBezTo>
                      <a:pt x="1987" y="1340"/>
                      <a:pt x="1941" y="34"/>
                      <a:pt x="1070" y="11"/>
                    </a:cubicBezTo>
                    <a:cubicBezTo>
                      <a:pt x="1022" y="4"/>
                      <a:pt x="976" y="0"/>
                      <a:pt x="9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7" name="Google Shape;497;p19"/>
              <p:cNvSpPr/>
              <p:nvPr/>
            </p:nvSpPr>
            <p:spPr>
              <a:xfrm>
                <a:off x="2976117" y="2521230"/>
                <a:ext cx="56171" cy="40370"/>
              </a:xfrm>
              <a:custGeom>
                <a:avLst/>
                <a:gdLst/>
                <a:ahLst/>
                <a:cxnLst/>
                <a:rect l="l" t="t" r="r" b="b"/>
                <a:pathLst>
                  <a:path w="1973" h="1418" extrusionOk="0">
                    <a:moveTo>
                      <a:pt x="935" y="1"/>
                    </a:moveTo>
                    <a:cubicBezTo>
                      <a:pt x="24" y="1"/>
                      <a:pt x="1" y="1417"/>
                      <a:pt x="953" y="1417"/>
                    </a:cubicBezTo>
                    <a:cubicBezTo>
                      <a:pt x="1000" y="1417"/>
                      <a:pt x="1050" y="1414"/>
                      <a:pt x="1102" y="1406"/>
                    </a:cubicBezTo>
                    <a:cubicBezTo>
                      <a:pt x="1972" y="1338"/>
                      <a:pt x="1949" y="32"/>
                      <a:pt x="1056" y="9"/>
                    </a:cubicBezTo>
                    <a:cubicBezTo>
                      <a:pt x="1014" y="3"/>
                      <a:pt x="973" y="1"/>
                      <a:pt x="9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8" name="Google Shape;498;p19"/>
              <p:cNvSpPr/>
              <p:nvPr/>
            </p:nvSpPr>
            <p:spPr>
              <a:xfrm>
                <a:off x="2870064" y="2617717"/>
                <a:ext cx="56541" cy="40399"/>
              </a:xfrm>
              <a:custGeom>
                <a:avLst/>
                <a:gdLst/>
                <a:ahLst/>
                <a:cxnLst/>
                <a:rect l="l" t="t" r="r" b="b"/>
                <a:pathLst>
                  <a:path w="1986" h="1419" extrusionOk="0">
                    <a:moveTo>
                      <a:pt x="931" y="0"/>
                    </a:moveTo>
                    <a:cubicBezTo>
                      <a:pt x="35" y="0"/>
                      <a:pt x="0" y="1419"/>
                      <a:pt x="966" y="1419"/>
                    </a:cubicBezTo>
                    <a:cubicBezTo>
                      <a:pt x="1013" y="1419"/>
                      <a:pt x="1063" y="1415"/>
                      <a:pt x="1115" y="1408"/>
                    </a:cubicBezTo>
                    <a:cubicBezTo>
                      <a:pt x="1986" y="1340"/>
                      <a:pt x="1963" y="34"/>
                      <a:pt x="1069" y="11"/>
                    </a:cubicBezTo>
                    <a:cubicBezTo>
                      <a:pt x="1021" y="4"/>
                      <a:pt x="975" y="0"/>
                      <a:pt x="9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9" name="Google Shape;499;p19"/>
              <p:cNvSpPr/>
              <p:nvPr/>
            </p:nvSpPr>
            <p:spPr>
              <a:xfrm>
                <a:off x="2820297" y="2469071"/>
                <a:ext cx="56086" cy="40342"/>
              </a:xfrm>
              <a:custGeom>
                <a:avLst/>
                <a:gdLst/>
                <a:ahLst/>
                <a:cxnLst/>
                <a:rect l="l" t="t" r="r" b="b"/>
                <a:pathLst>
                  <a:path w="1970" h="1417" extrusionOk="0">
                    <a:moveTo>
                      <a:pt x="955" y="0"/>
                    </a:moveTo>
                    <a:cubicBezTo>
                      <a:pt x="42" y="0"/>
                      <a:pt x="1" y="1416"/>
                      <a:pt x="971" y="1416"/>
                    </a:cubicBezTo>
                    <a:cubicBezTo>
                      <a:pt x="1018" y="1416"/>
                      <a:pt x="1069" y="1413"/>
                      <a:pt x="1122" y="1406"/>
                    </a:cubicBezTo>
                    <a:cubicBezTo>
                      <a:pt x="1969"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19"/>
              <p:cNvSpPr/>
              <p:nvPr/>
            </p:nvSpPr>
            <p:spPr>
              <a:xfrm>
                <a:off x="2926322" y="2476303"/>
                <a:ext cx="47915" cy="40285"/>
              </a:xfrm>
              <a:custGeom>
                <a:avLst/>
                <a:gdLst/>
                <a:ahLst/>
                <a:cxnLst/>
                <a:rect l="l" t="t" r="r" b="b"/>
                <a:pathLst>
                  <a:path w="1683" h="1415" extrusionOk="0">
                    <a:moveTo>
                      <a:pt x="689" y="0"/>
                    </a:moveTo>
                    <a:cubicBezTo>
                      <a:pt x="0" y="0"/>
                      <a:pt x="11" y="1414"/>
                      <a:pt x="703" y="1414"/>
                    </a:cubicBezTo>
                    <a:cubicBezTo>
                      <a:pt x="738" y="1414"/>
                      <a:pt x="774" y="1411"/>
                      <a:pt x="812" y="1404"/>
                    </a:cubicBezTo>
                    <a:cubicBezTo>
                      <a:pt x="1682" y="1335"/>
                      <a:pt x="1659" y="29"/>
                      <a:pt x="766" y="6"/>
                    </a:cubicBezTo>
                    <a:cubicBezTo>
                      <a:pt x="739" y="2"/>
                      <a:pt x="713" y="0"/>
                      <a:pt x="6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1" name="Google Shape;501;p19"/>
              <p:cNvSpPr/>
              <p:nvPr/>
            </p:nvSpPr>
            <p:spPr>
              <a:xfrm>
                <a:off x="2827244" y="2572107"/>
                <a:ext cx="48484" cy="40370"/>
              </a:xfrm>
              <a:custGeom>
                <a:avLst/>
                <a:gdLst/>
                <a:ahLst/>
                <a:cxnLst/>
                <a:rect l="l" t="t" r="r" b="b"/>
                <a:pathLst>
                  <a:path w="1703" h="1418" extrusionOk="0">
                    <a:moveTo>
                      <a:pt x="693" y="1"/>
                    </a:moveTo>
                    <a:cubicBezTo>
                      <a:pt x="0" y="1"/>
                      <a:pt x="34" y="1417"/>
                      <a:pt x="725" y="1417"/>
                    </a:cubicBezTo>
                    <a:cubicBezTo>
                      <a:pt x="759" y="1417"/>
                      <a:pt x="795" y="1414"/>
                      <a:pt x="832" y="1407"/>
                    </a:cubicBezTo>
                    <a:cubicBezTo>
                      <a:pt x="1703" y="1338"/>
                      <a:pt x="1680" y="32"/>
                      <a:pt x="786" y="9"/>
                    </a:cubicBezTo>
                    <a:cubicBezTo>
                      <a:pt x="754" y="4"/>
                      <a:pt x="723" y="1"/>
                      <a:pt x="6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2" name="Google Shape;502;p19"/>
            <p:cNvGrpSpPr/>
            <p:nvPr/>
          </p:nvGrpSpPr>
          <p:grpSpPr>
            <a:xfrm rot="-2700000">
              <a:off x="7593604" y="359037"/>
              <a:ext cx="577542" cy="982198"/>
              <a:chOff x="2369929" y="512616"/>
              <a:chExt cx="577548" cy="982207"/>
            </a:xfrm>
          </p:grpSpPr>
          <p:sp>
            <p:nvSpPr>
              <p:cNvPr id="503" name="Google Shape;503;p19"/>
              <p:cNvSpPr/>
              <p:nvPr/>
            </p:nvSpPr>
            <p:spPr>
              <a:xfrm rot="6432593" flipH="1">
                <a:off x="2692578" y="579126"/>
                <a:ext cx="266325" cy="17239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04" name="Google Shape;504;p19"/>
              <p:cNvSpPr/>
              <p:nvPr/>
            </p:nvSpPr>
            <p:spPr>
              <a:xfrm rot="1448552" flipH="1">
                <a:off x="2393539" y="1275512"/>
                <a:ext cx="266315" cy="17238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505" name="Google Shape;505;p19"/>
            <p:cNvGrpSpPr/>
            <p:nvPr/>
          </p:nvGrpSpPr>
          <p:grpSpPr>
            <a:xfrm rot="2700000" flipH="1">
              <a:off x="8495741" y="351900"/>
              <a:ext cx="541878" cy="434085"/>
              <a:chOff x="3766050" y="1621086"/>
              <a:chExt cx="541884" cy="434089"/>
            </a:xfrm>
          </p:grpSpPr>
          <p:sp>
            <p:nvSpPr>
              <p:cNvPr id="506" name="Google Shape;506;p19"/>
              <p:cNvSpPr/>
              <p:nvPr/>
            </p:nvSpPr>
            <p:spPr>
              <a:xfrm rot="3234919" flipH="1">
                <a:off x="3780980" y="1810599"/>
                <a:ext cx="266318"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07" name="Google Shape;507;p19"/>
              <p:cNvSpPr/>
              <p:nvPr/>
            </p:nvSpPr>
            <p:spPr>
              <a:xfrm rot="7574398" flipH="1">
                <a:off x="4026538" y="1693241"/>
                <a:ext cx="266312" cy="17239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508" name="Google Shape;508;p19"/>
            <p:cNvGrpSpPr/>
            <p:nvPr/>
          </p:nvGrpSpPr>
          <p:grpSpPr>
            <a:xfrm rot="-948507">
              <a:off x="7536490" y="732303"/>
              <a:ext cx="345715" cy="281035"/>
              <a:chOff x="4045279" y="974526"/>
              <a:chExt cx="345743" cy="281058"/>
            </a:xfrm>
          </p:grpSpPr>
          <p:sp>
            <p:nvSpPr>
              <p:cNvPr id="509" name="Google Shape;509;p19"/>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19"/>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628513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511"/>
        <p:cNvGrpSpPr/>
        <p:nvPr/>
      </p:nvGrpSpPr>
      <p:grpSpPr>
        <a:xfrm>
          <a:off x="0" y="0"/>
          <a:ext cx="0" cy="0"/>
          <a:chOff x="0" y="0"/>
          <a:chExt cx="0" cy="0"/>
        </a:xfrm>
      </p:grpSpPr>
      <p:sp>
        <p:nvSpPr>
          <p:cNvPr id="512" name="Google Shape;512;p20"/>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13" name="Google Shape;513;p20"/>
          <p:cNvGrpSpPr/>
          <p:nvPr/>
        </p:nvGrpSpPr>
        <p:grpSpPr>
          <a:xfrm>
            <a:off x="9424623" y="413886"/>
            <a:ext cx="2355949" cy="2218428"/>
            <a:chOff x="7220866" y="310413"/>
            <a:chExt cx="1766962" cy="1663821"/>
          </a:xfrm>
        </p:grpSpPr>
        <p:grpSp>
          <p:nvGrpSpPr>
            <p:cNvPr id="514" name="Google Shape;514;p20"/>
            <p:cNvGrpSpPr/>
            <p:nvPr/>
          </p:nvGrpSpPr>
          <p:grpSpPr>
            <a:xfrm>
              <a:off x="7855428" y="310413"/>
              <a:ext cx="1132401" cy="1124818"/>
              <a:chOff x="2399528" y="668550"/>
              <a:chExt cx="1132401" cy="1124818"/>
            </a:xfrm>
          </p:grpSpPr>
          <p:sp>
            <p:nvSpPr>
              <p:cNvPr id="515" name="Google Shape;515;p20"/>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20"/>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0"/>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20"/>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20"/>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0"/>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0"/>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20"/>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3" name="Google Shape;523;p20"/>
            <p:cNvGrpSpPr/>
            <p:nvPr/>
          </p:nvGrpSpPr>
          <p:grpSpPr>
            <a:xfrm>
              <a:off x="8248754" y="1693176"/>
              <a:ext cx="345743" cy="281058"/>
              <a:chOff x="4045279" y="974526"/>
              <a:chExt cx="345743" cy="281058"/>
            </a:xfrm>
          </p:grpSpPr>
          <p:sp>
            <p:nvSpPr>
              <p:cNvPr id="524" name="Google Shape;524;p20"/>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0"/>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6" name="Google Shape;526;p20"/>
            <p:cNvSpPr/>
            <p:nvPr/>
          </p:nvSpPr>
          <p:spPr>
            <a:xfrm rot="1122035">
              <a:off x="7250084" y="42290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20"/>
            <p:cNvSpPr/>
            <p:nvPr/>
          </p:nvSpPr>
          <p:spPr>
            <a:xfrm rot="621898" flipH="1">
              <a:off x="7427251" y="895386"/>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28" name="Google Shape;528;p20"/>
            <p:cNvSpPr/>
            <p:nvPr/>
          </p:nvSpPr>
          <p:spPr>
            <a:xfrm rot="-1471198" flipH="1">
              <a:off x="8618273" y="528419"/>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29" name="Google Shape;529;p20"/>
            <p:cNvSpPr/>
            <p:nvPr/>
          </p:nvSpPr>
          <p:spPr>
            <a:xfrm rot="-7304935" flipH="1">
              <a:off x="8085133" y="1354816"/>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Tree>
    <p:extLst>
      <p:ext uri="{BB962C8B-B14F-4D97-AF65-F5344CB8AC3E}">
        <p14:creationId xmlns:p14="http://schemas.microsoft.com/office/powerpoint/2010/main" val="7752114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530"/>
        <p:cNvGrpSpPr/>
        <p:nvPr/>
      </p:nvGrpSpPr>
      <p:grpSpPr>
        <a:xfrm>
          <a:off x="0" y="0"/>
          <a:ext cx="0" cy="0"/>
          <a:chOff x="0" y="0"/>
          <a:chExt cx="0" cy="0"/>
        </a:xfrm>
      </p:grpSpPr>
      <p:sp>
        <p:nvSpPr>
          <p:cNvPr id="531" name="Google Shape;531;p21"/>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32" name="Google Shape;532;p21"/>
          <p:cNvGrpSpPr/>
          <p:nvPr/>
        </p:nvGrpSpPr>
        <p:grpSpPr>
          <a:xfrm flipH="1">
            <a:off x="9682441" y="162353"/>
            <a:ext cx="2289497" cy="1694051"/>
            <a:chOff x="7109429" y="197964"/>
            <a:chExt cx="1717123" cy="1270538"/>
          </a:xfrm>
        </p:grpSpPr>
        <p:sp>
          <p:nvSpPr>
            <p:cNvPr id="533" name="Google Shape;533;p21"/>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21"/>
            <p:cNvSpPr/>
            <p:nvPr/>
          </p:nvSpPr>
          <p:spPr>
            <a:xfrm rot="10604852" flipH="1">
              <a:off x="7563923" y="1288715"/>
              <a:ext cx="266331"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35" name="Google Shape;535;p21"/>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36" name="Google Shape;536;p21"/>
            <p:cNvSpPr/>
            <p:nvPr/>
          </p:nvSpPr>
          <p:spPr>
            <a:xfrm rot="-8099754" flipH="1">
              <a:off x="8538305" y="973408"/>
              <a:ext cx="266300" cy="17240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537" name="Google Shape;537;p21"/>
            <p:cNvGrpSpPr/>
            <p:nvPr/>
          </p:nvGrpSpPr>
          <p:grpSpPr>
            <a:xfrm>
              <a:off x="8237833" y="339919"/>
              <a:ext cx="309215" cy="272430"/>
              <a:chOff x="3890683" y="1390057"/>
              <a:chExt cx="309215" cy="272430"/>
            </a:xfrm>
          </p:grpSpPr>
          <p:sp>
            <p:nvSpPr>
              <p:cNvPr id="538" name="Google Shape;538;p21"/>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21"/>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21"/>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1" name="Google Shape;541;p21"/>
            <p:cNvGrpSpPr/>
            <p:nvPr/>
          </p:nvGrpSpPr>
          <p:grpSpPr>
            <a:xfrm flipH="1">
              <a:off x="7617675" y="339921"/>
              <a:ext cx="757996" cy="1065816"/>
              <a:chOff x="1580225" y="1798159"/>
              <a:chExt cx="757996" cy="1065816"/>
            </a:xfrm>
          </p:grpSpPr>
          <p:sp>
            <p:nvSpPr>
              <p:cNvPr id="542" name="Google Shape;542;p21"/>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21"/>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21"/>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1"/>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1"/>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1"/>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548" name="Google Shape;548;p21"/>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6238157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549"/>
        <p:cNvGrpSpPr/>
        <p:nvPr/>
      </p:nvGrpSpPr>
      <p:grpSpPr>
        <a:xfrm>
          <a:off x="0" y="0"/>
          <a:ext cx="0" cy="0"/>
          <a:chOff x="0" y="0"/>
          <a:chExt cx="0" cy="0"/>
        </a:xfrm>
      </p:grpSpPr>
      <p:sp>
        <p:nvSpPr>
          <p:cNvPr id="550" name="Google Shape;550;p22"/>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51" name="Google Shape;551;p22"/>
          <p:cNvGrpSpPr/>
          <p:nvPr/>
        </p:nvGrpSpPr>
        <p:grpSpPr>
          <a:xfrm>
            <a:off x="9885641" y="263952"/>
            <a:ext cx="1916825" cy="2319749"/>
            <a:chOff x="7414229" y="197964"/>
            <a:chExt cx="1437619" cy="1739812"/>
          </a:xfrm>
        </p:grpSpPr>
        <p:grpSp>
          <p:nvGrpSpPr>
            <p:cNvPr id="552" name="Google Shape;552;p22"/>
            <p:cNvGrpSpPr/>
            <p:nvPr/>
          </p:nvGrpSpPr>
          <p:grpSpPr>
            <a:xfrm>
              <a:off x="7414229" y="197964"/>
              <a:ext cx="1437619" cy="1207774"/>
              <a:chOff x="7109429" y="197964"/>
              <a:chExt cx="1437619" cy="1207774"/>
            </a:xfrm>
          </p:grpSpPr>
          <p:sp>
            <p:nvSpPr>
              <p:cNvPr id="553" name="Google Shape;553;p22"/>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2"/>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555" name="Google Shape;555;p22"/>
              <p:cNvGrpSpPr/>
              <p:nvPr/>
            </p:nvGrpSpPr>
            <p:grpSpPr>
              <a:xfrm>
                <a:off x="8237833" y="339919"/>
                <a:ext cx="309215" cy="272430"/>
                <a:chOff x="3890683" y="1390057"/>
                <a:chExt cx="309215" cy="272430"/>
              </a:xfrm>
            </p:grpSpPr>
            <p:sp>
              <p:nvSpPr>
                <p:cNvPr id="556" name="Google Shape;556;p22"/>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22"/>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22"/>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59" name="Google Shape;559;p22"/>
              <p:cNvGrpSpPr/>
              <p:nvPr/>
            </p:nvGrpSpPr>
            <p:grpSpPr>
              <a:xfrm flipH="1">
                <a:off x="7617675" y="339921"/>
                <a:ext cx="757996" cy="1065816"/>
                <a:chOff x="1580225" y="1798159"/>
                <a:chExt cx="757996" cy="1065816"/>
              </a:xfrm>
            </p:grpSpPr>
            <p:sp>
              <p:nvSpPr>
                <p:cNvPr id="560" name="Google Shape;560;p22"/>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22"/>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22"/>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22"/>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22"/>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22"/>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566" name="Google Shape;566;p22"/>
            <p:cNvGrpSpPr/>
            <p:nvPr/>
          </p:nvGrpSpPr>
          <p:grpSpPr>
            <a:xfrm>
              <a:off x="8200989" y="1617732"/>
              <a:ext cx="489286" cy="320044"/>
              <a:chOff x="8191021" y="1677540"/>
              <a:chExt cx="489286" cy="320044"/>
            </a:xfrm>
          </p:grpSpPr>
          <p:sp>
            <p:nvSpPr>
              <p:cNvPr id="567" name="Google Shape;567;p22"/>
              <p:cNvSpPr/>
              <p:nvPr/>
            </p:nvSpPr>
            <p:spPr>
              <a:xfrm rot="9899513" flipH="1">
                <a:off x="8208799" y="1709083"/>
                <a:ext cx="266327" cy="17236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lt2"/>
              </a:solidFill>
              <a:ln>
                <a:noFill/>
              </a:ln>
            </p:spPr>
          </p:sp>
          <p:sp>
            <p:nvSpPr>
              <p:cNvPr id="568" name="Google Shape;568;p22"/>
              <p:cNvSpPr/>
              <p:nvPr/>
            </p:nvSpPr>
            <p:spPr>
              <a:xfrm rot="6985429" flipH="1">
                <a:off x="8410709" y="1753799"/>
                <a:ext cx="266319" cy="17236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lt2"/>
              </a:solidFill>
              <a:ln>
                <a:noFill/>
              </a:ln>
            </p:spPr>
          </p:sp>
        </p:grpSp>
      </p:grpSp>
      <p:grpSp>
        <p:nvGrpSpPr>
          <p:cNvPr id="569" name="Google Shape;569;p22"/>
          <p:cNvGrpSpPr/>
          <p:nvPr/>
        </p:nvGrpSpPr>
        <p:grpSpPr>
          <a:xfrm>
            <a:off x="554447" y="5436024"/>
            <a:ext cx="1077340" cy="926389"/>
            <a:chOff x="493212" y="4076596"/>
            <a:chExt cx="808005" cy="694792"/>
          </a:xfrm>
        </p:grpSpPr>
        <p:grpSp>
          <p:nvGrpSpPr>
            <p:cNvPr id="570" name="Google Shape;570;p22"/>
            <p:cNvGrpSpPr/>
            <p:nvPr/>
          </p:nvGrpSpPr>
          <p:grpSpPr>
            <a:xfrm rot="-8247114">
              <a:off x="656865" y="4252618"/>
              <a:ext cx="631326" cy="284341"/>
              <a:chOff x="3929266" y="1226038"/>
              <a:chExt cx="631334" cy="284344"/>
            </a:xfrm>
          </p:grpSpPr>
          <p:sp>
            <p:nvSpPr>
              <p:cNvPr id="571" name="Google Shape;571;p22"/>
              <p:cNvSpPr/>
              <p:nvPr/>
            </p:nvSpPr>
            <p:spPr>
              <a:xfrm rot="5004499" flipH="1">
                <a:off x="3897021" y="1282012"/>
                <a:ext cx="266316" cy="17239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572" name="Google Shape;572;p22"/>
              <p:cNvSpPr/>
              <p:nvPr/>
            </p:nvSpPr>
            <p:spPr>
              <a:xfrm rot="10690808" flipH="1">
                <a:off x="4291611" y="1304578"/>
                <a:ext cx="266319" cy="17238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grpSp>
          <p:nvGrpSpPr>
            <p:cNvPr id="573" name="Google Shape;573;p22"/>
            <p:cNvGrpSpPr/>
            <p:nvPr/>
          </p:nvGrpSpPr>
          <p:grpSpPr>
            <a:xfrm rot="-2429664">
              <a:off x="543062" y="4411718"/>
              <a:ext cx="345756" cy="281069"/>
              <a:chOff x="4045279" y="974526"/>
              <a:chExt cx="345743" cy="281058"/>
            </a:xfrm>
          </p:grpSpPr>
          <p:sp>
            <p:nvSpPr>
              <p:cNvPr id="574" name="Google Shape;574;p22"/>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2"/>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04615127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only 5">
  <p:cSld name="Title only 5">
    <p:spTree>
      <p:nvGrpSpPr>
        <p:cNvPr id="1" name="Shape 576"/>
        <p:cNvGrpSpPr/>
        <p:nvPr/>
      </p:nvGrpSpPr>
      <p:grpSpPr>
        <a:xfrm>
          <a:off x="0" y="0"/>
          <a:ext cx="0" cy="0"/>
          <a:chOff x="0" y="0"/>
          <a:chExt cx="0" cy="0"/>
        </a:xfrm>
      </p:grpSpPr>
      <p:sp>
        <p:nvSpPr>
          <p:cNvPr id="577" name="Google Shape;577;p23"/>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78" name="Google Shape;578;p23"/>
          <p:cNvGrpSpPr/>
          <p:nvPr/>
        </p:nvGrpSpPr>
        <p:grpSpPr>
          <a:xfrm>
            <a:off x="58879" y="271451"/>
            <a:ext cx="11871044" cy="6711900"/>
            <a:chOff x="12954" y="203588"/>
            <a:chExt cx="8903283" cy="5033925"/>
          </a:xfrm>
        </p:grpSpPr>
        <p:grpSp>
          <p:nvGrpSpPr>
            <p:cNvPr id="579" name="Google Shape;579;p23"/>
            <p:cNvGrpSpPr/>
            <p:nvPr/>
          </p:nvGrpSpPr>
          <p:grpSpPr>
            <a:xfrm>
              <a:off x="7206429" y="203588"/>
              <a:ext cx="1709807" cy="1208322"/>
              <a:chOff x="7206429" y="203588"/>
              <a:chExt cx="1709807" cy="1208322"/>
            </a:xfrm>
          </p:grpSpPr>
          <p:sp>
            <p:nvSpPr>
              <p:cNvPr id="580" name="Google Shape;580;p23"/>
              <p:cNvSpPr/>
              <p:nvPr/>
            </p:nvSpPr>
            <p:spPr>
              <a:xfrm rot="1576023" flipH="1">
                <a:off x="7230813" y="587247"/>
                <a:ext cx="266334"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581" name="Google Shape;581;p23"/>
              <p:cNvSpPr/>
              <p:nvPr/>
            </p:nvSpPr>
            <p:spPr>
              <a:xfrm rot="-1177955" flipH="1">
                <a:off x="8576659" y="243314"/>
                <a:ext cx="266314" cy="17241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582" name="Google Shape;582;p23"/>
              <p:cNvGrpSpPr/>
              <p:nvPr/>
            </p:nvGrpSpPr>
            <p:grpSpPr>
              <a:xfrm rot="-4814516">
                <a:off x="7877277" y="54845"/>
                <a:ext cx="662158" cy="1322670"/>
                <a:chOff x="6933061" y="1619764"/>
                <a:chExt cx="662112" cy="1322579"/>
              </a:xfrm>
            </p:grpSpPr>
            <p:sp>
              <p:nvSpPr>
                <p:cNvPr id="583" name="Google Shape;583;p23"/>
                <p:cNvSpPr/>
                <p:nvPr/>
              </p:nvSpPr>
              <p:spPr>
                <a:xfrm>
                  <a:off x="7047855" y="1924771"/>
                  <a:ext cx="533585" cy="803253"/>
                </a:xfrm>
                <a:custGeom>
                  <a:avLst/>
                  <a:gdLst/>
                  <a:ahLst/>
                  <a:cxnLst/>
                  <a:rect l="l" t="t" r="r" b="b"/>
                  <a:pathLst>
                    <a:path w="18742" h="28214" extrusionOk="0">
                      <a:moveTo>
                        <a:pt x="11211" y="1"/>
                      </a:moveTo>
                      <a:cubicBezTo>
                        <a:pt x="9211" y="1"/>
                        <a:pt x="8936" y="1293"/>
                        <a:pt x="8936" y="1293"/>
                      </a:cubicBezTo>
                      <a:lnTo>
                        <a:pt x="230" y="23746"/>
                      </a:lnTo>
                      <a:lnTo>
                        <a:pt x="0" y="24341"/>
                      </a:lnTo>
                      <a:cubicBezTo>
                        <a:pt x="3556" y="28191"/>
                        <a:pt x="8857" y="28213"/>
                        <a:pt x="8979" y="28213"/>
                      </a:cubicBezTo>
                      <a:cubicBezTo>
                        <a:pt x="8981" y="28213"/>
                        <a:pt x="8982" y="28213"/>
                        <a:pt x="8982" y="28213"/>
                      </a:cubicBezTo>
                      <a:lnTo>
                        <a:pt x="9257" y="27526"/>
                      </a:lnTo>
                      <a:lnTo>
                        <a:pt x="18238" y="4798"/>
                      </a:lnTo>
                      <a:cubicBezTo>
                        <a:pt x="18238" y="4798"/>
                        <a:pt x="18742" y="3332"/>
                        <a:pt x="16611" y="1842"/>
                      </a:cubicBezTo>
                      <a:cubicBezTo>
                        <a:pt x="15901" y="1384"/>
                        <a:pt x="15168" y="995"/>
                        <a:pt x="14389" y="720"/>
                      </a:cubicBezTo>
                      <a:cubicBezTo>
                        <a:pt x="13701" y="445"/>
                        <a:pt x="12991" y="239"/>
                        <a:pt x="12258" y="101"/>
                      </a:cubicBezTo>
                      <a:cubicBezTo>
                        <a:pt x="11865" y="31"/>
                        <a:pt x="11518" y="1"/>
                        <a:pt x="112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3"/>
                <p:cNvSpPr/>
                <p:nvPr/>
              </p:nvSpPr>
              <p:spPr>
                <a:xfrm>
                  <a:off x="6933061" y="2589507"/>
                  <a:ext cx="463150" cy="205496"/>
                </a:xfrm>
                <a:custGeom>
                  <a:avLst/>
                  <a:gdLst/>
                  <a:ahLst/>
                  <a:cxnLst/>
                  <a:rect l="l" t="t" r="r" b="b"/>
                  <a:pathLst>
                    <a:path w="16268" h="7218" extrusionOk="0">
                      <a:moveTo>
                        <a:pt x="1582" y="0"/>
                      </a:moveTo>
                      <a:cubicBezTo>
                        <a:pt x="818" y="0"/>
                        <a:pt x="209" y="171"/>
                        <a:pt x="229" y="718"/>
                      </a:cubicBezTo>
                      <a:cubicBezTo>
                        <a:pt x="229" y="718"/>
                        <a:pt x="0" y="1543"/>
                        <a:pt x="4926" y="3972"/>
                      </a:cubicBezTo>
                      <a:cubicBezTo>
                        <a:pt x="6049" y="4499"/>
                        <a:pt x="7400" y="5117"/>
                        <a:pt x="9096" y="5851"/>
                      </a:cubicBezTo>
                      <a:cubicBezTo>
                        <a:pt x="9439" y="5988"/>
                        <a:pt x="9966" y="6171"/>
                        <a:pt x="10562" y="6355"/>
                      </a:cubicBezTo>
                      <a:cubicBezTo>
                        <a:pt x="11932" y="6776"/>
                        <a:pt x="13736" y="7217"/>
                        <a:pt x="14897" y="7217"/>
                      </a:cubicBezTo>
                      <a:cubicBezTo>
                        <a:pt x="15504" y="7217"/>
                        <a:pt x="15936" y="7097"/>
                        <a:pt x="16038" y="6790"/>
                      </a:cubicBezTo>
                      <a:cubicBezTo>
                        <a:pt x="16038" y="6790"/>
                        <a:pt x="16267" y="5599"/>
                        <a:pt x="13289" y="4178"/>
                      </a:cubicBezTo>
                      <a:lnTo>
                        <a:pt x="13014" y="4865"/>
                      </a:lnTo>
                      <a:cubicBezTo>
                        <a:pt x="13014" y="4865"/>
                        <a:pt x="13013" y="4865"/>
                        <a:pt x="13011" y="4865"/>
                      </a:cubicBezTo>
                      <a:cubicBezTo>
                        <a:pt x="12889" y="4865"/>
                        <a:pt x="7588" y="4843"/>
                        <a:pt x="4032" y="993"/>
                      </a:cubicBezTo>
                      <a:lnTo>
                        <a:pt x="4262" y="398"/>
                      </a:lnTo>
                      <a:cubicBezTo>
                        <a:pt x="3751" y="270"/>
                        <a:pt x="2543" y="0"/>
                        <a:pt x="1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3"/>
                <p:cNvSpPr/>
                <p:nvPr/>
              </p:nvSpPr>
              <p:spPr>
                <a:xfrm>
                  <a:off x="7212871" y="2183770"/>
                  <a:ext cx="263575" cy="108528"/>
                </a:xfrm>
                <a:custGeom>
                  <a:avLst/>
                  <a:gdLst/>
                  <a:ahLst/>
                  <a:cxnLst/>
                  <a:rect l="l" t="t" r="r" b="b"/>
                  <a:pathLst>
                    <a:path w="9258" h="3812" extrusionOk="0">
                      <a:moveTo>
                        <a:pt x="468" y="0"/>
                      </a:moveTo>
                      <a:cubicBezTo>
                        <a:pt x="257" y="0"/>
                        <a:pt x="120" y="27"/>
                        <a:pt x="70" y="77"/>
                      </a:cubicBezTo>
                      <a:lnTo>
                        <a:pt x="1" y="283"/>
                      </a:lnTo>
                      <a:cubicBezTo>
                        <a:pt x="688" y="833"/>
                        <a:pt x="1948" y="1612"/>
                        <a:pt x="4240" y="2552"/>
                      </a:cubicBezTo>
                      <a:cubicBezTo>
                        <a:pt x="5843" y="3170"/>
                        <a:pt x="7516" y="3583"/>
                        <a:pt x="9234" y="3812"/>
                      </a:cubicBezTo>
                      <a:lnTo>
                        <a:pt x="9257" y="3697"/>
                      </a:lnTo>
                      <a:cubicBezTo>
                        <a:pt x="9005" y="3056"/>
                        <a:pt x="7539" y="2231"/>
                        <a:pt x="4217" y="925"/>
                      </a:cubicBezTo>
                      <a:cubicBezTo>
                        <a:pt x="2515" y="265"/>
                        <a:pt x="1130" y="0"/>
                        <a:pt x="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3"/>
                <p:cNvSpPr/>
                <p:nvPr/>
              </p:nvSpPr>
              <p:spPr>
                <a:xfrm>
                  <a:off x="7047855" y="2191827"/>
                  <a:ext cx="427278" cy="536204"/>
                </a:xfrm>
                <a:custGeom>
                  <a:avLst/>
                  <a:gdLst/>
                  <a:ahLst/>
                  <a:cxnLst/>
                  <a:rect l="l" t="t" r="r" b="b"/>
                  <a:pathLst>
                    <a:path w="15008" h="18834" extrusionOk="0">
                      <a:moveTo>
                        <a:pt x="5797" y="0"/>
                      </a:moveTo>
                      <a:lnTo>
                        <a:pt x="0" y="14961"/>
                      </a:lnTo>
                      <a:cubicBezTo>
                        <a:pt x="3556" y="18811"/>
                        <a:pt x="8857" y="18833"/>
                        <a:pt x="8979" y="18833"/>
                      </a:cubicBezTo>
                      <a:cubicBezTo>
                        <a:pt x="8981" y="18833"/>
                        <a:pt x="8982" y="18833"/>
                        <a:pt x="8982" y="18833"/>
                      </a:cubicBezTo>
                      <a:lnTo>
                        <a:pt x="15007" y="3529"/>
                      </a:lnTo>
                      <a:cubicBezTo>
                        <a:pt x="13312" y="3300"/>
                        <a:pt x="11639" y="2887"/>
                        <a:pt x="10036" y="2269"/>
                      </a:cubicBezTo>
                      <a:cubicBezTo>
                        <a:pt x="7744" y="1329"/>
                        <a:pt x="6484" y="573"/>
                        <a:pt x="57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3"/>
                <p:cNvSpPr/>
                <p:nvPr/>
              </p:nvSpPr>
              <p:spPr>
                <a:xfrm>
                  <a:off x="7396821" y="1870705"/>
                  <a:ext cx="140272" cy="106535"/>
                </a:xfrm>
                <a:custGeom>
                  <a:avLst/>
                  <a:gdLst/>
                  <a:ahLst/>
                  <a:cxnLst/>
                  <a:rect l="l" t="t" r="r" b="b"/>
                  <a:pathLst>
                    <a:path w="4927" h="3742" extrusionOk="0">
                      <a:moveTo>
                        <a:pt x="1681" y="1"/>
                      </a:moveTo>
                      <a:cubicBezTo>
                        <a:pt x="1338" y="1"/>
                        <a:pt x="1051" y="68"/>
                        <a:pt x="872" y="236"/>
                      </a:cubicBezTo>
                      <a:cubicBezTo>
                        <a:pt x="528" y="557"/>
                        <a:pt x="161" y="1473"/>
                        <a:pt x="1" y="2000"/>
                      </a:cubicBezTo>
                      <a:cubicBezTo>
                        <a:pt x="711" y="2138"/>
                        <a:pt x="1444" y="2344"/>
                        <a:pt x="2132" y="2619"/>
                      </a:cubicBezTo>
                      <a:cubicBezTo>
                        <a:pt x="2911" y="2894"/>
                        <a:pt x="3644" y="3283"/>
                        <a:pt x="4331" y="3741"/>
                      </a:cubicBezTo>
                      <a:cubicBezTo>
                        <a:pt x="4583" y="3169"/>
                        <a:pt x="4927" y="2298"/>
                        <a:pt x="4881" y="1794"/>
                      </a:cubicBezTo>
                      <a:cubicBezTo>
                        <a:pt x="4812" y="1267"/>
                        <a:pt x="4262" y="786"/>
                        <a:pt x="3575" y="465"/>
                      </a:cubicBezTo>
                      <a:cubicBezTo>
                        <a:pt x="3300" y="328"/>
                        <a:pt x="3025" y="236"/>
                        <a:pt x="2727" y="144"/>
                      </a:cubicBezTo>
                      <a:cubicBezTo>
                        <a:pt x="2356" y="57"/>
                        <a:pt x="1995" y="1"/>
                        <a:pt x="16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3"/>
                <p:cNvSpPr/>
                <p:nvPr/>
              </p:nvSpPr>
              <p:spPr>
                <a:xfrm>
                  <a:off x="7049819" y="2702565"/>
                  <a:ext cx="183973" cy="193140"/>
                </a:xfrm>
                <a:custGeom>
                  <a:avLst/>
                  <a:gdLst/>
                  <a:ahLst/>
                  <a:cxnLst/>
                  <a:rect l="l" t="t" r="r" b="b"/>
                  <a:pathLst>
                    <a:path w="6462" h="6784" extrusionOk="0">
                      <a:moveTo>
                        <a:pt x="848" y="1"/>
                      </a:moveTo>
                      <a:lnTo>
                        <a:pt x="115" y="4537"/>
                      </a:lnTo>
                      <a:lnTo>
                        <a:pt x="0" y="5270"/>
                      </a:lnTo>
                      <a:cubicBezTo>
                        <a:pt x="1145" y="6236"/>
                        <a:pt x="2598" y="6783"/>
                        <a:pt x="4101" y="6783"/>
                      </a:cubicBezTo>
                      <a:cubicBezTo>
                        <a:pt x="4131" y="6783"/>
                        <a:pt x="4162" y="6783"/>
                        <a:pt x="4193" y="6783"/>
                      </a:cubicBezTo>
                      <a:lnTo>
                        <a:pt x="4422" y="6301"/>
                      </a:lnTo>
                      <a:lnTo>
                        <a:pt x="6461" y="2384"/>
                      </a:lnTo>
                      <a:cubicBezTo>
                        <a:pt x="5865" y="2200"/>
                        <a:pt x="5338" y="2017"/>
                        <a:pt x="5018" y="1880"/>
                      </a:cubicBezTo>
                      <a:cubicBezTo>
                        <a:pt x="3322" y="1146"/>
                        <a:pt x="1948" y="528"/>
                        <a:pt x="8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3"/>
                <p:cNvSpPr/>
                <p:nvPr/>
              </p:nvSpPr>
              <p:spPr>
                <a:xfrm>
                  <a:off x="6973461" y="2819836"/>
                  <a:ext cx="267504" cy="122506"/>
                </a:xfrm>
                <a:custGeom>
                  <a:avLst/>
                  <a:gdLst/>
                  <a:ahLst/>
                  <a:cxnLst/>
                  <a:rect l="l" t="t" r="r" b="b"/>
                  <a:pathLst>
                    <a:path w="9396" h="4303" extrusionOk="0">
                      <a:moveTo>
                        <a:pt x="704" y="1"/>
                      </a:moveTo>
                      <a:cubicBezTo>
                        <a:pt x="285" y="1"/>
                        <a:pt x="1" y="115"/>
                        <a:pt x="47" y="441"/>
                      </a:cubicBezTo>
                      <a:cubicBezTo>
                        <a:pt x="185" y="1472"/>
                        <a:pt x="3415" y="2916"/>
                        <a:pt x="4446" y="3191"/>
                      </a:cubicBezTo>
                      <a:cubicBezTo>
                        <a:pt x="4446" y="3191"/>
                        <a:pt x="7094" y="4303"/>
                        <a:pt x="8475" y="4303"/>
                      </a:cubicBezTo>
                      <a:cubicBezTo>
                        <a:pt x="8911" y="4303"/>
                        <a:pt x="9220" y="4192"/>
                        <a:pt x="9281" y="3901"/>
                      </a:cubicBezTo>
                      <a:cubicBezTo>
                        <a:pt x="9395" y="3351"/>
                        <a:pt x="8204" y="2664"/>
                        <a:pt x="7104" y="2182"/>
                      </a:cubicBezTo>
                      <a:lnTo>
                        <a:pt x="6875" y="2641"/>
                      </a:lnTo>
                      <a:cubicBezTo>
                        <a:pt x="6816" y="2642"/>
                        <a:pt x="6756" y="2643"/>
                        <a:pt x="6697" y="2643"/>
                      </a:cubicBezTo>
                      <a:cubicBezTo>
                        <a:pt x="5225" y="2643"/>
                        <a:pt x="3805" y="2099"/>
                        <a:pt x="2682" y="1151"/>
                      </a:cubicBezTo>
                      <a:lnTo>
                        <a:pt x="2797" y="418"/>
                      </a:lnTo>
                      <a:cubicBezTo>
                        <a:pt x="2213" y="242"/>
                        <a:pt x="1315" y="1"/>
                        <a:pt x="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3"/>
                <p:cNvSpPr/>
                <p:nvPr/>
              </p:nvSpPr>
              <p:spPr>
                <a:xfrm>
                  <a:off x="7474460" y="1619764"/>
                  <a:ext cx="120713" cy="264202"/>
                </a:xfrm>
                <a:custGeom>
                  <a:avLst/>
                  <a:gdLst/>
                  <a:ahLst/>
                  <a:cxnLst/>
                  <a:rect l="l" t="t" r="r" b="b"/>
                  <a:pathLst>
                    <a:path w="4240" h="9280" extrusionOk="0">
                      <a:moveTo>
                        <a:pt x="4239" y="0"/>
                      </a:moveTo>
                      <a:cubicBezTo>
                        <a:pt x="2841" y="2108"/>
                        <a:pt x="779" y="7057"/>
                        <a:pt x="0" y="8981"/>
                      </a:cubicBezTo>
                      <a:cubicBezTo>
                        <a:pt x="298" y="9050"/>
                        <a:pt x="573" y="9142"/>
                        <a:pt x="848" y="9279"/>
                      </a:cubicBezTo>
                      <a:cubicBezTo>
                        <a:pt x="2612" y="5041"/>
                        <a:pt x="4239" y="0"/>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91" name="Google Shape;591;p23"/>
                <p:cNvGrpSpPr/>
                <p:nvPr/>
              </p:nvGrpSpPr>
              <p:grpSpPr>
                <a:xfrm>
                  <a:off x="7258538" y="2052890"/>
                  <a:ext cx="294869" cy="580974"/>
                  <a:chOff x="3454938" y="1923315"/>
                  <a:chExt cx="294869" cy="580974"/>
                </a:xfrm>
              </p:grpSpPr>
              <p:sp>
                <p:nvSpPr>
                  <p:cNvPr id="592" name="Google Shape;592;p23"/>
                  <p:cNvSpPr/>
                  <p:nvPr/>
                </p:nvSpPr>
                <p:spPr>
                  <a:xfrm>
                    <a:off x="3649991" y="1923315"/>
                    <a:ext cx="99816" cy="47089"/>
                  </a:xfrm>
                  <a:custGeom>
                    <a:avLst/>
                    <a:gdLst/>
                    <a:ahLst/>
                    <a:cxnLst/>
                    <a:rect l="l" t="t" r="r" b="b"/>
                    <a:pathLst>
                      <a:path w="3506" h="1654" extrusionOk="0">
                        <a:moveTo>
                          <a:pt x="95" y="0"/>
                        </a:moveTo>
                        <a:cubicBezTo>
                          <a:pt x="49" y="0"/>
                          <a:pt x="23" y="8"/>
                          <a:pt x="23" y="23"/>
                        </a:cubicBezTo>
                        <a:cubicBezTo>
                          <a:pt x="0" y="69"/>
                          <a:pt x="206" y="138"/>
                          <a:pt x="527" y="275"/>
                        </a:cubicBezTo>
                        <a:cubicBezTo>
                          <a:pt x="848" y="413"/>
                          <a:pt x="1283" y="596"/>
                          <a:pt x="1764" y="825"/>
                        </a:cubicBezTo>
                        <a:cubicBezTo>
                          <a:pt x="2246" y="1054"/>
                          <a:pt x="2658" y="1260"/>
                          <a:pt x="2979" y="1421"/>
                        </a:cubicBezTo>
                        <a:cubicBezTo>
                          <a:pt x="3246" y="1565"/>
                          <a:pt x="3421" y="1653"/>
                          <a:pt x="3487" y="1653"/>
                        </a:cubicBezTo>
                        <a:cubicBezTo>
                          <a:pt x="3495" y="1653"/>
                          <a:pt x="3501" y="1652"/>
                          <a:pt x="3506" y="1650"/>
                        </a:cubicBezTo>
                        <a:cubicBezTo>
                          <a:pt x="3506" y="1627"/>
                          <a:pt x="3368" y="1467"/>
                          <a:pt x="3070" y="1237"/>
                        </a:cubicBezTo>
                        <a:cubicBezTo>
                          <a:pt x="2314" y="733"/>
                          <a:pt x="1467" y="344"/>
                          <a:pt x="596" y="92"/>
                        </a:cubicBezTo>
                        <a:cubicBezTo>
                          <a:pt x="367" y="31"/>
                          <a:pt x="189"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3"/>
                  <p:cNvSpPr/>
                  <p:nvPr/>
                </p:nvSpPr>
                <p:spPr>
                  <a:xfrm>
                    <a:off x="3668241" y="1973338"/>
                    <a:ext cx="67218" cy="31943"/>
                  </a:xfrm>
                  <a:custGeom>
                    <a:avLst/>
                    <a:gdLst/>
                    <a:ahLst/>
                    <a:cxnLst/>
                    <a:rect l="l" t="t" r="r" b="b"/>
                    <a:pathLst>
                      <a:path w="2361" h="1122" extrusionOk="0">
                        <a:moveTo>
                          <a:pt x="53" y="0"/>
                        </a:moveTo>
                        <a:cubicBezTo>
                          <a:pt x="38" y="0"/>
                          <a:pt x="28" y="3"/>
                          <a:pt x="24" y="7"/>
                        </a:cubicBezTo>
                        <a:cubicBezTo>
                          <a:pt x="1" y="76"/>
                          <a:pt x="505" y="374"/>
                          <a:pt x="1123" y="672"/>
                        </a:cubicBezTo>
                        <a:cubicBezTo>
                          <a:pt x="1655" y="947"/>
                          <a:pt x="2119" y="1121"/>
                          <a:pt x="2268" y="1121"/>
                        </a:cubicBezTo>
                        <a:cubicBezTo>
                          <a:pt x="2292" y="1121"/>
                          <a:pt x="2308" y="1117"/>
                          <a:pt x="2315" y="1107"/>
                        </a:cubicBezTo>
                        <a:cubicBezTo>
                          <a:pt x="2361" y="1061"/>
                          <a:pt x="1857" y="741"/>
                          <a:pt x="1238" y="443"/>
                        </a:cubicBezTo>
                        <a:cubicBezTo>
                          <a:pt x="662" y="175"/>
                          <a:pt x="179" y="0"/>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23"/>
                  <p:cNvSpPr/>
                  <p:nvPr/>
                </p:nvSpPr>
                <p:spPr>
                  <a:xfrm>
                    <a:off x="3620638" y="1995061"/>
                    <a:ext cx="99816" cy="47061"/>
                  </a:xfrm>
                  <a:custGeom>
                    <a:avLst/>
                    <a:gdLst/>
                    <a:ahLst/>
                    <a:cxnLst/>
                    <a:rect l="l" t="t" r="r" b="b"/>
                    <a:pathLst>
                      <a:path w="3506" h="1653" extrusionOk="0">
                        <a:moveTo>
                          <a:pt x="72" y="0"/>
                        </a:moveTo>
                        <a:cubicBezTo>
                          <a:pt x="26" y="0"/>
                          <a:pt x="0" y="8"/>
                          <a:pt x="0" y="23"/>
                        </a:cubicBezTo>
                        <a:cubicBezTo>
                          <a:pt x="0" y="46"/>
                          <a:pt x="184" y="138"/>
                          <a:pt x="504" y="275"/>
                        </a:cubicBezTo>
                        <a:cubicBezTo>
                          <a:pt x="825" y="413"/>
                          <a:pt x="1260" y="596"/>
                          <a:pt x="1742" y="825"/>
                        </a:cubicBezTo>
                        <a:cubicBezTo>
                          <a:pt x="2223" y="1054"/>
                          <a:pt x="2658" y="1261"/>
                          <a:pt x="2956" y="1421"/>
                        </a:cubicBezTo>
                        <a:cubicBezTo>
                          <a:pt x="3249" y="1547"/>
                          <a:pt x="3427" y="1653"/>
                          <a:pt x="3473" y="1653"/>
                        </a:cubicBezTo>
                        <a:cubicBezTo>
                          <a:pt x="3478" y="1653"/>
                          <a:pt x="3481" y="1652"/>
                          <a:pt x="3483" y="1650"/>
                        </a:cubicBezTo>
                        <a:cubicBezTo>
                          <a:pt x="3506" y="1627"/>
                          <a:pt x="3345" y="1444"/>
                          <a:pt x="3070" y="1238"/>
                        </a:cubicBezTo>
                        <a:cubicBezTo>
                          <a:pt x="2681" y="986"/>
                          <a:pt x="2291" y="756"/>
                          <a:pt x="1856" y="573"/>
                        </a:cubicBezTo>
                        <a:cubicBezTo>
                          <a:pt x="1444" y="390"/>
                          <a:pt x="1008" y="207"/>
                          <a:pt x="573" y="92"/>
                        </a:cubicBezTo>
                        <a:cubicBezTo>
                          <a:pt x="344" y="31"/>
                          <a:pt x="166" y="0"/>
                          <a:pt x="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23"/>
                  <p:cNvSpPr/>
                  <p:nvPr/>
                </p:nvSpPr>
                <p:spPr>
                  <a:xfrm>
                    <a:off x="3638233" y="2044885"/>
                    <a:ext cx="67218" cy="32114"/>
                  </a:xfrm>
                  <a:custGeom>
                    <a:avLst/>
                    <a:gdLst/>
                    <a:ahLst/>
                    <a:cxnLst/>
                    <a:rect l="l" t="t" r="r" b="b"/>
                    <a:pathLst>
                      <a:path w="2361" h="1128" extrusionOk="0">
                        <a:moveTo>
                          <a:pt x="86" y="0"/>
                        </a:moveTo>
                        <a:cubicBezTo>
                          <a:pt x="64" y="0"/>
                          <a:pt x="50" y="5"/>
                          <a:pt x="47" y="15"/>
                        </a:cubicBezTo>
                        <a:cubicBezTo>
                          <a:pt x="1" y="83"/>
                          <a:pt x="505" y="381"/>
                          <a:pt x="1124" y="679"/>
                        </a:cubicBezTo>
                        <a:cubicBezTo>
                          <a:pt x="1681" y="938"/>
                          <a:pt x="2152" y="1128"/>
                          <a:pt x="2296" y="1128"/>
                        </a:cubicBezTo>
                        <a:cubicBezTo>
                          <a:pt x="2318" y="1128"/>
                          <a:pt x="2332" y="1123"/>
                          <a:pt x="2338" y="1114"/>
                        </a:cubicBezTo>
                        <a:cubicBezTo>
                          <a:pt x="2361" y="1046"/>
                          <a:pt x="1880" y="748"/>
                          <a:pt x="1238" y="450"/>
                        </a:cubicBezTo>
                        <a:cubicBezTo>
                          <a:pt x="707" y="174"/>
                          <a:pt x="226"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3"/>
                  <p:cNvSpPr/>
                  <p:nvPr/>
                </p:nvSpPr>
                <p:spPr>
                  <a:xfrm>
                    <a:off x="3592594" y="2068772"/>
                    <a:ext cx="99816" cy="47289"/>
                  </a:xfrm>
                  <a:custGeom>
                    <a:avLst/>
                    <a:gdLst/>
                    <a:ahLst/>
                    <a:cxnLst/>
                    <a:rect l="l" t="t" r="r" b="b"/>
                    <a:pathLst>
                      <a:path w="3506" h="1661" extrusionOk="0">
                        <a:moveTo>
                          <a:pt x="95" y="0"/>
                        </a:moveTo>
                        <a:cubicBezTo>
                          <a:pt x="48" y="0"/>
                          <a:pt x="23" y="8"/>
                          <a:pt x="23" y="23"/>
                        </a:cubicBezTo>
                        <a:cubicBezTo>
                          <a:pt x="0" y="69"/>
                          <a:pt x="206" y="161"/>
                          <a:pt x="527" y="275"/>
                        </a:cubicBezTo>
                        <a:cubicBezTo>
                          <a:pt x="848" y="413"/>
                          <a:pt x="1283" y="596"/>
                          <a:pt x="1764" y="825"/>
                        </a:cubicBezTo>
                        <a:cubicBezTo>
                          <a:pt x="2245" y="1054"/>
                          <a:pt x="2658" y="1261"/>
                          <a:pt x="2979" y="1421"/>
                        </a:cubicBezTo>
                        <a:cubicBezTo>
                          <a:pt x="3231" y="1557"/>
                          <a:pt x="3402" y="1660"/>
                          <a:pt x="3461" y="1660"/>
                        </a:cubicBezTo>
                        <a:cubicBezTo>
                          <a:pt x="3472" y="1660"/>
                          <a:pt x="3479" y="1657"/>
                          <a:pt x="3483" y="1650"/>
                        </a:cubicBezTo>
                        <a:cubicBezTo>
                          <a:pt x="3505" y="1627"/>
                          <a:pt x="3368" y="1467"/>
                          <a:pt x="3070" y="1261"/>
                        </a:cubicBezTo>
                        <a:cubicBezTo>
                          <a:pt x="2681" y="1009"/>
                          <a:pt x="2291" y="779"/>
                          <a:pt x="1879" y="596"/>
                        </a:cubicBezTo>
                        <a:cubicBezTo>
                          <a:pt x="1466" y="390"/>
                          <a:pt x="1031" y="230"/>
                          <a:pt x="596" y="92"/>
                        </a:cubicBezTo>
                        <a:cubicBezTo>
                          <a:pt x="367" y="31"/>
                          <a:pt x="188"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23"/>
                  <p:cNvSpPr/>
                  <p:nvPr/>
                </p:nvSpPr>
                <p:spPr>
                  <a:xfrm>
                    <a:off x="3610844" y="2119251"/>
                    <a:ext cx="67218" cy="31943"/>
                  </a:xfrm>
                  <a:custGeom>
                    <a:avLst/>
                    <a:gdLst/>
                    <a:ahLst/>
                    <a:cxnLst/>
                    <a:rect l="l" t="t" r="r" b="b"/>
                    <a:pathLst>
                      <a:path w="2361" h="1122" extrusionOk="0">
                        <a:moveTo>
                          <a:pt x="71" y="0"/>
                        </a:moveTo>
                        <a:cubicBezTo>
                          <a:pt x="46" y="0"/>
                          <a:pt x="30" y="5"/>
                          <a:pt x="23" y="14"/>
                        </a:cubicBezTo>
                        <a:cubicBezTo>
                          <a:pt x="1" y="83"/>
                          <a:pt x="505" y="358"/>
                          <a:pt x="1123" y="679"/>
                        </a:cubicBezTo>
                        <a:cubicBezTo>
                          <a:pt x="1678" y="946"/>
                          <a:pt x="2160" y="1121"/>
                          <a:pt x="2286" y="1121"/>
                        </a:cubicBezTo>
                        <a:cubicBezTo>
                          <a:pt x="2300" y="1121"/>
                          <a:pt x="2310" y="1119"/>
                          <a:pt x="2315" y="1114"/>
                        </a:cubicBezTo>
                        <a:cubicBezTo>
                          <a:pt x="2360" y="1045"/>
                          <a:pt x="1856" y="725"/>
                          <a:pt x="1238" y="427"/>
                        </a:cubicBezTo>
                        <a:cubicBezTo>
                          <a:pt x="687" y="171"/>
                          <a:pt x="221" y="0"/>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23"/>
                  <p:cNvSpPr/>
                  <p:nvPr/>
                </p:nvSpPr>
                <p:spPr>
                  <a:xfrm>
                    <a:off x="3563241" y="2140945"/>
                    <a:ext cx="99816" cy="47317"/>
                  </a:xfrm>
                  <a:custGeom>
                    <a:avLst/>
                    <a:gdLst/>
                    <a:ahLst/>
                    <a:cxnLst/>
                    <a:rect l="l" t="t" r="r" b="b"/>
                    <a:pathLst>
                      <a:path w="3506" h="1662" extrusionOk="0">
                        <a:moveTo>
                          <a:pt x="37" y="0"/>
                        </a:moveTo>
                        <a:cubicBezTo>
                          <a:pt x="13" y="0"/>
                          <a:pt x="0" y="3"/>
                          <a:pt x="0" y="9"/>
                        </a:cubicBezTo>
                        <a:cubicBezTo>
                          <a:pt x="0" y="54"/>
                          <a:pt x="183" y="146"/>
                          <a:pt x="504" y="283"/>
                        </a:cubicBezTo>
                        <a:cubicBezTo>
                          <a:pt x="825" y="421"/>
                          <a:pt x="1260" y="604"/>
                          <a:pt x="1741" y="833"/>
                        </a:cubicBezTo>
                        <a:cubicBezTo>
                          <a:pt x="2222" y="1062"/>
                          <a:pt x="2635" y="1269"/>
                          <a:pt x="2956" y="1429"/>
                        </a:cubicBezTo>
                        <a:cubicBezTo>
                          <a:pt x="3249" y="1555"/>
                          <a:pt x="3427" y="1661"/>
                          <a:pt x="3473" y="1661"/>
                        </a:cubicBezTo>
                        <a:cubicBezTo>
                          <a:pt x="3477" y="1661"/>
                          <a:pt x="3481" y="1660"/>
                          <a:pt x="3483" y="1658"/>
                        </a:cubicBezTo>
                        <a:cubicBezTo>
                          <a:pt x="3505" y="1612"/>
                          <a:pt x="3345" y="1452"/>
                          <a:pt x="3070" y="1246"/>
                        </a:cubicBezTo>
                        <a:cubicBezTo>
                          <a:pt x="2291" y="742"/>
                          <a:pt x="1443" y="352"/>
                          <a:pt x="573" y="100"/>
                        </a:cubicBezTo>
                        <a:cubicBezTo>
                          <a:pt x="310" y="30"/>
                          <a:pt x="115" y="0"/>
                          <a:pt x="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23"/>
                  <p:cNvSpPr/>
                  <p:nvPr/>
                </p:nvSpPr>
                <p:spPr>
                  <a:xfrm>
                    <a:off x="3580836" y="2190371"/>
                    <a:ext cx="67218" cy="32114"/>
                  </a:xfrm>
                  <a:custGeom>
                    <a:avLst/>
                    <a:gdLst/>
                    <a:ahLst/>
                    <a:cxnLst/>
                    <a:rect l="l" t="t" r="r" b="b"/>
                    <a:pathLst>
                      <a:path w="2361" h="1128" extrusionOk="0">
                        <a:moveTo>
                          <a:pt x="81" y="1"/>
                        </a:moveTo>
                        <a:cubicBezTo>
                          <a:pt x="61" y="1"/>
                          <a:pt x="49" y="5"/>
                          <a:pt x="46" y="14"/>
                        </a:cubicBezTo>
                        <a:cubicBezTo>
                          <a:pt x="1" y="83"/>
                          <a:pt x="505" y="380"/>
                          <a:pt x="1123" y="678"/>
                        </a:cubicBezTo>
                        <a:cubicBezTo>
                          <a:pt x="1655" y="954"/>
                          <a:pt x="2136" y="1128"/>
                          <a:pt x="2275" y="1128"/>
                        </a:cubicBezTo>
                        <a:cubicBezTo>
                          <a:pt x="2298" y="1128"/>
                          <a:pt x="2311" y="1123"/>
                          <a:pt x="2315" y="1114"/>
                        </a:cubicBezTo>
                        <a:cubicBezTo>
                          <a:pt x="2361"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23"/>
                  <p:cNvSpPr/>
                  <p:nvPr/>
                </p:nvSpPr>
                <p:spPr>
                  <a:xfrm>
                    <a:off x="3542343" y="2205090"/>
                    <a:ext cx="99844" cy="47089"/>
                  </a:xfrm>
                  <a:custGeom>
                    <a:avLst/>
                    <a:gdLst/>
                    <a:ahLst/>
                    <a:cxnLst/>
                    <a:rect l="l" t="t" r="r" b="b"/>
                    <a:pathLst>
                      <a:path w="3507" h="1654" extrusionOk="0">
                        <a:moveTo>
                          <a:pt x="83" y="1"/>
                        </a:moveTo>
                        <a:cubicBezTo>
                          <a:pt x="37" y="1"/>
                          <a:pt x="9" y="9"/>
                          <a:pt x="1" y="24"/>
                        </a:cubicBezTo>
                        <a:cubicBezTo>
                          <a:pt x="1" y="70"/>
                          <a:pt x="184" y="138"/>
                          <a:pt x="505" y="276"/>
                        </a:cubicBezTo>
                        <a:cubicBezTo>
                          <a:pt x="826" y="413"/>
                          <a:pt x="1284" y="597"/>
                          <a:pt x="1742" y="826"/>
                        </a:cubicBezTo>
                        <a:cubicBezTo>
                          <a:pt x="2223" y="1055"/>
                          <a:pt x="2659" y="1261"/>
                          <a:pt x="2956" y="1421"/>
                        </a:cubicBezTo>
                        <a:cubicBezTo>
                          <a:pt x="3244" y="1565"/>
                          <a:pt x="3422" y="1654"/>
                          <a:pt x="3471" y="1654"/>
                        </a:cubicBezTo>
                        <a:cubicBezTo>
                          <a:pt x="3477" y="1654"/>
                          <a:pt x="3481" y="1653"/>
                          <a:pt x="3483" y="1650"/>
                        </a:cubicBezTo>
                        <a:cubicBezTo>
                          <a:pt x="3506" y="1628"/>
                          <a:pt x="3369" y="1444"/>
                          <a:pt x="3071" y="1261"/>
                        </a:cubicBezTo>
                        <a:cubicBezTo>
                          <a:pt x="2682" y="986"/>
                          <a:pt x="2292" y="780"/>
                          <a:pt x="1880" y="574"/>
                        </a:cubicBezTo>
                        <a:cubicBezTo>
                          <a:pt x="1444" y="390"/>
                          <a:pt x="1032" y="230"/>
                          <a:pt x="574" y="93"/>
                        </a:cubicBezTo>
                        <a:cubicBezTo>
                          <a:pt x="345" y="31"/>
                          <a:pt x="177" y="1"/>
                          <a:pt x="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23"/>
                  <p:cNvSpPr/>
                  <p:nvPr/>
                </p:nvSpPr>
                <p:spPr>
                  <a:xfrm>
                    <a:off x="3559967" y="2254942"/>
                    <a:ext cx="67218" cy="32143"/>
                  </a:xfrm>
                  <a:custGeom>
                    <a:avLst/>
                    <a:gdLst/>
                    <a:ahLst/>
                    <a:cxnLst/>
                    <a:rect l="l" t="t" r="r" b="b"/>
                    <a:pathLst>
                      <a:path w="2361" h="1129" extrusionOk="0">
                        <a:moveTo>
                          <a:pt x="81" y="1"/>
                        </a:moveTo>
                        <a:cubicBezTo>
                          <a:pt x="61" y="1"/>
                          <a:pt x="49" y="5"/>
                          <a:pt x="46" y="14"/>
                        </a:cubicBezTo>
                        <a:cubicBezTo>
                          <a:pt x="1" y="83"/>
                          <a:pt x="505" y="381"/>
                          <a:pt x="1146" y="678"/>
                        </a:cubicBezTo>
                        <a:cubicBezTo>
                          <a:pt x="1678" y="954"/>
                          <a:pt x="2141" y="1128"/>
                          <a:pt x="2291" y="1128"/>
                        </a:cubicBezTo>
                        <a:cubicBezTo>
                          <a:pt x="2315" y="1128"/>
                          <a:pt x="2331" y="1123"/>
                          <a:pt x="2337" y="1114"/>
                        </a:cubicBezTo>
                        <a:cubicBezTo>
                          <a:pt x="2360"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23"/>
                  <p:cNvSpPr/>
                  <p:nvPr/>
                </p:nvSpPr>
                <p:spPr>
                  <a:xfrm>
                    <a:off x="3512335" y="2276609"/>
                    <a:ext cx="100499" cy="47317"/>
                  </a:xfrm>
                  <a:custGeom>
                    <a:avLst/>
                    <a:gdLst/>
                    <a:ahLst/>
                    <a:cxnLst/>
                    <a:rect l="l" t="t" r="r" b="b"/>
                    <a:pathLst>
                      <a:path w="3530" h="1662" extrusionOk="0">
                        <a:moveTo>
                          <a:pt x="61" y="1"/>
                        </a:moveTo>
                        <a:cubicBezTo>
                          <a:pt x="37" y="1"/>
                          <a:pt x="24" y="4"/>
                          <a:pt x="24" y="9"/>
                        </a:cubicBezTo>
                        <a:cubicBezTo>
                          <a:pt x="1" y="55"/>
                          <a:pt x="207" y="147"/>
                          <a:pt x="528" y="284"/>
                        </a:cubicBezTo>
                        <a:cubicBezTo>
                          <a:pt x="849" y="422"/>
                          <a:pt x="1284" y="605"/>
                          <a:pt x="1765" y="834"/>
                        </a:cubicBezTo>
                        <a:cubicBezTo>
                          <a:pt x="2246" y="1063"/>
                          <a:pt x="2659" y="1269"/>
                          <a:pt x="2979" y="1430"/>
                        </a:cubicBezTo>
                        <a:cubicBezTo>
                          <a:pt x="3252" y="1555"/>
                          <a:pt x="3428" y="1662"/>
                          <a:pt x="3491" y="1662"/>
                        </a:cubicBezTo>
                        <a:cubicBezTo>
                          <a:pt x="3497" y="1662"/>
                          <a:pt x="3502" y="1661"/>
                          <a:pt x="3506" y="1659"/>
                        </a:cubicBezTo>
                        <a:cubicBezTo>
                          <a:pt x="3529" y="1636"/>
                          <a:pt x="3369" y="1475"/>
                          <a:pt x="3071" y="1246"/>
                        </a:cubicBezTo>
                        <a:cubicBezTo>
                          <a:pt x="2705" y="994"/>
                          <a:pt x="2292" y="765"/>
                          <a:pt x="1880" y="582"/>
                        </a:cubicBezTo>
                        <a:cubicBezTo>
                          <a:pt x="1467" y="399"/>
                          <a:pt x="1032" y="215"/>
                          <a:pt x="597" y="101"/>
                        </a:cubicBezTo>
                        <a:cubicBezTo>
                          <a:pt x="334" y="31"/>
                          <a:pt x="138" y="1"/>
                          <a:pt x="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3" name="Google Shape;603;p23"/>
                  <p:cNvSpPr/>
                  <p:nvPr/>
                </p:nvSpPr>
                <p:spPr>
                  <a:xfrm>
                    <a:off x="3530613" y="2326660"/>
                    <a:ext cx="67218" cy="32143"/>
                  </a:xfrm>
                  <a:custGeom>
                    <a:avLst/>
                    <a:gdLst/>
                    <a:ahLst/>
                    <a:cxnLst/>
                    <a:rect l="l" t="t" r="r" b="b"/>
                    <a:pathLst>
                      <a:path w="2361" h="1129" extrusionOk="0">
                        <a:moveTo>
                          <a:pt x="71" y="1"/>
                        </a:moveTo>
                        <a:cubicBezTo>
                          <a:pt x="46" y="1"/>
                          <a:pt x="30" y="6"/>
                          <a:pt x="23" y="15"/>
                        </a:cubicBezTo>
                        <a:cubicBezTo>
                          <a:pt x="0" y="84"/>
                          <a:pt x="505" y="382"/>
                          <a:pt x="1123" y="680"/>
                        </a:cubicBezTo>
                        <a:cubicBezTo>
                          <a:pt x="1661" y="939"/>
                          <a:pt x="2129" y="1128"/>
                          <a:pt x="2273" y="1128"/>
                        </a:cubicBezTo>
                        <a:cubicBezTo>
                          <a:pt x="2294" y="1128"/>
                          <a:pt x="2309" y="1124"/>
                          <a:pt x="2315" y="1115"/>
                        </a:cubicBezTo>
                        <a:cubicBezTo>
                          <a:pt x="2360" y="1046"/>
                          <a:pt x="1856" y="726"/>
                          <a:pt x="1238" y="428"/>
                        </a:cubicBezTo>
                        <a:cubicBezTo>
                          <a:pt x="687" y="172"/>
                          <a:pt x="221" y="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23"/>
                  <p:cNvSpPr/>
                  <p:nvPr/>
                </p:nvSpPr>
                <p:spPr>
                  <a:xfrm>
                    <a:off x="3484946" y="2350576"/>
                    <a:ext cx="99844" cy="47260"/>
                  </a:xfrm>
                  <a:custGeom>
                    <a:avLst/>
                    <a:gdLst/>
                    <a:ahLst/>
                    <a:cxnLst/>
                    <a:rect l="l" t="t" r="r" b="b"/>
                    <a:pathLst>
                      <a:path w="3507" h="1660" extrusionOk="0">
                        <a:moveTo>
                          <a:pt x="76" y="1"/>
                        </a:moveTo>
                        <a:cubicBezTo>
                          <a:pt x="34" y="1"/>
                          <a:pt x="8" y="8"/>
                          <a:pt x="1" y="23"/>
                        </a:cubicBezTo>
                        <a:cubicBezTo>
                          <a:pt x="1" y="69"/>
                          <a:pt x="184" y="138"/>
                          <a:pt x="505" y="275"/>
                        </a:cubicBezTo>
                        <a:cubicBezTo>
                          <a:pt x="826" y="412"/>
                          <a:pt x="1261" y="596"/>
                          <a:pt x="1742" y="825"/>
                        </a:cubicBezTo>
                        <a:cubicBezTo>
                          <a:pt x="2223" y="1054"/>
                          <a:pt x="2658" y="1283"/>
                          <a:pt x="2956" y="1421"/>
                        </a:cubicBezTo>
                        <a:cubicBezTo>
                          <a:pt x="3229" y="1557"/>
                          <a:pt x="3402" y="1660"/>
                          <a:pt x="3462" y="1660"/>
                        </a:cubicBezTo>
                        <a:cubicBezTo>
                          <a:pt x="3473" y="1660"/>
                          <a:pt x="3480" y="1657"/>
                          <a:pt x="3483" y="1650"/>
                        </a:cubicBezTo>
                        <a:cubicBezTo>
                          <a:pt x="3506" y="1627"/>
                          <a:pt x="3346" y="1466"/>
                          <a:pt x="3071" y="1260"/>
                        </a:cubicBezTo>
                        <a:cubicBezTo>
                          <a:pt x="2681" y="1008"/>
                          <a:pt x="2292" y="779"/>
                          <a:pt x="1857" y="596"/>
                        </a:cubicBezTo>
                        <a:cubicBezTo>
                          <a:pt x="1444" y="390"/>
                          <a:pt x="1009" y="229"/>
                          <a:pt x="573" y="115"/>
                        </a:cubicBezTo>
                        <a:cubicBezTo>
                          <a:pt x="339" y="36"/>
                          <a:pt x="168" y="1"/>
                          <a:pt x="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23"/>
                  <p:cNvSpPr/>
                  <p:nvPr/>
                </p:nvSpPr>
                <p:spPr>
                  <a:xfrm>
                    <a:off x="3502570" y="2401026"/>
                    <a:ext cx="67218" cy="31943"/>
                  </a:xfrm>
                  <a:custGeom>
                    <a:avLst/>
                    <a:gdLst/>
                    <a:ahLst/>
                    <a:cxnLst/>
                    <a:rect l="l" t="t" r="r" b="b"/>
                    <a:pathLst>
                      <a:path w="2361" h="1122" extrusionOk="0">
                        <a:moveTo>
                          <a:pt x="86" y="1"/>
                        </a:moveTo>
                        <a:cubicBezTo>
                          <a:pt x="63" y="1"/>
                          <a:pt x="49" y="5"/>
                          <a:pt x="46" y="15"/>
                        </a:cubicBezTo>
                        <a:cubicBezTo>
                          <a:pt x="0" y="61"/>
                          <a:pt x="504" y="359"/>
                          <a:pt x="1123" y="680"/>
                        </a:cubicBezTo>
                        <a:cubicBezTo>
                          <a:pt x="1699" y="947"/>
                          <a:pt x="2182" y="1122"/>
                          <a:pt x="2308" y="1122"/>
                        </a:cubicBezTo>
                        <a:cubicBezTo>
                          <a:pt x="2323" y="1122"/>
                          <a:pt x="2333" y="1120"/>
                          <a:pt x="2337" y="1115"/>
                        </a:cubicBezTo>
                        <a:cubicBezTo>
                          <a:pt x="2360" y="1046"/>
                          <a:pt x="1879" y="725"/>
                          <a:pt x="1238" y="428"/>
                        </a:cubicBezTo>
                        <a:cubicBezTo>
                          <a:pt x="707" y="172"/>
                          <a:pt x="226" y="1"/>
                          <a:pt x="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23"/>
                  <p:cNvSpPr/>
                  <p:nvPr/>
                </p:nvSpPr>
                <p:spPr>
                  <a:xfrm>
                    <a:off x="3454938" y="2422322"/>
                    <a:ext cx="99844" cy="47089"/>
                  </a:xfrm>
                  <a:custGeom>
                    <a:avLst/>
                    <a:gdLst/>
                    <a:ahLst/>
                    <a:cxnLst/>
                    <a:rect l="l" t="t" r="r" b="b"/>
                    <a:pathLst>
                      <a:path w="3507" h="1654" extrusionOk="0">
                        <a:moveTo>
                          <a:pt x="96" y="0"/>
                        </a:moveTo>
                        <a:cubicBezTo>
                          <a:pt x="49" y="0"/>
                          <a:pt x="24" y="8"/>
                          <a:pt x="24" y="23"/>
                        </a:cubicBezTo>
                        <a:cubicBezTo>
                          <a:pt x="1" y="69"/>
                          <a:pt x="207" y="138"/>
                          <a:pt x="528" y="275"/>
                        </a:cubicBezTo>
                        <a:cubicBezTo>
                          <a:pt x="848" y="413"/>
                          <a:pt x="1284" y="596"/>
                          <a:pt x="1765" y="825"/>
                        </a:cubicBezTo>
                        <a:cubicBezTo>
                          <a:pt x="2246" y="1054"/>
                          <a:pt x="2658" y="1260"/>
                          <a:pt x="2979" y="1421"/>
                        </a:cubicBezTo>
                        <a:cubicBezTo>
                          <a:pt x="3247" y="1565"/>
                          <a:pt x="3422" y="1653"/>
                          <a:pt x="3471" y="1653"/>
                        </a:cubicBezTo>
                        <a:cubicBezTo>
                          <a:pt x="3477" y="1653"/>
                          <a:pt x="3481" y="1652"/>
                          <a:pt x="3483" y="1650"/>
                        </a:cubicBezTo>
                        <a:cubicBezTo>
                          <a:pt x="3506" y="1627"/>
                          <a:pt x="3369" y="1467"/>
                          <a:pt x="3071" y="1238"/>
                        </a:cubicBezTo>
                        <a:cubicBezTo>
                          <a:pt x="2315" y="733"/>
                          <a:pt x="1467" y="344"/>
                          <a:pt x="596" y="92"/>
                        </a:cubicBezTo>
                        <a:cubicBezTo>
                          <a:pt x="367" y="31"/>
                          <a:pt x="189"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23"/>
                  <p:cNvSpPr/>
                  <p:nvPr/>
                </p:nvSpPr>
                <p:spPr>
                  <a:xfrm>
                    <a:off x="3473216" y="2472345"/>
                    <a:ext cx="67218" cy="31943"/>
                  </a:xfrm>
                  <a:custGeom>
                    <a:avLst/>
                    <a:gdLst/>
                    <a:ahLst/>
                    <a:cxnLst/>
                    <a:rect l="l" t="t" r="r" b="b"/>
                    <a:pathLst>
                      <a:path w="2361" h="1122" extrusionOk="0">
                        <a:moveTo>
                          <a:pt x="69" y="1"/>
                        </a:moveTo>
                        <a:cubicBezTo>
                          <a:pt x="56" y="1"/>
                          <a:pt x="48" y="3"/>
                          <a:pt x="46" y="7"/>
                        </a:cubicBezTo>
                        <a:cubicBezTo>
                          <a:pt x="0" y="76"/>
                          <a:pt x="504" y="374"/>
                          <a:pt x="1123" y="672"/>
                        </a:cubicBezTo>
                        <a:cubicBezTo>
                          <a:pt x="1674" y="947"/>
                          <a:pt x="2141" y="1122"/>
                          <a:pt x="2290" y="1122"/>
                        </a:cubicBezTo>
                        <a:cubicBezTo>
                          <a:pt x="2315" y="1122"/>
                          <a:pt x="2331" y="1117"/>
                          <a:pt x="2337" y="1107"/>
                        </a:cubicBezTo>
                        <a:cubicBezTo>
                          <a:pt x="2360" y="1061"/>
                          <a:pt x="1879" y="741"/>
                          <a:pt x="1238" y="443"/>
                        </a:cubicBezTo>
                        <a:cubicBezTo>
                          <a:pt x="682" y="176"/>
                          <a:pt x="183" y="1"/>
                          <a:pt x="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08" name="Google Shape;608;p23"/>
              <p:cNvGrpSpPr/>
              <p:nvPr/>
            </p:nvGrpSpPr>
            <p:grpSpPr>
              <a:xfrm rot="-6101652">
                <a:off x="7883645" y="1096669"/>
                <a:ext cx="309233" cy="272446"/>
                <a:chOff x="3890683" y="1390057"/>
                <a:chExt cx="309215" cy="272430"/>
              </a:xfrm>
            </p:grpSpPr>
            <p:sp>
              <p:nvSpPr>
                <p:cNvPr id="609" name="Google Shape;609;p23"/>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23"/>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1" name="Google Shape;611;p23"/>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12" name="Google Shape;612;p23"/>
            <p:cNvGrpSpPr/>
            <p:nvPr/>
          </p:nvGrpSpPr>
          <p:grpSpPr>
            <a:xfrm>
              <a:off x="12954" y="3650034"/>
              <a:ext cx="1580570" cy="1587478"/>
              <a:chOff x="12954" y="3650034"/>
              <a:chExt cx="1580570" cy="1587478"/>
            </a:xfrm>
          </p:grpSpPr>
          <p:sp>
            <p:nvSpPr>
              <p:cNvPr id="613" name="Google Shape;613;p23"/>
              <p:cNvSpPr/>
              <p:nvPr/>
            </p:nvSpPr>
            <p:spPr>
              <a:xfrm rot="566062">
                <a:off x="326421" y="4762032"/>
                <a:ext cx="298736" cy="225309"/>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14" name="Google Shape;614;p23"/>
              <p:cNvGrpSpPr/>
              <p:nvPr/>
            </p:nvGrpSpPr>
            <p:grpSpPr>
              <a:xfrm rot="-956677">
                <a:off x="165089" y="3800595"/>
                <a:ext cx="1276299" cy="1286358"/>
                <a:chOff x="119418" y="3221570"/>
                <a:chExt cx="1276336" cy="1286395"/>
              </a:xfrm>
            </p:grpSpPr>
            <p:grpSp>
              <p:nvGrpSpPr>
                <p:cNvPr id="615" name="Google Shape;615;p23"/>
                <p:cNvGrpSpPr/>
                <p:nvPr/>
              </p:nvGrpSpPr>
              <p:grpSpPr>
                <a:xfrm>
                  <a:off x="487592" y="3704885"/>
                  <a:ext cx="908163" cy="803080"/>
                  <a:chOff x="2340166" y="2044486"/>
                  <a:chExt cx="742327" cy="656433"/>
                </a:xfrm>
              </p:grpSpPr>
              <p:sp>
                <p:nvSpPr>
                  <p:cNvPr id="616" name="Google Shape;616;p23"/>
                  <p:cNvSpPr/>
                  <p:nvPr/>
                </p:nvSpPr>
                <p:spPr>
                  <a:xfrm>
                    <a:off x="2340166" y="2044486"/>
                    <a:ext cx="742327" cy="656433"/>
                  </a:xfrm>
                  <a:custGeom>
                    <a:avLst/>
                    <a:gdLst/>
                    <a:ahLst/>
                    <a:cxnLst/>
                    <a:rect l="l" t="t" r="r" b="b"/>
                    <a:pathLst>
                      <a:path w="26074" h="23057" extrusionOk="0">
                        <a:moveTo>
                          <a:pt x="7324" y="1"/>
                        </a:moveTo>
                        <a:cubicBezTo>
                          <a:pt x="6259" y="1"/>
                          <a:pt x="5016" y="448"/>
                          <a:pt x="3574" y="1678"/>
                        </a:cubicBezTo>
                        <a:cubicBezTo>
                          <a:pt x="3574" y="1678"/>
                          <a:pt x="0" y="4771"/>
                          <a:pt x="4606" y="9262"/>
                        </a:cubicBezTo>
                        <a:cubicBezTo>
                          <a:pt x="4606" y="9262"/>
                          <a:pt x="12808" y="18129"/>
                          <a:pt x="15580" y="20901"/>
                        </a:cubicBezTo>
                        <a:cubicBezTo>
                          <a:pt x="16449" y="21756"/>
                          <a:pt x="17935" y="23057"/>
                          <a:pt x="19808" y="23057"/>
                        </a:cubicBezTo>
                        <a:cubicBezTo>
                          <a:pt x="20997" y="23057"/>
                          <a:pt x="22341" y="22533"/>
                          <a:pt x="23782" y="21038"/>
                        </a:cubicBezTo>
                        <a:cubicBezTo>
                          <a:pt x="23782" y="21038"/>
                          <a:pt x="26073" y="17968"/>
                          <a:pt x="22866" y="14348"/>
                        </a:cubicBezTo>
                        <a:cubicBezTo>
                          <a:pt x="20254" y="11370"/>
                          <a:pt x="14343" y="5481"/>
                          <a:pt x="11639" y="2595"/>
                        </a:cubicBezTo>
                        <a:cubicBezTo>
                          <a:pt x="10765" y="1660"/>
                          <a:pt x="9374" y="1"/>
                          <a:pt x="7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23"/>
                  <p:cNvSpPr/>
                  <p:nvPr/>
                </p:nvSpPr>
                <p:spPr>
                  <a:xfrm>
                    <a:off x="2591307" y="2247853"/>
                    <a:ext cx="274565" cy="261241"/>
                  </a:xfrm>
                  <a:custGeom>
                    <a:avLst/>
                    <a:gdLst/>
                    <a:ahLst/>
                    <a:cxnLst/>
                    <a:rect l="l" t="t" r="r" b="b"/>
                    <a:pathLst>
                      <a:path w="9644" h="9176" extrusionOk="0">
                        <a:moveTo>
                          <a:pt x="4714" y="1"/>
                        </a:moveTo>
                        <a:cubicBezTo>
                          <a:pt x="4676" y="1"/>
                          <a:pt x="4640" y="4"/>
                          <a:pt x="4605" y="11"/>
                        </a:cubicBezTo>
                        <a:cubicBezTo>
                          <a:pt x="2566" y="423"/>
                          <a:pt x="0" y="3081"/>
                          <a:pt x="138" y="3998"/>
                        </a:cubicBezTo>
                        <a:cubicBezTo>
                          <a:pt x="344" y="5510"/>
                          <a:pt x="3987" y="9176"/>
                          <a:pt x="4674" y="9176"/>
                        </a:cubicBezTo>
                        <a:cubicBezTo>
                          <a:pt x="7813" y="9176"/>
                          <a:pt x="9531" y="5670"/>
                          <a:pt x="9577" y="5029"/>
                        </a:cubicBezTo>
                        <a:cubicBezTo>
                          <a:pt x="9644" y="4315"/>
                          <a:pt x="6088" y="1"/>
                          <a:pt x="47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3"/>
                  <p:cNvSpPr/>
                  <p:nvPr/>
                </p:nvSpPr>
                <p:spPr>
                  <a:xfrm>
                    <a:off x="2523660" y="2181004"/>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6" y="1420"/>
                          <a:pt x="1094" y="1420"/>
                        </a:cubicBezTo>
                        <a:cubicBezTo>
                          <a:pt x="1988" y="1420"/>
                          <a:pt x="2048" y="113"/>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3"/>
                  <p:cNvSpPr/>
                  <p:nvPr/>
                </p:nvSpPr>
                <p:spPr>
                  <a:xfrm>
                    <a:off x="2567363" y="2223397"/>
                    <a:ext cx="57225" cy="40484"/>
                  </a:xfrm>
                  <a:custGeom>
                    <a:avLst/>
                    <a:gdLst/>
                    <a:ahLst/>
                    <a:cxnLst/>
                    <a:rect l="l" t="t" r="r" b="b"/>
                    <a:pathLst>
                      <a:path w="2010" h="1422" extrusionOk="0">
                        <a:moveTo>
                          <a:pt x="968" y="1"/>
                        </a:moveTo>
                        <a:cubicBezTo>
                          <a:pt x="89" y="1"/>
                          <a:pt x="1" y="1422"/>
                          <a:pt x="1003" y="1422"/>
                        </a:cubicBezTo>
                        <a:cubicBezTo>
                          <a:pt x="1025" y="1422"/>
                          <a:pt x="1048" y="1421"/>
                          <a:pt x="1070" y="1420"/>
                        </a:cubicBezTo>
                        <a:cubicBezTo>
                          <a:pt x="1941" y="1397"/>
                          <a:pt x="2010" y="137"/>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23"/>
                  <p:cNvSpPr/>
                  <p:nvPr/>
                </p:nvSpPr>
                <p:spPr>
                  <a:xfrm>
                    <a:off x="2536102" y="2080559"/>
                    <a:ext cx="57823" cy="40484"/>
                  </a:xfrm>
                  <a:custGeom>
                    <a:avLst/>
                    <a:gdLst/>
                    <a:ahLst/>
                    <a:cxnLst/>
                    <a:rect l="l" t="t" r="r" b="b"/>
                    <a:pathLst>
                      <a:path w="2031" h="1422" extrusionOk="0">
                        <a:moveTo>
                          <a:pt x="967" y="0"/>
                        </a:moveTo>
                        <a:cubicBezTo>
                          <a:pt x="87" y="0"/>
                          <a:pt x="0" y="1421"/>
                          <a:pt x="1023" y="1421"/>
                        </a:cubicBezTo>
                        <a:cubicBezTo>
                          <a:pt x="1046" y="1421"/>
                          <a:pt x="1068" y="1421"/>
                          <a:pt x="1091" y="1419"/>
                        </a:cubicBezTo>
                        <a:cubicBezTo>
                          <a:pt x="1962" y="1396"/>
                          <a:pt x="2031" y="136"/>
                          <a:pt x="1160" y="22"/>
                        </a:cubicBezTo>
                        <a:cubicBezTo>
                          <a:pt x="1092" y="7"/>
                          <a:pt x="1027"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3"/>
                  <p:cNvSpPr/>
                  <p:nvPr/>
                </p:nvSpPr>
                <p:spPr>
                  <a:xfrm>
                    <a:off x="2431045" y="2168619"/>
                    <a:ext cx="58534" cy="40484"/>
                  </a:xfrm>
                  <a:custGeom>
                    <a:avLst/>
                    <a:gdLst/>
                    <a:ahLst/>
                    <a:cxnLst/>
                    <a:rect l="l" t="t" r="r" b="b"/>
                    <a:pathLst>
                      <a:path w="2056" h="1422" extrusionOk="0">
                        <a:moveTo>
                          <a:pt x="968" y="0"/>
                        </a:moveTo>
                        <a:cubicBezTo>
                          <a:pt x="89" y="0"/>
                          <a:pt x="0" y="1421"/>
                          <a:pt x="1003" y="1421"/>
                        </a:cubicBezTo>
                        <a:cubicBezTo>
                          <a:pt x="1025" y="1421"/>
                          <a:pt x="1047" y="1421"/>
                          <a:pt x="1070" y="1419"/>
                        </a:cubicBezTo>
                        <a:cubicBezTo>
                          <a:pt x="1986" y="1419"/>
                          <a:pt x="2055" y="90"/>
                          <a:pt x="1161" y="22"/>
                        </a:cubicBezTo>
                        <a:cubicBezTo>
                          <a:pt x="1093" y="7"/>
                          <a:pt x="1029" y="0"/>
                          <a:pt x="9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23"/>
                  <p:cNvSpPr/>
                  <p:nvPr/>
                </p:nvSpPr>
                <p:spPr>
                  <a:xfrm>
                    <a:off x="2632646" y="2184933"/>
                    <a:ext cx="58278" cy="40484"/>
                  </a:xfrm>
                  <a:custGeom>
                    <a:avLst/>
                    <a:gdLst/>
                    <a:ahLst/>
                    <a:cxnLst/>
                    <a:rect l="l" t="t" r="r" b="b"/>
                    <a:pathLst>
                      <a:path w="2047" h="1422" extrusionOk="0">
                        <a:moveTo>
                          <a:pt x="966" y="0"/>
                        </a:moveTo>
                        <a:cubicBezTo>
                          <a:pt x="87" y="0"/>
                          <a:pt x="0" y="1421"/>
                          <a:pt x="1023" y="1421"/>
                        </a:cubicBezTo>
                        <a:cubicBezTo>
                          <a:pt x="1045" y="1421"/>
                          <a:pt x="1068" y="1420"/>
                          <a:pt x="1091" y="1419"/>
                        </a:cubicBezTo>
                        <a:cubicBezTo>
                          <a:pt x="1099" y="1419"/>
                          <a:pt x="1106" y="1419"/>
                          <a:pt x="1114" y="1419"/>
                        </a:cubicBezTo>
                        <a:cubicBezTo>
                          <a:pt x="1986" y="1419"/>
                          <a:pt x="2046" y="90"/>
                          <a:pt x="1160" y="22"/>
                        </a:cubicBezTo>
                        <a:cubicBezTo>
                          <a:pt x="1092" y="7"/>
                          <a:pt x="1027" y="0"/>
                          <a:pt x="9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3" name="Google Shape;623;p23"/>
                  <p:cNvSpPr/>
                  <p:nvPr/>
                </p:nvSpPr>
                <p:spPr>
                  <a:xfrm>
                    <a:off x="2519788" y="2272993"/>
                    <a:ext cx="57851" cy="40484"/>
                  </a:xfrm>
                  <a:custGeom>
                    <a:avLst/>
                    <a:gdLst/>
                    <a:ahLst/>
                    <a:cxnLst/>
                    <a:rect l="l" t="t" r="r" b="b"/>
                    <a:pathLst>
                      <a:path w="2032" h="1422" extrusionOk="0">
                        <a:moveTo>
                          <a:pt x="967" y="0"/>
                        </a:moveTo>
                        <a:cubicBezTo>
                          <a:pt x="88" y="0"/>
                          <a:pt x="1" y="1421"/>
                          <a:pt x="1024" y="1421"/>
                        </a:cubicBezTo>
                        <a:cubicBezTo>
                          <a:pt x="1046" y="1421"/>
                          <a:pt x="1068" y="1421"/>
                          <a:pt x="1092" y="1419"/>
                        </a:cubicBezTo>
                        <a:cubicBezTo>
                          <a:pt x="1962" y="1396"/>
                          <a:pt x="2031" y="113"/>
                          <a:pt x="1160" y="22"/>
                        </a:cubicBezTo>
                        <a:cubicBezTo>
                          <a:pt x="1092" y="7"/>
                          <a:pt x="1028"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4" name="Google Shape;624;p23"/>
                  <p:cNvSpPr/>
                  <p:nvPr/>
                </p:nvSpPr>
                <p:spPr>
                  <a:xfrm>
                    <a:off x="2481922" y="2120987"/>
                    <a:ext cx="57225" cy="40484"/>
                  </a:xfrm>
                  <a:custGeom>
                    <a:avLst/>
                    <a:gdLst/>
                    <a:ahLst/>
                    <a:cxnLst/>
                    <a:rect l="l" t="t" r="r" b="b"/>
                    <a:pathLst>
                      <a:path w="2010" h="1422" extrusionOk="0">
                        <a:moveTo>
                          <a:pt x="968" y="1"/>
                        </a:moveTo>
                        <a:cubicBezTo>
                          <a:pt x="89" y="1"/>
                          <a:pt x="0" y="1422"/>
                          <a:pt x="1003" y="1422"/>
                        </a:cubicBezTo>
                        <a:cubicBezTo>
                          <a:pt x="1025" y="1422"/>
                          <a:pt x="1047" y="1421"/>
                          <a:pt x="1070" y="1420"/>
                        </a:cubicBezTo>
                        <a:cubicBezTo>
                          <a:pt x="1941" y="1397"/>
                          <a:pt x="2009" y="137"/>
                          <a:pt x="1162" y="22"/>
                        </a:cubicBezTo>
                        <a:cubicBezTo>
                          <a:pt x="1093"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3"/>
                  <p:cNvSpPr/>
                  <p:nvPr/>
                </p:nvSpPr>
                <p:spPr>
                  <a:xfrm>
                    <a:off x="2577868" y="2135337"/>
                    <a:ext cx="58904" cy="40484"/>
                  </a:xfrm>
                  <a:custGeom>
                    <a:avLst/>
                    <a:gdLst/>
                    <a:ahLst/>
                    <a:cxnLst/>
                    <a:rect l="l" t="t" r="r" b="b"/>
                    <a:pathLst>
                      <a:path w="2069" h="1422" extrusionOk="0">
                        <a:moveTo>
                          <a:pt x="970" y="1"/>
                        </a:moveTo>
                        <a:cubicBezTo>
                          <a:pt x="107" y="1"/>
                          <a:pt x="1" y="1422"/>
                          <a:pt x="1023" y="1422"/>
                        </a:cubicBezTo>
                        <a:cubicBezTo>
                          <a:pt x="1045" y="1422"/>
                          <a:pt x="1068" y="1421"/>
                          <a:pt x="1091" y="1420"/>
                        </a:cubicBezTo>
                        <a:cubicBezTo>
                          <a:pt x="1099" y="1420"/>
                          <a:pt x="1106" y="1420"/>
                          <a:pt x="1114" y="1420"/>
                        </a:cubicBezTo>
                        <a:cubicBezTo>
                          <a:pt x="2008" y="1420"/>
                          <a:pt x="2068" y="113"/>
                          <a:pt x="1160" y="22"/>
                        </a:cubicBezTo>
                        <a:cubicBezTo>
                          <a:pt x="1093" y="8"/>
                          <a:pt x="1029" y="1"/>
                          <a:pt x="9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23"/>
                  <p:cNvSpPr/>
                  <p:nvPr/>
                </p:nvSpPr>
                <p:spPr>
                  <a:xfrm>
                    <a:off x="2472783" y="2223397"/>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5" y="1420"/>
                          <a:pt x="1093" y="1420"/>
                        </a:cubicBezTo>
                        <a:cubicBezTo>
                          <a:pt x="1988" y="1420"/>
                          <a:pt x="2048" y="90"/>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23"/>
                  <p:cNvSpPr/>
                  <p:nvPr/>
                </p:nvSpPr>
                <p:spPr>
                  <a:xfrm>
                    <a:off x="2866619" y="2525814"/>
                    <a:ext cx="56086" cy="40342"/>
                  </a:xfrm>
                  <a:custGeom>
                    <a:avLst/>
                    <a:gdLst/>
                    <a:ahLst/>
                    <a:cxnLst/>
                    <a:rect l="l" t="t" r="r" b="b"/>
                    <a:pathLst>
                      <a:path w="1970" h="1417" extrusionOk="0">
                        <a:moveTo>
                          <a:pt x="954" y="0"/>
                        </a:moveTo>
                        <a:cubicBezTo>
                          <a:pt x="42" y="0"/>
                          <a:pt x="1" y="1417"/>
                          <a:pt x="970" y="1417"/>
                        </a:cubicBezTo>
                        <a:cubicBezTo>
                          <a:pt x="1018" y="1417"/>
                          <a:pt x="1069" y="1413"/>
                          <a:pt x="1121" y="1406"/>
                        </a:cubicBezTo>
                        <a:cubicBezTo>
                          <a:pt x="1969" y="1314"/>
                          <a:pt x="1923" y="77"/>
                          <a:pt x="1076" y="8"/>
                        </a:cubicBezTo>
                        <a:cubicBezTo>
                          <a:pt x="1034" y="3"/>
                          <a:pt x="993" y="0"/>
                          <a:pt x="9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23"/>
                  <p:cNvSpPr/>
                  <p:nvPr/>
                </p:nvSpPr>
                <p:spPr>
                  <a:xfrm>
                    <a:off x="2913738" y="2564875"/>
                    <a:ext cx="56570" cy="40342"/>
                  </a:xfrm>
                  <a:custGeom>
                    <a:avLst/>
                    <a:gdLst/>
                    <a:ahLst/>
                    <a:cxnLst/>
                    <a:rect l="l" t="t" r="r" b="b"/>
                    <a:pathLst>
                      <a:path w="1987" h="1417" extrusionOk="0">
                        <a:moveTo>
                          <a:pt x="930" y="0"/>
                        </a:moveTo>
                        <a:cubicBezTo>
                          <a:pt x="30" y="0"/>
                          <a:pt x="0" y="1416"/>
                          <a:pt x="964" y="1416"/>
                        </a:cubicBezTo>
                        <a:cubicBezTo>
                          <a:pt x="1006" y="1416"/>
                          <a:pt x="1048" y="1414"/>
                          <a:pt x="1093" y="1408"/>
                        </a:cubicBezTo>
                        <a:cubicBezTo>
                          <a:pt x="1987" y="1317"/>
                          <a:pt x="1941" y="34"/>
                          <a:pt x="1070" y="11"/>
                        </a:cubicBezTo>
                        <a:cubicBezTo>
                          <a:pt x="1021" y="4"/>
                          <a:pt x="975" y="0"/>
                          <a:pt x="9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23"/>
                  <p:cNvSpPr/>
                  <p:nvPr/>
                </p:nvSpPr>
                <p:spPr>
                  <a:xfrm>
                    <a:off x="2871829" y="2424714"/>
                    <a:ext cx="55431" cy="40342"/>
                  </a:xfrm>
                  <a:custGeom>
                    <a:avLst/>
                    <a:gdLst/>
                    <a:ahLst/>
                    <a:cxnLst/>
                    <a:rect l="l" t="t" r="r" b="b"/>
                    <a:pathLst>
                      <a:path w="1947" h="1417" extrusionOk="0">
                        <a:moveTo>
                          <a:pt x="955" y="0"/>
                        </a:moveTo>
                        <a:cubicBezTo>
                          <a:pt x="42" y="0"/>
                          <a:pt x="0" y="1416"/>
                          <a:pt x="951" y="1416"/>
                        </a:cubicBezTo>
                        <a:cubicBezTo>
                          <a:pt x="998" y="1416"/>
                          <a:pt x="1047" y="1413"/>
                          <a:pt x="1099" y="1406"/>
                        </a:cubicBezTo>
                        <a:cubicBezTo>
                          <a:pt x="1947"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23"/>
                  <p:cNvSpPr/>
                  <p:nvPr/>
                </p:nvSpPr>
                <p:spPr>
                  <a:xfrm>
                    <a:off x="2773491" y="2520518"/>
                    <a:ext cx="56570" cy="40427"/>
                  </a:xfrm>
                  <a:custGeom>
                    <a:avLst/>
                    <a:gdLst/>
                    <a:ahLst/>
                    <a:cxnLst/>
                    <a:rect l="l" t="t" r="r" b="b"/>
                    <a:pathLst>
                      <a:path w="1987" h="1420" extrusionOk="0">
                        <a:moveTo>
                          <a:pt x="932" y="0"/>
                        </a:moveTo>
                        <a:cubicBezTo>
                          <a:pt x="36" y="0"/>
                          <a:pt x="0" y="1419"/>
                          <a:pt x="947" y="1419"/>
                        </a:cubicBezTo>
                        <a:cubicBezTo>
                          <a:pt x="993" y="1419"/>
                          <a:pt x="1042" y="1416"/>
                          <a:pt x="1093" y="1409"/>
                        </a:cubicBezTo>
                        <a:cubicBezTo>
                          <a:pt x="1987" y="1340"/>
                          <a:pt x="1941" y="34"/>
                          <a:pt x="1070" y="11"/>
                        </a:cubicBezTo>
                        <a:cubicBezTo>
                          <a:pt x="1022" y="4"/>
                          <a:pt x="976" y="0"/>
                          <a:pt x="9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23"/>
                  <p:cNvSpPr/>
                  <p:nvPr/>
                </p:nvSpPr>
                <p:spPr>
                  <a:xfrm>
                    <a:off x="2976117" y="2521230"/>
                    <a:ext cx="56171" cy="40370"/>
                  </a:xfrm>
                  <a:custGeom>
                    <a:avLst/>
                    <a:gdLst/>
                    <a:ahLst/>
                    <a:cxnLst/>
                    <a:rect l="l" t="t" r="r" b="b"/>
                    <a:pathLst>
                      <a:path w="1973" h="1418" extrusionOk="0">
                        <a:moveTo>
                          <a:pt x="935" y="1"/>
                        </a:moveTo>
                        <a:cubicBezTo>
                          <a:pt x="24" y="1"/>
                          <a:pt x="1" y="1417"/>
                          <a:pt x="953" y="1417"/>
                        </a:cubicBezTo>
                        <a:cubicBezTo>
                          <a:pt x="1000" y="1417"/>
                          <a:pt x="1050" y="1414"/>
                          <a:pt x="1102" y="1406"/>
                        </a:cubicBezTo>
                        <a:cubicBezTo>
                          <a:pt x="1972" y="1338"/>
                          <a:pt x="1949" y="32"/>
                          <a:pt x="1056" y="9"/>
                        </a:cubicBezTo>
                        <a:cubicBezTo>
                          <a:pt x="1014" y="3"/>
                          <a:pt x="973" y="1"/>
                          <a:pt x="9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23"/>
                  <p:cNvSpPr/>
                  <p:nvPr/>
                </p:nvSpPr>
                <p:spPr>
                  <a:xfrm>
                    <a:off x="2870064" y="2617717"/>
                    <a:ext cx="56541" cy="40399"/>
                  </a:xfrm>
                  <a:custGeom>
                    <a:avLst/>
                    <a:gdLst/>
                    <a:ahLst/>
                    <a:cxnLst/>
                    <a:rect l="l" t="t" r="r" b="b"/>
                    <a:pathLst>
                      <a:path w="1986" h="1419" extrusionOk="0">
                        <a:moveTo>
                          <a:pt x="931" y="0"/>
                        </a:moveTo>
                        <a:cubicBezTo>
                          <a:pt x="35" y="0"/>
                          <a:pt x="0" y="1419"/>
                          <a:pt x="966" y="1419"/>
                        </a:cubicBezTo>
                        <a:cubicBezTo>
                          <a:pt x="1013" y="1419"/>
                          <a:pt x="1063" y="1415"/>
                          <a:pt x="1115" y="1408"/>
                        </a:cubicBezTo>
                        <a:cubicBezTo>
                          <a:pt x="1986" y="1340"/>
                          <a:pt x="1963" y="34"/>
                          <a:pt x="1069" y="11"/>
                        </a:cubicBezTo>
                        <a:cubicBezTo>
                          <a:pt x="1021" y="4"/>
                          <a:pt x="975" y="0"/>
                          <a:pt x="9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23"/>
                  <p:cNvSpPr/>
                  <p:nvPr/>
                </p:nvSpPr>
                <p:spPr>
                  <a:xfrm>
                    <a:off x="2820297" y="2469071"/>
                    <a:ext cx="56086" cy="40342"/>
                  </a:xfrm>
                  <a:custGeom>
                    <a:avLst/>
                    <a:gdLst/>
                    <a:ahLst/>
                    <a:cxnLst/>
                    <a:rect l="l" t="t" r="r" b="b"/>
                    <a:pathLst>
                      <a:path w="1970" h="1417" extrusionOk="0">
                        <a:moveTo>
                          <a:pt x="955" y="0"/>
                        </a:moveTo>
                        <a:cubicBezTo>
                          <a:pt x="42" y="0"/>
                          <a:pt x="1" y="1416"/>
                          <a:pt x="971" y="1416"/>
                        </a:cubicBezTo>
                        <a:cubicBezTo>
                          <a:pt x="1018" y="1416"/>
                          <a:pt x="1069" y="1413"/>
                          <a:pt x="1122" y="1406"/>
                        </a:cubicBezTo>
                        <a:cubicBezTo>
                          <a:pt x="1969"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4" name="Google Shape;634;p23"/>
                  <p:cNvSpPr/>
                  <p:nvPr/>
                </p:nvSpPr>
                <p:spPr>
                  <a:xfrm>
                    <a:off x="2926322" y="2476303"/>
                    <a:ext cx="47915" cy="40285"/>
                  </a:xfrm>
                  <a:custGeom>
                    <a:avLst/>
                    <a:gdLst/>
                    <a:ahLst/>
                    <a:cxnLst/>
                    <a:rect l="l" t="t" r="r" b="b"/>
                    <a:pathLst>
                      <a:path w="1683" h="1415" extrusionOk="0">
                        <a:moveTo>
                          <a:pt x="689" y="0"/>
                        </a:moveTo>
                        <a:cubicBezTo>
                          <a:pt x="0" y="0"/>
                          <a:pt x="11" y="1414"/>
                          <a:pt x="703" y="1414"/>
                        </a:cubicBezTo>
                        <a:cubicBezTo>
                          <a:pt x="738" y="1414"/>
                          <a:pt x="774" y="1411"/>
                          <a:pt x="812" y="1404"/>
                        </a:cubicBezTo>
                        <a:cubicBezTo>
                          <a:pt x="1682" y="1335"/>
                          <a:pt x="1659" y="29"/>
                          <a:pt x="766" y="6"/>
                        </a:cubicBezTo>
                        <a:cubicBezTo>
                          <a:pt x="739" y="2"/>
                          <a:pt x="713" y="0"/>
                          <a:pt x="6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23"/>
                  <p:cNvSpPr/>
                  <p:nvPr/>
                </p:nvSpPr>
                <p:spPr>
                  <a:xfrm>
                    <a:off x="2827244" y="2572107"/>
                    <a:ext cx="48484" cy="40370"/>
                  </a:xfrm>
                  <a:custGeom>
                    <a:avLst/>
                    <a:gdLst/>
                    <a:ahLst/>
                    <a:cxnLst/>
                    <a:rect l="l" t="t" r="r" b="b"/>
                    <a:pathLst>
                      <a:path w="1703" h="1418" extrusionOk="0">
                        <a:moveTo>
                          <a:pt x="693" y="1"/>
                        </a:moveTo>
                        <a:cubicBezTo>
                          <a:pt x="0" y="1"/>
                          <a:pt x="34" y="1417"/>
                          <a:pt x="725" y="1417"/>
                        </a:cubicBezTo>
                        <a:cubicBezTo>
                          <a:pt x="759" y="1417"/>
                          <a:pt x="795" y="1414"/>
                          <a:pt x="832" y="1407"/>
                        </a:cubicBezTo>
                        <a:cubicBezTo>
                          <a:pt x="1703" y="1338"/>
                          <a:pt x="1680" y="32"/>
                          <a:pt x="786" y="9"/>
                        </a:cubicBezTo>
                        <a:cubicBezTo>
                          <a:pt x="754" y="4"/>
                          <a:pt x="723" y="1"/>
                          <a:pt x="6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36" name="Google Shape;636;p23"/>
                <p:cNvGrpSpPr/>
                <p:nvPr/>
              </p:nvGrpSpPr>
              <p:grpSpPr>
                <a:xfrm rot="-2700000">
                  <a:off x="184360" y="3344515"/>
                  <a:ext cx="511605" cy="395599"/>
                  <a:chOff x="3804263" y="1648281"/>
                  <a:chExt cx="511610" cy="395602"/>
                </a:xfrm>
              </p:grpSpPr>
              <p:sp>
                <p:nvSpPr>
                  <p:cNvPr id="637" name="Google Shape;637;p23"/>
                  <p:cNvSpPr/>
                  <p:nvPr/>
                </p:nvSpPr>
                <p:spPr>
                  <a:xfrm rot="4744281" flipH="1">
                    <a:off x="3780984" y="1810603"/>
                    <a:ext cx="266315"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38" name="Google Shape;638;p23"/>
                  <p:cNvSpPr/>
                  <p:nvPr/>
                </p:nvSpPr>
                <p:spPr>
                  <a:xfrm rot="9428378" flipH="1">
                    <a:off x="4026539" y="1693240"/>
                    <a:ext cx="266309" cy="17238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grpSp>
      </p:grpSp>
    </p:spTree>
    <p:extLst>
      <p:ext uri="{BB962C8B-B14F-4D97-AF65-F5344CB8AC3E}">
        <p14:creationId xmlns:p14="http://schemas.microsoft.com/office/powerpoint/2010/main" val="241262646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39"/>
        <p:cNvGrpSpPr/>
        <p:nvPr/>
      </p:nvGrpSpPr>
      <p:grpSpPr>
        <a:xfrm>
          <a:off x="0" y="0"/>
          <a:ext cx="0" cy="0"/>
          <a:chOff x="0" y="0"/>
          <a:chExt cx="0" cy="0"/>
        </a:xfrm>
      </p:grpSpPr>
      <p:sp>
        <p:nvSpPr>
          <p:cNvPr id="640" name="Google Shape;640;p24"/>
          <p:cNvSpPr txBox="1">
            <a:spLocks noGrp="1"/>
          </p:cNvSpPr>
          <p:nvPr>
            <p:ph type="title"/>
          </p:nvPr>
        </p:nvSpPr>
        <p:spPr>
          <a:xfrm>
            <a:off x="1369567" y="4184067"/>
            <a:ext cx="6440000" cy="763600"/>
          </a:xfrm>
          <a:prstGeom prst="rect">
            <a:avLst/>
          </a:prstGeom>
        </p:spPr>
        <p:txBody>
          <a:bodyPr spcFirstLastPara="1" wrap="square" lIns="91425" tIns="91425" rIns="91425" bIns="91425" anchor="t" anchorCtr="0">
            <a:noAutofit/>
          </a:bodyPr>
          <a:lstStyle>
            <a:lvl1pPr lvl="0">
              <a:spcBef>
                <a:spcPts val="0"/>
              </a:spcBef>
              <a:spcAft>
                <a:spcPts val="0"/>
              </a:spcAft>
              <a:buSzPts val="2200"/>
              <a:buNone/>
              <a:defRPr sz="2933"/>
            </a:lvl1pPr>
            <a:lvl2pPr lvl="1">
              <a:spcBef>
                <a:spcPts val="0"/>
              </a:spcBef>
              <a:spcAft>
                <a:spcPts val="0"/>
              </a:spcAft>
              <a:buSzPts val="1800"/>
              <a:buFont typeface="Open Sans"/>
              <a:buNone/>
              <a:defRPr sz="2400">
                <a:latin typeface="Open Sans"/>
                <a:ea typeface="Open Sans"/>
                <a:cs typeface="Open Sans"/>
                <a:sym typeface="Open Sans"/>
              </a:defRPr>
            </a:lvl2pPr>
            <a:lvl3pPr lvl="2">
              <a:spcBef>
                <a:spcPts val="0"/>
              </a:spcBef>
              <a:spcAft>
                <a:spcPts val="0"/>
              </a:spcAft>
              <a:buSzPts val="1800"/>
              <a:buFont typeface="Open Sans"/>
              <a:buNone/>
              <a:defRPr sz="2400">
                <a:latin typeface="Open Sans"/>
                <a:ea typeface="Open Sans"/>
                <a:cs typeface="Open Sans"/>
                <a:sym typeface="Open Sans"/>
              </a:defRPr>
            </a:lvl3pPr>
            <a:lvl4pPr lvl="3">
              <a:spcBef>
                <a:spcPts val="0"/>
              </a:spcBef>
              <a:spcAft>
                <a:spcPts val="0"/>
              </a:spcAft>
              <a:buSzPts val="1800"/>
              <a:buFont typeface="Open Sans"/>
              <a:buNone/>
              <a:defRPr sz="2400">
                <a:latin typeface="Open Sans"/>
                <a:ea typeface="Open Sans"/>
                <a:cs typeface="Open Sans"/>
                <a:sym typeface="Open Sans"/>
              </a:defRPr>
            </a:lvl4pPr>
            <a:lvl5pPr lvl="4">
              <a:spcBef>
                <a:spcPts val="0"/>
              </a:spcBef>
              <a:spcAft>
                <a:spcPts val="0"/>
              </a:spcAft>
              <a:buSzPts val="1800"/>
              <a:buFont typeface="Open Sans"/>
              <a:buNone/>
              <a:defRPr sz="2400">
                <a:latin typeface="Open Sans"/>
                <a:ea typeface="Open Sans"/>
                <a:cs typeface="Open Sans"/>
                <a:sym typeface="Open Sans"/>
              </a:defRPr>
            </a:lvl5pPr>
            <a:lvl6pPr lvl="5">
              <a:spcBef>
                <a:spcPts val="0"/>
              </a:spcBef>
              <a:spcAft>
                <a:spcPts val="0"/>
              </a:spcAft>
              <a:buSzPts val="1800"/>
              <a:buFont typeface="Open Sans"/>
              <a:buNone/>
              <a:defRPr sz="2400">
                <a:latin typeface="Open Sans"/>
                <a:ea typeface="Open Sans"/>
                <a:cs typeface="Open Sans"/>
                <a:sym typeface="Open Sans"/>
              </a:defRPr>
            </a:lvl6pPr>
            <a:lvl7pPr lvl="6">
              <a:spcBef>
                <a:spcPts val="0"/>
              </a:spcBef>
              <a:spcAft>
                <a:spcPts val="0"/>
              </a:spcAft>
              <a:buSzPts val="1800"/>
              <a:buFont typeface="Open Sans"/>
              <a:buNone/>
              <a:defRPr sz="2400">
                <a:latin typeface="Open Sans"/>
                <a:ea typeface="Open Sans"/>
                <a:cs typeface="Open Sans"/>
                <a:sym typeface="Open Sans"/>
              </a:defRPr>
            </a:lvl7pPr>
            <a:lvl8pPr lvl="7">
              <a:spcBef>
                <a:spcPts val="0"/>
              </a:spcBef>
              <a:spcAft>
                <a:spcPts val="0"/>
              </a:spcAft>
              <a:buSzPts val="1800"/>
              <a:buFont typeface="Open Sans"/>
              <a:buNone/>
              <a:defRPr sz="2400">
                <a:latin typeface="Open Sans"/>
                <a:ea typeface="Open Sans"/>
                <a:cs typeface="Open Sans"/>
                <a:sym typeface="Open Sans"/>
              </a:defRPr>
            </a:lvl8pPr>
            <a:lvl9pPr lvl="8">
              <a:spcBef>
                <a:spcPts val="0"/>
              </a:spcBef>
              <a:spcAft>
                <a:spcPts val="0"/>
              </a:spcAft>
              <a:buSzPts val="1800"/>
              <a:buFont typeface="Open Sans"/>
              <a:buNone/>
              <a:defRPr sz="2400">
                <a:latin typeface="Open Sans"/>
                <a:ea typeface="Open Sans"/>
                <a:cs typeface="Open Sans"/>
                <a:sym typeface="Open Sans"/>
              </a:defRPr>
            </a:lvl9pPr>
          </a:lstStyle>
          <a:p>
            <a:endParaRPr/>
          </a:p>
        </p:txBody>
      </p:sp>
      <p:sp>
        <p:nvSpPr>
          <p:cNvPr id="641" name="Google Shape;641;p24"/>
          <p:cNvSpPr txBox="1">
            <a:spLocks noGrp="1"/>
          </p:cNvSpPr>
          <p:nvPr>
            <p:ph type="subTitle" idx="1"/>
          </p:nvPr>
        </p:nvSpPr>
        <p:spPr>
          <a:xfrm>
            <a:off x="1369567" y="1715567"/>
            <a:ext cx="6440000" cy="25204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2600"/>
              <a:buNone/>
              <a:defRPr sz="3467"/>
            </a:lvl1pPr>
            <a:lvl2pPr lvl="1">
              <a:lnSpc>
                <a:spcPct val="100000"/>
              </a:lnSpc>
              <a:spcBef>
                <a:spcPts val="0"/>
              </a:spcBef>
              <a:spcAft>
                <a:spcPts val="0"/>
              </a:spcAft>
              <a:buSzPts val="2200"/>
              <a:buNone/>
              <a:defRPr sz="2933"/>
            </a:lvl2pPr>
            <a:lvl3pPr lvl="2">
              <a:lnSpc>
                <a:spcPct val="100000"/>
              </a:lnSpc>
              <a:spcBef>
                <a:spcPts val="0"/>
              </a:spcBef>
              <a:spcAft>
                <a:spcPts val="0"/>
              </a:spcAft>
              <a:buSzPts val="2200"/>
              <a:buNone/>
              <a:defRPr sz="2933"/>
            </a:lvl3pPr>
            <a:lvl4pPr lvl="3">
              <a:lnSpc>
                <a:spcPct val="100000"/>
              </a:lnSpc>
              <a:spcBef>
                <a:spcPts val="0"/>
              </a:spcBef>
              <a:spcAft>
                <a:spcPts val="0"/>
              </a:spcAft>
              <a:buSzPts val="2200"/>
              <a:buNone/>
              <a:defRPr sz="2933"/>
            </a:lvl4pPr>
            <a:lvl5pPr lvl="4">
              <a:lnSpc>
                <a:spcPct val="100000"/>
              </a:lnSpc>
              <a:spcBef>
                <a:spcPts val="0"/>
              </a:spcBef>
              <a:spcAft>
                <a:spcPts val="0"/>
              </a:spcAft>
              <a:buSzPts val="2200"/>
              <a:buNone/>
              <a:defRPr sz="2933"/>
            </a:lvl5pPr>
            <a:lvl6pPr lvl="5">
              <a:lnSpc>
                <a:spcPct val="100000"/>
              </a:lnSpc>
              <a:spcBef>
                <a:spcPts val="0"/>
              </a:spcBef>
              <a:spcAft>
                <a:spcPts val="0"/>
              </a:spcAft>
              <a:buSzPts val="2200"/>
              <a:buNone/>
              <a:defRPr sz="2933"/>
            </a:lvl6pPr>
            <a:lvl7pPr lvl="6">
              <a:lnSpc>
                <a:spcPct val="100000"/>
              </a:lnSpc>
              <a:spcBef>
                <a:spcPts val="0"/>
              </a:spcBef>
              <a:spcAft>
                <a:spcPts val="0"/>
              </a:spcAft>
              <a:buSzPts val="2200"/>
              <a:buNone/>
              <a:defRPr sz="2933"/>
            </a:lvl7pPr>
            <a:lvl8pPr lvl="7">
              <a:lnSpc>
                <a:spcPct val="100000"/>
              </a:lnSpc>
              <a:spcBef>
                <a:spcPts val="0"/>
              </a:spcBef>
              <a:spcAft>
                <a:spcPts val="0"/>
              </a:spcAft>
              <a:buSzPts val="2200"/>
              <a:buNone/>
              <a:defRPr sz="2933"/>
            </a:lvl8pPr>
            <a:lvl9pPr lvl="8">
              <a:lnSpc>
                <a:spcPct val="100000"/>
              </a:lnSpc>
              <a:spcBef>
                <a:spcPts val="0"/>
              </a:spcBef>
              <a:spcAft>
                <a:spcPts val="0"/>
              </a:spcAft>
              <a:buSzPts val="2200"/>
              <a:buNone/>
              <a:defRPr sz="2933"/>
            </a:lvl9pPr>
          </a:lstStyle>
          <a:p>
            <a:endParaRPr/>
          </a:p>
        </p:txBody>
      </p:sp>
      <p:sp>
        <p:nvSpPr>
          <p:cNvPr id="642" name="Google Shape;642;p24"/>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1553954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643"/>
        <p:cNvGrpSpPr/>
        <p:nvPr/>
      </p:nvGrpSpPr>
      <p:grpSpPr>
        <a:xfrm>
          <a:off x="0" y="0"/>
          <a:ext cx="0" cy="0"/>
          <a:chOff x="0" y="0"/>
          <a:chExt cx="0" cy="0"/>
        </a:xfrm>
      </p:grpSpPr>
      <p:sp>
        <p:nvSpPr>
          <p:cNvPr id="644" name="Google Shape;644;p25"/>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45" name="Google Shape;645;p25"/>
          <p:cNvSpPr txBox="1">
            <a:spLocks noGrp="1"/>
          </p:cNvSpPr>
          <p:nvPr>
            <p:ph type="title" idx="2" hasCustomPrompt="1"/>
          </p:nvPr>
        </p:nvSpPr>
        <p:spPr>
          <a:xfrm flipH="1">
            <a:off x="4789103" y="3601133"/>
            <a:ext cx="1863600" cy="81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3600"/>
              <a:buNone/>
              <a:defRPr>
                <a:solidFill>
                  <a:schemeClr val="accent1"/>
                </a:solidFill>
              </a:defRPr>
            </a:lvl1pPr>
            <a:lvl2pPr lvl="1" algn="ctr" rtl="0">
              <a:lnSpc>
                <a:spcPct val="100000"/>
              </a:lnSpc>
              <a:spcBef>
                <a:spcPts val="0"/>
              </a:spcBef>
              <a:spcAft>
                <a:spcPts val="0"/>
              </a:spcAft>
              <a:buClr>
                <a:schemeClr val="accent1"/>
              </a:buClr>
              <a:buSzPts val="3600"/>
              <a:buNone/>
              <a:defRPr sz="4800" b="1">
                <a:solidFill>
                  <a:schemeClr val="accent1"/>
                </a:solidFill>
              </a:defRPr>
            </a:lvl2pPr>
            <a:lvl3pPr lvl="2" algn="ctr" rtl="0">
              <a:lnSpc>
                <a:spcPct val="100000"/>
              </a:lnSpc>
              <a:spcBef>
                <a:spcPts val="0"/>
              </a:spcBef>
              <a:spcAft>
                <a:spcPts val="0"/>
              </a:spcAft>
              <a:buClr>
                <a:schemeClr val="accent1"/>
              </a:buClr>
              <a:buSzPts val="3600"/>
              <a:buNone/>
              <a:defRPr sz="4800" b="1">
                <a:solidFill>
                  <a:schemeClr val="accent1"/>
                </a:solidFill>
              </a:defRPr>
            </a:lvl3pPr>
            <a:lvl4pPr lvl="3" algn="ctr" rtl="0">
              <a:lnSpc>
                <a:spcPct val="100000"/>
              </a:lnSpc>
              <a:spcBef>
                <a:spcPts val="0"/>
              </a:spcBef>
              <a:spcAft>
                <a:spcPts val="0"/>
              </a:spcAft>
              <a:buClr>
                <a:schemeClr val="accent1"/>
              </a:buClr>
              <a:buSzPts val="3600"/>
              <a:buNone/>
              <a:defRPr sz="4800" b="1">
                <a:solidFill>
                  <a:schemeClr val="accent1"/>
                </a:solidFill>
              </a:defRPr>
            </a:lvl4pPr>
            <a:lvl5pPr lvl="4" algn="ctr" rtl="0">
              <a:lnSpc>
                <a:spcPct val="100000"/>
              </a:lnSpc>
              <a:spcBef>
                <a:spcPts val="0"/>
              </a:spcBef>
              <a:spcAft>
                <a:spcPts val="0"/>
              </a:spcAft>
              <a:buClr>
                <a:schemeClr val="accent1"/>
              </a:buClr>
              <a:buSzPts val="3600"/>
              <a:buNone/>
              <a:defRPr sz="4800" b="1">
                <a:solidFill>
                  <a:schemeClr val="accent1"/>
                </a:solidFill>
              </a:defRPr>
            </a:lvl5pPr>
            <a:lvl6pPr lvl="5" algn="ctr" rtl="0">
              <a:lnSpc>
                <a:spcPct val="100000"/>
              </a:lnSpc>
              <a:spcBef>
                <a:spcPts val="0"/>
              </a:spcBef>
              <a:spcAft>
                <a:spcPts val="0"/>
              </a:spcAft>
              <a:buClr>
                <a:schemeClr val="accent1"/>
              </a:buClr>
              <a:buSzPts val="3600"/>
              <a:buNone/>
              <a:defRPr sz="4800" b="1">
                <a:solidFill>
                  <a:schemeClr val="accent1"/>
                </a:solidFill>
              </a:defRPr>
            </a:lvl6pPr>
            <a:lvl7pPr lvl="6" algn="ctr" rtl="0">
              <a:lnSpc>
                <a:spcPct val="100000"/>
              </a:lnSpc>
              <a:spcBef>
                <a:spcPts val="0"/>
              </a:spcBef>
              <a:spcAft>
                <a:spcPts val="0"/>
              </a:spcAft>
              <a:buClr>
                <a:schemeClr val="accent1"/>
              </a:buClr>
              <a:buSzPts val="3600"/>
              <a:buNone/>
              <a:defRPr sz="4800" b="1">
                <a:solidFill>
                  <a:schemeClr val="accent1"/>
                </a:solidFill>
              </a:defRPr>
            </a:lvl7pPr>
            <a:lvl8pPr lvl="7" algn="ctr" rtl="0">
              <a:lnSpc>
                <a:spcPct val="100000"/>
              </a:lnSpc>
              <a:spcBef>
                <a:spcPts val="0"/>
              </a:spcBef>
              <a:spcAft>
                <a:spcPts val="0"/>
              </a:spcAft>
              <a:buClr>
                <a:schemeClr val="accent1"/>
              </a:buClr>
              <a:buSzPts val="3600"/>
              <a:buNone/>
              <a:defRPr sz="4800" b="1">
                <a:solidFill>
                  <a:schemeClr val="accent1"/>
                </a:solidFill>
              </a:defRPr>
            </a:lvl8pPr>
            <a:lvl9pPr lvl="8" algn="ctr" rtl="0">
              <a:lnSpc>
                <a:spcPct val="100000"/>
              </a:lnSpc>
              <a:spcBef>
                <a:spcPts val="0"/>
              </a:spcBef>
              <a:spcAft>
                <a:spcPts val="0"/>
              </a:spcAft>
              <a:buClr>
                <a:schemeClr val="accent1"/>
              </a:buClr>
              <a:buSzPts val="3600"/>
              <a:buNone/>
              <a:defRPr sz="4800" b="1">
                <a:solidFill>
                  <a:schemeClr val="accent1"/>
                </a:solidFill>
              </a:defRPr>
            </a:lvl9pPr>
          </a:lstStyle>
          <a:p>
            <a:r>
              <a:t>xx%</a:t>
            </a:r>
          </a:p>
        </p:txBody>
      </p:sp>
      <p:sp>
        <p:nvSpPr>
          <p:cNvPr id="646" name="Google Shape;646;p25"/>
          <p:cNvSpPr txBox="1">
            <a:spLocks noGrp="1"/>
          </p:cNvSpPr>
          <p:nvPr>
            <p:ph type="subTitle" idx="1"/>
          </p:nvPr>
        </p:nvSpPr>
        <p:spPr>
          <a:xfrm>
            <a:off x="6689600" y="3740533"/>
            <a:ext cx="4551200" cy="53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sp>
        <p:nvSpPr>
          <p:cNvPr id="647" name="Google Shape;647;p25"/>
          <p:cNvSpPr txBox="1">
            <a:spLocks noGrp="1"/>
          </p:cNvSpPr>
          <p:nvPr>
            <p:ph type="title" idx="3" hasCustomPrompt="1"/>
          </p:nvPr>
        </p:nvSpPr>
        <p:spPr>
          <a:xfrm flipH="1">
            <a:off x="5332072" y="4864867"/>
            <a:ext cx="1863600" cy="81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3600"/>
              <a:buNone/>
              <a:defRPr>
                <a:solidFill>
                  <a:schemeClr val="accent1"/>
                </a:solidFill>
              </a:defRPr>
            </a:lvl1pPr>
            <a:lvl2pPr lvl="1" algn="ctr" rtl="0">
              <a:lnSpc>
                <a:spcPct val="100000"/>
              </a:lnSpc>
              <a:spcBef>
                <a:spcPts val="0"/>
              </a:spcBef>
              <a:spcAft>
                <a:spcPts val="0"/>
              </a:spcAft>
              <a:buClr>
                <a:schemeClr val="accent1"/>
              </a:buClr>
              <a:buSzPts val="3600"/>
              <a:buNone/>
              <a:defRPr sz="4800" b="1">
                <a:solidFill>
                  <a:schemeClr val="accent1"/>
                </a:solidFill>
              </a:defRPr>
            </a:lvl2pPr>
            <a:lvl3pPr lvl="2" algn="ctr" rtl="0">
              <a:lnSpc>
                <a:spcPct val="100000"/>
              </a:lnSpc>
              <a:spcBef>
                <a:spcPts val="0"/>
              </a:spcBef>
              <a:spcAft>
                <a:spcPts val="0"/>
              </a:spcAft>
              <a:buClr>
                <a:schemeClr val="accent1"/>
              </a:buClr>
              <a:buSzPts val="3600"/>
              <a:buNone/>
              <a:defRPr sz="4800" b="1">
                <a:solidFill>
                  <a:schemeClr val="accent1"/>
                </a:solidFill>
              </a:defRPr>
            </a:lvl3pPr>
            <a:lvl4pPr lvl="3" algn="ctr" rtl="0">
              <a:lnSpc>
                <a:spcPct val="100000"/>
              </a:lnSpc>
              <a:spcBef>
                <a:spcPts val="0"/>
              </a:spcBef>
              <a:spcAft>
                <a:spcPts val="0"/>
              </a:spcAft>
              <a:buClr>
                <a:schemeClr val="accent1"/>
              </a:buClr>
              <a:buSzPts val="3600"/>
              <a:buNone/>
              <a:defRPr sz="4800" b="1">
                <a:solidFill>
                  <a:schemeClr val="accent1"/>
                </a:solidFill>
              </a:defRPr>
            </a:lvl4pPr>
            <a:lvl5pPr lvl="4" algn="ctr" rtl="0">
              <a:lnSpc>
                <a:spcPct val="100000"/>
              </a:lnSpc>
              <a:spcBef>
                <a:spcPts val="0"/>
              </a:spcBef>
              <a:spcAft>
                <a:spcPts val="0"/>
              </a:spcAft>
              <a:buClr>
                <a:schemeClr val="accent1"/>
              </a:buClr>
              <a:buSzPts val="3600"/>
              <a:buNone/>
              <a:defRPr sz="4800" b="1">
                <a:solidFill>
                  <a:schemeClr val="accent1"/>
                </a:solidFill>
              </a:defRPr>
            </a:lvl5pPr>
            <a:lvl6pPr lvl="5" algn="ctr" rtl="0">
              <a:lnSpc>
                <a:spcPct val="100000"/>
              </a:lnSpc>
              <a:spcBef>
                <a:spcPts val="0"/>
              </a:spcBef>
              <a:spcAft>
                <a:spcPts val="0"/>
              </a:spcAft>
              <a:buClr>
                <a:schemeClr val="accent1"/>
              </a:buClr>
              <a:buSzPts val="3600"/>
              <a:buNone/>
              <a:defRPr sz="4800" b="1">
                <a:solidFill>
                  <a:schemeClr val="accent1"/>
                </a:solidFill>
              </a:defRPr>
            </a:lvl6pPr>
            <a:lvl7pPr lvl="6" algn="ctr" rtl="0">
              <a:lnSpc>
                <a:spcPct val="100000"/>
              </a:lnSpc>
              <a:spcBef>
                <a:spcPts val="0"/>
              </a:spcBef>
              <a:spcAft>
                <a:spcPts val="0"/>
              </a:spcAft>
              <a:buClr>
                <a:schemeClr val="accent1"/>
              </a:buClr>
              <a:buSzPts val="3600"/>
              <a:buNone/>
              <a:defRPr sz="4800" b="1">
                <a:solidFill>
                  <a:schemeClr val="accent1"/>
                </a:solidFill>
              </a:defRPr>
            </a:lvl7pPr>
            <a:lvl8pPr lvl="7" algn="ctr" rtl="0">
              <a:lnSpc>
                <a:spcPct val="100000"/>
              </a:lnSpc>
              <a:spcBef>
                <a:spcPts val="0"/>
              </a:spcBef>
              <a:spcAft>
                <a:spcPts val="0"/>
              </a:spcAft>
              <a:buClr>
                <a:schemeClr val="accent1"/>
              </a:buClr>
              <a:buSzPts val="3600"/>
              <a:buNone/>
              <a:defRPr sz="4800" b="1">
                <a:solidFill>
                  <a:schemeClr val="accent1"/>
                </a:solidFill>
              </a:defRPr>
            </a:lvl8pPr>
            <a:lvl9pPr lvl="8" algn="ctr" rtl="0">
              <a:lnSpc>
                <a:spcPct val="100000"/>
              </a:lnSpc>
              <a:spcBef>
                <a:spcPts val="0"/>
              </a:spcBef>
              <a:spcAft>
                <a:spcPts val="0"/>
              </a:spcAft>
              <a:buClr>
                <a:schemeClr val="accent1"/>
              </a:buClr>
              <a:buSzPts val="3600"/>
              <a:buNone/>
              <a:defRPr sz="4800" b="1">
                <a:solidFill>
                  <a:schemeClr val="accent1"/>
                </a:solidFill>
              </a:defRPr>
            </a:lvl9pPr>
          </a:lstStyle>
          <a:p>
            <a:r>
              <a:t>xx%</a:t>
            </a:r>
          </a:p>
        </p:txBody>
      </p:sp>
      <p:sp>
        <p:nvSpPr>
          <p:cNvPr id="648" name="Google Shape;648;p25"/>
          <p:cNvSpPr txBox="1">
            <a:spLocks noGrp="1"/>
          </p:cNvSpPr>
          <p:nvPr>
            <p:ph type="subTitle" idx="4"/>
          </p:nvPr>
        </p:nvSpPr>
        <p:spPr>
          <a:xfrm>
            <a:off x="7230800" y="5004267"/>
            <a:ext cx="4010000" cy="53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sp>
        <p:nvSpPr>
          <p:cNvPr id="649" name="Google Shape;649;p25"/>
          <p:cNvSpPr txBox="1">
            <a:spLocks noGrp="1"/>
          </p:cNvSpPr>
          <p:nvPr>
            <p:ph type="title" idx="5" hasCustomPrompt="1"/>
          </p:nvPr>
        </p:nvSpPr>
        <p:spPr>
          <a:xfrm flipH="1">
            <a:off x="4246133" y="2337400"/>
            <a:ext cx="1863600" cy="81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1"/>
              </a:buClr>
              <a:buSzPts val="3600"/>
              <a:buNone/>
              <a:defRPr>
                <a:solidFill>
                  <a:schemeClr val="accent1"/>
                </a:solidFill>
              </a:defRPr>
            </a:lvl1pPr>
            <a:lvl2pPr lvl="1" algn="ctr" rtl="0">
              <a:lnSpc>
                <a:spcPct val="100000"/>
              </a:lnSpc>
              <a:spcBef>
                <a:spcPts val="0"/>
              </a:spcBef>
              <a:spcAft>
                <a:spcPts val="0"/>
              </a:spcAft>
              <a:buClr>
                <a:schemeClr val="accent1"/>
              </a:buClr>
              <a:buSzPts val="3600"/>
              <a:buNone/>
              <a:defRPr sz="4800" b="1">
                <a:solidFill>
                  <a:schemeClr val="accent1"/>
                </a:solidFill>
              </a:defRPr>
            </a:lvl2pPr>
            <a:lvl3pPr lvl="2" algn="ctr" rtl="0">
              <a:lnSpc>
                <a:spcPct val="100000"/>
              </a:lnSpc>
              <a:spcBef>
                <a:spcPts val="0"/>
              </a:spcBef>
              <a:spcAft>
                <a:spcPts val="0"/>
              </a:spcAft>
              <a:buClr>
                <a:schemeClr val="accent1"/>
              </a:buClr>
              <a:buSzPts val="3600"/>
              <a:buNone/>
              <a:defRPr sz="4800" b="1">
                <a:solidFill>
                  <a:schemeClr val="accent1"/>
                </a:solidFill>
              </a:defRPr>
            </a:lvl3pPr>
            <a:lvl4pPr lvl="3" algn="ctr" rtl="0">
              <a:lnSpc>
                <a:spcPct val="100000"/>
              </a:lnSpc>
              <a:spcBef>
                <a:spcPts val="0"/>
              </a:spcBef>
              <a:spcAft>
                <a:spcPts val="0"/>
              </a:spcAft>
              <a:buClr>
                <a:schemeClr val="accent1"/>
              </a:buClr>
              <a:buSzPts val="3600"/>
              <a:buNone/>
              <a:defRPr sz="4800" b="1">
                <a:solidFill>
                  <a:schemeClr val="accent1"/>
                </a:solidFill>
              </a:defRPr>
            </a:lvl4pPr>
            <a:lvl5pPr lvl="4" algn="ctr" rtl="0">
              <a:lnSpc>
                <a:spcPct val="100000"/>
              </a:lnSpc>
              <a:spcBef>
                <a:spcPts val="0"/>
              </a:spcBef>
              <a:spcAft>
                <a:spcPts val="0"/>
              </a:spcAft>
              <a:buClr>
                <a:schemeClr val="accent1"/>
              </a:buClr>
              <a:buSzPts val="3600"/>
              <a:buNone/>
              <a:defRPr sz="4800" b="1">
                <a:solidFill>
                  <a:schemeClr val="accent1"/>
                </a:solidFill>
              </a:defRPr>
            </a:lvl5pPr>
            <a:lvl6pPr lvl="5" algn="ctr" rtl="0">
              <a:lnSpc>
                <a:spcPct val="100000"/>
              </a:lnSpc>
              <a:spcBef>
                <a:spcPts val="0"/>
              </a:spcBef>
              <a:spcAft>
                <a:spcPts val="0"/>
              </a:spcAft>
              <a:buClr>
                <a:schemeClr val="accent1"/>
              </a:buClr>
              <a:buSzPts val="3600"/>
              <a:buNone/>
              <a:defRPr sz="4800" b="1">
                <a:solidFill>
                  <a:schemeClr val="accent1"/>
                </a:solidFill>
              </a:defRPr>
            </a:lvl6pPr>
            <a:lvl7pPr lvl="6" algn="ctr" rtl="0">
              <a:lnSpc>
                <a:spcPct val="100000"/>
              </a:lnSpc>
              <a:spcBef>
                <a:spcPts val="0"/>
              </a:spcBef>
              <a:spcAft>
                <a:spcPts val="0"/>
              </a:spcAft>
              <a:buClr>
                <a:schemeClr val="accent1"/>
              </a:buClr>
              <a:buSzPts val="3600"/>
              <a:buNone/>
              <a:defRPr sz="4800" b="1">
                <a:solidFill>
                  <a:schemeClr val="accent1"/>
                </a:solidFill>
              </a:defRPr>
            </a:lvl7pPr>
            <a:lvl8pPr lvl="7" algn="ctr" rtl="0">
              <a:lnSpc>
                <a:spcPct val="100000"/>
              </a:lnSpc>
              <a:spcBef>
                <a:spcPts val="0"/>
              </a:spcBef>
              <a:spcAft>
                <a:spcPts val="0"/>
              </a:spcAft>
              <a:buClr>
                <a:schemeClr val="accent1"/>
              </a:buClr>
              <a:buSzPts val="3600"/>
              <a:buNone/>
              <a:defRPr sz="4800" b="1">
                <a:solidFill>
                  <a:schemeClr val="accent1"/>
                </a:solidFill>
              </a:defRPr>
            </a:lvl8pPr>
            <a:lvl9pPr lvl="8" algn="ctr" rtl="0">
              <a:lnSpc>
                <a:spcPct val="100000"/>
              </a:lnSpc>
              <a:spcBef>
                <a:spcPts val="0"/>
              </a:spcBef>
              <a:spcAft>
                <a:spcPts val="0"/>
              </a:spcAft>
              <a:buClr>
                <a:schemeClr val="accent1"/>
              </a:buClr>
              <a:buSzPts val="3600"/>
              <a:buNone/>
              <a:defRPr sz="4800" b="1">
                <a:solidFill>
                  <a:schemeClr val="accent1"/>
                </a:solidFill>
              </a:defRPr>
            </a:lvl9pPr>
          </a:lstStyle>
          <a:p>
            <a:r>
              <a:t>xx%</a:t>
            </a:r>
          </a:p>
        </p:txBody>
      </p:sp>
      <p:sp>
        <p:nvSpPr>
          <p:cNvPr id="650" name="Google Shape;650;p25"/>
          <p:cNvSpPr txBox="1">
            <a:spLocks noGrp="1"/>
          </p:cNvSpPr>
          <p:nvPr>
            <p:ph type="subTitle" idx="6"/>
          </p:nvPr>
        </p:nvSpPr>
        <p:spPr>
          <a:xfrm>
            <a:off x="6144867" y="2476833"/>
            <a:ext cx="5096000" cy="53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2000"/>
            </a:lvl1pPr>
            <a:lvl2pPr lvl="1" rtl="0">
              <a:lnSpc>
                <a:spcPct val="100000"/>
              </a:lnSpc>
              <a:spcBef>
                <a:spcPts val="0"/>
              </a:spcBef>
              <a:spcAft>
                <a:spcPts val="0"/>
              </a:spcAft>
              <a:buSzPts val="1500"/>
              <a:buNone/>
              <a:defRPr sz="2000"/>
            </a:lvl2pPr>
            <a:lvl3pPr lvl="2" rtl="0">
              <a:lnSpc>
                <a:spcPct val="100000"/>
              </a:lnSpc>
              <a:spcBef>
                <a:spcPts val="0"/>
              </a:spcBef>
              <a:spcAft>
                <a:spcPts val="0"/>
              </a:spcAft>
              <a:buSzPts val="1500"/>
              <a:buNone/>
              <a:defRPr sz="2000"/>
            </a:lvl3pPr>
            <a:lvl4pPr lvl="3" rtl="0">
              <a:lnSpc>
                <a:spcPct val="100000"/>
              </a:lnSpc>
              <a:spcBef>
                <a:spcPts val="0"/>
              </a:spcBef>
              <a:spcAft>
                <a:spcPts val="0"/>
              </a:spcAft>
              <a:buSzPts val="1500"/>
              <a:buNone/>
              <a:defRPr sz="2000"/>
            </a:lvl4pPr>
            <a:lvl5pPr lvl="4" rtl="0">
              <a:lnSpc>
                <a:spcPct val="100000"/>
              </a:lnSpc>
              <a:spcBef>
                <a:spcPts val="0"/>
              </a:spcBef>
              <a:spcAft>
                <a:spcPts val="0"/>
              </a:spcAft>
              <a:buSzPts val="1500"/>
              <a:buNone/>
              <a:defRPr sz="2000"/>
            </a:lvl5pPr>
            <a:lvl6pPr lvl="5" rtl="0">
              <a:lnSpc>
                <a:spcPct val="100000"/>
              </a:lnSpc>
              <a:spcBef>
                <a:spcPts val="0"/>
              </a:spcBef>
              <a:spcAft>
                <a:spcPts val="0"/>
              </a:spcAft>
              <a:buSzPts val="1500"/>
              <a:buNone/>
              <a:defRPr sz="2000"/>
            </a:lvl6pPr>
            <a:lvl7pPr lvl="6" rtl="0">
              <a:lnSpc>
                <a:spcPct val="100000"/>
              </a:lnSpc>
              <a:spcBef>
                <a:spcPts val="0"/>
              </a:spcBef>
              <a:spcAft>
                <a:spcPts val="0"/>
              </a:spcAft>
              <a:buSzPts val="1500"/>
              <a:buNone/>
              <a:defRPr sz="2000"/>
            </a:lvl7pPr>
            <a:lvl8pPr lvl="7" rtl="0">
              <a:lnSpc>
                <a:spcPct val="100000"/>
              </a:lnSpc>
              <a:spcBef>
                <a:spcPts val="0"/>
              </a:spcBef>
              <a:spcAft>
                <a:spcPts val="0"/>
              </a:spcAft>
              <a:buSzPts val="1500"/>
              <a:buNone/>
              <a:defRPr sz="2000"/>
            </a:lvl8pPr>
            <a:lvl9pPr lvl="8" rtl="0">
              <a:lnSpc>
                <a:spcPct val="100000"/>
              </a:lnSpc>
              <a:spcBef>
                <a:spcPts val="0"/>
              </a:spcBef>
              <a:spcAft>
                <a:spcPts val="0"/>
              </a:spcAft>
              <a:buSzPts val="1500"/>
              <a:buNone/>
              <a:defRPr sz="2000"/>
            </a:lvl9pPr>
          </a:lstStyle>
          <a:p>
            <a:endParaRPr/>
          </a:p>
        </p:txBody>
      </p:sp>
      <p:grpSp>
        <p:nvGrpSpPr>
          <p:cNvPr id="651" name="Google Shape;651;p25"/>
          <p:cNvGrpSpPr/>
          <p:nvPr/>
        </p:nvGrpSpPr>
        <p:grpSpPr>
          <a:xfrm>
            <a:off x="9479241" y="263952"/>
            <a:ext cx="2289497" cy="1694051"/>
            <a:chOff x="7109429" y="197964"/>
            <a:chExt cx="1717123" cy="1270538"/>
          </a:xfrm>
        </p:grpSpPr>
        <p:sp>
          <p:nvSpPr>
            <p:cNvPr id="652" name="Google Shape;652;p25"/>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3" name="Google Shape;653;p25"/>
            <p:cNvSpPr/>
            <p:nvPr/>
          </p:nvSpPr>
          <p:spPr>
            <a:xfrm rot="10604852" flipH="1">
              <a:off x="7563923" y="1288715"/>
              <a:ext cx="266331"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54" name="Google Shape;654;p25"/>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55" name="Google Shape;655;p25"/>
            <p:cNvSpPr/>
            <p:nvPr/>
          </p:nvSpPr>
          <p:spPr>
            <a:xfrm rot="-8099754" flipH="1">
              <a:off x="8538305" y="973408"/>
              <a:ext cx="266300" cy="17240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656" name="Google Shape;656;p25"/>
            <p:cNvGrpSpPr/>
            <p:nvPr/>
          </p:nvGrpSpPr>
          <p:grpSpPr>
            <a:xfrm>
              <a:off x="8237833" y="339919"/>
              <a:ext cx="309215" cy="272430"/>
              <a:chOff x="3890683" y="1390057"/>
              <a:chExt cx="309215" cy="272430"/>
            </a:xfrm>
          </p:grpSpPr>
          <p:sp>
            <p:nvSpPr>
              <p:cNvPr id="657" name="Google Shape;657;p25"/>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8" name="Google Shape;658;p25"/>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9" name="Google Shape;659;p25"/>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60" name="Google Shape;660;p25"/>
            <p:cNvGrpSpPr/>
            <p:nvPr/>
          </p:nvGrpSpPr>
          <p:grpSpPr>
            <a:xfrm flipH="1">
              <a:off x="7617675" y="339921"/>
              <a:ext cx="757996" cy="1065816"/>
              <a:chOff x="1580225" y="1798159"/>
              <a:chExt cx="757996" cy="1065816"/>
            </a:xfrm>
          </p:grpSpPr>
          <p:sp>
            <p:nvSpPr>
              <p:cNvPr id="661" name="Google Shape;661;p25"/>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2" name="Google Shape;662;p25"/>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3" name="Google Shape;663;p25"/>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4" name="Google Shape;664;p25"/>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25"/>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25"/>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610664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04DA77-0714-4226-8456-DE0FB00C8765}"/>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3" name="Footer Placeholder 2">
            <a:extLst>
              <a:ext uri="{FF2B5EF4-FFF2-40B4-BE49-F238E27FC236}">
                <a16:creationId xmlns:a16="http://schemas.microsoft.com/office/drawing/2014/main" id="{548689CE-C57C-4CCE-B5D7-91A284CB198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40DF66-3D9B-4E31-B419-8D199F946398}"/>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35788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667"/>
        <p:cNvGrpSpPr/>
        <p:nvPr/>
      </p:nvGrpSpPr>
      <p:grpSpPr>
        <a:xfrm>
          <a:off x="0" y="0"/>
          <a:ext cx="0" cy="0"/>
          <a:chOff x="0" y="0"/>
          <a:chExt cx="0" cy="0"/>
        </a:xfrm>
      </p:grpSpPr>
      <p:sp>
        <p:nvSpPr>
          <p:cNvPr id="668" name="Google Shape;668;p26"/>
          <p:cNvSpPr txBox="1">
            <a:spLocks noGrp="1"/>
          </p:cNvSpPr>
          <p:nvPr>
            <p:ph type="title"/>
          </p:nvPr>
        </p:nvSpPr>
        <p:spPr>
          <a:xfrm flipH="1">
            <a:off x="1938033" y="2078017"/>
            <a:ext cx="33924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669" name="Google Shape;669;p26"/>
          <p:cNvSpPr txBox="1">
            <a:spLocks noGrp="1"/>
          </p:cNvSpPr>
          <p:nvPr>
            <p:ph type="subTitle" idx="1"/>
          </p:nvPr>
        </p:nvSpPr>
        <p:spPr>
          <a:xfrm flipH="1">
            <a:off x="1938033" y="2910684"/>
            <a:ext cx="3392400" cy="1853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500"/>
              <a:buNone/>
              <a:defRPr sz="20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grpSp>
        <p:nvGrpSpPr>
          <p:cNvPr id="670" name="Google Shape;670;p26"/>
          <p:cNvGrpSpPr/>
          <p:nvPr/>
        </p:nvGrpSpPr>
        <p:grpSpPr>
          <a:xfrm flipH="1">
            <a:off x="433868" y="324375"/>
            <a:ext cx="11324267" cy="6209252"/>
            <a:chOff x="342229" y="310413"/>
            <a:chExt cx="8493200" cy="4656939"/>
          </a:xfrm>
        </p:grpSpPr>
        <p:grpSp>
          <p:nvGrpSpPr>
            <p:cNvPr id="671" name="Google Shape;671;p26"/>
            <p:cNvGrpSpPr/>
            <p:nvPr/>
          </p:nvGrpSpPr>
          <p:grpSpPr>
            <a:xfrm>
              <a:off x="7068466" y="310413"/>
              <a:ext cx="1766962" cy="1289194"/>
              <a:chOff x="7220866" y="310413"/>
              <a:chExt cx="1766962" cy="1289194"/>
            </a:xfrm>
          </p:grpSpPr>
          <p:grpSp>
            <p:nvGrpSpPr>
              <p:cNvPr id="672" name="Google Shape;672;p26"/>
              <p:cNvGrpSpPr/>
              <p:nvPr/>
            </p:nvGrpSpPr>
            <p:grpSpPr>
              <a:xfrm>
                <a:off x="7855428" y="310413"/>
                <a:ext cx="1132401" cy="1124818"/>
                <a:chOff x="2399528" y="668550"/>
                <a:chExt cx="1132401" cy="1124818"/>
              </a:xfrm>
            </p:grpSpPr>
            <p:sp>
              <p:nvSpPr>
                <p:cNvPr id="673" name="Google Shape;673;p26"/>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26"/>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26"/>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26"/>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26"/>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26"/>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26"/>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26"/>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1" name="Google Shape;681;p26"/>
              <p:cNvSpPr/>
              <p:nvPr/>
            </p:nvSpPr>
            <p:spPr>
              <a:xfrm rot="1122035">
                <a:off x="7250084" y="42290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26"/>
              <p:cNvSpPr/>
              <p:nvPr/>
            </p:nvSpPr>
            <p:spPr>
              <a:xfrm rot="621898" flipH="1">
                <a:off x="7427251" y="895386"/>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83" name="Google Shape;683;p26"/>
              <p:cNvSpPr/>
              <p:nvPr/>
            </p:nvSpPr>
            <p:spPr>
              <a:xfrm rot="-1471198" flipH="1">
                <a:off x="8618273" y="528419"/>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84" name="Google Shape;684;p26"/>
              <p:cNvSpPr/>
              <p:nvPr/>
            </p:nvSpPr>
            <p:spPr>
              <a:xfrm rot="-7304935" flipH="1">
                <a:off x="8085133" y="1354816"/>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685" name="Google Shape;685;p26"/>
            <p:cNvGrpSpPr/>
            <p:nvPr/>
          </p:nvGrpSpPr>
          <p:grpSpPr>
            <a:xfrm>
              <a:off x="342229" y="3696814"/>
              <a:ext cx="1266243" cy="1270538"/>
              <a:chOff x="7109429" y="197964"/>
              <a:chExt cx="1266243" cy="1270538"/>
            </a:xfrm>
          </p:grpSpPr>
          <p:sp>
            <p:nvSpPr>
              <p:cNvPr id="686" name="Google Shape;686;p26"/>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26"/>
              <p:cNvSpPr/>
              <p:nvPr/>
            </p:nvSpPr>
            <p:spPr>
              <a:xfrm rot="10604852" flipH="1">
                <a:off x="7563923" y="1288715"/>
                <a:ext cx="266331"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88" name="Google Shape;688;p26"/>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689" name="Google Shape;689;p26"/>
              <p:cNvGrpSpPr/>
              <p:nvPr/>
            </p:nvGrpSpPr>
            <p:grpSpPr>
              <a:xfrm flipH="1">
                <a:off x="7617675" y="339921"/>
                <a:ext cx="757996" cy="1065816"/>
                <a:chOff x="1580225" y="1798159"/>
                <a:chExt cx="757996" cy="1065816"/>
              </a:xfrm>
            </p:grpSpPr>
            <p:sp>
              <p:nvSpPr>
                <p:cNvPr id="690" name="Google Shape;690;p26"/>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26"/>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26"/>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26"/>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26"/>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5" name="Google Shape;695;p26"/>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grpSp>
        <p:nvGrpSpPr>
          <p:cNvPr id="696" name="Google Shape;696;p26"/>
          <p:cNvGrpSpPr/>
          <p:nvPr/>
        </p:nvGrpSpPr>
        <p:grpSpPr>
          <a:xfrm flipH="1">
            <a:off x="9556168" y="1016904"/>
            <a:ext cx="891133" cy="948645"/>
            <a:chOff x="857091" y="686477"/>
            <a:chExt cx="668350" cy="711484"/>
          </a:xfrm>
        </p:grpSpPr>
        <p:sp>
          <p:nvSpPr>
            <p:cNvPr id="697" name="Google Shape;697;p26"/>
            <p:cNvSpPr/>
            <p:nvPr/>
          </p:nvSpPr>
          <p:spPr>
            <a:xfrm rot="-2500393">
              <a:off x="882428" y="1141321"/>
              <a:ext cx="285866" cy="18501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698" name="Google Shape;698;p26"/>
            <p:cNvSpPr/>
            <p:nvPr/>
          </p:nvSpPr>
          <p:spPr>
            <a:xfrm rot="2753945">
              <a:off x="1216604" y="760972"/>
              <a:ext cx="285848" cy="18504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nvGrpSpPr>
            <p:cNvPr id="699" name="Google Shape;699;p26"/>
            <p:cNvGrpSpPr/>
            <p:nvPr/>
          </p:nvGrpSpPr>
          <p:grpSpPr>
            <a:xfrm>
              <a:off x="966613" y="860271"/>
              <a:ext cx="227022" cy="200116"/>
              <a:chOff x="1603713" y="1935899"/>
              <a:chExt cx="227022" cy="200116"/>
            </a:xfrm>
          </p:grpSpPr>
          <p:sp>
            <p:nvSpPr>
              <p:cNvPr id="700" name="Google Shape;700;p26"/>
              <p:cNvSpPr/>
              <p:nvPr/>
            </p:nvSpPr>
            <p:spPr>
              <a:xfrm>
                <a:off x="1674805" y="1954604"/>
                <a:ext cx="155930" cy="181411"/>
              </a:xfrm>
              <a:custGeom>
                <a:avLst/>
                <a:gdLst/>
                <a:ahLst/>
                <a:cxnLst/>
                <a:rect l="l" t="t" r="r" b="b"/>
                <a:pathLst>
                  <a:path w="5477" h="6372" extrusionOk="0">
                    <a:moveTo>
                      <a:pt x="3254" y="1"/>
                    </a:moveTo>
                    <a:lnTo>
                      <a:pt x="1" y="6164"/>
                    </a:lnTo>
                    <a:cubicBezTo>
                      <a:pt x="418" y="6303"/>
                      <a:pt x="846" y="6372"/>
                      <a:pt x="1271" y="6372"/>
                    </a:cubicBezTo>
                    <a:cubicBezTo>
                      <a:pt x="2036" y="6372"/>
                      <a:pt x="2789" y="6148"/>
                      <a:pt x="3437" y="5706"/>
                    </a:cubicBezTo>
                    <a:cubicBezTo>
                      <a:pt x="5133" y="4560"/>
                      <a:pt x="5477" y="1467"/>
                      <a:pt x="32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26"/>
              <p:cNvSpPr/>
              <p:nvPr/>
            </p:nvSpPr>
            <p:spPr>
              <a:xfrm>
                <a:off x="1646761" y="1940910"/>
                <a:ext cx="120713" cy="189212"/>
              </a:xfrm>
              <a:custGeom>
                <a:avLst/>
                <a:gdLst/>
                <a:ahLst/>
                <a:cxnLst/>
                <a:rect l="l" t="t" r="r" b="b"/>
                <a:pathLst>
                  <a:path w="4240" h="6646" extrusionOk="0">
                    <a:moveTo>
                      <a:pt x="3231" y="1"/>
                    </a:moveTo>
                    <a:lnTo>
                      <a:pt x="1" y="6141"/>
                    </a:lnTo>
                    <a:cubicBezTo>
                      <a:pt x="298" y="6347"/>
                      <a:pt x="642" y="6531"/>
                      <a:pt x="986" y="6645"/>
                    </a:cubicBezTo>
                    <a:lnTo>
                      <a:pt x="4239" y="482"/>
                    </a:lnTo>
                    <a:cubicBezTo>
                      <a:pt x="4102" y="390"/>
                      <a:pt x="3964" y="322"/>
                      <a:pt x="3827" y="253"/>
                    </a:cubicBezTo>
                    <a:cubicBezTo>
                      <a:pt x="3621" y="138"/>
                      <a:pt x="3437" y="70"/>
                      <a:pt x="32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26"/>
              <p:cNvSpPr/>
              <p:nvPr/>
            </p:nvSpPr>
            <p:spPr>
              <a:xfrm>
                <a:off x="1603713" y="1935899"/>
                <a:ext cx="135062" cy="179873"/>
              </a:xfrm>
              <a:custGeom>
                <a:avLst/>
                <a:gdLst/>
                <a:ahLst/>
                <a:cxnLst/>
                <a:rect l="l" t="t" r="r" b="b"/>
                <a:pathLst>
                  <a:path w="4744" h="6318" extrusionOk="0">
                    <a:moveTo>
                      <a:pt x="3641" y="0"/>
                    </a:moveTo>
                    <a:cubicBezTo>
                      <a:pt x="1858" y="0"/>
                      <a:pt x="267" y="1363"/>
                      <a:pt x="115" y="3247"/>
                    </a:cubicBezTo>
                    <a:cubicBezTo>
                      <a:pt x="0" y="4438"/>
                      <a:pt x="550" y="5607"/>
                      <a:pt x="1513" y="6317"/>
                    </a:cubicBezTo>
                    <a:lnTo>
                      <a:pt x="4743" y="177"/>
                    </a:lnTo>
                    <a:cubicBezTo>
                      <a:pt x="4375" y="57"/>
                      <a:pt x="4004" y="0"/>
                      <a:pt x="36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40260877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703"/>
        <p:cNvGrpSpPr/>
        <p:nvPr/>
      </p:nvGrpSpPr>
      <p:grpSpPr>
        <a:xfrm>
          <a:off x="0" y="0"/>
          <a:ext cx="0" cy="0"/>
          <a:chOff x="0" y="0"/>
          <a:chExt cx="0" cy="0"/>
        </a:xfrm>
      </p:grpSpPr>
      <p:sp>
        <p:nvSpPr>
          <p:cNvPr id="704" name="Google Shape;704;p27"/>
          <p:cNvSpPr txBox="1">
            <a:spLocks noGrp="1"/>
          </p:cNvSpPr>
          <p:nvPr>
            <p:ph type="title"/>
          </p:nvPr>
        </p:nvSpPr>
        <p:spPr>
          <a:xfrm>
            <a:off x="6096167" y="1470027"/>
            <a:ext cx="5144800" cy="763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05" name="Google Shape;705;p27"/>
          <p:cNvSpPr txBox="1">
            <a:spLocks noGrp="1"/>
          </p:cNvSpPr>
          <p:nvPr>
            <p:ph type="body" idx="1"/>
          </p:nvPr>
        </p:nvSpPr>
        <p:spPr>
          <a:xfrm>
            <a:off x="6096167" y="2299760"/>
            <a:ext cx="5144800" cy="3170800"/>
          </a:xfrm>
          <a:prstGeom prst="rect">
            <a:avLst/>
          </a:prstGeom>
        </p:spPr>
        <p:txBody>
          <a:bodyPr spcFirstLastPara="1" wrap="square" lIns="91425" tIns="91425" rIns="91425" bIns="91425" anchor="t" anchorCtr="0">
            <a:noAutofit/>
          </a:bodyPr>
          <a:lstStyle>
            <a:lvl1pPr marL="609570" lvl="0" indent="-431779" rtl="0">
              <a:spcBef>
                <a:spcPts val="0"/>
              </a:spcBef>
              <a:spcAft>
                <a:spcPts val="0"/>
              </a:spcAft>
              <a:buClr>
                <a:srgbClr val="434343"/>
              </a:buClr>
              <a:buSzPts val="1500"/>
              <a:buAutoNum type="arabicPeriod"/>
              <a:defRPr sz="2000"/>
            </a:lvl1pPr>
            <a:lvl2pPr marL="1219140" lvl="1" indent="-431779" rtl="0">
              <a:spcBef>
                <a:spcPts val="0"/>
              </a:spcBef>
              <a:spcAft>
                <a:spcPts val="0"/>
              </a:spcAft>
              <a:buClr>
                <a:srgbClr val="434343"/>
              </a:buClr>
              <a:buSzPts val="1500"/>
              <a:buFont typeface="Roboto Condensed Light"/>
              <a:buAutoNum type="alphaLcPeriod"/>
              <a:defRPr sz="2000"/>
            </a:lvl2pPr>
            <a:lvl3pPr marL="1828709" lvl="2" indent="-431779" rtl="0">
              <a:spcBef>
                <a:spcPts val="0"/>
              </a:spcBef>
              <a:spcAft>
                <a:spcPts val="0"/>
              </a:spcAft>
              <a:buClr>
                <a:srgbClr val="434343"/>
              </a:buClr>
              <a:buSzPts val="1500"/>
              <a:buFont typeface="Roboto Condensed Light"/>
              <a:buAutoNum type="romanLcPeriod"/>
              <a:defRPr sz="2000"/>
            </a:lvl3pPr>
            <a:lvl4pPr marL="2438278" lvl="3" indent="-431779" rtl="0">
              <a:spcBef>
                <a:spcPts val="0"/>
              </a:spcBef>
              <a:spcAft>
                <a:spcPts val="0"/>
              </a:spcAft>
              <a:buClr>
                <a:srgbClr val="434343"/>
              </a:buClr>
              <a:buSzPts val="1500"/>
              <a:buFont typeface="Roboto Condensed Light"/>
              <a:buAutoNum type="arabicPeriod"/>
              <a:defRPr sz="2000"/>
            </a:lvl4pPr>
            <a:lvl5pPr marL="3047848" lvl="4" indent="-431779" rtl="0">
              <a:spcBef>
                <a:spcPts val="0"/>
              </a:spcBef>
              <a:spcAft>
                <a:spcPts val="0"/>
              </a:spcAft>
              <a:buClr>
                <a:srgbClr val="434343"/>
              </a:buClr>
              <a:buSzPts val="1500"/>
              <a:buFont typeface="Roboto Condensed Light"/>
              <a:buAutoNum type="alphaLcPeriod"/>
              <a:defRPr sz="2000"/>
            </a:lvl5pPr>
            <a:lvl6pPr marL="3657418" lvl="5" indent="-431779" rtl="0">
              <a:spcBef>
                <a:spcPts val="0"/>
              </a:spcBef>
              <a:spcAft>
                <a:spcPts val="0"/>
              </a:spcAft>
              <a:buClr>
                <a:srgbClr val="434343"/>
              </a:buClr>
              <a:buSzPts val="1500"/>
              <a:buFont typeface="Roboto Condensed Light"/>
              <a:buAutoNum type="romanLcPeriod"/>
              <a:defRPr sz="2000"/>
            </a:lvl6pPr>
            <a:lvl7pPr marL="4266987" lvl="6" indent="-431779" rtl="0">
              <a:spcBef>
                <a:spcPts val="0"/>
              </a:spcBef>
              <a:spcAft>
                <a:spcPts val="0"/>
              </a:spcAft>
              <a:buClr>
                <a:srgbClr val="434343"/>
              </a:buClr>
              <a:buSzPts val="1500"/>
              <a:buFont typeface="Roboto Condensed Light"/>
              <a:buAutoNum type="arabicPeriod"/>
              <a:defRPr sz="2000"/>
            </a:lvl7pPr>
            <a:lvl8pPr marL="4876557" lvl="7" indent="-431779" rtl="0">
              <a:spcBef>
                <a:spcPts val="0"/>
              </a:spcBef>
              <a:spcAft>
                <a:spcPts val="0"/>
              </a:spcAft>
              <a:buClr>
                <a:srgbClr val="434343"/>
              </a:buClr>
              <a:buSzPts val="1500"/>
              <a:buFont typeface="Roboto Condensed Light"/>
              <a:buAutoNum type="alphaLcPeriod"/>
              <a:defRPr sz="2000"/>
            </a:lvl8pPr>
            <a:lvl9pPr marL="5486126" lvl="8" indent="-431779" rtl="0">
              <a:spcBef>
                <a:spcPts val="0"/>
              </a:spcBef>
              <a:spcAft>
                <a:spcPts val="0"/>
              </a:spcAft>
              <a:buClr>
                <a:srgbClr val="434343"/>
              </a:buClr>
              <a:buSzPts val="1500"/>
              <a:buFont typeface="Roboto Condensed Light"/>
              <a:buAutoNum type="romanLcPeriod"/>
              <a:defRPr sz="2000"/>
            </a:lvl9pPr>
          </a:lstStyle>
          <a:p>
            <a:endParaRPr/>
          </a:p>
        </p:txBody>
      </p:sp>
      <p:grpSp>
        <p:nvGrpSpPr>
          <p:cNvPr id="706" name="Google Shape;706;p27"/>
          <p:cNvGrpSpPr/>
          <p:nvPr/>
        </p:nvGrpSpPr>
        <p:grpSpPr>
          <a:xfrm>
            <a:off x="451279" y="495028"/>
            <a:ext cx="11289445" cy="5867944"/>
            <a:chOff x="119418" y="491845"/>
            <a:chExt cx="8467084" cy="4400958"/>
          </a:xfrm>
        </p:grpSpPr>
        <p:sp>
          <p:nvSpPr>
            <p:cNvPr id="707" name="Google Shape;707;p27"/>
            <p:cNvSpPr/>
            <p:nvPr/>
          </p:nvSpPr>
          <p:spPr>
            <a:xfrm rot="659822">
              <a:off x="8184146" y="525334"/>
              <a:ext cx="378598" cy="285541"/>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08" name="Google Shape;708;p27"/>
            <p:cNvGrpSpPr/>
            <p:nvPr/>
          </p:nvGrpSpPr>
          <p:grpSpPr>
            <a:xfrm rot="2552886">
              <a:off x="7854961" y="821529"/>
              <a:ext cx="631326" cy="284341"/>
              <a:chOff x="3929266" y="1226038"/>
              <a:chExt cx="631334" cy="284344"/>
            </a:xfrm>
          </p:grpSpPr>
          <p:sp>
            <p:nvSpPr>
              <p:cNvPr id="709" name="Google Shape;709;p27"/>
              <p:cNvSpPr/>
              <p:nvPr/>
            </p:nvSpPr>
            <p:spPr>
              <a:xfrm rot="5004499" flipH="1">
                <a:off x="3897021" y="1282012"/>
                <a:ext cx="266316" cy="17239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710" name="Google Shape;710;p27"/>
              <p:cNvSpPr/>
              <p:nvPr/>
            </p:nvSpPr>
            <p:spPr>
              <a:xfrm rot="10690808" flipH="1">
                <a:off x="4291611" y="1304578"/>
                <a:ext cx="266319" cy="17238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grpSp>
          <p:nvGrpSpPr>
            <p:cNvPr id="711" name="Google Shape;711;p27"/>
            <p:cNvGrpSpPr/>
            <p:nvPr/>
          </p:nvGrpSpPr>
          <p:grpSpPr>
            <a:xfrm>
              <a:off x="119418" y="3221570"/>
              <a:ext cx="1667763" cy="1671234"/>
              <a:chOff x="119418" y="3221570"/>
              <a:chExt cx="1667763" cy="1671234"/>
            </a:xfrm>
          </p:grpSpPr>
          <p:grpSp>
            <p:nvGrpSpPr>
              <p:cNvPr id="712" name="Google Shape;712;p27"/>
              <p:cNvGrpSpPr/>
              <p:nvPr/>
            </p:nvGrpSpPr>
            <p:grpSpPr>
              <a:xfrm>
                <a:off x="487592" y="3704885"/>
                <a:ext cx="908163" cy="803080"/>
                <a:chOff x="2340166" y="2044486"/>
                <a:chExt cx="742327" cy="656433"/>
              </a:xfrm>
            </p:grpSpPr>
            <p:sp>
              <p:nvSpPr>
                <p:cNvPr id="713" name="Google Shape;713;p27"/>
                <p:cNvSpPr/>
                <p:nvPr/>
              </p:nvSpPr>
              <p:spPr>
                <a:xfrm>
                  <a:off x="2340166" y="2044486"/>
                  <a:ext cx="742327" cy="656433"/>
                </a:xfrm>
                <a:custGeom>
                  <a:avLst/>
                  <a:gdLst/>
                  <a:ahLst/>
                  <a:cxnLst/>
                  <a:rect l="l" t="t" r="r" b="b"/>
                  <a:pathLst>
                    <a:path w="26074" h="23057" extrusionOk="0">
                      <a:moveTo>
                        <a:pt x="7324" y="1"/>
                      </a:moveTo>
                      <a:cubicBezTo>
                        <a:pt x="6259" y="1"/>
                        <a:pt x="5016" y="448"/>
                        <a:pt x="3574" y="1678"/>
                      </a:cubicBezTo>
                      <a:cubicBezTo>
                        <a:pt x="3574" y="1678"/>
                        <a:pt x="0" y="4771"/>
                        <a:pt x="4606" y="9262"/>
                      </a:cubicBezTo>
                      <a:cubicBezTo>
                        <a:pt x="4606" y="9262"/>
                        <a:pt x="12808" y="18129"/>
                        <a:pt x="15580" y="20901"/>
                      </a:cubicBezTo>
                      <a:cubicBezTo>
                        <a:pt x="16449" y="21756"/>
                        <a:pt x="17935" y="23057"/>
                        <a:pt x="19808" y="23057"/>
                      </a:cubicBezTo>
                      <a:cubicBezTo>
                        <a:pt x="20997" y="23057"/>
                        <a:pt x="22341" y="22533"/>
                        <a:pt x="23782" y="21038"/>
                      </a:cubicBezTo>
                      <a:cubicBezTo>
                        <a:pt x="23782" y="21038"/>
                        <a:pt x="26073" y="17968"/>
                        <a:pt x="22866" y="14348"/>
                      </a:cubicBezTo>
                      <a:cubicBezTo>
                        <a:pt x="20254" y="11370"/>
                        <a:pt x="14343" y="5481"/>
                        <a:pt x="11639" y="2595"/>
                      </a:cubicBezTo>
                      <a:cubicBezTo>
                        <a:pt x="10765" y="1660"/>
                        <a:pt x="9374" y="1"/>
                        <a:pt x="7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27"/>
                <p:cNvSpPr/>
                <p:nvPr/>
              </p:nvSpPr>
              <p:spPr>
                <a:xfrm>
                  <a:off x="2591307" y="2247853"/>
                  <a:ext cx="274565" cy="261241"/>
                </a:xfrm>
                <a:custGeom>
                  <a:avLst/>
                  <a:gdLst/>
                  <a:ahLst/>
                  <a:cxnLst/>
                  <a:rect l="l" t="t" r="r" b="b"/>
                  <a:pathLst>
                    <a:path w="9644" h="9176" extrusionOk="0">
                      <a:moveTo>
                        <a:pt x="4714" y="1"/>
                      </a:moveTo>
                      <a:cubicBezTo>
                        <a:pt x="4676" y="1"/>
                        <a:pt x="4640" y="4"/>
                        <a:pt x="4605" y="11"/>
                      </a:cubicBezTo>
                      <a:cubicBezTo>
                        <a:pt x="2566" y="423"/>
                        <a:pt x="0" y="3081"/>
                        <a:pt x="138" y="3998"/>
                      </a:cubicBezTo>
                      <a:cubicBezTo>
                        <a:pt x="344" y="5510"/>
                        <a:pt x="3987" y="9176"/>
                        <a:pt x="4674" y="9176"/>
                      </a:cubicBezTo>
                      <a:cubicBezTo>
                        <a:pt x="7813" y="9176"/>
                        <a:pt x="9531" y="5670"/>
                        <a:pt x="9577" y="5029"/>
                      </a:cubicBezTo>
                      <a:cubicBezTo>
                        <a:pt x="9644" y="4315"/>
                        <a:pt x="6088" y="1"/>
                        <a:pt x="47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27"/>
                <p:cNvSpPr/>
                <p:nvPr/>
              </p:nvSpPr>
              <p:spPr>
                <a:xfrm>
                  <a:off x="2523660" y="2181004"/>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6" y="1420"/>
                        <a:pt x="1094" y="1420"/>
                      </a:cubicBezTo>
                      <a:cubicBezTo>
                        <a:pt x="1988" y="1420"/>
                        <a:pt x="2048" y="113"/>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27"/>
                <p:cNvSpPr/>
                <p:nvPr/>
              </p:nvSpPr>
              <p:spPr>
                <a:xfrm>
                  <a:off x="2567363" y="2223397"/>
                  <a:ext cx="57225" cy="40484"/>
                </a:xfrm>
                <a:custGeom>
                  <a:avLst/>
                  <a:gdLst/>
                  <a:ahLst/>
                  <a:cxnLst/>
                  <a:rect l="l" t="t" r="r" b="b"/>
                  <a:pathLst>
                    <a:path w="2010" h="1422" extrusionOk="0">
                      <a:moveTo>
                        <a:pt x="968" y="1"/>
                      </a:moveTo>
                      <a:cubicBezTo>
                        <a:pt x="89" y="1"/>
                        <a:pt x="1" y="1422"/>
                        <a:pt x="1003" y="1422"/>
                      </a:cubicBezTo>
                      <a:cubicBezTo>
                        <a:pt x="1025" y="1422"/>
                        <a:pt x="1048" y="1421"/>
                        <a:pt x="1070" y="1420"/>
                      </a:cubicBezTo>
                      <a:cubicBezTo>
                        <a:pt x="1941" y="1397"/>
                        <a:pt x="2010" y="137"/>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27"/>
                <p:cNvSpPr/>
                <p:nvPr/>
              </p:nvSpPr>
              <p:spPr>
                <a:xfrm>
                  <a:off x="2536102" y="2080559"/>
                  <a:ext cx="57823" cy="40484"/>
                </a:xfrm>
                <a:custGeom>
                  <a:avLst/>
                  <a:gdLst/>
                  <a:ahLst/>
                  <a:cxnLst/>
                  <a:rect l="l" t="t" r="r" b="b"/>
                  <a:pathLst>
                    <a:path w="2031" h="1422" extrusionOk="0">
                      <a:moveTo>
                        <a:pt x="967" y="0"/>
                      </a:moveTo>
                      <a:cubicBezTo>
                        <a:pt x="87" y="0"/>
                        <a:pt x="0" y="1421"/>
                        <a:pt x="1023" y="1421"/>
                      </a:cubicBezTo>
                      <a:cubicBezTo>
                        <a:pt x="1046" y="1421"/>
                        <a:pt x="1068" y="1421"/>
                        <a:pt x="1091" y="1419"/>
                      </a:cubicBezTo>
                      <a:cubicBezTo>
                        <a:pt x="1962" y="1396"/>
                        <a:pt x="2031" y="136"/>
                        <a:pt x="1160" y="22"/>
                      </a:cubicBezTo>
                      <a:cubicBezTo>
                        <a:pt x="1092" y="7"/>
                        <a:pt x="1027"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27"/>
                <p:cNvSpPr/>
                <p:nvPr/>
              </p:nvSpPr>
              <p:spPr>
                <a:xfrm>
                  <a:off x="2431045" y="2168619"/>
                  <a:ext cx="58534" cy="40484"/>
                </a:xfrm>
                <a:custGeom>
                  <a:avLst/>
                  <a:gdLst/>
                  <a:ahLst/>
                  <a:cxnLst/>
                  <a:rect l="l" t="t" r="r" b="b"/>
                  <a:pathLst>
                    <a:path w="2056" h="1422" extrusionOk="0">
                      <a:moveTo>
                        <a:pt x="968" y="0"/>
                      </a:moveTo>
                      <a:cubicBezTo>
                        <a:pt x="89" y="0"/>
                        <a:pt x="0" y="1421"/>
                        <a:pt x="1003" y="1421"/>
                      </a:cubicBezTo>
                      <a:cubicBezTo>
                        <a:pt x="1025" y="1421"/>
                        <a:pt x="1047" y="1421"/>
                        <a:pt x="1070" y="1419"/>
                      </a:cubicBezTo>
                      <a:cubicBezTo>
                        <a:pt x="1986" y="1419"/>
                        <a:pt x="2055" y="90"/>
                        <a:pt x="1161" y="22"/>
                      </a:cubicBezTo>
                      <a:cubicBezTo>
                        <a:pt x="1093" y="7"/>
                        <a:pt x="1029" y="0"/>
                        <a:pt x="9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27"/>
                <p:cNvSpPr/>
                <p:nvPr/>
              </p:nvSpPr>
              <p:spPr>
                <a:xfrm>
                  <a:off x="2632646" y="2184933"/>
                  <a:ext cx="58278" cy="40484"/>
                </a:xfrm>
                <a:custGeom>
                  <a:avLst/>
                  <a:gdLst/>
                  <a:ahLst/>
                  <a:cxnLst/>
                  <a:rect l="l" t="t" r="r" b="b"/>
                  <a:pathLst>
                    <a:path w="2047" h="1422" extrusionOk="0">
                      <a:moveTo>
                        <a:pt x="966" y="0"/>
                      </a:moveTo>
                      <a:cubicBezTo>
                        <a:pt x="87" y="0"/>
                        <a:pt x="0" y="1421"/>
                        <a:pt x="1023" y="1421"/>
                      </a:cubicBezTo>
                      <a:cubicBezTo>
                        <a:pt x="1045" y="1421"/>
                        <a:pt x="1068" y="1420"/>
                        <a:pt x="1091" y="1419"/>
                      </a:cubicBezTo>
                      <a:cubicBezTo>
                        <a:pt x="1099" y="1419"/>
                        <a:pt x="1106" y="1419"/>
                        <a:pt x="1114" y="1419"/>
                      </a:cubicBezTo>
                      <a:cubicBezTo>
                        <a:pt x="1986" y="1419"/>
                        <a:pt x="2046" y="90"/>
                        <a:pt x="1160" y="22"/>
                      </a:cubicBezTo>
                      <a:cubicBezTo>
                        <a:pt x="1092" y="7"/>
                        <a:pt x="1027" y="0"/>
                        <a:pt x="9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27"/>
                <p:cNvSpPr/>
                <p:nvPr/>
              </p:nvSpPr>
              <p:spPr>
                <a:xfrm>
                  <a:off x="2519788" y="2272993"/>
                  <a:ext cx="57851" cy="40484"/>
                </a:xfrm>
                <a:custGeom>
                  <a:avLst/>
                  <a:gdLst/>
                  <a:ahLst/>
                  <a:cxnLst/>
                  <a:rect l="l" t="t" r="r" b="b"/>
                  <a:pathLst>
                    <a:path w="2032" h="1422" extrusionOk="0">
                      <a:moveTo>
                        <a:pt x="967" y="0"/>
                      </a:moveTo>
                      <a:cubicBezTo>
                        <a:pt x="88" y="0"/>
                        <a:pt x="1" y="1421"/>
                        <a:pt x="1024" y="1421"/>
                      </a:cubicBezTo>
                      <a:cubicBezTo>
                        <a:pt x="1046" y="1421"/>
                        <a:pt x="1068" y="1421"/>
                        <a:pt x="1092" y="1419"/>
                      </a:cubicBezTo>
                      <a:cubicBezTo>
                        <a:pt x="1962" y="1396"/>
                        <a:pt x="2031" y="113"/>
                        <a:pt x="1160" y="22"/>
                      </a:cubicBezTo>
                      <a:cubicBezTo>
                        <a:pt x="1092" y="7"/>
                        <a:pt x="1028"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27"/>
                <p:cNvSpPr/>
                <p:nvPr/>
              </p:nvSpPr>
              <p:spPr>
                <a:xfrm>
                  <a:off x="2481922" y="2120987"/>
                  <a:ext cx="57225" cy="40484"/>
                </a:xfrm>
                <a:custGeom>
                  <a:avLst/>
                  <a:gdLst/>
                  <a:ahLst/>
                  <a:cxnLst/>
                  <a:rect l="l" t="t" r="r" b="b"/>
                  <a:pathLst>
                    <a:path w="2010" h="1422" extrusionOk="0">
                      <a:moveTo>
                        <a:pt x="968" y="1"/>
                      </a:moveTo>
                      <a:cubicBezTo>
                        <a:pt x="89" y="1"/>
                        <a:pt x="0" y="1422"/>
                        <a:pt x="1003" y="1422"/>
                      </a:cubicBezTo>
                      <a:cubicBezTo>
                        <a:pt x="1025" y="1422"/>
                        <a:pt x="1047" y="1421"/>
                        <a:pt x="1070" y="1420"/>
                      </a:cubicBezTo>
                      <a:cubicBezTo>
                        <a:pt x="1941" y="1397"/>
                        <a:pt x="2009" y="137"/>
                        <a:pt x="1162" y="22"/>
                      </a:cubicBezTo>
                      <a:cubicBezTo>
                        <a:pt x="1093"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27"/>
                <p:cNvSpPr/>
                <p:nvPr/>
              </p:nvSpPr>
              <p:spPr>
                <a:xfrm>
                  <a:off x="2577868" y="2135337"/>
                  <a:ext cx="58904" cy="40484"/>
                </a:xfrm>
                <a:custGeom>
                  <a:avLst/>
                  <a:gdLst/>
                  <a:ahLst/>
                  <a:cxnLst/>
                  <a:rect l="l" t="t" r="r" b="b"/>
                  <a:pathLst>
                    <a:path w="2069" h="1422" extrusionOk="0">
                      <a:moveTo>
                        <a:pt x="970" y="1"/>
                      </a:moveTo>
                      <a:cubicBezTo>
                        <a:pt x="107" y="1"/>
                        <a:pt x="1" y="1422"/>
                        <a:pt x="1023" y="1422"/>
                      </a:cubicBezTo>
                      <a:cubicBezTo>
                        <a:pt x="1045" y="1422"/>
                        <a:pt x="1068" y="1421"/>
                        <a:pt x="1091" y="1420"/>
                      </a:cubicBezTo>
                      <a:cubicBezTo>
                        <a:pt x="1099" y="1420"/>
                        <a:pt x="1106" y="1420"/>
                        <a:pt x="1114" y="1420"/>
                      </a:cubicBezTo>
                      <a:cubicBezTo>
                        <a:pt x="2008" y="1420"/>
                        <a:pt x="2068" y="113"/>
                        <a:pt x="1160" y="22"/>
                      </a:cubicBezTo>
                      <a:cubicBezTo>
                        <a:pt x="1093" y="8"/>
                        <a:pt x="1029" y="1"/>
                        <a:pt x="9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27"/>
                <p:cNvSpPr/>
                <p:nvPr/>
              </p:nvSpPr>
              <p:spPr>
                <a:xfrm>
                  <a:off x="2472783" y="2223397"/>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5" y="1420"/>
                        <a:pt x="1093" y="1420"/>
                      </a:cubicBezTo>
                      <a:cubicBezTo>
                        <a:pt x="1988" y="1420"/>
                        <a:pt x="2048" y="90"/>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27"/>
                <p:cNvSpPr/>
                <p:nvPr/>
              </p:nvSpPr>
              <p:spPr>
                <a:xfrm>
                  <a:off x="2866619" y="2525814"/>
                  <a:ext cx="56086" cy="40342"/>
                </a:xfrm>
                <a:custGeom>
                  <a:avLst/>
                  <a:gdLst/>
                  <a:ahLst/>
                  <a:cxnLst/>
                  <a:rect l="l" t="t" r="r" b="b"/>
                  <a:pathLst>
                    <a:path w="1970" h="1417" extrusionOk="0">
                      <a:moveTo>
                        <a:pt x="954" y="0"/>
                      </a:moveTo>
                      <a:cubicBezTo>
                        <a:pt x="42" y="0"/>
                        <a:pt x="1" y="1417"/>
                        <a:pt x="970" y="1417"/>
                      </a:cubicBezTo>
                      <a:cubicBezTo>
                        <a:pt x="1018" y="1417"/>
                        <a:pt x="1069" y="1413"/>
                        <a:pt x="1121" y="1406"/>
                      </a:cubicBezTo>
                      <a:cubicBezTo>
                        <a:pt x="1969" y="1314"/>
                        <a:pt x="1923" y="77"/>
                        <a:pt x="1076" y="8"/>
                      </a:cubicBezTo>
                      <a:cubicBezTo>
                        <a:pt x="1034" y="3"/>
                        <a:pt x="993" y="0"/>
                        <a:pt x="9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27"/>
                <p:cNvSpPr/>
                <p:nvPr/>
              </p:nvSpPr>
              <p:spPr>
                <a:xfrm>
                  <a:off x="2913738" y="2564875"/>
                  <a:ext cx="56570" cy="40342"/>
                </a:xfrm>
                <a:custGeom>
                  <a:avLst/>
                  <a:gdLst/>
                  <a:ahLst/>
                  <a:cxnLst/>
                  <a:rect l="l" t="t" r="r" b="b"/>
                  <a:pathLst>
                    <a:path w="1987" h="1417" extrusionOk="0">
                      <a:moveTo>
                        <a:pt x="930" y="0"/>
                      </a:moveTo>
                      <a:cubicBezTo>
                        <a:pt x="30" y="0"/>
                        <a:pt x="0" y="1416"/>
                        <a:pt x="964" y="1416"/>
                      </a:cubicBezTo>
                      <a:cubicBezTo>
                        <a:pt x="1006" y="1416"/>
                        <a:pt x="1048" y="1414"/>
                        <a:pt x="1093" y="1408"/>
                      </a:cubicBezTo>
                      <a:cubicBezTo>
                        <a:pt x="1987" y="1317"/>
                        <a:pt x="1941" y="34"/>
                        <a:pt x="1070" y="11"/>
                      </a:cubicBezTo>
                      <a:cubicBezTo>
                        <a:pt x="1021" y="4"/>
                        <a:pt x="975" y="0"/>
                        <a:pt x="9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27"/>
                <p:cNvSpPr/>
                <p:nvPr/>
              </p:nvSpPr>
              <p:spPr>
                <a:xfrm>
                  <a:off x="2871829" y="2424714"/>
                  <a:ext cx="55431" cy="40342"/>
                </a:xfrm>
                <a:custGeom>
                  <a:avLst/>
                  <a:gdLst/>
                  <a:ahLst/>
                  <a:cxnLst/>
                  <a:rect l="l" t="t" r="r" b="b"/>
                  <a:pathLst>
                    <a:path w="1947" h="1417" extrusionOk="0">
                      <a:moveTo>
                        <a:pt x="955" y="0"/>
                      </a:moveTo>
                      <a:cubicBezTo>
                        <a:pt x="42" y="0"/>
                        <a:pt x="0" y="1416"/>
                        <a:pt x="951" y="1416"/>
                      </a:cubicBezTo>
                      <a:cubicBezTo>
                        <a:pt x="998" y="1416"/>
                        <a:pt x="1047" y="1413"/>
                        <a:pt x="1099" y="1406"/>
                      </a:cubicBezTo>
                      <a:cubicBezTo>
                        <a:pt x="1947"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27"/>
                <p:cNvSpPr/>
                <p:nvPr/>
              </p:nvSpPr>
              <p:spPr>
                <a:xfrm>
                  <a:off x="2773491" y="2520518"/>
                  <a:ext cx="56570" cy="40427"/>
                </a:xfrm>
                <a:custGeom>
                  <a:avLst/>
                  <a:gdLst/>
                  <a:ahLst/>
                  <a:cxnLst/>
                  <a:rect l="l" t="t" r="r" b="b"/>
                  <a:pathLst>
                    <a:path w="1987" h="1420" extrusionOk="0">
                      <a:moveTo>
                        <a:pt x="932" y="0"/>
                      </a:moveTo>
                      <a:cubicBezTo>
                        <a:pt x="36" y="0"/>
                        <a:pt x="0" y="1419"/>
                        <a:pt x="947" y="1419"/>
                      </a:cubicBezTo>
                      <a:cubicBezTo>
                        <a:pt x="993" y="1419"/>
                        <a:pt x="1042" y="1416"/>
                        <a:pt x="1093" y="1409"/>
                      </a:cubicBezTo>
                      <a:cubicBezTo>
                        <a:pt x="1987" y="1340"/>
                        <a:pt x="1941" y="34"/>
                        <a:pt x="1070" y="11"/>
                      </a:cubicBezTo>
                      <a:cubicBezTo>
                        <a:pt x="1022" y="4"/>
                        <a:pt x="976" y="0"/>
                        <a:pt x="9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27"/>
                <p:cNvSpPr/>
                <p:nvPr/>
              </p:nvSpPr>
              <p:spPr>
                <a:xfrm>
                  <a:off x="2976117" y="2521230"/>
                  <a:ext cx="56171" cy="40370"/>
                </a:xfrm>
                <a:custGeom>
                  <a:avLst/>
                  <a:gdLst/>
                  <a:ahLst/>
                  <a:cxnLst/>
                  <a:rect l="l" t="t" r="r" b="b"/>
                  <a:pathLst>
                    <a:path w="1973" h="1418" extrusionOk="0">
                      <a:moveTo>
                        <a:pt x="935" y="1"/>
                      </a:moveTo>
                      <a:cubicBezTo>
                        <a:pt x="24" y="1"/>
                        <a:pt x="1" y="1417"/>
                        <a:pt x="953" y="1417"/>
                      </a:cubicBezTo>
                      <a:cubicBezTo>
                        <a:pt x="1000" y="1417"/>
                        <a:pt x="1050" y="1414"/>
                        <a:pt x="1102" y="1406"/>
                      </a:cubicBezTo>
                      <a:cubicBezTo>
                        <a:pt x="1972" y="1338"/>
                        <a:pt x="1949" y="32"/>
                        <a:pt x="1056" y="9"/>
                      </a:cubicBezTo>
                      <a:cubicBezTo>
                        <a:pt x="1014" y="3"/>
                        <a:pt x="973" y="1"/>
                        <a:pt x="9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27"/>
                <p:cNvSpPr/>
                <p:nvPr/>
              </p:nvSpPr>
              <p:spPr>
                <a:xfrm>
                  <a:off x="2870064" y="2617717"/>
                  <a:ext cx="56541" cy="40399"/>
                </a:xfrm>
                <a:custGeom>
                  <a:avLst/>
                  <a:gdLst/>
                  <a:ahLst/>
                  <a:cxnLst/>
                  <a:rect l="l" t="t" r="r" b="b"/>
                  <a:pathLst>
                    <a:path w="1986" h="1419" extrusionOk="0">
                      <a:moveTo>
                        <a:pt x="931" y="0"/>
                      </a:moveTo>
                      <a:cubicBezTo>
                        <a:pt x="35" y="0"/>
                        <a:pt x="0" y="1419"/>
                        <a:pt x="966" y="1419"/>
                      </a:cubicBezTo>
                      <a:cubicBezTo>
                        <a:pt x="1013" y="1419"/>
                        <a:pt x="1063" y="1415"/>
                        <a:pt x="1115" y="1408"/>
                      </a:cubicBezTo>
                      <a:cubicBezTo>
                        <a:pt x="1986" y="1340"/>
                        <a:pt x="1963" y="34"/>
                        <a:pt x="1069" y="11"/>
                      </a:cubicBezTo>
                      <a:cubicBezTo>
                        <a:pt x="1021" y="4"/>
                        <a:pt x="975" y="0"/>
                        <a:pt x="9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27"/>
                <p:cNvSpPr/>
                <p:nvPr/>
              </p:nvSpPr>
              <p:spPr>
                <a:xfrm>
                  <a:off x="2820297" y="2469071"/>
                  <a:ext cx="56086" cy="40342"/>
                </a:xfrm>
                <a:custGeom>
                  <a:avLst/>
                  <a:gdLst/>
                  <a:ahLst/>
                  <a:cxnLst/>
                  <a:rect l="l" t="t" r="r" b="b"/>
                  <a:pathLst>
                    <a:path w="1970" h="1417" extrusionOk="0">
                      <a:moveTo>
                        <a:pt x="955" y="0"/>
                      </a:moveTo>
                      <a:cubicBezTo>
                        <a:pt x="42" y="0"/>
                        <a:pt x="1" y="1416"/>
                        <a:pt x="971" y="1416"/>
                      </a:cubicBezTo>
                      <a:cubicBezTo>
                        <a:pt x="1018" y="1416"/>
                        <a:pt x="1069" y="1413"/>
                        <a:pt x="1122" y="1406"/>
                      </a:cubicBezTo>
                      <a:cubicBezTo>
                        <a:pt x="1969"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27"/>
                <p:cNvSpPr/>
                <p:nvPr/>
              </p:nvSpPr>
              <p:spPr>
                <a:xfrm>
                  <a:off x="2926322" y="2476303"/>
                  <a:ext cx="47915" cy="40285"/>
                </a:xfrm>
                <a:custGeom>
                  <a:avLst/>
                  <a:gdLst/>
                  <a:ahLst/>
                  <a:cxnLst/>
                  <a:rect l="l" t="t" r="r" b="b"/>
                  <a:pathLst>
                    <a:path w="1683" h="1415" extrusionOk="0">
                      <a:moveTo>
                        <a:pt x="689" y="0"/>
                      </a:moveTo>
                      <a:cubicBezTo>
                        <a:pt x="0" y="0"/>
                        <a:pt x="11" y="1414"/>
                        <a:pt x="703" y="1414"/>
                      </a:cubicBezTo>
                      <a:cubicBezTo>
                        <a:pt x="738" y="1414"/>
                        <a:pt x="774" y="1411"/>
                        <a:pt x="812" y="1404"/>
                      </a:cubicBezTo>
                      <a:cubicBezTo>
                        <a:pt x="1682" y="1335"/>
                        <a:pt x="1659" y="29"/>
                        <a:pt x="766" y="6"/>
                      </a:cubicBezTo>
                      <a:cubicBezTo>
                        <a:pt x="739" y="2"/>
                        <a:pt x="713" y="0"/>
                        <a:pt x="6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27"/>
                <p:cNvSpPr/>
                <p:nvPr/>
              </p:nvSpPr>
              <p:spPr>
                <a:xfrm>
                  <a:off x="2827244" y="2572107"/>
                  <a:ext cx="48484" cy="40370"/>
                </a:xfrm>
                <a:custGeom>
                  <a:avLst/>
                  <a:gdLst/>
                  <a:ahLst/>
                  <a:cxnLst/>
                  <a:rect l="l" t="t" r="r" b="b"/>
                  <a:pathLst>
                    <a:path w="1703" h="1418" extrusionOk="0">
                      <a:moveTo>
                        <a:pt x="693" y="1"/>
                      </a:moveTo>
                      <a:cubicBezTo>
                        <a:pt x="0" y="1"/>
                        <a:pt x="34" y="1417"/>
                        <a:pt x="725" y="1417"/>
                      </a:cubicBezTo>
                      <a:cubicBezTo>
                        <a:pt x="759" y="1417"/>
                        <a:pt x="795" y="1414"/>
                        <a:pt x="832" y="1407"/>
                      </a:cubicBezTo>
                      <a:cubicBezTo>
                        <a:pt x="1703" y="1338"/>
                        <a:pt x="1680" y="32"/>
                        <a:pt x="786" y="9"/>
                      </a:cubicBezTo>
                      <a:cubicBezTo>
                        <a:pt x="754" y="4"/>
                        <a:pt x="723" y="1"/>
                        <a:pt x="6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3" name="Google Shape;733;p27"/>
              <p:cNvGrpSpPr/>
              <p:nvPr/>
            </p:nvGrpSpPr>
            <p:grpSpPr>
              <a:xfrm rot="-2700000">
                <a:off x="184360" y="3344515"/>
                <a:ext cx="511605" cy="395599"/>
                <a:chOff x="3804263" y="1648281"/>
                <a:chExt cx="511610" cy="395602"/>
              </a:xfrm>
            </p:grpSpPr>
            <p:sp>
              <p:nvSpPr>
                <p:cNvPr id="734" name="Google Shape;734;p27"/>
                <p:cNvSpPr/>
                <p:nvPr/>
              </p:nvSpPr>
              <p:spPr>
                <a:xfrm rot="4744281" flipH="1">
                  <a:off x="3780984" y="1810603"/>
                  <a:ext cx="266315"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735" name="Google Shape;735;p27"/>
                <p:cNvSpPr/>
                <p:nvPr/>
              </p:nvSpPr>
              <p:spPr>
                <a:xfrm rot="9428378" flipH="1">
                  <a:off x="4026539" y="1693240"/>
                  <a:ext cx="266309" cy="17238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736" name="Google Shape;736;p27"/>
              <p:cNvGrpSpPr/>
              <p:nvPr/>
            </p:nvGrpSpPr>
            <p:grpSpPr>
              <a:xfrm rot="5695668" flipH="1">
                <a:off x="1276725" y="4387176"/>
                <a:ext cx="541882" cy="434087"/>
                <a:chOff x="3766050" y="1621086"/>
                <a:chExt cx="541884" cy="434089"/>
              </a:xfrm>
            </p:grpSpPr>
            <p:sp>
              <p:nvSpPr>
                <p:cNvPr id="737" name="Google Shape;737;p27"/>
                <p:cNvSpPr/>
                <p:nvPr/>
              </p:nvSpPr>
              <p:spPr>
                <a:xfrm rot="3234919" flipH="1">
                  <a:off x="3780980" y="1810599"/>
                  <a:ext cx="266318"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738" name="Google Shape;738;p27"/>
                <p:cNvSpPr/>
                <p:nvPr/>
              </p:nvSpPr>
              <p:spPr>
                <a:xfrm rot="7574398" flipH="1">
                  <a:off x="4026538" y="1693241"/>
                  <a:ext cx="266312" cy="17239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grpSp>
    </p:spTree>
    <p:extLst>
      <p:ext uri="{BB962C8B-B14F-4D97-AF65-F5344CB8AC3E}">
        <p14:creationId xmlns:p14="http://schemas.microsoft.com/office/powerpoint/2010/main" val="399964703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739"/>
        <p:cNvGrpSpPr/>
        <p:nvPr/>
      </p:nvGrpSpPr>
      <p:grpSpPr>
        <a:xfrm>
          <a:off x="0" y="0"/>
          <a:ext cx="0" cy="0"/>
          <a:chOff x="0" y="0"/>
          <a:chExt cx="0" cy="0"/>
        </a:xfrm>
      </p:grpSpPr>
      <p:sp>
        <p:nvSpPr>
          <p:cNvPr id="740" name="Google Shape;740;p28"/>
          <p:cNvSpPr txBox="1">
            <a:spLocks noGrp="1"/>
          </p:cNvSpPr>
          <p:nvPr>
            <p:ph type="body" idx="1"/>
          </p:nvPr>
        </p:nvSpPr>
        <p:spPr>
          <a:xfrm>
            <a:off x="5718967" y="1848900"/>
            <a:ext cx="5522000" cy="4560400"/>
          </a:xfrm>
          <a:prstGeom prst="rect">
            <a:avLst/>
          </a:prstGeom>
        </p:spPr>
        <p:txBody>
          <a:bodyPr spcFirstLastPara="1" wrap="square" lIns="91425" tIns="91425" rIns="91425" bIns="91425" anchor="t" anchorCtr="0">
            <a:noAutofit/>
          </a:bodyPr>
          <a:lstStyle>
            <a:lvl1pPr marL="609570" lvl="0" indent="-431779" rtl="0">
              <a:spcBef>
                <a:spcPts val="0"/>
              </a:spcBef>
              <a:spcAft>
                <a:spcPts val="0"/>
              </a:spcAft>
              <a:buSzPts val="1500"/>
              <a:buAutoNum type="arabicPeriod"/>
              <a:defRPr sz="2000"/>
            </a:lvl1pPr>
            <a:lvl2pPr marL="1219140" lvl="1" indent="-431779" rtl="0">
              <a:spcBef>
                <a:spcPts val="0"/>
              </a:spcBef>
              <a:spcAft>
                <a:spcPts val="0"/>
              </a:spcAft>
              <a:buClr>
                <a:srgbClr val="434343"/>
              </a:buClr>
              <a:buSzPts val="1500"/>
              <a:buFont typeface="Roboto Condensed Light"/>
              <a:buAutoNum type="alphaLcPeriod"/>
              <a:defRPr sz="2000"/>
            </a:lvl2pPr>
            <a:lvl3pPr marL="1828709" lvl="2" indent="-431779" rtl="0">
              <a:spcBef>
                <a:spcPts val="0"/>
              </a:spcBef>
              <a:spcAft>
                <a:spcPts val="0"/>
              </a:spcAft>
              <a:buClr>
                <a:srgbClr val="434343"/>
              </a:buClr>
              <a:buSzPts val="1500"/>
              <a:buFont typeface="Roboto Condensed Light"/>
              <a:buAutoNum type="romanLcPeriod"/>
              <a:defRPr sz="2000"/>
            </a:lvl3pPr>
            <a:lvl4pPr marL="2438278" lvl="3" indent="-431779" rtl="0">
              <a:spcBef>
                <a:spcPts val="0"/>
              </a:spcBef>
              <a:spcAft>
                <a:spcPts val="0"/>
              </a:spcAft>
              <a:buClr>
                <a:srgbClr val="434343"/>
              </a:buClr>
              <a:buSzPts val="1500"/>
              <a:buFont typeface="Roboto Condensed Light"/>
              <a:buAutoNum type="arabicPeriod"/>
              <a:defRPr sz="2000"/>
            </a:lvl4pPr>
            <a:lvl5pPr marL="3047848" lvl="4" indent="-431779" rtl="0">
              <a:spcBef>
                <a:spcPts val="0"/>
              </a:spcBef>
              <a:spcAft>
                <a:spcPts val="0"/>
              </a:spcAft>
              <a:buClr>
                <a:srgbClr val="434343"/>
              </a:buClr>
              <a:buSzPts val="1500"/>
              <a:buFont typeface="Roboto Condensed Light"/>
              <a:buAutoNum type="alphaLcPeriod"/>
              <a:defRPr sz="2000"/>
            </a:lvl5pPr>
            <a:lvl6pPr marL="3657418" lvl="5" indent="-431779" rtl="0">
              <a:spcBef>
                <a:spcPts val="0"/>
              </a:spcBef>
              <a:spcAft>
                <a:spcPts val="0"/>
              </a:spcAft>
              <a:buClr>
                <a:srgbClr val="434343"/>
              </a:buClr>
              <a:buSzPts val="1500"/>
              <a:buFont typeface="Roboto Condensed Light"/>
              <a:buAutoNum type="romanLcPeriod"/>
              <a:defRPr sz="2000"/>
            </a:lvl6pPr>
            <a:lvl7pPr marL="4266987" lvl="6" indent="-431779" rtl="0">
              <a:spcBef>
                <a:spcPts val="0"/>
              </a:spcBef>
              <a:spcAft>
                <a:spcPts val="0"/>
              </a:spcAft>
              <a:buClr>
                <a:srgbClr val="434343"/>
              </a:buClr>
              <a:buSzPts val="1500"/>
              <a:buFont typeface="Roboto Condensed Light"/>
              <a:buAutoNum type="arabicPeriod"/>
              <a:defRPr sz="2000"/>
            </a:lvl7pPr>
            <a:lvl8pPr marL="4876557" lvl="7" indent="-431779" rtl="0">
              <a:spcBef>
                <a:spcPts val="0"/>
              </a:spcBef>
              <a:spcAft>
                <a:spcPts val="0"/>
              </a:spcAft>
              <a:buClr>
                <a:srgbClr val="434343"/>
              </a:buClr>
              <a:buSzPts val="1500"/>
              <a:buFont typeface="Roboto Condensed Light"/>
              <a:buAutoNum type="alphaLcPeriod"/>
              <a:defRPr sz="2000"/>
            </a:lvl8pPr>
            <a:lvl9pPr marL="5486126" lvl="8" indent="-431779" rtl="0">
              <a:spcBef>
                <a:spcPts val="0"/>
              </a:spcBef>
              <a:spcAft>
                <a:spcPts val="0"/>
              </a:spcAft>
              <a:buClr>
                <a:srgbClr val="434343"/>
              </a:buClr>
              <a:buSzPts val="1500"/>
              <a:buFont typeface="Roboto Condensed Light"/>
              <a:buAutoNum type="romanLcPeriod"/>
              <a:defRPr sz="2000"/>
            </a:lvl9pPr>
          </a:lstStyle>
          <a:p>
            <a:endParaRPr/>
          </a:p>
        </p:txBody>
      </p:sp>
      <p:sp>
        <p:nvSpPr>
          <p:cNvPr id="741" name="Google Shape;741;p28"/>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2" name="Google Shape;742;p28"/>
          <p:cNvSpPr txBox="1">
            <a:spLocks noGrp="1"/>
          </p:cNvSpPr>
          <p:nvPr>
            <p:ph type="body" idx="2"/>
          </p:nvPr>
        </p:nvSpPr>
        <p:spPr>
          <a:xfrm>
            <a:off x="950967" y="1793700"/>
            <a:ext cx="4370800" cy="4615600"/>
          </a:xfrm>
          <a:prstGeom prst="rect">
            <a:avLst/>
          </a:prstGeom>
        </p:spPr>
        <p:txBody>
          <a:bodyPr spcFirstLastPara="1" wrap="square" lIns="91425" tIns="91425" rIns="91425" bIns="91425" anchor="t" anchorCtr="0">
            <a:noAutofit/>
          </a:bodyPr>
          <a:lstStyle>
            <a:lvl1pPr marL="609570" lvl="0" indent="-431779" rtl="0">
              <a:spcBef>
                <a:spcPts val="0"/>
              </a:spcBef>
              <a:spcAft>
                <a:spcPts val="0"/>
              </a:spcAft>
              <a:buSzPts val="1500"/>
              <a:buAutoNum type="arabicPeriod"/>
              <a:defRPr sz="2000"/>
            </a:lvl1pPr>
            <a:lvl2pPr marL="1219140" lvl="1" indent="-431779" rtl="0">
              <a:spcBef>
                <a:spcPts val="0"/>
              </a:spcBef>
              <a:spcAft>
                <a:spcPts val="0"/>
              </a:spcAft>
              <a:buClr>
                <a:srgbClr val="434343"/>
              </a:buClr>
              <a:buSzPts val="1500"/>
              <a:buFont typeface="Roboto Condensed Light"/>
              <a:buAutoNum type="alphaLcPeriod"/>
              <a:defRPr sz="2000"/>
            </a:lvl2pPr>
            <a:lvl3pPr marL="1828709" lvl="2" indent="-431779" rtl="0">
              <a:spcBef>
                <a:spcPts val="0"/>
              </a:spcBef>
              <a:spcAft>
                <a:spcPts val="0"/>
              </a:spcAft>
              <a:buClr>
                <a:srgbClr val="434343"/>
              </a:buClr>
              <a:buSzPts val="1500"/>
              <a:buFont typeface="Roboto Condensed Light"/>
              <a:buAutoNum type="romanLcPeriod"/>
              <a:defRPr sz="2000"/>
            </a:lvl3pPr>
            <a:lvl4pPr marL="2438278" lvl="3" indent="-431779" rtl="0">
              <a:spcBef>
                <a:spcPts val="0"/>
              </a:spcBef>
              <a:spcAft>
                <a:spcPts val="0"/>
              </a:spcAft>
              <a:buClr>
                <a:srgbClr val="434343"/>
              </a:buClr>
              <a:buSzPts val="1500"/>
              <a:buFont typeface="Roboto Condensed Light"/>
              <a:buAutoNum type="arabicPeriod"/>
              <a:defRPr sz="2000"/>
            </a:lvl4pPr>
            <a:lvl5pPr marL="3047848" lvl="4" indent="-431779" rtl="0">
              <a:spcBef>
                <a:spcPts val="0"/>
              </a:spcBef>
              <a:spcAft>
                <a:spcPts val="0"/>
              </a:spcAft>
              <a:buClr>
                <a:srgbClr val="434343"/>
              </a:buClr>
              <a:buSzPts val="1500"/>
              <a:buFont typeface="Roboto Condensed Light"/>
              <a:buAutoNum type="alphaLcPeriod"/>
              <a:defRPr sz="2000"/>
            </a:lvl5pPr>
            <a:lvl6pPr marL="3657418" lvl="5" indent="-431779" rtl="0">
              <a:spcBef>
                <a:spcPts val="0"/>
              </a:spcBef>
              <a:spcAft>
                <a:spcPts val="0"/>
              </a:spcAft>
              <a:buClr>
                <a:srgbClr val="434343"/>
              </a:buClr>
              <a:buSzPts val="1500"/>
              <a:buFont typeface="Roboto Condensed Light"/>
              <a:buAutoNum type="romanLcPeriod"/>
              <a:defRPr sz="2000"/>
            </a:lvl6pPr>
            <a:lvl7pPr marL="4266987" lvl="6" indent="-431779" rtl="0">
              <a:spcBef>
                <a:spcPts val="0"/>
              </a:spcBef>
              <a:spcAft>
                <a:spcPts val="0"/>
              </a:spcAft>
              <a:buClr>
                <a:srgbClr val="434343"/>
              </a:buClr>
              <a:buSzPts val="1500"/>
              <a:buFont typeface="Roboto Condensed Light"/>
              <a:buAutoNum type="arabicPeriod"/>
              <a:defRPr sz="2000"/>
            </a:lvl7pPr>
            <a:lvl8pPr marL="4876557" lvl="7" indent="-431779" rtl="0">
              <a:spcBef>
                <a:spcPts val="0"/>
              </a:spcBef>
              <a:spcAft>
                <a:spcPts val="0"/>
              </a:spcAft>
              <a:buClr>
                <a:srgbClr val="434343"/>
              </a:buClr>
              <a:buSzPts val="1500"/>
              <a:buFont typeface="Roboto Condensed Light"/>
              <a:buAutoNum type="alphaLcPeriod"/>
              <a:defRPr sz="2000"/>
            </a:lvl8pPr>
            <a:lvl9pPr marL="5486126" lvl="8" indent="-431779" rtl="0">
              <a:spcBef>
                <a:spcPts val="0"/>
              </a:spcBef>
              <a:spcAft>
                <a:spcPts val="0"/>
              </a:spcAft>
              <a:buClr>
                <a:srgbClr val="434343"/>
              </a:buClr>
              <a:buSzPts val="1500"/>
              <a:buFont typeface="Roboto Condensed Light"/>
              <a:buAutoNum type="romanLcPeriod"/>
              <a:defRPr sz="2000"/>
            </a:lvl9pPr>
          </a:lstStyle>
          <a:p>
            <a:endParaRPr/>
          </a:p>
        </p:txBody>
      </p:sp>
      <p:grpSp>
        <p:nvGrpSpPr>
          <p:cNvPr id="743" name="Google Shape;743;p28"/>
          <p:cNvGrpSpPr/>
          <p:nvPr/>
        </p:nvGrpSpPr>
        <p:grpSpPr>
          <a:xfrm>
            <a:off x="9424623" y="413886"/>
            <a:ext cx="2355949" cy="2218428"/>
            <a:chOff x="7220866" y="310413"/>
            <a:chExt cx="1766962" cy="1663821"/>
          </a:xfrm>
        </p:grpSpPr>
        <p:grpSp>
          <p:nvGrpSpPr>
            <p:cNvPr id="744" name="Google Shape;744;p28"/>
            <p:cNvGrpSpPr/>
            <p:nvPr/>
          </p:nvGrpSpPr>
          <p:grpSpPr>
            <a:xfrm>
              <a:off x="7855428" y="310413"/>
              <a:ext cx="1132401" cy="1124818"/>
              <a:chOff x="2399528" y="668550"/>
              <a:chExt cx="1132401" cy="1124818"/>
            </a:xfrm>
          </p:grpSpPr>
          <p:sp>
            <p:nvSpPr>
              <p:cNvPr id="745" name="Google Shape;745;p28"/>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28"/>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28"/>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28"/>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28"/>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28"/>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28"/>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28"/>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3" name="Google Shape;753;p28"/>
            <p:cNvGrpSpPr/>
            <p:nvPr/>
          </p:nvGrpSpPr>
          <p:grpSpPr>
            <a:xfrm>
              <a:off x="8248754" y="1693176"/>
              <a:ext cx="345743" cy="281058"/>
              <a:chOff x="4045279" y="974526"/>
              <a:chExt cx="345743" cy="281058"/>
            </a:xfrm>
          </p:grpSpPr>
          <p:sp>
            <p:nvSpPr>
              <p:cNvPr id="754" name="Google Shape;754;p28"/>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28"/>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6" name="Google Shape;756;p28"/>
            <p:cNvSpPr/>
            <p:nvPr/>
          </p:nvSpPr>
          <p:spPr>
            <a:xfrm rot="1122035">
              <a:off x="7250084" y="42290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28"/>
            <p:cNvSpPr/>
            <p:nvPr/>
          </p:nvSpPr>
          <p:spPr>
            <a:xfrm rot="621898" flipH="1">
              <a:off x="7427251" y="895386"/>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758" name="Google Shape;758;p28"/>
            <p:cNvSpPr/>
            <p:nvPr/>
          </p:nvSpPr>
          <p:spPr>
            <a:xfrm rot="-1471198" flipH="1">
              <a:off x="8618273" y="528419"/>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759" name="Google Shape;759;p28"/>
            <p:cNvSpPr/>
            <p:nvPr/>
          </p:nvSpPr>
          <p:spPr>
            <a:xfrm rot="-7304935" flipH="1">
              <a:off x="8085133" y="1354816"/>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Tree>
    <p:extLst>
      <p:ext uri="{BB962C8B-B14F-4D97-AF65-F5344CB8AC3E}">
        <p14:creationId xmlns:p14="http://schemas.microsoft.com/office/powerpoint/2010/main" val="83689209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60"/>
        <p:cNvGrpSpPr/>
        <p:nvPr/>
      </p:nvGrpSpPr>
      <p:grpSpPr>
        <a:xfrm>
          <a:off x="0" y="0"/>
          <a:ext cx="0" cy="0"/>
          <a:chOff x="0" y="0"/>
          <a:chExt cx="0" cy="0"/>
        </a:xfrm>
      </p:grpSpPr>
      <p:sp>
        <p:nvSpPr>
          <p:cNvPr id="761" name="Google Shape;761;p29"/>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2" name="Google Shape;762;p29"/>
          <p:cNvSpPr txBox="1">
            <a:spLocks noGrp="1"/>
          </p:cNvSpPr>
          <p:nvPr>
            <p:ph type="title"/>
          </p:nvPr>
        </p:nvSpPr>
        <p:spPr>
          <a:xfrm>
            <a:off x="2772731" y="1458000"/>
            <a:ext cx="5132800" cy="1068800"/>
          </a:xfrm>
          <a:prstGeom prst="rect">
            <a:avLst/>
          </a:prstGeom>
        </p:spPr>
        <p:txBody>
          <a:bodyPr spcFirstLastPara="1" wrap="square" lIns="91425" tIns="91425" rIns="91425" bIns="91425" anchor="ctr" anchorCtr="0">
            <a:noAutofit/>
          </a:bodyPr>
          <a:lstStyle>
            <a:lvl1pPr lvl="0">
              <a:spcBef>
                <a:spcPts val="0"/>
              </a:spcBef>
              <a:spcAft>
                <a:spcPts val="0"/>
              </a:spcAft>
              <a:buSzPts val="5400"/>
              <a:buNone/>
              <a:defRPr sz="72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63" name="Google Shape;763;p29"/>
          <p:cNvSpPr txBox="1">
            <a:spLocks noGrp="1"/>
          </p:cNvSpPr>
          <p:nvPr>
            <p:ph type="subTitle" idx="1"/>
          </p:nvPr>
        </p:nvSpPr>
        <p:spPr>
          <a:xfrm>
            <a:off x="2772731" y="2502167"/>
            <a:ext cx="5132800" cy="1528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500"/>
              <a:buNone/>
              <a:defRPr sz="2000"/>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764" name="Google Shape;764;p29"/>
          <p:cNvSpPr txBox="1"/>
          <p:nvPr/>
        </p:nvSpPr>
        <p:spPr>
          <a:xfrm>
            <a:off x="2772731" y="4088567"/>
            <a:ext cx="5132800" cy="9992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None/>
            </a:pPr>
            <a:r>
              <a:rPr lang="en" sz="1600" b="1">
                <a:solidFill>
                  <a:schemeClr val="dk1"/>
                </a:solidFill>
                <a:latin typeface="Open Sans"/>
                <a:ea typeface="Open Sans"/>
                <a:cs typeface="Open Sans"/>
                <a:sym typeface="Open Sans"/>
              </a:rPr>
              <a:t>CREDITS</a:t>
            </a:r>
            <a:r>
              <a:rPr lang="en" sz="1600">
                <a:solidFill>
                  <a:schemeClr val="dk1"/>
                </a:solidFill>
                <a:latin typeface="Open Sans"/>
                <a:ea typeface="Open Sans"/>
                <a:cs typeface="Open Sans"/>
                <a:sym typeface="Open Sans"/>
              </a:rPr>
              <a:t>: This presentation template was created by </a:t>
            </a:r>
            <a:r>
              <a:rPr lang="en" sz="1600" b="1">
                <a:solidFill>
                  <a:schemeClr val="dk1"/>
                </a:solidFill>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lang="en" sz="1600" b="1">
                <a:solidFill>
                  <a:schemeClr val="dk1"/>
                </a:solidFill>
                <a:latin typeface="Open Sans"/>
                <a:ea typeface="Open Sans"/>
                <a:cs typeface="Open Sans"/>
                <a:sym typeface="Open Sans"/>
              </a:rPr>
              <a:t>,</a:t>
            </a:r>
            <a:r>
              <a:rPr lang="en" sz="1600">
                <a:solidFill>
                  <a:schemeClr val="dk1"/>
                </a:solidFill>
                <a:latin typeface="Open Sans"/>
                <a:ea typeface="Open Sans"/>
                <a:cs typeface="Open Sans"/>
                <a:sym typeface="Open Sans"/>
              </a:rPr>
              <a:t> including icons by </a:t>
            </a:r>
            <a:r>
              <a:rPr lang="en" sz="1600" b="1">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lang="en" sz="1600">
                <a:solidFill>
                  <a:schemeClr val="dk1"/>
                </a:solidFill>
                <a:latin typeface="Open Sans"/>
                <a:ea typeface="Open Sans"/>
                <a:cs typeface="Open Sans"/>
                <a:sym typeface="Open Sans"/>
              </a:rPr>
              <a:t> and infographics &amp; images by </a:t>
            </a:r>
            <a:r>
              <a:rPr lang="en" sz="1600" b="1">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endParaRPr sz="1600">
              <a:solidFill>
                <a:schemeClr val="dk1"/>
              </a:solidFill>
              <a:latin typeface="Open Sans"/>
              <a:ea typeface="Open Sans"/>
              <a:cs typeface="Open Sans"/>
              <a:sym typeface="Open Sans"/>
            </a:endParaRPr>
          </a:p>
        </p:txBody>
      </p:sp>
      <p:grpSp>
        <p:nvGrpSpPr>
          <p:cNvPr id="765" name="Google Shape;765;p29"/>
          <p:cNvGrpSpPr/>
          <p:nvPr/>
        </p:nvGrpSpPr>
        <p:grpSpPr>
          <a:xfrm>
            <a:off x="1200531" y="719584"/>
            <a:ext cx="10022233" cy="1063661"/>
            <a:chOff x="900397" y="539687"/>
            <a:chExt cx="7516675" cy="797746"/>
          </a:xfrm>
        </p:grpSpPr>
        <p:grpSp>
          <p:nvGrpSpPr>
            <p:cNvPr id="766" name="Google Shape;766;p29"/>
            <p:cNvGrpSpPr/>
            <p:nvPr/>
          </p:nvGrpSpPr>
          <p:grpSpPr>
            <a:xfrm>
              <a:off x="7529236" y="539687"/>
              <a:ext cx="887836" cy="797746"/>
              <a:chOff x="7489364" y="509783"/>
              <a:chExt cx="887836" cy="797746"/>
            </a:xfrm>
          </p:grpSpPr>
          <p:sp>
            <p:nvSpPr>
              <p:cNvPr id="767" name="Google Shape;767;p29"/>
              <p:cNvSpPr/>
              <p:nvPr/>
            </p:nvSpPr>
            <p:spPr>
              <a:xfrm rot="-4474676" flipH="1">
                <a:off x="7474692" y="574888"/>
                <a:ext cx="266334"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sp>
            <p:nvSpPr>
              <p:cNvPr id="768" name="Google Shape;768;p29"/>
              <p:cNvSpPr/>
              <p:nvPr/>
            </p:nvSpPr>
            <p:spPr>
              <a:xfrm rot="3394681" flipH="1">
                <a:off x="8122893" y="1017214"/>
                <a:ext cx="178026" cy="27859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grpSp>
            <p:nvGrpSpPr>
              <p:cNvPr id="769" name="Google Shape;769;p29"/>
              <p:cNvGrpSpPr/>
              <p:nvPr/>
            </p:nvGrpSpPr>
            <p:grpSpPr>
              <a:xfrm rot="925227">
                <a:off x="7850885" y="737370"/>
                <a:ext cx="309215" cy="272430"/>
                <a:chOff x="3890683" y="1390057"/>
                <a:chExt cx="309215" cy="272430"/>
              </a:xfrm>
            </p:grpSpPr>
            <p:sp>
              <p:nvSpPr>
                <p:cNvPr id="770" name="Google Shape;770;p29"/>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29"/>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29"/>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73" name="Google Shape;773;p29"/>
            <p:cNvGrpSpPr/>
            <p:nvPr/>
          </p:nvGrpSpPr>
          <p:grpSpPr>
            <a:xfrm>
              <a:off x="900397" y="872825"/>
              <a:ext cx="965796" cy="347235"/>
              <a:chOff x="900397" y="872825"/>
              <a:chExt cx="965796" cy="347235"/>
            </a:xfrm>
          </p:grpSpPr>
          <p:sp>
            <p:nvSpPr>
              <p:cNvPr id="774" name="Google Shape;774;p29"/>
              <p:cNvSpPr/>
              <p:nvPr/>
            </p:nvSpPr>
            <p:spPr>
              <a:xfrm rot="-1602233">
                <a:off x="1228717" y="929852"/>
                <a:ext cx="309146" cy="233159"/>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29"/>
              <p:cNvSpPr/>
              <p:nvPr/>
            </p:nvSpPr>
            <p:spPr>
              <a:xfrm rot="10029471" flipH="1">
                <a:off x="1584057" y="94416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776" name="Google Shape;776;p29"/>
              <p:cNvSpPr/>
              <p:nvPr/>
            </p:nvSpPr>
            <p:spPr>
              <a:xfrm rot="-10029471">
                <a:off x="916232" y="102021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spTree>
    <p:extLst>
      <p:ext uri="{BB962C8B-B14F-4D97-AF65-F5344CB8AC3E}">
        <p14:creationId xmlns:p14="http://schemas.microsoft.com/office/powerpoint/2010/main" val="359210913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77"/>
        <p:cNvGrpSpPr/>
        <p:nvPr/>
      </p:nvGrpSpPr>
      <p:grpSpPr>
        <a:xfrm>
          <a:off x="0" y="0"/>
          <a:ext cx="0" cy="0"/>
          <a:chOff x="0" y="0"/>
          <a:chExt cx="0" cy="0"/>
        </a:xfrm>
      </p:grpSpPr>
      <p:grpSp>
        <p:nvGrpSpPr>
          <p:cNvPr id="778" name="Google Shape;778;p30"/>
          <p:cNvGrpSpPr/>
          <p:nvPr/>
        </p:nvGrpSpPr>
        <p:grpSpPr>
          <a:xfrm>
            <a:off x="451279" y="495028"/>
            <a:ext cx="11289445" cy="5867944"/>
            <a:chOff x="119418" y="491845"/>
            <a:chExt cx="8467084" cy="4400958"/>
          </a:xfrm>
        </p:grpSpPr>
        <p:sp>
          <p:nvSpPr>
            <p:cNvPr id="779" name="Google Shape;779;p30"/>
            <p:cNvSpPr/>
            <p:nvPr/>
          </p:nvSpPr>
          <p:spPr>
            <a:xfrm rot="659822">
              <a:off x="8184146" y="525334"/>
              <a:ext cx="378598" cy="285541"/>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0" name="Google Shape;780;p30"/>
            <p:cNvGrpSpPr/>
            <p:nvPr/>
          </p:nvGrpSpPr>
          <p:grpSpPr>
            <a:xfrm rot="2552886">
              <a:off x="7854961" y="821529"/>
              <a:ext cx="631326" cy="284341"/>
              <a:chOff x="3929266" y="1226038"/>
              <a:chExt cx="631334" cy="284344"/>
            </a:xfrm>
          </p:grpSpPr>
          <p:sp>
            <p:nvSpPr>
              <p:cNvPr id="781" name="Google Shape;781;p30"/>
              <p:cNvSpPr/>
              <p:nvPr/>
            </p:nvSpPr>
            <p:spPr>
              <a:xfrm rot="5004499" flipH="1">
                <a:off x="3897021" y="1282012"/>
                <a:ext cx="266316" cy="17239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782" name="Google Shape;782;p30"/>
              <p:cNvSpPr/>
              <p:nvPr/>
            </p:nvSpPr>
            <p:spPr>
              <a:xfrm rot="10690808" flipH="1">
                <a:off x="4291611" y="1304578"/>
                <a:ext cx="266319" cy="17238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grpSp>
        <p:grpSp>
          <p:nvGrpSpPr>
            <p:cNvPr id="783" name="Google Shape;783;p30"/>
            <p:cNvGrpSpPr/>
            <p:nvPr/>
          </p:nvGrpSpPr>
          <p:grpSpPr>
            <a:xfrm>
              <a:off x="119418" y="3221570"/>
              <a:ext cx="1667763" cy="1671234"/>
              <a:chOff x="119418" y="3221570"/>
              <a:chExt cx="1667763" cy="1671234"/>
            </a:xfrm>
          </p:grpSpPr>
          <p:grpSp>
            <p:nvGrpSpPr>
              <p:cNvPr id="784" name="Google Shape;784;p30"/>
              <p:cNvGrpSpPr/>
              <p:nvPr/>
            </p:nvGrpSpPr>
            <p:grpSpPr>
              <a:xfrm>
                <a:off x="487592" y="3704885"/>
                <a:ext cx="908163" cy="803080"/>
                <a:chOff x="2340166" y="2044486"/>
                <a:chExt cx="742327" cy="656433"/>
              </a:xfrm>
            </p:grpSpPr>
            <p:sp>
              <p:nvSpPr>
                <p:cNvPr id="785" name="Google Shape;785;p30"/>
                <p:cNvSpPr/>
                <p:nvPr/>
              </p:nvSpPr>
              <p:spPr>
                <a:xfrm>
                  <a:off x="2340166" y="2044486"/>
                  <a:ext cx="742327" cy="656433"/>
                </a:xfrm>
                <a:custGeom>
                  <a:avLst/>
                  <a:gdLst/>
                  <a:ahLst/>
                  <a:cxnLst/>
                  <a:rect l="l" t="t" r="r" b="b"/>
                  <a:pathLst>
                    <a:path w="26074" h="23057" extrusionOk="0">
                      <a:moveTo>
                        <a:pt x="7324" y="1"/>
                      </a:moveTo>
                      <a:cubicBezTo>
                        <a:pt x="6259" y="1"/>
                        <a:pt x="5016" y="448"/>
                        <a:pt x="3574" y="1678"/>
                      </a:cubicBezTo>
                      <a:cubicBezTo>
                        <a:pt x="3574" y="1678"/>
                        <a:pt x="0" y="4771"/>
                        <a:pt x="4606" y="9262"/>
                      </a:cubicBezTo>
                      <a:cubicBezTo>
                        <a:pt x="4606" y="9262"/>
                        <a:pt x="12808" y="18129"/>
                        <a:pt x="15580" y="20901"/>
                      </a:cubicBezTo>
                      <a:cubicBezTo>
                        <a:pt x="16449" y="21756"/>
                        <a:pt x="17935" y="23057"/>
                        <a:pt x="19808" y="23057"/>
                      </a:cubicBezTo>
                      <a:cubicBezTo>
                        <a:pt x="20997" y="23057"/>
                        <a:pt x="22341" y="22533"/>
                        <a:pt x="23782" y="21038"/>
                      </a:cubicBezTo>
                      <a:cubicBezTo>
                        <a:pt x="23782" y="21038"/>
                        <a:pt x="26073" y="17968"/>
                        <a:pt x="22866" y="14348"/>
                      </a:cubicBezTo>
                      <a:cubicBezTo>
                        <a:pt x="20254" y="11370"/>
                        <a:pt x="14343" y="5481"/>
                        <a:pt x="11639" y="2595"/>
                      </a:cubicBezTo>
                      <a:cubicBezTo>
                        <a:pt x="10765" y="1660"/>
                        <a:pt x="9374" y="1"/>
                        <a:pt x="7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30"/>
                <p:cNvSpPr/>
                <p:nvPr/>
              </p:nvSpPr>
              <p:spPr>
                <a:xfrm>
                  <a:off x="2591307" y="2247853"/>
                  <a:ext cx="274565" cy="261241"/>
                </a:xfrm>
                <a:custGeom>
                  <a:avLst/>
                  <a:gdLst/>
                  <a:ahLst/>
                  <a:cxnLst/>
                  <a:rect l="l" t="t" r="r" b="b"/>
                  <a:pathLst>
                    <a:path w="9644" h="9176" extrusionOk="0">
                      <a:moveTo>
                        <a:pt x="4714" y="1"/>
                      </a:moveTo>
                      <a:cubicBezTo>
                        <a:pt x="4676" y="1"/>
                        <a:pt x="4640" y="4"/>
                        <a:pt x="4605" y="11"/>
                      </a:cubicBezTo>
                      <a:cubicBezTo>
                        <a:pt x="2566" y="423"/>
                        <a:pt x="0" y="3081"/>
                        <a:pt x="138" y="3998"/>
                      </a:cubicBezTo>
                      <a:cubicBezTo>
                        <a:pt x="344" y="5510"/>
                        <a:pt x="3987" y="9176"/>
                        <a:pt x="4674" y="9176"/>
                      </a:cubicBezTo>
                      <a:cubicBezTo>
                        <a:pt x="7813" y="9176"/>
                        <a:pt x="9531" y="5670"/>
                        <a:pt x="9577" y="5029"/>
                      </a:cubicBezTo>
                      <a:cubicBezTo>
                        <a:pt x="9644" y="4315"/>
                        <a:pt x="6088" y="1"/>
                        <a:pt x="47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30"/>
                <p:cNvSpPr/>
                <p:nvPr/>
              </p:nvSpPr>
              <p:spPr>
                <a:xfrm>
                  <a:off x="2523660" y="2181004"/>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6" y="1420"/>
                        <a:pt x="1094" y="1420"/>
                      </a:cubicBezTo>
                      <a:cubicBezTo>
                        <a:pt x="1988" y="1420"/>
                        <a:pt x="2048" y="113"/>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30"/>
                <p:cNvSpPr/>
                <p:nvPr/>
              </p:nvSpPr>
              <p:spPr>
                <a:xfrm>
                  <a:off x="2567363" y="2223397"/>
                  <a:ext cx="57225" cy="40484"/>
                </a:xfrm>
                <a:custGeom>
                  <a:avLst/>
                  <a:gdLst/>
                  <a:ahLst/>
                  <a:cxnLst/>
                  <a:rect l="l" t="t" r="r" b="b"/>
                  <a:pathLst>
                    <a:path w="2010" h="1422" extrusionOk="0">
                      <a:moveTo>
                        <a:pt x="968" y="1"/>
                      </a:moveTo>
                      <a:cubicBezTo>
                        <a:pt x="89" y="1"/>
                        <a:pt x="1" y="1422"/>
                        <a:pt x="1003" y="1422"/>
                      </a:cubicBezTo>
                      <a:cubicBezTo>
                        <a:pt x="1025" y="1422"/>
                        <a:pt x="1048" y="1421"/>
                        <a:pt x="1070" y="1420"/>
                      </a:cubicBezTo>
                      <a:cubicBezTo>
                        <a:pt x="1941" y="1397"/>
                        <a:pt x="2010" y="137"/>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30"/>
                <p:cNvSpPr/>
                <p:nvPr/>
              </p:nvSpPr>
              <p:spPr>
                <a:xfrm>
                  <a:off x="2536102" y="2080559"/>
                  <a:ext cx="57823" cy="40484"/>
                </a:xfrm>
                <a:custGeom>
                  <a:avLst/>
                  <a:gdLst/>
                  <a:ahLst/>
                  <a:cxnLst/>
                  <a:rect l="l" t="t" r="r" b="b"/>
                  <a:pathLst>
                    <a:path w="2031" h="1422" extrusionOk="0">
                      <a:moveTo>
                        <a:pt x="967" y="0"/>
                      </a:moveTo>
                      <a:cubicBezTo>
                        <a:pt x="87" y="0"/>
                        <a:pt x="0" y="1421"/>
                        <a:pt x="1023" y="1421"/>
                      </a:cubicBezTo>
                      <a:cubicBezTo>
                        <a:pt x="1046" y="1421"/>
                        <a:pt x="1068" y="1421"/>
                        <a:pt x="1091" y="1419"/>
                      </a:cubicBezTo>
                      <a:cubicBezTo>
                        <a:pt x="1962" y="1396"/>
                        <a:pt x="2031" y="136"/>
                        <a:pt x="1160" y="22"/>
                      </a:cubicBezTo>
                      <a:cubicBezTo>
                        <a:pt x="1092" y="7"/>
                        <a:pt x="1027"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30"/>
                <p:cNvSpPr/>
                <p:nvPr/>
              </p:nvSpPr>
              <p:spPr>
                <a:xfrm>
                  <a:off x="2431045" y="2168619"/>
                  <a:ext cx="58534" cy="40484"/>
                </a:xfrm>
                <a:custGeom>
                  <a:avLst/>
                  <a:gdLst/>
                  <a:ahLst/>
                  <a:cxnLst/>
                  <a:rect l="l" t="t" r="r" b="b"/>
                  <a:pathLst>
                    <a:path w="2056" h="1422" extrusionOk="0">
                      <a:moveTo>
                        <a:pt x="968" y="0"/>
                      </a:moveTo>
                      <a:cubicBezTo>
                        <a:pt x="89" y="0"/>
                        <a:pt x="0" y="1421"/>
                        <a:pt x="1003" y="1421"/>
                      </a:cubicBezTo>
                      <a:cubicBezTo>
                        <a:pt x="1025" y="1421"/>
                        <a:pt x="1047" y="1421"/>
                        <a:pt x="1070" y="1419"/>
                      </a:cubicBezTo>
                      <a:cubicBezTo>
                        <a:pt x="1986" y="1419"/>
                        <a:pt x="2055" y="90"/>
                        <a:pt x="1161" y="22"/>
                      </a:cubicBezTo>
                      <a:cubicBezTo>
                        <a:pt x="1093" y="7"/>
                        <a:pt x="1029" y="0"/>
                        <a:pt x="9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0"/>
                <p:cNvSpPr/>
                <p:nvPr/>
              </p:nvSpPr>
              <p:spPr>
                <a:xfrm>
                  <a:off x="2632646" y="2184933"/>
                  <a:ext cx="58278" cy="40484"/>
                </a:xfrm>
                <a:custGeom>
                  <a:avLst/>
                  <a:gdLst/>
                  <a:ahLst/>
                  <a:cxnLst/>
                  <a:rect l="l" t="t" r="r" b="b"/>
                  <a:pathLst>
                    <a:path w="2047" h="1422" extrusionOk="0">
                      <a:moveTo>
                        <a:pt x="966" y="0"/>
                      </a:moveTo>
                      <a:cubicBezTo>
                        <a:pt x="87" y="0"/>
                        <a:pt x="0" y="1421"/>
                        <a:pt x="1023" y="1421"/>
                      </a:cubicBezTo>
                      <a:cubicBezTo>
                        <a:pt x="1045" y="1421"/>
                        <a:pt x="1068" y="1420"/>
                        <a:pt x="1091" y="1419"/>
                      </a:cubicBezTo>
                      <a:cubicBezTo>
                        <a:pt x="1099" y="1419"/>
                        <a:pt x="1106" y="1419"/>
                        <a:pt x="1114" y="1419"/>
                      </a:cubicBezTo>
                      <a:cubicBezTo>
                        <a:pt x="1986" y="1419"/>
                        <a:pt x="2046" y="90"/>
                        <a:pt x="1160" y="22"/>
                      </a:cubicBezTo>
                      <a:cubicBezTo>
                        <a:pt x="1092" y="7"/>
                        <a:pt x="1027" y="0"/>
                        <a:pt x="9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0"/>
                <p:cNvSpPr/>
                <p:nvPr/>
              </p:nvSpPr>
              <p:spPr>
                <a:xfrm>
                  <a:off x="2519788" y="2272993"/>
                  <a:ext cx="57851" cy="40484"/>
                </a:xfrm>
                <a:custGeom>
                  <a:avLst/>
                  <a:gdLst/>
                  <a:ahLst/>
                  <a:cxnLst/>
                  <a:rect l="l" t="t" r="r" b="b"/>
                  <a:pathLst>
                    <a:path w="2032" h="1422" extrusionOk="0">
                      <a:moveTo>
                        <a:pt x="967" y="0"/>
                      </a:moveTo>
                      <a:cubicBezTo>
                        <a:pt x="88" y="0"/>
                        <a:pt x="1" y="1421"/>
                        <a:pt x="1024" y="1421"/>
                      </a:cubicBezTo>
                      <a:cubicBezTo>
                        <a:pt x="1046" y="1421"/>
                        <a:pt x="1068" y="1421"/>
                        <a:pt x="1092" y="1419"/>
                      </a:cubicBezTo>
                      <a:cubicBezTo>
                        <a:pt x="1962" y="1396"/>
                        <a:pt x="2031" y="113"/>
                        <a:pt x="1160" y="22"/>
                      </a:cubicBezTo>
                      <a:cubicBezTo>
                        <a:pt x="1092" y="7"/>
                        <a:pt x="1028" y="0"/>
                        <a:pt x="9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0"/>
                <p:cNvSpPr/>
                <p:nvPr/>
              </p:nvSpPr>
              <p:spPr>
                <a:xfrm>
                  <a:off x="2481922" y="2120987"/>
                  <a:ext cx="57225" cy="40484"/>
                </a:xfrm>
                <a:custGeom>
                  <a:avLst/>
                  <a:gdLst/>
                  <a:ahLst/>
                  <a:cxnLst/>
                  <a:rect l="l" t="t" r="r" b="b"/>
                  <a:pathLst>
                    <a:path w="2010" h="1422" extrusionOk="0">
                      <a:moveTo>
                        <a:pt x="968" y="1"/>
                      </a:moveTo>
                      <a:cubicBezTo>
                        <a:pt x="89" y="1"/>
                        <a:pt x="0" y="1422"/>
                        <a:pt x="1003" y="1422"/>
                      </a:cubicBezTo>
                      <a:cubicBezTo>
                        <a:pt x="1025" y="1422"/>
                        <a:pt x="1047" y="1421"/>
                        <a:pt x="1070" y="1420"/>
                      </a:cubicBezTo>
                      <a:cubicBezTo>
                        <a:pt x="1941" y="1397"/>
                        <a:pt x="2009" y="137"/>
                        <a:pt x="1162" y="22"/>
                      </a:cubicBezTo>
                      <a:cubicBezTo>
                        <a:pt x="1093"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30"/>
                <p:cNvSpPr/>
                <p:nvPr/>
              </p:nvSpPr>
              <p:spPr>
                <a:xfrm>
                  <a:off x="2577868" y="2135337"/>
                  <a:ext cx="58904" cy="40484"/>
                </a:xfrm>
                <a:custGeom>
                  <a:avLst/>
                  <a:gdLst/>
                  <a:ahLst/>
                  <a:cxnLst/>
                  <a:rect l="l" t="t" r="r" b="b"/>
                  <a:pathLst>
                    <a:path w="2069" h="1422" extrusionOk="0">
                      <a:moveTo>
                        <a:pt x="970" y="1"/>
                      </a:moveTo>
                      <a:cubicBezTo>
                        <a:pt x="107" y="1"/>
                        <a:pt x="1" y="1422"/>
                        <a:pt x="1023" y="1422"/>
                      </a:cubicBezTo>
                      <a:cubicBezTo>
                        <a:pt x="1045" y="1422"/>
                        <a:pt x="1068" y="1421"/>
                        <a:pt x="1091" y="1420"/>
                      </a:cubicBezTo>
                      <a:cubicBezTo>
                        <a:pt x="1099" y="1420"/>
                        <a:pt x="1106" y="1420"/>
                        <a:pt x="1114" y="1420"/>
                      </a:cubicBezTo>
                      <a:cubicBezTo>
                        <a:pt x="2008" y="1420"/>
                        <a:pt x="2068" y="113"/>
                        <a:pt x="1160" y="22"/>
                      </a:cubicBezTo>
                      <a:cubicBezTo>
                        <a:pt x="1093" y="8"/>
                        <a:pt x="1029" y="1"/>
                        <a:pt x="9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30"/>
                <p:cNvSpPr/>
                <p:nvPr/>
              </p:nvSpPr>
              <p:spPr>
                <a:xfrm>
                  <a:off x="2472783" y="2223397"/>
                  <a:ext cx="58307" cy="40484"/>
                </a:xfrm>
                <a:custGeom>
                  <a:avLst/>
                  <a:gdLst/>
                  <a:ahLst/>
                  <a:cxnLst/>
                  <a:rect l="l" t="t" r="r" b="b"/>
                  <a:pathLst>
                    <a:path w="2048" h="1422" extrusionOk="0">
                      <a:moveTo>
                        <a:pt x="968" y="1"/>
                      </a:moveTo>
                      <a:cubicBezTo>
                        <a:pt x="89" y="1"/>
                        <a:pt x="1" y="1422"/>
                        <a:pt x="1003" y="1422"/>
                      </a:cubicBezTo>
                      <a:cubicBezTo>
                        <a:pt x="1025" y="1422"/>
                        <a:pt x="1047" y="1421"/>
                        <a:pt x="1070" y="1420"/>
                      </a:cubicBezTo>
                      <a:cubicBezTo>
                        <a:pt x="1078" y="1420"/>
                        <a:pt x="1085" y="1420"/>
                        <a:pt x="1093" y="1420"/>
                      </a:cubicBezTo>
                      <a:cubicBezTo>
                        <a:pt x="1988" y="1420"/>
                        <a:pt x="2048" y="90"/>
                        <a:pt x="1162" y="22"/>
                      </a:cubicBezTo>
                      <a:cubicBezTo>
                        <a:pt x="1094" y="8"/>
                        <a:pt x="1029" y="1"/>
                        <a:pt x="9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0"/>
                <p:cNvSpPr/>
                <p:nvPr/>
              </p:nvSpPr>
              <p:spPr>
                <a:xfrm>
                  <a:off x="2866619" y="2525814"/>
                  <a:ext cx="56086" cy="40342"/>
                </a:xfrm>
                <a:custGeom>
                  <a:avLst/>
                  <a:gdLst/>
                  <a:ahLst/>
                  <a:cxnLst/>
                  <a:rect l="l" t="t" r="r" b="b"/>
                  <a:pathLst>
                    <a:path w="1970" h="1417" extrusionOk="0">
                      <a:moveTo>
                        <a:pt x="954" y="0"/>
                      </a:moveTo>
                      <a:cubicBezTo>
                        <a:pt x="42" y="0"/>
                        <a:pt x="1" y="1417"/>
                        <a:pt x="970" y="1417"/>
                      </a:cubicBezTo>
                      <a:cubicBezTo>
                        <a:pt x="1018" y="1417"/>
                        <a:pt x="1069" y="1413"/>
                        <a:pt x="1121" y="1406"/>
                      </a:cubicBezTo>
                      <a:cubicBezTo>
                        <a:pt x="1969" y="1314"/>
                        <a:pt x="1923" y="77"/>
                        <a:pt x="1076" y="8"/>
                      </a:cubicBezTo>
                      <a:cubicBezTo>
                        <a:pt x="1034" y="3"/>
                        <a:pt x="993" y="0"/>
                        <a:pt x="9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0"/>
                <p:cNvSpPr/>
                <p:nvPr/>
              </p:nvSpPr>
              <p:spPr>
                <a:xfrm>
                  <a:off x="2913738" y="2564875"/>
                  <a:ext cx="56570" cy="40342"/>
                </a:xfrm>
                <a:custGeom>
                  <a:avLst/>
                  <a:gdLst/>
                  <a:ahLst/>
                  <a:cxnLst/>
                  <a:rect l="l" t="t" r="r" b="b"/>
                  <a:pathLst>
                    <a:path w="1987" h="1417" extrusionOk="0">
                      <a:moveTo>
                        <a:pt x="930" y="0"/>
                      </a:moveTo>
                      <a:cubicBezTo>
                        <a:pt x="30" y="0"/>
                        <a:pt x="0" y="1416"/>
                        <a:pt x="964" y="1416"/>
                      </a:cubicBezTo>
                      <a:cubicBezTo>
                        <a:pt x="1006" y="1416"/>
                        <a:pt x="1048" y="1414"/>
                        <a:pt x="1093" y="1408"/>
                      </a:cubicBezTo>
                      <a:cubicBezTo>
                        <a:pt x="1987" y="1317"/>
                        <a:pt x="1941" y="34"/>
                        <a:pt x="1070" y="11"/>
                      </a:cubicBezTo>
                      <a:cubicBezTo>
                        <a:pt x="1021" y="4"/>
                        <a:pt x="975" y="0"/>
                        <a:pt x="9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0"/>
                <p:cNvSpPr/>
                <p:nvPr/>
              </p:nvSpPr>
              <p:spPr>
                <a:xfrm>
                  <a:off x="2871829" y="2424714"/>
                  <a:ext cx="55431" cy="40342"/>
                </a:xfrm>
                <a:custGeom>
                  <a:avLst/>
                  <a:gdLst/>
                  <a:ahLst/>
                  <a:cxnLst/>
                  <a:rect l="l" t="t" r="r" b="b"/>
                  <a:pathLst>
                    <a:path w="1947" h="1417" extrusionOk="0">
                      <a:moveTo>
                        <a:pt x="955" y="0"/>
                      </a:moveTo>
                      <a:cubicBezTo>
                        <a:pt x="42" y="0"/>
                        <a:pt x="0" y="1416"/>
                        <a:pt x="951" y="1416"/>
                      </a:cubicBezTo>
                      <a:cubicBezTo>
                        <a:pt x="998" y="1416"/>
                        <a:pt x="1047" y="1413"/>
                        <a:pt x="1099" y="1406"/>
                      </a:cubicBezTo>
                      <a:cubicBezTo>
                        <a:pt x="1947"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0"/>
                <p:cNvSpPr/>
                <p:nvPr/>
              </p:nvSpPr>
              <p:spPr>
                <a:xfrm>
                  <a:off x="2773491" y="2520518"/>
                  <a:ext cx="56570" cy="40427"/>
                </a:xfrm>
                <a:custGeom>
                  <a:avLst/>
                  <a:gdLst/>
                  <a:ahLst/>
                  <a:cxnLst/>
                  <a:rect l="l" t="t" r="r" b="b"/>
                  <a:pathLst>
                    <a:path w="1987" h="1420" extrusionOk="0">
                      <a:moveTo>
                        <a:pt x="932" y="0"/>
                      </a:moveTo>
                      <a:cubicBezTo>
                        <a:pt x="36" y="0"/>
                        <a:pt x="0" y="1419"/>
                        <a:pt x="947" y="1419"/>
                      </a:cubicBezTo>
                      <a:cubicBezTo>
                        <a:pt x="993" y="1419"/>
                        <a:pt x="1042" y="1416"/>
                        <a:pt x="1093" y="1409"/>
                      </a:cubicBezTo>
                      <a:cubicBezTo>
                        <a:pt x="1987" y="1340"/>
                        <a:pt x="1941" y="34"/>
                        <a:pt x="1070" y="11"/>
                      </a:cubicBezTo>
                      <a:cubicBezTo>
                        <a:pt x="1022" y="4"/>
                        <a:pt x="976" y="0"/>
                        <a:pt x="9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0"/>
                <p:cNvSpPr/>
                <p:nvPr/>
              </p:nvSpPr>
              <p:spPr>
                <a:xfrm>
                  <a:off x="2976117" y="2521230"/>
                  <a:ext cx="56171" cy="40370"/>
                </a:xfrm>
                <a:custGeom>
                  <a:avLst/>
                  <a:gdLst/>
                  <a:ahLst/>
                  <a:cxnLst/>
                  <a:rect l="l" t="t" r="r" b="b"/>
                  <a:pathLst>
                    <a:path w="1973" h="1418" extrusionOk="0">
                      <a:moveTo>
                        <a:pt x="935" y="1"/>
                      </a:moveTo>
                      <a:cubicBezTo>
                        <a:pt x="24" y="1"/>
                        <a:pt x="1" y="1417"/>
                        <a:pt x="953" y="1417"/>
                      </a:cubicBezTo>
                      <a:cubicBezTo>
                        <a:pt x="1000" y="1417"/>
                        <a:pt x="1050" y="1414"/>
                        <a:pt x="1102" y="1406"/>
                      </a:cubicBezTo>
                      <a:cubicBezTo>
                        <a:pt x="1972" y="1338"/>
                        <a:pt x="1949" y="32"/>
                        <a:pt x="1056" y="9"/>
                      </a:cubicBezTo>
                      <a:cubicBezTo>
                        <a:pt x="1014" y="3"/>
                        <a:pt x="973" y="1"/>
                        <a:pt x="9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0"/>
                <p:cNvSpPr/>
                <p:nvPr/>
              </p:nvSpPr>
              <p:spPr>
                <a:xfrm>
                  <a:off x="2870064" y="2617717"/>
                  <a:ext cx="56541" cy="40399"/>
                </a:xfrm>
                <a:custGeom>
                  <a:avLst/>
                  <a:gdLst/>
                  <a:ahLst/>
                  <a:cxnLst/>
                  <a:rect l="l" t="t" r="r" b="b"/>
                  <a:pathLst>
                    <a:path w="1986" h="1419" extrusionOk="0">
                      <a:moveTo>
                        <a:pt x="931" y="0"/>
                      </a:moveTo>
                      <a:cubicBezTo>
                        <a:pt x="35" y="0"/>
                        <a:pt x="0" y="1419"/>
                        <a:pt x="966" y="1419"/>
                      </a:cubicBezTo>
                      <a:cubicBezTo>
                        <a:pt x="1013" y="1419"/>
                        <a:pt x="1063" y="1415"/>
                        <a:pt x="1115" y="1408"/>
                      </a:cubicBezTo>
                      <a:cubicBezTo>
                        <a:pt x="1986" y="1340"/>
                        <a:pt x="1963" y="34"/>
                        <a:pt x="1069" y="11"/>
                      </a:cubicBezTo>
                      <a:cubicBezTo>
                        <a:pt x="1021" y="4"/>
                        <a:pt x="975" y="0"/>
                        <a:pt x="9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0"/>
                <p:cNvSpPr/>
                <p:nvPr/>
              </p:nvSpPr>
              <p:spPr>
                <a:xfrm>
                  <a:off x="2820297" y="2469071"/>
                  <a:ext cx="56086" cy="40342"/>
                </a:xfrm>
                <a:custGeom>
                  <a:avLst/>
                  <a:gdLst/>
                  <a:ahLst/>
                  <a:cxnLst/>
                  <a:rect l="l" t="t" r="r" b="b"/>
                  <a:pathLst>
                    <a:path w="1970" h="1417" extrusionOk="0">
                      <a:moveTo>
                        <a:pt x="955" y="0"/>
                      </a:moveTo>
                      <a:cubicBezTo>
                        <a:pt x="42" y="0"/>
                        <a:pt x="1" y="1416"/>
                        <a:pt x="971" y="1416"/>
                      </a:cubicBezTo>
                      <a:cubicBezTo>
                        <a:pt x="1018" y="1416"/>
                        <a:pt x="1069" y="1413"/>
                        <a:pt x="1122" y="1406"/>
                      </a:cubicBezTo>
                      <a:cubicBezTo>
                        <a:pt x="1969" y="1314"/>
                        <a:pt x="1924" y="54"/>
                        <a:pt x="1076" y="8"/>
                      </a:cubicBezTo>
                      <a:cubicBezTo>
                        <a:pt x="1034" y="3"/>
                        <a:pt x="993" y="0"/>
                        <a:pt x="9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0"/>
                <p:cNvSpPr/>
                <p:nvPr/>
              </p:nvSpPr>
              <p:spPr>
                <a:xfrm>
                  <a:off x="2926322" y="2476303"/>
                  <a:ext cx="47915" cy="40285"/>
                </a:xfrm>
                <a:custGeom>
                  <a:avLst/>
                  <a:gdLst/>
                  <a:ahLst/>
                  <a:cxnLst/>
                  <a:rect l="l" t="t" r="r" b="b"/>
                  <a:pathLst>
                    <a:path w="1683" h="1415" extrusionOk="0">
                      <a:moveTo>
                        <a:pt x="689" y="0"/>
                      </a:moveTo>
                      <a:cubicBezTo>
                        <a:pt x="0" y="0"/>
                        <a:pt x="11" y="1414"/>
                        <a:pt x="703" y="1414"/>
                      </a:cubicBezTo>
                      <a:cubicBezTo>
                        <a:pt x="738" y="1414"/>
                        <a:pt x="774" y="1411"/>
                        <a:pt x="812" y="1404"/>
                      </a:cubicBezTo>
                      <a:cubicBezTo>
                        <a:pt x="1682" y="1335"/>
                        <a:pt x="1659" y="29"/>
                        <a:pt x="766" y="6"/>
                      </a:cubicBezTo>
                      <a:cubicBezTo>
                        <a:pt x="739" y="2"/>
                        <a:pt x="713" y="0"/>
                        <a:pt x="6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30"/>
                <p:cNvSpPr/>
                <p:nvPr/>
              </p:nvSpPr>
              <p:spPr>
                <a:xfrm>
                  <a:off x="2827244" y="2572107"/>
                  <a:ext cx="48484" cy="40370"/>
                </a:xfrm>
                <a:custGeom>
                  <a:avLst/>
                  <a:gdLst/>
                  <a:ahLst/>
                  <a:cxnLst/>
                  <a:rect l="l" t="t" r="r" b="b"/>
                  <a:pathLst>
                    <a:path w="1703" h="1418" extrusionOk="0">
                      <a:moveTo>
                        <a:pt x="693" y="1"/>
                      </a:moveTo>
                      <a:cubicBezTo>
                        <a:pt x="0" y="1"/>
                        <a:pt x="34" y="1417"/>
                        <a:pt x="725" y="1417"/>
                      </a:cubicBezTo>
                      <a:cubicBezTo>
                        <a:pt x="759" y="1417"/>
                        <a:pt x="795" y="1414"/>
                        <a:pt x="832" y="1407"/>
                      </a:cubicBezTo>
                      <a:cubicBezTo>
                        <a:pt x="1703" y="1338"/>
                        <a:pt x="1680" y="32"/>
                        <a:pt x="786" y="9"/>
                      </a:cubicBezTo>
                      <a:cubicBezTo>
                        <a:pt x="754" y="4"/>
                        <a:pt x="723" y="1"/>
                        <a:pt x="6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05" name="Google Shape;805;p30"/>
              <p:cNvGrpSpPr/>
              <p:nvPr/>
            </p:nvGrpSpPr>
            <p:grpSpPr>
              <a:xfrm rot="-2700000">
                <a:off x="184360" y="3344515"/>
                <a:ext cx="511605" cy="395599"/>
                <a:chOff x="3804263" y="1648281"/>
                <a:chExt cx="511610" cy="395602"/>
              </a:xfrm>
            </p:grpSpPr>
            <p:sp>
              <p:nvSpPr>
                <p:cNvPr id="806" name="Google Shape;806;p30"/>
                <p:cNvSpPr/>
                <p:nvPr/>
              </p:nvSpPr>
              <p:spPr>
                <a:xfrm rot="4744281" flipH="1">
                  <a:off x="3780984" y="1810603"/>
                  <a:ext cx="266315"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07" name="Google Shape;807;p30"/>
                <p:cNvSpPr/>
                <p:nvPr/>
              </p:nvSpPr>
              <p:spPr>
                <a:xfrm rot="9428378" flipH="1">
                  <a:off x="4026539" y="1693240"/>
                  <a:ext cx="266309" cy="17238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808" name="Google Shape;808;p30"/>
              <p:cNvGrpSpPr/>
              <p:nvPr/>
            </p:nvGrpSpPr>
            <p:grpSpPr>
              <a:xfrm rot="5695668" flipH="1">
                <a:off x="1276725" y="4387176"/>
                <a:ext cx="541882" cy="434087"/>
                <a:chOff x="3766050" y="1621086"/>
                <a:chExt cx="541884" cy="434089"/>
              </a:xfrm>
            </p:grpSpPr>
            <p:sp>
              <p:nvSpPr>
                <p:cNvPr id="809" name="Google Shape;809;p30"/>
                <p:cNvSpPr/>
                <p:nvPr/>
              </p:nvSpPr>
              <p:spPr>
                <a:xfrm rot="3234919" flipH="1">
                  <a:off x="3780980" y="1810599"/>
                  <a:ext cx="266318" cy="172394"/>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10" name="Google Shape;810;p30"/>
                <p:cNvSpPr/>
                <p:nvPr/>
              </p:nvSpPr>
              <p:spPr>
                <a:xfrm rot="7574398" flipH="1">
                  <a:off x="4026538" y="1693241"/>
                  <a:ext cx="266312" cy="17239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grpSp>
    </p:spTree>
    <p:extLst>
      <p:ext uri="{BB962C8B-B14F-4D97-AF65-F5344CB8AC3E}">
        <p14:creationId xmlns:p14="http://schemas.microsoft.com/office/powerpoint/2010/main" val="82936870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811"/>
        <p:cNvGrpSpPr/>
        <p:nvPr/>
      </p:nvGrpSpPr>
      <p:grpSpPr>
        <a:xfrm>
          <a:off x="0" y="0"/>
          <a:ext cx="0" cy="0"/>
          <a:chOff x="0" y="0"/>
          <a:chExt cx="0" cy="0"/>
        </a:xfrm>
      </p:grpSpPr>
      <p:grpSp>
        <p:nvGrpSpPr>
          <p:cNvPr id="812" name="Google Shape;812;p31"/>
          <p:cNvGrpSpPr/>
          <p:nvPr/>
        </p:nvGrpSpPr>
        <p:grpSpPr>
          <a:xfrm>
            <a:off x="9671213" y="282052"/>
            <a:ext cx="2020585" cy="2331872"/>
            <a:chOff x="7253408" y="211539"/>
            <a:chExt cx="1515439" cy="1748904"/>
          </a:xfrm>
        </p:grpSpPr>
        <p:sp>
          <p:nvSpPr>
            <p:cNvPr id="813" name="Google Shape;813;p31"/>
            <p:cNvSpPr/>
            <p:nvPr/>
          </p:nvSpPr>
          <p:spPr>
            <a:xfrm rot="1122035">
              <a:off x="8267046" y="1683880"/>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31"/>
            <p:cNvSpPr/>
            <p:nvPr/>
          </p:nvSpPr>
          <p:spPr>
            <a:xfrm rot="-6500105" flipH="1">
              <a:off x="7274846" y="895390"/>
              <a:ext cx="266333" cy="17237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15" name="Google Shape;815;p31"/>
            <p:cNvSpPr/>
            <p:nvPr/>
          </p:nvSpPr>
          <p:spPr>
            <a:xfrm rot="4740224" flipH="1">
              <a:off x="8525674" y="408795"/>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16" name="Google Shape;816;p31"/>
            <p:cNvSpPr/>
            <p:nvPr/>
          </p:nvSpPr>
          <p:spPr>
            <a:xfrm rot="10029471" flipH="1">
              <a:off x="8446557" y="108146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817" name="Google Shape;817;p31"/>
            <p:cNvGrpSpPr/>
            <p:nvPr/>
          </p:nvGrpSpPr>
          <p:grpSpPr>
            <a:xfrm>
              <a:off x="7734836" y="211539"/>
              <a:ext cx="662112" cy="1322579"/>
              <a:chOff x="6933061" y="1619764"/>
              <a:chExt cx="662112" cy="1322579"/>
            </a:xfrm>
          </p:grpSpPr>
          <p:sp>
            <p:nvSpPr>
              <p:cNvPr id="818" name="Google Shape;818;p31"/>
              <p:cNvSpPr/>
              <p:nvPr/>
            </p:nvSpPr>
            <p:spPr>
              <a:xfrm>
                <a:off x="7047855" y="1924771"/>
                <a:ext cx="533585" cy="803253"/>
              </a:xfrm>
              <a:custGeom>
                <a:avLst/>
                <a:gdLst/>
                <a:ahLst/>
                <a:cxnLst/>
                <a:rect l="l" t="t" r="r" b="b"/>
                <a:pathLst>
                  <a:path w="18742" h="28214" extrusionOk="0">
                    <a:moveTo>
                      <a:pt x="11211" y="1"/>
                    </a:moveTo>
                    <a:cubicBezTo>
                      <a:pt x="9211" y="1"/>
                      <a:pt x="8936" y="1293"/>
                      <a:pt x="8936" y="1293"/>
                    </a:cubicBezTo>
                    <a:lnTo>
                      <a:pt x="230" y="23746"/>
                    </a:lnTo>
                    <a:lnTo>
                      <a:pt x="0" y="24341"/>
                    </a:lnTo>
                    <a:cubicBezTo>
                      <a:pt x="3556" y="28191"/>
                      <a:pt x="8857" y="28213"/>
                      <a:pt x="8979" y="28213"/>
                    </a:cubicBezTo>
                    <a:cubicBezTo>
                      <a:pt x="8981" y="28213"/>
                      <a:pt x="8982" y="28213"/>
                      <a:pt x="8982" y="28213"/>
                    </a:cubicBezTo>
                    <a:lnTo>
                      <a:pt x="9257" y="27526"/>
                    </a:lnTo>
                    <a:lnTo>
                      <a:pt x="18238" y="4798"/>
                    </a:lnTo>
                    <a:cubicBezTo>
                      <a:pt x="18238" y="4798"/>
                      <a:pt x="18742" y="3332"/>
                      <a:pt x="16611" y="1842"/>
                    </a:cubicBezTo>
                    <a:cubicBezTo>
                      <a:pt x="15901" y="1384"/>
                      <a:pt x="15168" y="995"/>
                      <a:pt x="14389" y="720"/>
                    </a:cubicBezTo>
                    <a:cubicBezTo>
                      <a:pt x="13701" y="445"/>
                      <a:pt x="12991" y="239"/>
                      <a:pt x="12258" y="101"/>
                    </a:cubicBezTo>
                    <a:cubicBezTo>
                      <a:pt x="11865" y="31"/>
                      <a:pt x="11518" y="1"/>
                      <a:pt x="112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31"/>
              <p:cNvSpPr/>
              <p:nvPr/>
            </p:nvSpPr>
            <p:spPr>
              <a:xfrm>
                <a:off x="6933061" y="2589507"/>
                <a:ext cx="463150" cy="205496"/>
              </a:xfrm>
              <a:custGeom>
                <a:avLst/>
                <a:gdLst/>
                <a:ahLst/>
                <a:cxnLst/>
                <a:rect l="l" t="t" r="r" b="b"/>
                <a:pathLst>
                  <a:path w="16268" h="7218" extrusionOk="0">
                    <a:moveTo>
                      <a:pt x="1582" y="0"/>
                    </a:moveTo>
                    <a:cubicBezTo>
                      <a:pt x="818" y="0"/>
                      <a:pt x="209" y="171"/>
                      <a:pt x="229" y="718"/>
                    </a:cubicBezTo>
                    <a:cubicBezTo>
                      <a:pt x="229" y="718"/>
                      <a:pt x="0" y="1543"/>
                      <a:pt x="4926" y="3972"/>
                    </a:cubicBezTo>
                    <a:cubicBezTo>
                      <a:pt x="6049" y="4499"/>
                      <a:pt x="7400" y="5117"/>
                      <a:pt x="9096" y="5851"/>
                    </a:cubicBezTo>
                    <a:cubicBezTo>
                      <a:pt x="9439" y="5988"/>
                      <a:pt x="9966" y="6171"/>
                      <a:pt x="10562" y="6355"/>
                    </a:cubicBezTo>
                    <a:cubicBezTo>
                      <a:pt x="11932" y="6776"/>
                      <a:pt x="13736" y="7217"/>
                      <a:pt x="14897" y="7217"/>
                    </a:cubicBezTo>
                    <a:cubicBezTo>
                      <a:pt x="15504" y="7217"/>
                      <a:pt x="15936" y="7097"/>
                      <a:pt x="16038" y="6790"/>
                    </a:cubicBezTo>
                    <a:cubicBezTo>
                      <a:pt x="16038" y="6790"/>
                      <a:pt x="16267" y="5599"/>
                      <a:pt x="13289" y="4178"/>
                    </a:cubicBezTo>
                    <a:lnTo>
                      <a:pt x="13014" y="4865"/>
                    </a:lnTo>
                    <a:cubicBezTo>
                      <a:pt x="13014" y="4865"/>
                      <a:pt x="13013" y="4865"/>
                      <a:pt x="13011" y="4865"/>
                    </a:cubicBezTo>
                    <a:cubicBezTo>
                      <a:pt x="12889" y="4865"/>
                      <a:pt x="7588" y="4843"/>
                      <a:pt x="4032" y="993"/>
                    </a:cubicBezTo>
                    <a:lnTo>
                      <a:pt x="4262" y="398"/>
                    </a:lnTo>
                    <a:cubicBezTo>
                      <a:pt x="3751" y="270"/>
                      <a:pt x="2543" y="0"/>
                      <a:pt x="1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31"/>
              <p:cNvSpPr/>
              <p:nvPr/>
            </p:nvSpPr>
            <p:spPr>
              <a:xfrm>
                <a:off x="7212871" y="2183770"/>
                <a:ext cx="263575" cy="108528"/>
              </a:xfrm>
              <a:custGeom>
                <a:avLst/>
                <a:gdLst/>
                <a:ahLst/>
                <a:cxnLst/>
                <a:rect l="l" t="t" r="r" b="b"/>
                <a:pathLst>
                  <a:path w="9258" h="3812" extrusionOk="0">
                    <a:moveTo>
                      <a:pt x="468" y="0"/>
                    </a:moveTo>
                    <a:cubicBezTo>
                      <a:pt x="257" y="0"/>
                      <a:pt x="120" y="27"/>
                      <a:pt x="70" y="77"/>
                    </a:cubicBezTo>
                    <a:lnTo>
                      <a:pt x="1" y="283"/>
                    </a:lnTo>
                    <a:cubicBezTo>
                      <a:pt x="688" y="833"/>
                      <a:pt x="1948" y="1612"/>
                      <a:pt x="4240" y="2552"/>
                    </a:cubicBezTo>
                    <a:cubicBezTo>
                      <a:pt x="5843" y="3170"/>
                      <a:pt x="7516" y="3583"/>
                      <a:pt x="9234" y="3812"/>
                    </a:cubicBezTo>
                    <a:lnTo>
                      <a:pt x="9257" y="3697"/>
                    </a:lnTo>
                    <a:cubicBezTo>
                      <a:pt x="9005" y="3056"/>
                      <a:pt x="7539" y="2231"/>
                      <a:pt x="4217" y="925"/>
                    </a:cubicBezTo>
                    <a:cubicBezTo>
                      <a:pt x="2515" y="265"/>
                      <a:pt x="1130" y="0"/>
                      <a:pt x="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31"/>
              <p:cNvSpPr/>
              <p:nvPr/>
            </p:nvSpPr>
            <p:spPr>
              <a:xfrm>
                <a:off x="7047855" y="2191827"/>
                <a:ext cx="427278" cy="536204"/>
              </a:xfrm>
              <a:custGeom>
                <a:avLst/>
                <a:gdLst/>
                <a:ahLst/>
                <a:cxnLst/>
                <a:rect l="l" t="t" r="r" b="b"/>
                <a:pathLst>
                  <a:path w="15008" h="18834" extrusionOk="0">
                    <a:moveTo>
                      <a:pt x="5797" y="0"/>
                    </a:moveTo>
                    <a:lnTo>
                      <a:pt x="0" y="14961"/>
                    </a:lnTo>
                    <a:cubicBezTo>
                      <a:pt x="3556" y="18811"/>
                      <a:pt x="8857" y="18833"/>
                      <a:pt x="8979" y="18833"/>
                    </a:cubicBezTo>
                    <a:cubicBezTo>
                      <a:pt x="8981" y="18833"/>
                      <a:pt x="8982" y="18833"/>
                      <a:pt x="8982" y="18833"/>
                    </a:cubicBezTo>
                    <a:lnTo>
                      <a:pt x="15007" y="3529"/>
                    </a:lnTo>
                    <a:cubicBezTo>
                      <a:pt x="13312" y="3300"/>
                      <a:pt x="11639" y="2887"/>
                      <a:pt x="10036" y="2269"/>
                    </a:cubicBezTo>
                    <a:cubicBezTo>
                      <a:pt x="7744" y="1329"/>
                      <a:pt x="6484" y="573"/>
                      <a:pt x="57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31"/>
              <p:cNvSpPr/>
              <p:nvPr/>
            </p:nvSpPr>
            <p:spPr>
              <a:xfrm>
                <a:off x="7396821" y="1870705"/>
                <a:ext cx="140272" cy="106535"/>
              </a:xfrm>
              <a:custGeom>
                <a:avLst/>
                <a:gdLst/>
                <a:ahLst/>
                <a:cxnLst/>
                <a:rect l="l" t="t" r="r" b="b"/>
                <a:pathLst>
                  <a:path w="4927" h="3742" extrusionOk="0">
                    <a:moveTo>
                      <a:pt x="1681" y="1"/>
                    </a:moveTo>
                    <a:cubicBezTo>
                      <a:pt x="1338" y="1"/>
                      <a:pt x="1051" y="68"/>
                      <a:pt x="872" y="236"/>
                    </a:cubicBezTo>
                    <a:cubicBezTo>
                      <a:pt x="528" y="557"/>
                      <a:pt x="161" y="1473"/>
                      <a:pt x="1" y="2000"/>
                    </a:cubicBezTo>
                    <a:cubicBezTo>
                      <a:pt x="711" y="2138"/>
                      <a:pt x="1444" y="2344"/>
                      <a:pt x="2132" y="2619"/>
                    </a:cubicBezTo>
                    <a:cubicBezTo>
                      <a:pt x="2911" y="2894"/>
                      <a:pt x="3644" y="3283"/>
                      <a:pt x="4331" y="3741"/>
                    </a:cubicBezTo>
                    <a:cubicBezTo>
                      <a:pt x="4583" y="3169"/>
                      <a:pt x="4927" y="2298"/>
                      <a:pt x="4881" y="1794"/>
                    </a:cubicBezTo>
                    <a:cubicBezTo>
                      <a:pt x="4812" y="1267"/>
                      <a:pt x="4262" y="786"/>
                      <a:pt x="3575" y="465"/>
                    </a:cubicBezTo>
                    <a:cubicBezTo>
                      <a:pt x="3300" y="328"/>
                      <a:pt x="3025" y="236"/>
                      <a:pt x="2727" y="144"/>
                    </a:cubicBezTo>
                    <a:cubicBezTo>
                      <a:pt x="2356" y="57"/>
                      <a:pt x="1995" y="1"/>
                      <a:pt x="16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31"/>
              <p:cNvSpPr/>
              <p:nvPr/>
            </p:nvSpPr>
            <p:spPr>
              <a:xfrm>
                <a:off x="7049819" y="2702565"/>
                <a:ext cx="183973" cy="193140"/>
              </a:xfrm>
              <a:custGeom>
                <a:avLst/>
                <a:gdLst/>
                <a:ahLst/>
                <a:cxnLst/>
                <a:rect l="l" t="t" r="r" b="b"/>
                <a:pathLst>
                  <a:path w="6462" h="6784" extrusionOk="0">
                    <a:moveTo>
                      <a:pt x="848" y="1"/>
                    </a:moveTo>
                    <a:lnTo>
                      <a:pt x="115" y="4537"/>
                    </a:lnTo>
                    <a:lnTo>
                      <a:pt x="0" y="5270"/>
                    </a:lnTo>
                    <a:cubicBezTo>
                      <a:pt x="1145" y="6236"/>
                      <a:pt x="2598" y="6783"/>
                      <a:pt x="4101" y="6783"/>
                    </a:cubicBezTo>
                    <a:cubicBezTo>
                      <a:pt x="4131" y="6783"/>
                      <a:pt x="4162" y="6783"/>
                      <a:pt x="4193" y="6783"/>
                    </a:cubicBezTo>
                    <a:lnTo>
                      <a:pt x="4422" y="6301"/>
                    </a:lnTo>
                    <a:lnTo>
                      <a:pt x="6461" y="2384"/>
                    </a:lnTo>
                    <a:cubicBezTo>
                      <a:pt x="5865" y="2200"/>
                      <a:pt x="5338" y="2017"/>
                      <a:pt x="5018" y="1880"/>
                    </a:cubicBezTo>
                    <a:cubicBezTo>
                      <a:pt x="3322" y="1146"/>
                      <a:pt x="1948" y="528"/>
                      <a:pt x="8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1"/>
              <p:cNvSpPr/>
              <p:nvPr/>
            </p:nvSpPr>
            <p:spPr>
              <a:xfrm>
                <a:off x="6973461" y="2819836"/>
                <a:ext cx="267504" cy="122506"/>
              </a:xfrm>
              <a:custGeom>
                <a:avLst/>
                <a:gdLst/>
                <a:ahLst/>
                <a:cxnLst/>
                <a:rect l="l" t="t" r="r" b="b"/>
                <a:pathLst>
                  <a:path w="9396" h="4303" extrusionOk="0">
                    <a:moveTo>
                      <a:pt x="704" y="1"/>
                    </a:moveTo>
                    <a:cubicBezTo>
                      <a:pt x="285" y="1"/>
                      <a:pt x="1" y="115"/>
                      <a:pt x="47" y="441"/>
                    </a:cubicBezTo>
                    <a:cubicBezTo>
                      <a:pt x="185" y="1472"/>
                      <a:pt x="3415" y="2916"/>
                      <a:pt x="4446" y="3191"/>
                    </a:cubicBezTo>
                    <a:cubicBezTo>
                      <a:pt x="4446" y="3191"/>
                      <a:pt x="7094" y="4303"/>
                      <a:pt x="8475" y="4303"/>
                    </a:cubicBezTo>
                    <a:cubicBezTo>
                      <a:pt x="8911" y="4303"/>
                      <a:pt x="9220" y="4192"/>
                      <a:pt x="9281" y="3901"/>
                    </a:cubicBezTo>
                    <a:cubicBezTo>
                      <a:pt x="9395" y="3351"/>
                      <a:pt x="8204" y="2664"/>
                      <a:pt x="7104" y="2182"/>
                    </a:cubicBezTo>
                    <a:lnTo>
                      <a:pt x="6875" y="2641"/>
                    </a:lnTo>
                    <a:cubicBezTo>
                      <a:pt x="6816" y="2642"/>
                      <a:pt x="6756" y="2643"/>
                      <a:pt x="6697" y="2643"/>
                    </a:cubicBezTo>
                    <a:cubicBezTo>
                      <a:pt x="5225" y="2643"/>
                      <a:pt x="3805" y="2099"/>
                      <a:pt x="2682" y="1151"/>
                    </a:cubicBezTo>
                    <a:lnTo>
                      <a:pt x="2797" y="418"/>
                    </a:lnTo>
                    <a:cubicBezTo>
                      <a:pt x="2213" y="242"/>
                      <a:pt x="1315" y="1"/>
                      <a:pt x="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31"/>
              <p:cNvSpPr/>
              <p:nvPr/>
            </p:nvSpPr>
            <p:spPr>
              <a:xfrm>
                <a:off x="7474460" y="1619764"/>
                <a:ext cx="120713" cy="264202"/>
              </a:xfrm>
              <a:custGeom>
                <a:avLst/>
                <a:gdLst/>
                <a:ahLst/>
                <a:cxnLst/>
                <a:rect l="l" t="t" r="r" b="b"/>
                <a:pathLst>
                  <a:path w="4240" h="9280" extrusionOk="0">
                    <a:moveTo>
                      <a:pt x="4239" y="0"/>
                    </a:moveTo>
                    <a:cubicBezTo>
                      <a:pt x="2841" y="2108"/>
                      <a:pt x="779" y="7057"/>
                      <a:pt x="0" y="8981"/>
                    </a:cubicBezTo>
                    <a:cubicBezTo>
                      <a:pt x="298" y="9050"/>
                      <a:pt x="573" y="9142"/>
                      <a:pt x="848" y="9279"/>
                    </a:cubicBezTo>
                    <a:cubicBezTo>
                      <a:pt x="2612" y="5041"/>
                      <a:pt x="4239" y="0"/>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26" name="Google Shape;826;p31"/>
              <p:cNvGrpSpPr/>
              <p:nvPr/>
            </p:nvGrpSpPr>
            <p:grpSpPr>
              <a:xfrm>
                <a:off x="7258538" y="2052890"/>
                <a:ext cx="294869" cy="580974"/>
                <a:chOff x="3454938" y="1923315"/>
                <a:chExt cx="294869" cy="580974"/>
              </a:xfrm>
            </p:grpSpPr>
            <p:sp>
              <p:nvSpPr>
                <p:cNvPr id="827" name="Google Shape;827;p31"/>
                <p:cNvSpPr/>
                <p:nvPr/>
              </p:nvSpPr>
              <p:spPr>
                <a:xfrm>
                  <a:off x="3649991" y="1923315"/>
                  <a:ext cx="99816" cy="47089"/>
                </a:xfrm>
                <a:custGeom>
                  <a:avLst/>
                  <a:gdLst/>
                  <a:ahLst/>
                  <a:cxnLst/>
                  <a:rect l="l" t="t" r="r" b="b"/>
                  <a:pathLst>
                    <a:path w="3506" h="1654" extrusionOk="0">
                      <a:moveTo>
                        <a:pt x="95" y="0"/>
                      </a:moveTo>
                      <a:cubicBezTo>
                        <a:pt x="49" y="0"/>
                        <a:pt x="23" y="8"/>
                        <a:pt x="23" y="23"/>
                      </a:cubicBezTo>
                      <a:cubicBezTo>
                        <a:pt x="0" y="69"/>
                        <a:pt x="206" y="138"/>
                        <a:pt x="527" y="275"/>
                      </a:cubicBezTo>
                      <a:cubicBezTo>
                        <a:pt x="848" y="413"/>
                        <a:pt x="1283" y="596"/>
                        <a:pt x="1764" y="825"/>
                      </a:cubicBezTo>
                      <a:cubicBezTo>
                        <a:pt x="2246" y="1054"/>
                        <a:pt x="2658" y="1260"/>
                        <a:pt x="2979" y="1421"/>
                      </a:cubicBezTo>
                      <a:cubicBezTo>
                        <a:pt x="3246" y="1565"/>
                        <a:pt x="3421" y="1653"/>
                        <a:pt x="3487" y="1653"/>
                      </a:cubicBezTo>
                      <a:cubicBezTo>
                        <a:pt x="3495" y="1653"/>
                        <a:pt x="3501" y="1652"/>
                        <a:pt x="3506" y="1650"/>
                      </a:cubicBezTo>
                      <a:cubicBezTo>
                        <a:pt x="3506" y="1627"/>
                        <a:pt x="3368" y="1467"/>
                        <a:pt x="3070" y="1237"/>
                      </a:cubicBezTo>
                      <a:cubicBezTo>
                        <a:pt x="2314" y="733"/>
                        <a:pt x="1467" y="344"/>
                        <a:pt x="596" y="92"/>
                      </a:cubicBezTo>
                      <a:cubicBezTo>
                        <a:pt x="367" y="31"/>
                        <a:pt x="189"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31"/>
                <p:cNvSpPr/>
                <p:nvPr/>
              </p:nvSpPr>
              <p:spPr>
                <a:xfrm>
                  <a:off x="3668241" y="1973338"/>
                  <a:ext cx="67218" cy="31943"/>
                </a:xfrm>
                <a:custGeom>
                  <a:avLst/>
                  <a:gdLst/>
                  <a:ahLst/>
                  <a:cxnLst/>
                  <a:rect l="l" t="t" r="r" b="b"/>
                  <a:pathLst>
                    <a:path w="2361" h="1122" extrusionOk="0">
                      <a:moveTo>
                        <a:pt x="53" y="0"/>
                      </a:moveTo>
                      <a:cubicBezTo>
                        <a:pt x="38" y="0"/>
                        <a:pt x="28" y="3"/>
                        <a:pt x="24" y="7"/>
                      </a:cubicBezTo>
                      <a:cubicBezTo>
                        <a:pt x="1" y="76"/>
                        <a:pt x="505" y="374"/>
                        <a:pt x="1123" y="672"/>
                      </a:cubicBezTo>
                      <a:cubicBezTo>
                        <a:pt x="1655" y="947"/>
                        <a:pt x="2119" y="1121"/>
                        <a:pt x="2268" y="1121"/>
                      </a:cubicBezTo>
                      <a:cubicBezTo>
                        <a:pt x="2292" y="1121"/>
                        <a:pt x="2308" y="1117"/>
                        <a:pt x="2315" y="1107"/>
                      </a:cubicBezTo>
                      <a:cubicBezTo>
                        <a:pt x="2361" y="1061"/>
                        <a:pt x="1857" y="741"/>
                        <a:pt x="1238" y="443"/>
                      </a:cubicBezTo>
                      <a:cubicBezTo>
                        <a:pt x="662" y="175"/>
                        <a:pt x="179" y="0"/>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31"/>
                <p:cNvSpPr/>
                <p:nvPr/>
              </p:nvSpPr>
              <p:spPr>
                <a:xfrm>
                  <a:off x="3620638" y="1995061"/>
                  <a:ext cx="99816" cy="47061"/>
                </a:xfrm>
                <a:custGeom>
                  <a:avLst/>
                  <a:gdLst/>
                  <a:ahLst/>
                  <a:cxnLst/>
                  <a:rect l="l" t="t" r="r" b="b"/>
                  <a:pathLst>
                    <a:path w="3506" h="1653" extrusionOk="0">
                      <a:moveTo>
                        <a:pt x="72" y="0"/>
                      </a:moveTo>
                      <a:cubicBezTo>
                        <a:pt x="26" y="0"/>
                        <a:pt x="0" y="8"/>
                        <a:pt x="0" y="23"/>
                      </a:cubicBezTo>
                      <a:cubicBezTo>
                        <a:pt x="0" y="46"/>
                        <a:pt x="184" y="138"/>
                        <a:pt x="504" y="275"/>
                      </a:cubicBezTo>
                      <a:cubicBezTo>
                        <a:pt x="825" y="413"/>
                        <a:pt x="1260" y="596"/>
                        <a:pt x="1742" y="825"/>
                      </a:cubicBezTo>
                      <a:cubicBezTo>
                        <a:pt x="2223" y="1054"/>
                        <a:pt x="2658" y="1261"/>
                        <a:pt x="2956" y="1421"/>
                      </a:cubicBezTo>
                      <a:cubicBezTo>
                        <a:pt x="3249" y="1547"/>
                        <a:pt x="3427" y="1653"/>
                        <a:pt x="3473" y="1653"/>
                      </a:cubicBezTo>
                      <a:cubicBezTo>
                        <a:pt x="3478" y="1653"/>
                        <a:pt x="3481" y="1652"/>
                        <a:pt x="3483" y="1650"/>
                      </a:cubicBezTo>
                      <a:cubicBezTo>
                        <a:pt x="3506" y="1627"/>
                        <a:pt x="3345" y="1444"/>
                        <a:pt x="3070" y="1238"/>
                      </a:cubicBezTo>
                      <a:cubicBezTo>
                        <a:pt x="2681" y="986"/>
                        <a:pt x="2291" y="756"/>
                        <a:pt x="1856" y="573"/>
                      </a:cubicBezTo>
                      <a:cubicBezTo>
                        <a:pt x="1444" y="390"/>
                        <a:pt x="1008" y="207"/>
                        <a:pt x="573" y="92"/>
                      </a:cubicBezTo>
                      <a:cubicBezTo>
                        <a:pt x="344" y="31"/>
                        <a:pt x="166" y="0"/>
                        <a:pt x="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31"/>
                <p:cNvSpPr/>
                <p:nvPr/>
              </p:nvSpPr>
              <p:spPr>
                <a:xfrm>
                  <a:off x="3638233" y="2044885"/>
                  <a:ext cx="67218" cy="32114"/>
                </a:xfrm>
                <a:custGeom>
                  <a:avLst/>
                  <a:gdLst/>
                  <a:ahLst/>
                  <a:cxnLst/>
                  <a:rect l="l" t="t" r="r" b="b"/>
                  <a:pathLst>
                    <a:path w="2361" h="1128" extrusionOk="0">
                      <a:moveTo>
                        <a:pt x="86" y="0"/>
                      </a:moveTo>
                      <a:cubicBezTo>
                        <a:pt x="64" y="0"/>
                        <a:pt x="50" y="5"/>
                        <a:pt x="47" y="15"/>
                      </a:cubicBezTo>
                      <a:cubicBezTo>
                        <a:pt x="1" y="83"/>
                        <a:pt x="505" y="381"/>
                        <a:pt x="1124" y="679"/>
                      </a:cubicBezTo>
                      <a:cubicBezTo>
                        <a:pt x="1681" y="938"/>
                        <a:pt x="2152" y="1128"/>
                        <a:pt x="2296" y="1128"/>
                      </a:cubicBezTo>
                      <a:cubicBezTo>
                        <a:pt x="2318" y="1128"/>
                        <a:pt x="2332" y="1123"/>
                        <a:pt x="2338" y="1114"/>
                      </a:cubicBezTo>
                      <a:cubicBezTo>
                        <a:pt x="2361" y="1046"/>
                        <a:pt x="1880" y="748"/>
                        <a:pt x="1238" y="450"/>
                      </a:cubicBezTo>
                      <a:cubicBezTo>
                        <a:pt x="707" y="174"/>
                        <a:pt x="226"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31"/>
                <p:cNvSpPr/>
                <p:nvPr/>
              </p:nvSpPr>
              <p:spPr>
                <a:xfrm>
                  <a:off x="3592594" y="2068772"/>
                  <a:ext cx="99816" cy="47289"/>
                </a:xfrm>
                <a:custGeom>
                  <a:avLst/>
                  <a:gdLst/>
                  <a:ahLst/>
                  <a:cxnLst/>
                  <a:rect l="l" t="t" r="r" b="b"/>
                  <a:pathLst>
                    <a:path w="3506" h="1661" extrusionOk="0">
                      <a:moveTo>
                        <a:pt x="95" y="0"/>
                      </a:moveTo>
                      <a:cubicBezTo>
                        <a:pt x="48" y="0"/>
                        <a:pt x="23" y="8"/>
                        <a:pt x="23" y="23"/>
                      </a:cubicBezTo>
                      <a:cubicBezTo>
                        <a:pt x="0" y="69"/>
                        <a:pt x="206" y="161"/>
                        <a:pt x="527" y="275"/>
                      </a:cubicBezTo>
                      <a:cubicBezTo>
                        <a:pt x="848" y="413"/>
                        <a:pt x="1283" y="596"/>
                        <a:pt x="1764" y="825"/>
                      </a:cubicBezTo>
                      <a:cubicBezTo>
                        <a:pt x="2245" y="1054"/>
                        <a:pt x="2658" y="1261"/>
                        <a:pt x="2979" y="1421"/>
                      </a:cubicBezTo>
                      <a:cubicBezTo>
                        <a:pt x="3231" y="1557"/>
                        <a:pt x="3402" y="1660"/>
                        <a:pt x="3461" y="1660"/>
                      </a:cubicBezTo>
                      <a:cubicBezTo>
                        <a:pt x="3472" y="1660"/>
                        <a:pt x="3479" y="1657"/>
                        <a:pt x="3483" y="1650"/>
                      </a:cubicBezTo>
                      <a:cubicBezTo>
                        <a:pt x="3505" y="1627"/>
                        <a:pt x="3368" y="1467"/>
                        <a:pt x="3070" y="1261"/>
                      </a:cubicBezTo>
                      <a:cubicBezTo>
                        <a:pt x="2681" y="1009"/>
                        <a:pt x="2291" y="779"/>
                        <a:pt x="1879" y="596"/>
                      </a:cubicBezTo>
                      <a:cubicBezTo>
                        <a:pt x="1466" y="390"/>
                        <a:pt x="1031" y="230"/>
                        <a:pt x="596" y="92"/>
                      </a:cubicBezTo>
                      <a:cubicBezTo>
                        <a:pt x="367" y="31"/>
                        <a:pt x="188"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31"/>
                <p:cNvSpPr/>
                <p:nvPr/>
              </p:nvSpPr>
              <p:spPr>
                <a:xfrm>
                  <a:off x="3610844" y="2119251"/>
                  <a:ext cx="67218" cy="31943"/>
                </a:xfrm>
                <a:custGeom>
                  <a:avLst/>
                  <a:gdLst/>
                  <a:ahLst/>
                  <a:cxnLst/>
                  <a:rect l="l" t="t" r="r" b="b"/>
                  <a:pathLst>
                    <a:path w="2361" h="1122" extrusionOk="0">
                      <a:moveTo>
                        <a:pt x="71" y="0"/>
                      </a:moveTo>
                      <a:cubicBezTo>
                        <a:pt x="46" y="0"/>
                        <a:pt x="30" y="5"/>
                        <a:pt x="23" y="14"/>
                      </a:cubicBezTo>
                      <a:cubicBezTo>
                        <a:pt x="1" y="83"/>
                        <a:pt x="505" y="358"/>
                        <a:pt x="1123" y="679"/>
                      </a:cubicBezTo>
                      <a:cubicBezTo>
                        <a:pt x="1678" y="946"/>
                        <a:pt x="2160" y="1121"/>
                        <a:pt x="2286" y="1121"/>
                      </a:cubicBezTo>
                      <a:cubicBezTo>
                        <a:pt x="2300" y="1121"/>
                        <a:pt x="2310" y="1119"/>
                        <a:pt x="2315" y="1114"/>
                      </a:cubicBezTo>
                      <a:cubicBezTo>
                        <a:pt x="2360" y="1045"/>
                        <a:pt x="1856" y="725"/>
                        <a:pt x="1238" y="427"/>
                      </a:cubicBezTo>
                      <a:cubicBezTo>
                        <a:pt x="687" y="171"/>
                        <a:pt x="221" y="0"/>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31"/>
                <p:cNvSpPr/>
                <p:nvPr/>
              </p:nvSpPr>
              <p:spPr>
                <a:xfrm>
                  <a:off x="3563241" y="2140945"/>
                  <a:ext cx="99816" cy="47317"/>
                </a:xfrm>
                <a:custGeom>
                  <a:avLst/>
                  <a:gdLst/>
                  <a:ahLst/>
                  <a:cxnLst/>
                  <a:rect l="l" t="t" r="r" b="b"/>
                  <a:pathLst>
                    <a:path w="3506" h="1662" extrusionOk="0">
                      <a:moveTo>
                        <a:pt x="37" y="0"/>
                      </a:moveTo>
                      <a:cubicBezTo>
                        <a:pt x="13" y="0"/>
                        <a:pt x="0" y="3"/>
                        <a:pt x="0" y="9"/>
                      </a:cubicBezTo>
                      <a:cubicBezTo>
                        <a:pt x="0" y="54"/>
                        <a:pt x="183" y="146"/>
                        <a:pt x="504" y="283"/>
                      </a:cubicBezTo>
                      <a:cubicBezTo>
                        <a:pt x="825" y="421"/>
                        <a:pt x="1260" y="604"/>
                        <a:pt x="1741" y="833"/>
                      </a:cubicBezTo>
                      <a:cubicBezTo>
                        <a:pt x="2222" y="1062"/>
                        <a:pt x="2635" y="1269"/>
                        <a:pt x="2956" y="1429"/>
                      </a:cubicBezTo>
                      <a:cubicBezTo>
                        <a:pt x="3249" y="1555"/>
                        <a:pt x="3427" y="1661"/>
                        <a:pt x="3473" y="1661"/>
                      </a:cubicBezTo>
                      <a:cubicBezTo>
                        <a:pt x="3477" y="1661"/>
                        <a:pt x="3481" y="1660"/>
                        <a:pt x="3483" y="1658"/>
                      </a:cubicBezTo>
                      <a:cubicBezTo>
                        <a:pt x="3505" y="1612"/>
                        <a:pt x="3345" y="1452"/>
                        <a:pt x="3070" y="1246"/>
                      </a:cubicBezTo>
                      <a:cubicBezTo>
                        <a:pt x="2291" y="742"/>
                        <a:pt x="1443" y="352"/>
                        <a:pt x="573" y="100"/>
                      </a:cubicBezTo>
                      <a:cubicBezTo>
                        <a:pt x="310" y="30"/>
                        <a:pt x="115" y="0"/>
                        <a:pt x="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31"/>
                <p:cNvSpPr/>
                <p:nvPr/>
              </p:nvSpPr>
              <p:spPr>
                <a:xfrm>
                  <a:off x="3580836" y="2190371"/>
                  <a:ext cx="67218" cy="32114"/>
                </a:xfrm>
                <a:custGeom>
                  <a:avLst/>
                  <a:gdLst/>
                  <a:ahLst/>
                  <a:cxnLst/>
                  <a:rect l="l" t="t" r="r" b="b"/>
                  <a:pathLst>
                    <a:path w="2361" h="1128" extrusionOk="0">
                      <a:moveTo>
                        <a:pt x="81" y="1"/>
                      </a:moveTo>
                      <a:cubicBezTo>
                        <a:pt x="61" y="1"/>
                        <a:pt x="49" y="5"/>
                        <a:pt x="46" y="14"/>
                      </a:cubicBezTo>
                      <a:cubicBezTo>
                        <a:pt x="1" y="83"/>
                        <a:pt x="505" y="380"/>
                        <a:pt x="1123" y="678"/>
                      </a:cubicBezTo>
                      <a:cubicBezTo>
                        <a:pt x="1655" y="954"/>
                        <a:pt x="2136" y="1128"/>
                        <a:pt x="2275" y="1128"/>
                      </a:cubicBezTo>
                      <a:cubicBezTo>
                        <a:pt x="2298" y="1128"/>
                        <a:pt x="2311" y="1123"/>
                        <a:pt x="2315" y="1114"/>
                      </a:cubicBezTo>
                      <a:cubicBezTo>
                        <a:pt x="2361"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31"/>
                <p:cNvSpPr/>
                <p:nvPr/>
              </p:nvSpPr>
              <p:spPr>
                <a:xfrm>
                  <a:off x="3542343" y="2205090"/>
                  <a:ext cx="99844" cy="47089"/>
                </a:xfrm>
                <a:custGeom>
                  <a:avLst/>
                  <a:gdLst/>
                  <a:ahLst/>
                  <a:cxnLst/>
                  <a:rect l="l" t="t" r="r" b="b"/>
                  <a:pathLst>
                    <a:path w="3507" h="1654" extrusionOk="0">
                      <a:moveTo>
                        <a:pt x="83" y="1"/>
                      </a:moveTo>
                      <a:cubicBezTo>
                        <a:pt x="37" y="1"/>
                        <a:pt x="9" y="9"/>
                        <a:pt x="1" y="24"/>
                      </a:cubicBezTo>
                      <a:cubicBezTo>
                        <a:pt x="1" y="70"/>
                        <a:pt x="184" y="138"/>
                        <a:pt x="505" y="276"/>
                      </a:cubicBezTo>
                      <a:cubicBezTo>
                        <a:pt x="826" y="413"/>
                        <a:pt x="1284" y="597"/>
                        <a:pt x="1742" y="826"/>
                      </a:cubicBezTo>
                      <a:cubicBezTo>
                        <a:pt x="2223" y="1055"/>
                        <a:pt x="2659" y="1261"/>
                        <a:pt x="2956" y="1421"/>
                      </a:cubicBezTo>
                      <a:cubicBezTo>
                        <a:pt x="3244" y="1565"/>
                        <a:pt x="3422" y="1654"/>
                        <a:pt x="3471" y="1654"/>
                      </a:cubicBezTo>
                      <a:cubicBezTo>
                        <a:pt x="3477" y="1654"/>
                        <a:pt x="3481" y="1653"/>
                        <a:pt x="3483" y="1650"/>
                      </a:cubicBezTo>
                      <a:cubicBezTo>
                        <a:pt x="3506" y="1628"/>
                        <a:pt x="3369" y="1444"/>
                        <a:pt x="3071" y="1261"/>
                      </a:cubicBezTo>
                      <a:cubicBezTo>
                        <a:pt x="2682" y="986"/>
                        <a:pt x="2292" y="780"/>
                        <a:pt x="1880" y="574"/>
                      </a:cubicBezTo>
                      <a:cubicBezTo>
                        <a:pt x="1444" y="390"/>
                        <a:pt x="1032" y="230"/>
                        <a:pt x="574" y="93"/>
                      </a:cubicBezTo>
                      <a:cubicBezTo>
                        <a:pt x="345" y="31"/>
                        <a:pt x="177" y="1"/>
                        <a:pt x="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1"/>
                <p:cNvSpPr/>
                <p:nvPr/>
              </p:nvSpPr>
              <p:spPr>
                <a:xfrm>
                  <a:off x="3559967" y="2254942"/>
                  <a:ext cx="67218" cy="32143"/>
                </a:xfrm>
                <a:custGeom>
                  <a:avLst/>
                  <a:gdLst/>
                  <a:ahLst/>
                  <a:cxnLst/>
                  <a:rect l="l" t="t" r="r" b="b"/>
                  <a:pathLst>
                    <a:path w="2361" h="1129" extrusionOk="0">
                      <a:moveTo>
                        <a:pt x="81" y="1"/>
                      </a:moveTo>
                      <a:cubicBezTo>
                        <a:pt x="61" y="1"/>
                        <a:pt x="49" y="5"/>
                        <a:pt x="46" y="14"/>
                      </a:cubicBezTo>
                      <a:cubicBezTo>
                        <a:pt x="1" y="83"/>
                        <a:pt x="505" y="381"/>
                        <a:pt x="1146" y="678"/>
                      </a:cubicBezTo>
                      <a:cubicBezTo>
                        <a:pt x="1678" y="954"/>
                        <a:pt x="2141" y="1128"/>
                        <a:pt x="2291" y="1128"/>
                      </a:cubicBezTo>
                      <a:cubicBezTo>
                        <a:pt x="2315" y="1128"/>
                        <a:pt x="2331" y="1123"/>
                        <a:pt x="2337" y="1114"/>
                      </a:cubicBezTo>
                      <a:cubicBezTo>
                        <a:pt x="2360" y="1068"/>
                        <a:pt x="1879" y="747"/>
                        <a:pt x="1238" y="449"/>
                      </a:cubicBezTo>
                      <a:cubicBezTo>
                        <a:pt x="700" y="190"/>
                        <a:pt x="214" y="1"/>
                        <a:pt x="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1"/>
                <p:cNvSpPr/>
                <p:nvPr/>
              </p:nvSpPr>
              <p:spPr>
                <a:xfrm>
                  <a:off x="3512335" y="2276609"/>
                  <a:ext cx="100499" cy="47317"/>
                </a:xfrm>
                <a:custGeom>
                  <a:avLst/>
                  <a:gdLst/>
                  <a:ahLst/>
                  <a:cxnLst/>
                  <a:rect l="l" t="t" r="r" b="b"/>
                  <a:pathLst>
                    <a:path w="3530" h="1662" extrusionOk="0">
                      <a:moveTo>
                        <a:pt x="61" y="1"/>
                      </a:moveTo>
                      <a:cubicBezTo>
                        <a:pt x="37" y="1"/>
                        <a:pt x="24" y="4"/>
                        <a:pt x="24" y="9"/>
                      </a:cubicBezTo>
                      <a:cubicBezTo>
                        <a:pt x="1" y="55"/>
                        <a:pt x="207" y="147"/>
                        <a:pt x="528" y="284"/>
                      </a:cubicBezTo>
                      <a:cubicBezTo>
                        <a:pt x="849" y="422"/>
                        <a:pt x="1284" y="605"/>
                        <a:pt x="1765" y="834"/>
                      </a:cubicBezTo>
                      <a:cubicBezTo>
                        <a:pt x="2246" y="1063"/>
                        <a:pt x="2659" y="1269"/>
                        <a:pt x="2979" y="1430"/>
                      </a:cubicBezTo>
                      <a:cubicBezTo>
                        <a:pt x="3252" y="1555"/>
                        <a:pt x="3428" y="1662"/>
                        <a:pt x="3491" y="1662"/>
                      </a:cubicBezTo>
                      <a:cubicBezTo>
                        <a:pt x="3497" y="1662"/>
                        <a:pt x="3502" y="1661"/>
                        <a:pt x="3506" y="1659"/>
                      </a:cubicBezTo>
                      <a:cubicBezTo>
                        <a:pt x="3529" y="1636"/>
                        <a:pt x="3369" y="1475"/>
                        <a:pt x="3071" y="1246"/>
                      </a:cubicBezTo>
                      <a:cubicBezTo>
                        <a:pt x="2705" y="994"/>
                        <a:pt x="2292" y="765"/>
                        <a:pt x="1880" y="582"/>
                      </a:cubicBezTo>
                      <a:cubicBezTo>
                        <a:pt x="1467" y="399"/>
                        <a:pt x="1032" y="215"/>
                        <a:pt x="597" y="101"/>
                      </a:cubicBezTo>
                      <a:cubicBezTo>
                        <a:pt x="334" y="31"/>
                        <a:pt x="138" y="1"/>
                        <a:pt x="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31"/>
                <p:cNvSpPr/>
                <p:nvPr/>
              </p:nvSpPr>
              <p:spPr>
                <a:xfrm>
                  <a:off x="3530613" y="2326660"/>
                  <a:ext cx="67218" cy="32143"/>
                </a:xfrm>
                <a:custGeom>
                  <a:avLst/>
                  <a:gdLst/>
                  <a:ahLst/>
                  <a:cxnLst/>
                  <a:rect l="l" t="t" r="r" b="b"/>
                  <a:pathLst>
                    <a:path w="2361" h="1129" extrusionOk="0">
                      <a:moveTo>
                        <a:pt x="71" y="1"/>
                      </a:moveTo>
                      <a:cubicBezTo>
                        <a:pt x="46" y="1"/>
                        <a:pt x="30" y="6"/>
                        <a:pt x="23" y="15"/>
                      </a:cubicBezTo>
                      <a:cubicBezTo>
                        <a:pt x="0" y="84"/>
                        <a:pt x="505" y="382"/>
                        <a:pt x="1123" y="680"/>
                      </a:cubicBezTo>
                      <a:cubicBezTo>
                        <a:pt x="1661" y="939"/>
                        <a:pt x="2129" y="1128"/>
                        <a:pt x="2273" y="1128"/>
                      </a:cubicBezTo>
                      <a:cubicBezTo>
                        <a:pt x="2294" y="1128"/>
                        <a:pt x="2309" y="1124"/>
                        <a:pt x="2315" y="1115"/>
                      </a:cubicBezTo>
                      <a:cubicBezTo>
                        <a:pt x="2360" y="1046"/>
                        <a:pt x="1856" y="726"/>
                        <a:pt x="1238" y="428"/>
                      </a:cubicBezTo>
                      <a:cubicBezTo>
                        <a:pt x="687" y="172"/>
                        <a:pt x="221" y="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31"/>
                <p:cNvSpPr/>
                <p:nvPr/>
              </p:nvSpPr>
              <p:spPr>
                <a:xfrm>
                  <a:off x="3484946" y="2350576"/>
                  <a:ext cx="99844" cy="47260"/>
                </a:xfrm>
                <a:custGeom>
                  <a:avLst/>
                  <a:gdLst/>
                  <a:ahLst/>
                  <a:cxnLst/>
                  <a:rect l="l" t="t" r="r" b="b"/>
                  <a:pathLst>
                    <a:path w="3507" h="1660" extrusionOk="0">
                      <a:moveTo>
                        <a:pt x="76" y="1"/>
                      </a:moveTo>
                      <a:cubicBezTo>
                        <a:pt x="34" y="1"/>
                        <a:pt x="8" y="8"/>
                        <a:pt x="1" y="23"/>
                      </a:cubicBezTo>
                      <a:cubicBezTo>
                        <a:pt x="1" y="69"/>
                        <a:pt x="184" y="138"/>
                        <a:pt x="505" y="275"/>
                      </a:cubicBezTo>
                      <a:cubicBezTo>
                        <a:pt x="826" y="412"/>
                        <a:pt x="1261" y="596"/>
                        <a:pt x="1742" y="825"/>
                      </a:cubicBezTo>
                      <a:cubicBezTo>
                        <a:pt x="2223" y="1054"/>
                        <a:pt x="2658" y="1283"/>
                        <a:pt x="2956" y="1421"/>
                      </a:cubicBezTo>
                      <a:cubicBezTo>
                        <a:pt x="3229" y="1557"/>
                        <a:pt x="3402" y="1660"/>
                        <a:pt x="3462" y="1660"/>
                      </a:cubicBezTo>
                      <a:cubicBezTo>
                        <a:pt x="3473" y="1660"/>
                        <a:pt x="3480" y="1657"/>
                        <a:pt x="3483" y="1650"/>
                      </a:cubicBezTo>
                      <a:cubicBezTo>
                        <a:pt x="3506" y="1627"/>
                        <a:pt x="3346" y="1466"/>
                        <a:pt x="3071" y="1260"/>
                      </a:cubicBezTo>
                      <a:cubicBezTo>
                        <a:pt x="2681" y="1008"/>
                        <a:pt x="2292" y="779"/>
                        <a:pt x="1857" y="596"/>
                      </a:cubicBezTo>
                      <a:cubicBezTo>
                        <a:pt x="1444" y="390"/>
                        <a:pt x="1009" y="229"/>
                        <a:pt x="573" y="115"/>
                      </a:cubicBezTo>
                      <a:cubicBezTo>
                        <a:pt x="339" y="36"/>
                        <a:pt x="168" y="1"/>
                        <a:pt x="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31"/>
                <p:cNvSpPr/>
                <p:nvPr/>
              </p:nvSpPr>
              <p:spPr>
                <a:xfrm>
                  <a:off x="3502570" y="2401026"/>
                  <a:ext cx="67218" cy="31943"/>
                </a:xfrm>
                <a:custGeom>
                  <a:avLst/>
                  <a:gdLst/>
                  <a:ahLst/>
                  <a:cxnLst/>
                  <a:rect l="l" t="t" r="r" b="b"/>
                  <a:pathLst>
                    <a:path w="2361" h="1122" extrusionOk="0">
                      <a:moveTo>
                        <a:pt x="86" y="1"/>
                      </a:moveTo>
                      <a:cubicBezTo>
                        <a:pt x="63" y="1"/>
                        <a:pt x="49" y="5"/>
                        <a:pt x="46" y="15"/>
                      </a:cubicBezTo>
                      <a:cubicBezTo>
                        <a:pt x="0" y="61"/>
                        <a:pt x="504" y="359"/>
                        <a:pt x="1123" y="680"/>
                      </a:cubicBezTo>
                      <a:cubicBezTo>
                        <a:pt x="1699" y="947"/>
                        <a:pt x="2182" y="1122"/>
                        <a:pt x="2308" y="1122"/>
                      </a:cubicBezTo>
                      <a:cubicBezTo>
                        <a:pt x="2323" y="1122"/>
                        <a:pt x="2333" y="1120"/>
                        <a:pt x="2337" y="1115"/>
                      </a:cubicBezTo>
                      <a:cubicBezTo>
                        <a:pt x="2360" y="1046"/>
                        <a:pt x="1879" y="725"/>
                        <a:pt x="1238" y="428"/>
                      </a:cubicBezTo>
                      <a:cubicBezTo>
                        <a:pt x="707" y="172"/>
                        <a:pt x="226" y="1"/>
                        <a:pt x="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1"/>
                <p:cNvSpPr/>
                <p:nvPr/>
              </p:nvSpPr>
              <p:spPr>
                <a:xfrm>
                  <a:off x="3454938" y="2422322"/>
                  <a:ext cx="99844" cy="47089"/>
                </a:xfrm>
                <a:custGeom>
                  <a:avLst/>
                  <a:gdLst/>
                  <a:ahLst/>
                  <a:cxnLst/>
                  <a:rect l="l" t="t" r="r" b="b"/>
                  <a:pathLst>
                    <a:path w="3507" h="1654" extrusionOk="0">
                      <a:moveTo>
                        <a:pt x="96" y="0"/>
                      </a:moveTo>
                      <a:cubicBezTo>
                        <a:pt x="49" y="0"/>
                        <a:pt x="24" y="8"/>
                        <a:pt x="24" y="23"/>
                      </a:cubicBezTo>
                      <a:cubicBezTo>
                        <a:pt x="1" y="69"/>
                        <a:pt x="207" y="138"/>
                        <a:pt x="528" y="275"/>
                      </a:cubicBezTo>
                      <a:cubicBezTo>
                        <a:pt x="848" y="413"/>
                        <a:pt x="1284" y="596"/>
                        <a:pt x="1765" y="825"/>
                      </a:cubicBezTo>
                      <a:cubicBezTo>
                        <a:pt x="2246" y="1054"/>
                        <a:pt x="2658" y="1260"/>
                        <a:pt x="2979" y="1421"/>
                      </a:cubicBezTo>
                      <a:cubicBezTo>
                        <a:pt x="3247" y="1565"/>
                        <a:pt x="3422" y="1653"/>
                        <a:pt x="3471" y="1653"/>
                      </a:cubicBezTo>
                      <a:cubicBezTo>
                        <a:pt x="3477" y="1653"/>
                        <a:pt x="3481" y="1652"/>
                        <a:pt x="3483" y="1650"/>
                      </a:cubicBezTo>
                      <a:cubicBezTo>
                        <a:pt x="3506" y="1627"/>
                        <a:pt x="3369" y="1467"/>
                        <a:pt x="3071" y="1238"/>
                      </a:cubicBezTo>
                      <a:cubicBezTo>
                        <a:pt x="2315" y="733"/>
                        <a:pt x="1467" y="344"/>
                        <a:pt x="596" y="92"/>
                      </a:cubicBezTo>
                      <a:cubicBezTo>
                        <a:pt x="367" y="31"/>
                        <a:pt x="189"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1"/>
                <p:cNvSpPr/>
                <p:nvPr/>
              </p:nvSpPr>
              <p:spPr>
                <a:xfrm>
                  <a:off x="3473216" y="2472345"/>
                  <a:ext cx="67218" cy="31943"/>
                </a:xfrm>
                <a:custGeom>
                  <a:avLst/>
                  <a:gdLst/>
                  <a:ahLst/>
                  <a:cxnLst/>
                  <a:rect l="l" t="t" r="r" b="b"/>
                  <a:pathLst>
                    <a:path w="2361" h="1122" extrusionOk="0">
                      <a:moveTo>
                        <a:pt x="69" y="1"/>
                      </a:moveTo>
                      <a:cubicBezTo>
                        <a:pt x="56" y="1"/>
                        <a:pt x="48" y="3"/>
                        <a:pt x="46" y="7"/>
                      </a:cubicBezTo>
                      <a:cubicBezTo>
                        <a:pt x="0" y="76"/>
                        <a:pt x="504" y="374"/>
                        <a:pt x="1123" y="672"/>
                      </a:cubicBezTo>
                      <a:cubicBezTo>
                        <a:pt x="1674" y="947"/>
                        <a:pt x="2141" y="1122"/>
                        <a:pt x="2290" y="1122"/>
                      </a:cubicBezTo>
                      <a:cubicBezTo>
                        <a:pt x="2315" y="1122"/>
                        <a:pt x="2331" y="1117"/>
                        <a:pt x="2337" y="1107"/>
                      </a:cubicBezTo>
                      <a:cubicBezTo>
                        <a:pt x="2360" y="1061"/>
                        <a:pt x="1879" y="741"/>
                        <a:pt x="1238" y="443"/>
                      </a:cubicBezTo>
                      <a:cubicBezTo>
                        <a:pt x="682" y="176"/>
                        <a:pt x="183" y="1"/>
                        <a:pt x="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843" name="Google Shape;843;p31"/>
            <p:cNvGrpSpPr/>
            <p:nvPr/>
          </p:nvGrpSpPr>
          <p:grpSpPr>
            <a:xfrm>
              <a:off x="7253408" y="403294"/>
              <a:ext cx="309215" cy="272430"/>
              <a:chOff x="3890683" y="1390057"/>
              <a:chExt cx="309215" cy="272430"/>
            </a:xfrm>
          </p:grpSpPr>
          <p:sp>
            <p:nvSpPr>
              <p:cNvPr id="844" name="Google Shape;844;p31"/>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1"/>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31"/>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08650676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847"/>
        <p:cNvGrpSpPr/>
        <p:nvPr/>
      </p:nvGrpSpPr>
      <p:grpSpPr>
        <a:xfrm>
          <a:off x="0" y="0"/>
          <a:ext cx="0" cy="0"/>
          <a:chOff x="0" y="0"/>
          <a:chExt cx="0" cy="0"/>
        </a:xfrm>
      </p:grpSpPr>
      <p:sp>
        <p:nvSpPr>
          <p:cNvPr id="848" name="Google Shape;848;p32"/>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49" name="Google Shape;849;p32"/>
          <p:cNvGrpSpPr/>
          <p:nvPr/>
        </p:nvGrpSpPr>
        <p:grpSpPr>
          <a:xfrm>
            <a:off x="386379" y="262207"/>
            <a:ext cx="11419244" cy="1321549"/>
            <a:chOff x="289783" y="120454"/>
            <a:chExt cx="8564433" cy="991162"/>
          </a:xfrm>
        </p:grpSpPr>
        <p:grpSp>
          <p:nvGrpSpPr>
            <p:cNvPr id="850" name="Google Shape;850;p32"/>
            <p:cNvGrpSpPr/>
            <p:nvPr/>
          </p:nvGrpSpPr>
          <p:grpSpPr>
            <a:xfrm>
              <a:off x="7966381" y="248525"/>
              <a:ext cx="887836" cy="797746"/>
              <a:chOff x="7489364" y="509783"/>
              <a:chExt cx="887836" cy="797746"/>
            </a:xfrm>
          </p:grpSpPr>
          <p:sp>
            <p:nvSpPr>
              <p:cNvPr id="851" name="Google Shape;851;p32"/>
              <p:cNvSpPr/>
              <p:nvPr/>
            </p:nvSpPr>
            <p:spPr>
              <a:xfrm rot="-4474676" flipH="1">
                <a:off x="7474692" y="574888"/>
                <a:ext cx="266334"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sp>
            <p:nvSpPr>
              <p:cNvPr id="852" name="Google Shape;852;p32"/>
              <p:cNvSpPr/>
              <p:nvPr/>
            </p:nvSpPr>
            <p:spPr>
              <a:xfrm rot="3394681" flipH="1">
                <a:off x="8122893" y="1017214"/>
                <a:ext cx="178026" cy="27859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grpSp>
            <p:nvGrpSpPr>
              <p:cNvPr id="853" name="Google Shape;853;p32"/>
              <p:cNvGrpSpPr/>
              <p:nvPr/>
            </p:nvGrpSpPr>
            <p:grpSpPr>
              <a:xfrm rot="925227">
                <a:off x="7850885" y="737370"/>
                <a:ext cx="309215" cy="272430"/>
                <a:chOff x="3890683" y="1390057"/>
                <a:chExt cx="309215" cy="272430"/>
              </a:xfrm>
            </p:grpSpPr>
            <p:sp>
              <p:nvSpPr>
                <p:cNvPr id="854" name="Google Shape;854;p32"/>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32"/>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32"/>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857" name="Google Shape;857;p32"/>
            <p:cNvGrpSpPr/>
            <p:nvPr/>
          </p:nvGrpSpPr>
          <p:grpSpPr>
            <a:xfrm rot="-2700000">
              <a:off x="302471" y="398071"/>
              <a:ext cx="965787" cy="435928"/>
              <a:chOff x="900397" y="784127"/>
              <a:chExt cx="965796" cy="435933"/>
            </a:xfrm>
          </p:grpSpPr>
          <p:sp>
            <p:nvSpPr>
              <p:cNvPr id="858" name="Google Shape;858;p32"/>
              <p:cNvSpPr/>
              <p:nvPr/>
            </p:nvSpPr>
            <p:spPr>
              <a:xfrm rot="956724">
                <a:off x="1228693" y="822106"/>
                <a:ext cx="309152" cy="233165"/>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32"/>
              <p:cNvSpPr/>
              <p:nvPr/>
            </p:nvSpPr>
            <p:spPr>
              <a:xfrm rot="10029471" flipH="1">
                <a:off x="1584057" y="94416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60" name="Google Shape;860;p32"/>
              <p:cNvSpPr/>
              <p:nvPr/>
            </p:nvSpPr>
            <p:spPr>
              <a:xfrm rot="-10029471">
                <a:off x="916232" y="102021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spTree>
    <p:extLst>
      <p:ext uri="{BB962C8B-B14F-4D97-AF65-F5344CB8AC3E}">
        <p14:creationId xmlns:p14="http://schemas.microsoft.com/office/powerpoint/2010/main" val="33519454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861"/>
        <p:cNvGrpSpPr/>
        <p:nvPr/>
      </p:nvGrpSpPr>
      <p:grpSpPr>
        <a:xfrm>
          <a:off x="0" y="0"/>
          <a:ext cx="0" cy="0"/>
          <a:chOff x="0" y="0"/>
          <a:chExt cx="0" cy="0"/>
        </a:xfrm>
      </p:grpSpPr>
      <p:grpSp>
        <p:nvGrpSpPr>
          <p:cNvPr id="862" name="Google Shape;862;p33"/>
          <p:cNvGrpSpPr/>
          <p:nvPr/>
        </p:nvGrpSpPr>
        <p:grpSpPr>
          <a:xfrm flipH="1">
            <a:off x="433868" y="324375"/>
            <a:ext cx="11324267" cy="6209252"/>
            <a:chOff x="342229" y="310413"/>
            <a:chExt cx="8493200" cy="4656939"/>
          </a:xfrm>
        </p:grpSpPr>
        <p:grpSp>
          <p:nvGrpSpPr>
            <p:cNvPr id="863" name="Google Shape;863;p33"/>
            <p:cNvGrpSpPr/>
            <p:nvPr/>
          </p:nvGrpSpPr>
          <p:grpSpPr>
            <a:xfrm>
              <a:off x="7068466" y="310413"/>
              <a:ext cx="1766962" cy="1663821"/>
              <a:chOff x="7220866" y="310413"/>
              <a:chExt cx="1766962" cy="1663821"/>
            </a:xfrm>
          </p:grpSpPr>
          <p:grpSp>
            <p:nvGrpSpPr>
              <p:cNvPr id="864" name="Google Shape;864;p33"/>
              <p:cNvGrpSpPr/>
              <p:nvPr/>
            </p:nvGrpSpPr>
            <p:grpSpPr>
              <a:xfrm>
                <a:off x="7855428" y="310413"/>
                <a:ext cx="1132401" cy="1124818"/>
                <a:chOff x="2399528" y="668550"/>
                <a:chExt cx="1132401" cy="1124818"/>
              </a:xfrm>
            </p:grpSpPr>
            <p:sp>
              <p:nvSpPr>
                <p:cNvPr id="865" name="Google Shape;865;p33"/>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33"/>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33"/>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33"/>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33"/>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33"/>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1" name="Google Shape;871;p33"/>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33"/>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3" name="Google Shape;873;p33"/>
              <p:cNvGrpSpPr/>
              <p:nvPr/>
            </p:nvGrpSpPr>
            <p:grpSpPr>
              <a:xfrm>
                <a:off x="8248754" y="1693176"/>
                <a:ext cx="345743" cy="281058"/>
                <a:chOff x="4045279" y="974526"/>
                <a:chExt cx="345743" cy="281058"/>
              </a:xfrm>
            </p:grpSpPr>
            <p:sp>
              <p:nvSpPr>
                <p:cNvPr id="874" name="Google Shape;874;p33"/>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33"/>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76" name="Google Shape;876;p33"/>
              <p:cNvSpPr/>
              <p:nvPr/>
            </p:nvSpPr>
            <p:spPr>
              <a:xfrm rot="1122035">
                <a:off x="7250084" y="42290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33"/>
              <p:cNvSpPr/>
              <p:nvPr/>
            </p:nvSpPr>
            <p:spPr>
              <a:xfrm rot="621898" flipH="1">
                <a:off x="7427251" y="895386"/>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78" name="Google Shape;878;p33"/>
              <p:cNvSpPr/>
              <p:nvPr/>
            </p:nvSpPr>
            <p:spPr>
              <a:xfrm rot="-1471198" flipH="1">
                <a:off x="8618273" y="528419"/>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79" name="Google Shape;879;p33"/>
              <p:cNvSpPr/>
              <p:nvPr/>
            </p:nvSpPr>
            <p:spPr>
              <a:xfrm rot="-7304935" flipH="1">
                <a:off x="8085133" y="1354816"/>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880" name="Google Shape;880;p33"/>
            <p:cNvGrpSpPr/>
            <p:nvPr/>
          </p:nvGrpSpPr>
          <p:grpSpPr>
            <a:xfrm>
              <a:off x="342229" y="3696814"/>
              <a:ext cx="1717123" cy="1270538"/>
              <a:chOff x="7109429" y="197964"/>
              <a:chExt cx="1717123" cy="1270538"/>
            </a:xfrm>
          </p:grpSpPr>
          <p:sp>
            <p:nvSpPr>
              <p:cNvPr id="881" name="Google Shape;881;p33"/>
              <p:cNvSpPr/>
              <p:nvPr/>
            </p:nvSpPr>
            <p:spPr>
              <a:xfrm rot="1122035">
                <a:off x="7138646" y="85155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33"/>
              <p:cNvSpPr/>
              <p:nvPr/>
            </p:nvSpPr>
            <p:spPr>
              <a:xfrm rot="10604852" flipH="1">
                <a:off x="7563923" y="1288715"/>
                <a:ext cx="266331" cy="17237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83" name="Google Shape;883;p33"/>
              <p:cNvSpPr/>
              <p:nvPr/>
            </p:nvSpPr>
            <p:spPr>
              <a:xfrm rot="4740224" flipH="1">
                <a:off x="7125174" y="258933"/>
                <a:ext cx="266321"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884" name="Google Shape;884;p33"/>
              <p:cNvSpPr/>
              <p:nvPr/>
            </p:nvSpPr>
            <p:spPr>
              <a:xfrm rot="-8099754" flipH="1">
                <a:off x="8538305" y="973408"/>
                <a:ext cx="266300" cy="172400"/>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885" name="Google Shape;885;p33"/>
              <p:cNvGrpSpPr/>
              <p:nvPr/>
            </p:nvGrpSpPr>
            <p:grpSpPr>
              <a:xfrm>
                <a:off x="8237833" y="339919"/>
                <a:ext cx="309215" cy="272430"/>
                <a:chOff x="3890683" y="1390057"/>
                <a:chExt cx="309215" cy="272430"/>
              </a:xfrm>
            </p:grpSpPr>
            <p:sp>
              <p:nvSpPr>
                <p:cNvPr id="886" name="Google Shape;886;p33"/>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33"/>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33"/>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89" name="Google Shape;889;p33"/>
              <p:cNvGrpSpPr/>
              <p:nvPr/>
            </p:nvGrpSpPr>
            <p:grpSpPr>
              <a:xfrm flipH="1">
                <a:off x="7617675" y="339921"/>
                <a:ext cx="757996" cy="1065816"/>
                <a:chOff x="1580225" y="1798159"/>
                <a:chExt cx="757996" cy="1065816"/>
              </a:xfrm>
            </p:grpSpPr>
            <p:sp>
              <p:nvSpPr>
                <p:cNvPr id="890" name="Google Shape;890;p33"/>
                <p:cNvSpPr/>
                <p:nvPr/>
              </p:nvSpPr>
              <p:spPr>
                <a:xfrm>
                  <a:off x="2115359" y="1798159"/>
                  <a:ext cx="211931" cy="136087"/>
                </a:xfrm>
                <a:custGeom>
                  <a:avLst/>
                  <a:gdLst/>
                  <a:ahLst/>
                  <a:cxnLst/>
                  <a:rect l="l" t="t" r="r" b="b"/>
                  <a:pathLst>
                    <a:path w="7444" h="4780" extrusionOk="0">
                      <a:moveTo>
                        <a:pt x="1734" y="0"/>
                      </a:moveTo>
                      <a:cubicBezTo>
                        <a:pt x="1412" y="0"/>
                        <a:pt x="1104" y="52"/>
                        <a:pt x="825" y="172"/>
                      </a:cubicBezTo>
                      <a:cubicBezTo>
                        <a:pt x="504" y="310"/>
                        <a:pt x="0" y="310"/>
                        <a:pt x="0" y="1134"/>
                      </a:cubicBezTo>
                      <a:cubicBezTo>
                        <a:pt x="573" y="1845"/>
                        <a:pt x="1558" y="2624"/>
                        <a:pt x="3185" y="3426"/>
                      </a:cubicBezTo>
                      <a:cubicBezTo>
                        <a:pt x="4353" y="4021"/>
                        <a:pt x="5568" y="4480"/>
                        <a:pt x="6851" y="4777"/>
                      </a:cubicBezTo>
                      <a:cubicBezTo>
                        <a:pt x="6857" y="4779"/>
                        <a:pt x="6864" y="4780"/>
                        <a:pt x="6871" y="4780"/>
                      </a:cubicBezTo>
                      <a:cubicBezTo>
                        <a:pt x="7062" y="4780"/>
                        <a:pt x="7444" y="4189"/>
                        <a:pt x="7378" y="3769"/>
                      </a:cubicBezTo>
                      <a:cubicBezTo>
                        <a:pt x="7332" y="3426"/>
                        <a:pt x="7194" y="3105"/>
                        <a:pt x="7011" y="2830"/>
                      </a:cubicBezTo>
                      <a:cubicBezTo>
                        <a:pt x="6530" y="2211"/>
                        <a:pt x="5934" y="1684"/>
                        <a:pt x="5247" y="1272"/>
                      </a:cubicBezTo>
                      <a:cubicBezTo>
                        <a:pt x="4360" y="729"/>
                        <a:pt x="2944" y="0"/>
                        <a:pt x="17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1" name="Google Shape;891;p33"/>
                <p:cNvSpPr/>
                <p:nvPr/>
              </p:nvSpPr>
              <p:spPr>
                <a:xfrm>
                  <a:off x="2089681" y="1826115"/>
                  <a:ext cx="225710" cy="179389"/>
                </a:xfrm>
                <a:custGeom>
                  <a:avLst/>
                  <a:gdLst/>
                  <a:ahLst/>
                  <a:cxnLst/>
                  <a:rect l="l" t="t" r="r" b="b"/>
                  <a:pathLst>
                    <a:path w="7928" h="6301" extrusionOk="0">
                      <a:moveTo>
                        <a:pt x="1100" y="0"/>
                      </a:moveTo>
                      <a:cubicBezTo>
                        <a:pt x="825" y="504"/>
                        <a:pt x="596" y="1031"/>
                        <a:pt x="413" y="1581"/>
                      </a:cubicBezTo>
                      <a:cubicBezTo>
                        <a:pt x="207" y="2108"/>
                        <a:pt x="92" y="2612"/>
                        <a:pt x="0" y="2910"/>
                      </a:cubicBezTo>
                      <a:cubicBezTo>
                        <a:pt x="665" y="3827"/>
                        <a:pt x="2292" y="5430"/>
                        <a:pt x="5934" y="6301"/>
                      </a:cubicBezTo>
                      <a:cubicBezTo>
                        <a:pt x="6416" y="5934"/>
                        <a:pt x="6805" y="5499"/>
                        <a:pt x="7126" y="4995"/>
                      </a:cubicBezTo>
                      <a:cubicBezTo>
                        <a:pt x="7424" y="4560"/>
                        <a:pt x="7699" y="4102"/>
                        <a:pt x="7928" y="3620"/>
                      </a:cubicBezTo>
                      <a:cubicBezTo>
                        <a:pt x="6668" y="3323"/>
                        <a:pt x="5430" y="2864"/>
                        <a:pt x="4262" y="2292"/>
                      </a:cubicBezTo>
                      <a:cubicBezTo>
                        <a:pt x="2635" y="1467"/>
                        <a:pt x="1673" y="688"/>
                        <a:pt x="11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33"/>
                <p:cNvSpPr/>
                <p:nvPr/>
              </p:nvSpPr>
              <p:spPr>
                <a:xfrm>
                  <a:off x="1995585" y="1865633"/>
                  <a:ext cx="342636" cy="209368"/>
                </a:xfrm>
                <a:custGeom>
                  <a:avLst/>
                  <a:gdLst/>
                  <a:ahLst/>
                  <a:cxnLst/>
                  <a:rect l="l" t="t" r="r" b="b"/>
                  <a:pathLst>
                    <a:path w="12035" h="7354" extrusionOk="0">
                      <a:moveTo>
                        <a:pt x="2693" y="1"/>
                      </a:moveTo>
                      <a:cubicBezTo>
                        <a:pt x="1172" y="1"/>
                        <a:pt x="0" y="1148"/>
                        <a:pt x="1129" y="2897"/>
                      </a:cubicBezTo>
                      <a:cubicBezTo>
                        <a:pt x="1220" y="3034"/>
                        <a:pt x="1335" y="3195"/>
                        <a:pt x="1450" y="3332"/>
                      </a:cubicBezTo>
                      <a:cubicBezTo>
                        <a:pt x="2733" y="4959"/>
                        <a:pt x="5047" y="6127"/>
                        <a:pt x="6902" y="6746"/>
                      </a:cubicBezTo>
                      <a:cubicBezTo>
                        <a:pt x="7590" y="6998"/>
                        <a:pt x="8300" y="7181"/>
                        <a:pt x="9010" y="7319"/>
                      </a:cubicBezTo>
                      <a:cubicBezTo>
                        <a:pt x="9179" y="7341"/>
                        <a:pt x="9346" y="7353"/>
                        <a:pt x="9510" y="7353"/>
                      </a:cubicBezTo>
                      <a:cubicBezTo>
                        <a:pt x="10354" y="7353"/>
                        <a:pt x="11131" y="7036"/>
                        <a:pt x="11668" y="6173"/>
                      </a:cubicBezTo>
                      <a:cubicBezTo>
                        <a:pt x="12035" y="5555"/>
                        <a:pt x="11920" y="4501"/>
                        <a:pt x="10431" y="3607"/>
                      </a:cubicBezTo>
                      <a:cubicBezTo>
                        <a:pt x="10110" y="4111"/>
                        <a:pt x="9721" y="4546"/>
                        <a:pt x="9239" y="4890"/>
                      </a:cubicBezTo>
                      <a:cubicBezTo>
                        <a:pt x="5597" y="4019"/>
                        <a:pt x="3970" y="2439"/>
                        <a:pt x="3305" y="1522"/>
                      </a:cubicBezTo>
                      <a:cubicBezTo>
                        <a:pt x="3397" y="1201"/>
                        <a:pt x="3534" y="720"/>
                        <a:pt x="3718" y="170"/>
                      </a:cubicBezTo>
                      <a:cubicBezTo>
                        <a:pt x="3373" y="55"/>
                        <a:pt x="3025" y="1"/>
                        <a:pt x="26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33"/>
                <p:cNvSpPr/>
                <p:nvPr/>
              </p:nvSpPr>
              <p:spPr>
                <a:xfrm>
                  <a:off x="1580225" y="1961152"/>
                  <a:ext cx="671892" cy="902812"/>
                </a:xfrm>
                <a:custGeom>
                  <a:avLst/>
                  <a:gdLst/>
                  <a:ahLst/>
                  <a:cxnLst/>
                  <a:rect l="l" t="t" r="r" b="b"/>
                  <a:pathLst>
                    <a:path w="23600" h="31711" extrusionOk="0">
                      <a:moveTo>
                        <a:pt x="16039" y="0"/>
                      </a:moveTo>
                      <a:cubicBezTo>
                        <a:pt x="14297" y="3070"/>
                        <a:pt x="6095" y="17596"/>
                        <a:pt x="3094" y="23095"/>
                      </a:cubicBezTo>
                      <a:cubicBezTo>
                        <a:pt x="2200" y="24744"/>
                        <a:pt x="1" y="28295"/>
                        <a:pt x="3781" y="30793"/>
                      </a:cubicBezTo>
                      <a:cubicBezTo>
                        <a:pt x="3781" y="30793"/>
                        <a:pt x="4913" y="31710"/>
                        <a:pt x="6478" y="31710"/>
                      </a:cubicBezTo>
                      <a:cubicBezTo>
                        <a:pt x="7982" y="31710"/>
                        <a:pt x="9887" y="30863"/>
                        <a:pt x="11571" y="27539"/>
                      </a:cubicBezTo>
                      <a:cubicBezTo>
                        <a:pt x="12396" y="25913"/>
                        <a:pt x="21354" y="8386"/>
                        <a:pt x="23599" y="3964"/>
                      </a:cubicBezTo>
                      <a:cubicBezTo>
                        <a:pt x="22889" y="3826"/>
                        <a:pt x="22156" y="3643"/>
                        <a:pt x="21469" y="3391"/>
                      </a:cubicBezTo>
                      <a:cubicBezTo>
                        <a:pt x="19636" y="2795"/>
                        <a:pt x="17322" y="1604"/>
                        <a:pt x="16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4" name="Google Shape;894;p33"/>
                <p:cNvSpPr/>
                <p:nvPr/>
              </p:nvSpPr>
              <p:spPr>
                <a:xfrm>
                  <a:off x="1821572" y="2325123"/>
                  <a:ext cx="235504" cy="146393"/>
                </a:xfrm>
                <a:custGeom>
                  <a:avLst/>
                  <a:gdLst/>
                  <a:ahLst/>
                  <a:cxnLst/>
                  <a:rect l="l" t="t" r="r" b="b"/>
                  <a:pathLst>
                    <a:path w="8272" h="5142" extrusionOk="0">
                      <a:moveTo>
                        <a:pt x="367" y="1"/>
                      </a:moveTo>
                      <a:cubicBezTo>
                        <a:pt x="230" y="207"/>
                        <a:pt x="115" y="436"/>
                        <a:pt x="1" y="665"/>
                      </a:cubicBezTo>
                      <a:cubicBezTo>
                        <a:pt x="70" y="917"/>
                        <a:pt x="207" y="1146"/>
                        <a:pt x="367" y="1352"/>
                      </a:cubicBezTo>
                      <a:cubicBezTo>
                        <a:pt x="1307" y="2567"/>
                        <a:pt x="3781" y="4445"/>
                        <a:pt x="7218" y="5087"/>
                      </a:cubicBezTo>
                      <a:cubicBezTo>
                        <a:pt x="7402" y="5120"/>
                        <a:pt x="7599" y="5142"/>
                        <a:pt x="7799" y="5142"/>
                      </a:cubicBezTo>
                      <a:cubicBezTo>
                        <a:pt x="7872" y="5142"/>
                        <a:pt x="7946" y="5139"/>
                        <a:pt x="8020" y="5133"/>
                      </a:cubicBezTo>
                      <a:cubicBezTo>
                        <a:pt x="8111" y="4949"/>
                        <a:pt x="8203" y="4789"/>
                        <a:pt x="8272" y="4629"/>
                      </a:cubicBezTo>
                      <a:cubicBezTo>
                        <a:pt x="7722" y="3827"/>
                        <a:pt x="7035" y="3116"/>
                        <a:pt x="6233" y="2567"/>
                      </a:cubicBezTo>
                      <a:cubicBezTo>
                        <a:pt x="3277" y="642"/>
                        <a:pt x="1444" y="92"/>
                        <a:pt x="3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33"/>
                <p:cNvSpPr/>
                <p:nvPr/>
              </p:nvSpPr>
              <p:spPr>
                <a:xfrm>
                  <a:off x="1580225" y="2344028"/>
                  <a:ext cx="469670" cy="519948"/>
                </a:xfrm>
                <a:custGeom>
                  <a:avLst/>
                  <a:gdLst/>
                  <a:ahLst/>
                  <a:cxnLst/>
                  <a:rect l="l" t="t" r="r" b="b"/>
                  <a:pathLst>
                    <a:path w="16497" h="18263" extrusionOk="0">
                      <a:moveTo>
                        <a:pt x="8455" y="1"/>
                      </a:moveTo>
                      <a:cubicBezTo>
                        <a:pt x="6347" y="3781"/>
                        <a:pt x="4308" y="7447"/>
                        <a:pt x="3094" y="9647"/>
                      </a:cubicBezTo>
                      <a:cubicBezTo>
                        <a:pt x="2200" y="11296"/>
                        <a:pt x="1" y="14870"/>
                        <a:pt x="3781" y="17345"/>
                      </a:cubicBezTo>
                      <a:cubicBezTo>
                        <a:pt x="3781" y="17345"/>
                        <a:pt x="4919" y="18262"/>
                        <a:pt x="6490" y="18262"/>
                      </a:cubicBezTo>
                      <a:cubicBezTo>
                        <a:pt x="8000" y="18262"/>
                        <a:pt x="9910" y="17415"/>
                        <a:pt x="11594" y="14091"/>
                      </a:cubicBezTo>
                      <a:lnTo>
                        <a:pt x="16497" y="4446"/>
                      </a:lnTo>
                      <a:lnTo>
                        <a:pt x="16497" y="4446"/>
                      </a:lnTo>
                      <a:cubicBezTo>
                        <a:pt x="16383" y="4455"/>
                        <a:pt x="16269" y="4461"/>
                        <a:pt x="16157" y="4461"/>
                      </a:cubicBezTo>
                      <a:cubicBezTo>
                        <a:pt x="15998" y="4461"/>
                        <a:pt x="15843" y="4450"/>
                        <a:pt x="15695" y="4423"/>
                      </a:cubicBezTo>
                      <a:cubicBezTo>
                        <a:pt x="12258" y="3781"/>
                        <a:pt x="9784" y="1903"/>
                        <a:pt x="8844" y="688"/>
                      </a:cubicBezTo>
                      <a:cubicBezTo>
                        <a:pt x="8684" y="482"/>
                        <a:pt x="8547" y="230"/>
                        <a:pt x="8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spTree>
    <p:extLst>
      <p:ext uri="{BB962C8B-B14F-4D97-AF65-F5344CB8AC3E}">
        <p14:creationId xmlns:p14="http://schemas.microsoft.com/office/powerpoint/2010/main" val="379614654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70"/>
        <p:cNvGrpSpPr/>
        <p:nvPr/>
      </p:nvGrpSpPr>
      <p:grpSpPr>
        <a:xfrm>
          <a:off x="0" y="0"/>
          <a:ext cx="0" cy="0"/>
          <a:chOff x="0" y="0"/>
          <a:chExt cx="0" cy="0"/>
        </a:xfrm>
      </p:grpSpPr>
      <p:sp>
        <p:nvSpPr>
          <p:cNvPr id="71" name="Google Shape;71;p14"/>
          <p:cNvSpPr/>
          <p:nvPr/>
        </p:nvSpPr>
        <p:spPr>
          <a:xfrm rot="-5400000">
            <a:off x="3872881" y="-1497492"/>
            <a:ext cx="4482944" cy="12228040"/>
          </a:xfrm>
          <a:custGeom>
            <a:avLst/>
            <a:gdLst/>
            <a:ahLst/>
            <a:cxnLst/>
            <a:rect l="l" t="t" r="r" b="b"/>
            <a:pathLst>
              <a:path w="15099" h="17234" extrusionOk="0">
                <a:moveTo>
                  <a:pt x="0" y="0"/>
                </a:moveTo>
                <a:lnTo>
                  <a:pt x="0" y="17197"/>
                </a:lnTo>
                <a:lnTo>
                  <a:pt x="13915" y="17234"/>
                </a:lnTo>
                <a:cubicBezTo>
                  <a:pt x="13915" y="17234"/>
                  <a:pt x="14995" y="15688"/>
                  <a:pt x="15049" y="12266"/>
                </a:cubicBezTo>
                <a:cubicBezTo>
                  <a:pt x="15098" y="6564"/>
                  <a:pt x="11816" y="0"/>
                  <a:pt x="11816"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14"/>
          <p:cNvSpPr txBox="1">
            <a:spLocks noGrp="1"/>
          </p:cNvSpPr>
          <p:nvPr>
            <p:ph type="title"/>
          </p:nvPr>
        </p:nvSpPr>
        <p:spPr>
          <a:xfrm>
            <a:off x="960000" y="720000"/>
            <a:ext cx="102720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3" name="Google Shape;73;p14"/>
          <p:cNvSpPr txBox="1">
            <a:spLocks noGrp="1"/>
          </p:cNvSpPr>
          <p:nvPr>
            <p:ph type="subTitle" idx="1"/>
          </p:nvPr>
        </p:nvSpPr>
        <p:spPr>
          <a:xfrm>
            <a:off x="1342768" y="4183333"/>
            <a:ext cx="2479600" cy="93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74" name="Google Shape;74;p14"/>
          <p:cNvSpPr txBox="1">
            <a:spLocks noGrp="1"/>
          </p:cNvSpPr>
          <p:nvPr>
            <p:ph type="title" idx="2"/>
          </p:nvPr>
        </p:nvSpPr>
        <p:spPr>
          <a:xfrm>
            <a:off x="1342767" y="3610667"/>
            <a:ext cx="2479600" cy="5100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75" name="Google Shape;75;p14"/>
          <p:cNvSpPr txBox="1">
            <a:spLocks noGrp="1"/>
          </p:cNvSpPr>
          <p:nvPr>
            <p:ph type="subTitle" idx="3"/>
          </p:nvPr>
        </p:nvSpPr>
        <p:spPr>
          <a:xfrm>
            <a:off x="8418908" y="4183333"/>
            <a:ext cx="2479600" cy="93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76" name="Google Shape;76;p14"/>
          <p:cNvSpPr txBox="1">
            <a:spLocks noGrp="1"/>
          </p:cNvSpPr>
          <p:nvPr>
            <p:ph type="title" idx="4"/>
          </p:nvPr>
        </p:nvSpPr>
        <p:spPr>
          <a:xfrm>
            <a:off x="8418901" y="3610667"/>
            <a:ext cx="2479600" cy="5100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
        <p:nvSpPr>
          <p:cNvPr id="77" name="Google Shape;77;p14"/>
          <p:cNvSpPr txBox="1">
            <a:spLocks noGrp="1"/>
          </p:cNvSpPr>
          <p:nvPr>
            <p:ph type="subTitle" idx="5"/>
          </p:nvPr>
        </p:nvSpPr>
        <p:spPr>
          <a:xfrm>
            <a:off x="4856204" y="4183333"/>
            <a:ext cx="2479600" cy="93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
        <p:nvSpPr>
          <p:cNvPr id="78" name="Google Shape;78;p14"/>
          <p:cNvSpPr txBox="1">
            <a:spLocks noGrp="1"/>
          </p:cNvSpPr>
          <p:nvPr>
            <p:ph type="title" idx="6"/>
          </p:nvPr>
        </p:nvSpPr>
        <p:spPr>
          <a:xfrm>
            <a:off x="4856195" y="3610667"/>
            <a:ext cx="2479600" cy="5100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3200"/>
            </a:lvl1pPr>
            <a:lvl2pPr lvl="1" rtl="0">
              <a:spcBef>
                <a:spcPts val="0"/>
              </a:spcBef>
              <a:spcAft>
                <a:spcPts val="0"/>
              </a:spcAft>
              <a:buSzPts val="2800"/>
              <a:buFont typeface="Patrick Hand"/>
              <a:buNone/>
              <a:defRPr>
                <a:latin typeface="Patrick Hand"/>
                <a:ea typeface="Patrick Hand"/>
                <a:cs typeface="Patrick Hand"/>
                <a:sym typeface="Patrick Hand"/>
              </a:defRPr>
            </a:lvl2pPr>
            <a:lvl3pPr lvl="2" rtl="0">
              <a:spcBef>
                <a:spcPts val="0"/>
              </a:spcBef>
              <a:spcAft>
                <a:spcPts val="0"/>
              </a:spcAft>
              <a:buSzPts val="2800"/>
              <a:buFont typeface="Patrick Hand"/>
              <a:buNone/>
              <a:defRPr>
                <a:latin typeface="Patrick Hand"/>
                <a:ea typeface="Patrick Hand"/>
                <a:cs typeface="Patrick Hand"/>
                <a:sym typeface="Patrick Hand"/>
              </a:defRPr>
            </a:lvl3pPr>
            <a:lvl4pPr lvl="3" rtl="0">
              <a:spcBef>
                <a:spcPts val="0"/>
              </a:spcBef>
              <a:spcAft>
                <a:spcPts val="0"/>
              </a:spcAft>
              <a:buSzPts val="2800"/>
              <a:buFont typeface="Patrick Hand"/>
              <a:buNone/>
              <a:defRPr>
                <a:latin typeface="Patrick Hand"/>
                <a:ea typeface="Patrick Hand"/>
                <a:cs typeface="Patrick Hand"/>
                <a:sym typeface="Patrick Hand"/>
              </a:defRPr>
            </a:lvl4pPr>
            <a:lvl5pPr lvl="4" rtl="0">
              <a:spcBef>
                <a:spcPts val="0"/>
              </a:spcBef>
              <a:spcAft>
                <a:spcPts val="0"/>
              </a:spcAft>
              <a:buSzPts val="2800"/>
              <a:buFont typeface="Patrick Hand"/>
              <a:buNone/>
              <a:defRPr>
                <a:latin typeface="Patrick Hand"/>
                <a:ea typeface="Patrick Hand"/>
                <a:cs typeface="Patrick Hand"/>
                <a:sym typeface="Patrick Hand"/>
              </a:defRPr>
            </a:lvl5pPr>
            <a:lvl6pPr lvl="5" rtl="0">
              <a:spcBef>
                <a:spcPts val="0"/>
              </a:spcBef>
              <a:spcAft>
                <a:spcPts val="0"/>
              </a:spcAft>
              <a:buSzPts val="2800"/>
              <a:buFont typeface="Patrick Hand"/>
              <a:buNone/>
              <a:defRPr>
                <a:latin typeface="Patrick Hand"/>
                <a:ea typeface="Patrick Hand"/>
                <a:cs typeface="Patrick Hand"/>
                <a:sym typeface="Patrick Hand"/>
              </a:defRPr>
            </a:lvl6pPr>
            <a:lvl7pPr lvl="6" rtl="0">
              <a:spcBef>
                <a:spcPts val="0"/>
              </a:spcBef>
              <a:spcAft>
                <a:spcPts val="0"/>
              </a:spcAft>
              <a:buSzPts val="2800"/>
              <a:buFont typeface="Patrick Hand"/>
              <a:buNone/>
              <a:defRPr>
                <a:latin typeface="Patrick Hand"/>
                <a:ea typeface="Patrick Hand"/>
                <a:cs typeface="Patrick Hand"/>
                <a:sym typeface="Patrick Hand"/>
              </a:defRPr>
            </a:lvl7pPr>
            <a:lvl8pPr lvl="7" rtl="0">
              <a:spcBef>
                <a:spcPts val="0"/>
              </a:spcBef>
              <a:spcAft>
                <a:spcPts val="0"/>
              </a:spcAft>
              <a:buSzPts val="2800"/>
              <a:buFont typeface="Patrick Hand"/>
              <a:buNone/>
              <a:defRPr>
                <a:latin typeface="Patrick Hand"/>
                <a:ea typeface="Patrick Hand"/>
                <a:cs typeface="Patrick Hand"/>
                <a:sym typeface="Patrick Hand"/>
              </a:defRPr>
            </a:lvl8pPr>
            <a:lvl9pPr lvl="8" rtl="0">
              <a:spcBef>
                <a:spcPts val="0"/>
              </a:spcBef>
              <a:spcAft>
                <a:spcPts val="0"/>
              </a:spcAft>
              <a:buSzPts val="2800"/>
              <a:buFont typeface="Patrick Hand"/>
              <a:buNone/>
              <a:defRPr>
                <a:latin typeface="Patrick Hand"/>
                <a:ea typeface="Patrick Hand"/>
                <a:cs typeface="Patrick Hand"/>
                <a:sym typeface="Patrick Hand"/>
              </a:defRPr>
            </a:lvl9pPr>
          </a:lstStyle>
          <a:p>
            <a:endParaRPr/>
          </a:p>
        </p:txBody>
      </p:sp>
    </p:spTree>
    <p:extLst>
      <p:ext uri="{BB962C8B-B14F-4D97-AF65-F5344CB8AC3E}">
        <p14:creationId xmlns:p14="http://schemas.microsoft.com/office/powerpoint/2010/main" val="3978321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40413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C8BC-CF44-4FCD-ACB9-6C06E1FD0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E26985-A785-4717-80AD-9B8D8F5B85B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05A630-F12E-492E-A3AD-AE8A23606B49}"/>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5" name="Footer Placeholder 4">
            <a:extLst>
              <a:ext uri="{FF2B5EF4-FFF2-40B4-BE49-F238E27FC236}">
                <a16:creationId xmlns:a16="http://schemas.microsoft.com/office/drawing/2014/main" id="{7F5C2166-B6AA-4084-B4D7-069DDC982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20EA2-78ED-4391-B2FB-25000FDBCAA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158971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44F7E-D3EE-4820-A3AD-ED3B625C972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D24213-3B95-472D-8785-BE59015C4C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65294BB-560D-413B-9D7A-3598EAE7F962}"/>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5" name="Footer Placeholder 4">
            <a:extLst>
              <a:ext uri="{FF2B5EF4-FFF2-40B4-BE49-F238E27FC236}">
                <a16:creationId xmlns:a16="http://schemas.microsoft.com/office/drawing/2014/main" id="{AE75350E-44F0-4025-9EB2-2D4F2BDA04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969078-1C98-4DDD-8D87-7B41D5B177FA}"/>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410075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F1648-7584-4AEA-8C77-7809A781D6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69EACA-EA18-4330-8E00-A6EE638C59A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741BCD-3A1F-4F81-8567-C86538D045C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2ECD319-65C0-4D9E-8CC8-C9F4B7BAB83C}"/>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6" name="Footer Placeholder 5">
            <a:extLst>
              <a:ext uri="{FF2B5EF4-FFF2-40B4-BE49-F238E27FC236}">
                <a16:creationId xmlns:a16="http://schemas.microsoft.com/office/drawing/2014/main" id="{13AF69DE-49A0-40DA-9375-B38039E456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4ADCBC-3C3A-4256-87D5-D0D9AF50D871}"/>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704948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F6C2B-F82F-462A-99E3-CE7D93521F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9B284C-B949-459C-9DA6-77C3B837CC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73A660E-686F-40E7-A651-8AAC2D860D7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3BB39A-7312-4F84-8CA0-C0FC4E8389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CFFA6DE-E54E-4523-9A80-B1AD0BBC05B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965E7B-A410-4214-B1AC-7B3A46F9D77D}"/>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8" name="Footer Placeholder 7">
            <a:extLst>
              <a:ext uri="{FF2B5EF4-FFF2-40B4-BE49-F238E27FC236}">
                <a16:creationId xmlns:a16="http://schemas.microsoft.com/office/drawing/2014/main" id="{BDCE3857-B780-468D-934E-A75921E727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734A56-869A-4922-8B3A-1247CAC299F1}"/>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57148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15914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A0514-EABD-44DD-9FEE-FD3B6993B0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489CFA-7BE8-4E2D-A2D2-69DFDF67AB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95BA20-5216-49BC-A672-DBE07E4F3D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206E611-CB59-47AA-B2BD-1C42BF09C3BC}"/>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6" name="Footer Placeholder 5">
            <a:extLst>
              <a:ext uri="{FF2B5EF4-FFF2-40B4-BE49-F238E27FC236}">
                <a16:creationId xmlns:a16="http://schemas.microsoft.com/office/drawing/2014/main" id="{38DB9AB8-1888-4A05-98BB-75EDB05946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D02696-3ED7-48D6-A149-7A51503D6EFB}"/>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785136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1DDB25-9F6F-4191-B775-A11982D41D2F}" type="datetimeFigureOut">
              <a:rPr lang="en-US" smtClean="0"/>
              <a:t>4/21/2024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2876422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2C063-6317-449C-A341-883F2682D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3C2C5-1069-41AD-AB8E-A272B5F74D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335F9C6-7A1E-4BB1-8382-AF2048FA9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A2CF1DA-3491-456F-B971-C43EFCD2163E}"/>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6" name="Footer Placeholder 5">
            <a:extLst>
              <a:ext uri="{FF2B5EF4-FFF2-40B4-BE49-F238E27FC236}">
                <a16:creationId xmlns:a16="http://schemas.microsoft.com/office/drawing/2014/main" id="{A2D613E6-C32A-4783-9219-260167E50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F57CA7-22C9-4637-98D5-45CB81C4CD6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41783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9855-67DD-499C-8452-982BD998BC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2C6DC6-9849-4FC4-9261-E617428F3F5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E46057-7577-44E5-BB5D-ECDD39E154B2}"/>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5" name="Footer Placeholder 4">
            <a:extLst>
              <a:ext uri="{FF2B5EF4-FFF2-40B4-BE49-F238E27FC236}">
                <a16:creationId xmlns:a16="http://schemas.microsoft.com/office/drawing/2014/main" id="{AEBC3C06-0118-458A-A21D-1513B54EE1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A12FCB-C0A3-4A28-A0CB-001BAE7B2F9B}"/>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87708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E98B65-A8D7-4F99-BB18-A087CE882C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E81FE7-0BD2-442E-B5C1-9521C7233BE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B6CF68-26D3-4F28-A450-732051B06B64}"/>
              </a:ext>
            </a:extLst>
          </p:cNvPr>
          <p:cNvSpPr>
            <a:spLocks noGrp="1"/>
          </p:cNvSpPr>
          <p:nvPr>
            <p:ph type="dt" sz="half" idx="10"/>
          </p:nvPr>
        </p:nvSpPr>
        <p:spPr/>
        <p:txBody>
          <a:bodyPr/>
          <a:lstStyle/>
          <a:p>
            <a:fld id="{E69B9EE9-F3BF-4B40-83E7-C9BC68FDDB0E}" type="datetimeFigureOut">
              <a:rPr lang="en-US" smtClean="0"/>
              <a:t>4/21/2024</a:t>
            </a:fld>
            <a:endParaRPr lang="en-US"/>
          </a:p>
        </p:txBody>
      </p:sp>
      <p:sp>
        <p:nvSpPr>
          <p:cNvPr id="5" name="Footer Placeholder 4">
            <a:extLst>
              <a:ext uri="{FF2B5EF4-FFF2-40B4-BE49-F238E27FC236}">
                <a16:creationId xmlns:a16="http://schemas.microsoft.com/office/drawing/2014/main" id="{76A09996-5DA0-4115-872B-231E6D281D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DAEEDE-A7E5-467A-8DC1-E875707E02F8}"/>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793915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8901307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1502040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7871523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1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2728769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4952639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10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8162292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696217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D1DDB25-9F6F-4191-B775-A11982D41D2F}" type="datetimeFigureOut">
              <a:rPr lang="en-US" smtClean="0"/>
              <a:t>4/21/2024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41827476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1316432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5387927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08264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013124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2759123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640058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3402538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575E-EAB2-4AAC-AD06-5FBAD6618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DA7253-BF4C-4670-AF10-3339CDE56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A60AE7-2FE4-4B64-AC22-7FD70823F570}"/>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146096B-D1B3-49A5-9E07-9E2FCAF96E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004D4-7809-40A4-8D59-23CB5257F474}"/>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4402866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06B87-C6E4-4A06-A8C8-851C192782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198A4B-7AD3-4907-A0DA-BAC5F34865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44106D-1E91-4C38-B0F9-190C4C12D1CC}"/>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372C1ADD-45D1-4570-A0D2-5361523137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99EB79-4C5A-47C1-B1DC-9E4A18D1DB4A}"/>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2871634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5495F-F513-4F55-9222-BF33491759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B560520-F089-43F7-B4C4-4606D42F95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0DF689-0F7A-4EB4-A380-96C7D95C3218}"/>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ECB37DCB-D24B-4C41-ACFE-5F1163F2C4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377EF9-546A-4E63-AA2E-4DA24DDE15B7}"/>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144434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D1DDB25-9F6F-4191-B775-A11982D41D2F}" type="datetimeFigureOut">
              <a:rPr lang="en-US" smtClean="0"/>
              <a:t>4/21/2024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3516119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79B3-8E0B-4726-960B-487900E1A5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135A11-5DE9-4E4E-94F8-7C0EF2B019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ECF257-37D8-437B-A65D-2D1632BE48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693BFE-269D-4AB7-A39D-1AF2C920605A}"/>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6" name="Footer Placeholder 5">
            <a:extLst>
              <a:ext uri="{FF2B5EF4-FFF2-40B4-BE49-F238E27FC236}">
                <a16:creationId xmlns:a16="http://schemas.microsoft.com/office/drawing/2014/main" id="{AE74E66C-023B-4BC8-87D2-94CE0D89D6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7D2FEA-54B6-485D-8D68-0DD1642A968B}"/>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718800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3B435-0D95-41D1-AFB3-7E5FC757847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4CC392-9868-4116-BBD3-4683718CF9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60A98B-1A3E-4C8D-AC60-A7B1B1327A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91E845-F331-4BC8-9E4B-5AA6CA2A4E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C4D217-7FF1-44E0-BFF5-08DD9ED855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89DBD01-A2F3-4A0C-9668-15C26C4A9B6E}"/>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8" name="Footer Placeholder 7">
            <a:extLst>
              <a:ext uri="{FF2B5EF4-FFF2-40B4-BE49-F238E27FC236}">
                <a16:creationId xmlns:a16="http://schemas.microsoft.com/office/drawing/2014/main" id="{5C836F27-609A-4F22-A8F6-D64E8C463C2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060F79-2C4D-4A39-B8A6-633F3B9A1B07}"/>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4300956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37B3E-1E8E-4A35-A1D7-6F89AAB6AE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85E270-1A59-419A-8FF9-8F8D910916C8}"/>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4" name="Footer Placeholder 3">
            <a:extLst>
              <a:ext uri="{FF2B5EF4-FFF2-40B4-BE49-F238E27FC236}">
                <a16:creationId xmlns:a16="http://schemas.microsoft.com/office/drawing/2014/main" id="{72AC309E-2C41-479E-A7DA-9AADAC0EFF3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DAC870-7AC8-4549-A3A6-DC223C47E9B1}"/>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8097632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6487366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4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3308668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1792957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4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6502343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4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3802795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4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2579126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4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939499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D1DDB25-9F6F-4191-B775-A11982D41D2F}" type="datetimeFigureOut">
              <a:rPr lang="en-US" smtClean="0"/>
              <a:t>4/21/2024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21578044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9466484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4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1275779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3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9506726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3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2296787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0379808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3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1642655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3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640943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3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566504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3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8977227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046029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1DDB25-9F6F-4191-B775-A11982D41D2F}" type="datetimeFigureOut">
              <a:rPr lang="en-US" smtClean="0"/>
              <a:t>4/21/2024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29402093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2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8776846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2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0976789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2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9750486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2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0425250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2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6124473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2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5797034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2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2353266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2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9835049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2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7326995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1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213346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1DDB25-9F6F-4191-B775-A11982D41D2F}" type="datetimeFigureOut">
              <a:rPr lang="en-US" smtClean="0"/>
              <a:t>4/21/2024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31710271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1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178326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1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2578972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0617924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786085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8445710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0008561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89258936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4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6237980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3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2323355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1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888486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D1DDB25-9F6F-4191-B775-A11982D41D2F}" type="datetimeFigureOut">
              <a:rPr lang="en-US" smtClean="0"/>
              <a:t>4/21/2024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332521886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1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1289611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1242092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18639532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7043358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0558181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2431760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3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0038395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351356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6190844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951667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D1DDB25-9F6F-4191-B775-A11982D41D2F}" type="datetimeFigureOut">
              <a:rPr lang="en-US" smtClean="0"/>
              <a:t>4/21/2024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DCDC9D-A064-442C-AF7B-CFC6C24CE1FC}" type="slidenum">
              <a:rPr lang="en-US" smtClean="0"/>
              <a:t>‹#›</a:t>
            </a:fld>
            <a:endParaRPr lang="en-US"/>
          </a:p>
        </p:txBody>
      </p:sp>
    </p:spTree>
    <p:extLst>
      <p:ext uri="{BB962C8B-B14F-4D97-AF65-F5344CB8AC3E}">
        <p14:creationId xmlns:p14="http://schemas.microsoft.com/office/powerpoint/2010/main" val="82568512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24934258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05459021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49ABF1-E253-472E-91CB-F9622DC8C419}"/>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3" name="Footer Placeholder 2">
            <a:extLst>
              <a:ext uri="{FF2B5EF4-FFF2-40B4-BE49-F238E27FC236}">
                <a16:creationId xmlns:a16="http://schemas.microsoft.com/office/drawing/2014/main" id="{A7DD5F38-1CBA-449D-BC53-F3C519A6DC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DBC3D5-784A-4498-BEB4-681ECFF3343D}"/>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37874968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CDEC-9942-48BC-919E-5CFFD9C5A7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34761D4-3112-4447-A6EA-FDE3488B76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66E103C-8EC1-4E5F-A98A-23328F69B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5425B6-BC44-42A6-93D2-F92C76E7ABBA}"/>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6" name="Footer Placeholder 5">
            <a:extLst>
              <a:ext uri="{FF2B5EF4-FFF2-40B4-BE49-F238E27FC236}">
                <a16:creationId xmlns:a16="http://schemas.microsoft.com/office/drawing/2014/main" id="{207A6701-BB1E-4A23-B5B6-97DCF3E7DE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B18290-B112-43FA-99DC-AA1EF7FD3CBB}"/>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420143643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BBBF6-343A-4871-9C6F-E2A27FA63F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4C39BC-72A5-4F29-80A6-5280D1ACD3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338F48-F54A-4C06-BA72-55E58E63DB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79E0A6-C9BF-4783-A64E-1C5877DD3025}"/>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6" name="Footer Placeholder 5">
            <a:extLst>
              <a:ext uri="{FF2B5EF4-FFF2-40B4-BE49-F238E27FC236}">
                <a16:creationId xmlns:a16="http://schemas.microsoft.com/office/drawing/2014/main" id="{54E76215-AACE-4065-9BCD-A387B9C512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0C3425-F407-46D1-8EB9-8807CEDC5687}"/>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9772609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17C6A-C5CB-4CA5-909A-CB414A48A7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4A827A-3638-4693-AF07-9E51DAFB2E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C8837F-3F68-44AE-9559-2D30EC0C03B1}"/>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B8D42FA3-E78E-4754-B8E0-26C1F06E11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85A15E-0E58-4AC3-AA66-0169AC8916E8}"/>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309270870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8AF6AE-71D0-4BF9-A373-C39A5A3644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5B6593-DD91-4979-9FD5-2F3AF7E89A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6E36A7-EC4D-4859-95F5-40719064C47C}"/>
              </a:ext>
            </a:extLst>
          </p:cNvPr>
          <p:cNvSpPr>
            <a:spLocks noGrp="1"/>
          </p:cNvSpPr>
          <p:nvPr>
            <p:ph type="dt" sz="half" idx="10"/>
          </p:nvPr>
        </p:nvSpPr>
        <p:spPr/>
        <p:txBody>
          <a:body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6D6295FC-6554-4127-88C9-03AB5B245E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621F65-6FB6-4917-B9E8-9CB3D3BCE879}"/>
              </a:ext>
            </a:extLst>
          </p:cNvPr>
          <p:cNvSpPr>
            <a:spLocks noGrp="1"/>
          </p:cNvSpPr>
          <p:nvPr>
            <p:ph type="sldNum" sz="quarter" idx="12"/>
          </p:nvPr>
        </p:nvSpPr>
        <p:spPr/>
        <p:txBody>
          <a:bodyPr/>
          <a:lstStyle/>
          <a:p>
            <a:fld id="{30D3409A-7C6D-41CE-B89E-61E47B3254BA}" type="slidenum">
              <a:rPr lang="en-US" smtClean="0"/>
              <a:t>‹#›</a:t>
            </a:fld>
            <a:endParaRPr lang="en-US"/>
          </a:p>
        </p:txBody>
      </p:sp>
    </p:spTree>
    <p:extLst>
      <p:ext uri="{BB962C8B-B14F-4D97-AF65-F5344CB8AC3E}">
        <p14:creationId xmlns:p14="http://schemas.microsoft.com/office/powerpoint/2010/main" val="145526520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865867" y="883367"/>
            <a:ext cx="4811200" cy="48112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ctrTitle"/>
          </p:nvPr>
        </p:nvSpPr>
        <p:spPr>
          <a:xfrm>
            <a:off x="6024367" y="1763067"/>
            <a:ext cx="5168800" cy="25196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6200"/>
              <a:buNone/>
              <a:defRPr sz="8266"/>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6499567" y="4565067"/>
            <a:ext cx="4218400" cy="977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p:nvPr/>
        </p:nvSpPr>
        <p:spPr>
          <a:xfrm>
            <a:off x="0" y="5503333"/>
            <a:ext cx="12192000" cy="1354800"/>
          </a:xfrm>
          <a:prstGeom prst="rect">
            <a:avLst/>
          </a:prstGeom>
          <a:solidFill>
            <a:srgbClr val="AAF1F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 name="Google Shape;13;p2"/>
          <p:cNvGrpSpPr/>
          <p:nvPr/>
        </p:nvGrpSpPr>
        <p:grpSpPr>
          <a:xfrm>
            <a:off x="896093" y="719326"/>
            <a:ext cx="10895336" cy="3884631"/>
            <a:chOff x="748270" y="539493"/>
            <a:chExt cx="8171502" cy="2913473"/>
          </a:xfrm>
        </p:grpSpPr>
        <p:sp>
          <p:nvSpPr>
            <p:cNvPr id="14" name="Google Shape;14;p2"/>
            <p:cNvSpPr/>
            <p:nvPr/>
          </p:nvSpPr>
          <p:spPr>
            <a:xfrm rot="-398654">
              <a:off x="758015" y="743465"/>
              <a:ext cx="285869" cy="185017"/>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5" name="Google Shape;15;p2"/>
            <p:cNvSpPr/>
            <p:nvPr/>
          </p:nvSpPr>
          <p:spPr>
            <a:xfrm rot="1694524">
              <a:off x="864159" y="596111"/>
              <a:ext cx="285858" cy="18503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6" name="Google Shape;16;p2"/>
            <p:cNvSpPr/>
            <p:nvPr/>
          </p:nvSpPr>
          <p:spPr>
            <a:xfrm rot="-831137" flipH="1">
              <a:off x="8278682" y="950949"/>
              <a:ext cx="285866" cy="18503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7" name="Google Shape;17;p2"/>
            <p:cNvSpPr/>
            <p:nvPr/>
          </p:nvSpPr>
          <p:spPr>
            <a:xfrm rot="3971674" flipH="1">
              <a:off x="8452060" y="2549149"/>
              <a:ext cx="285845" cy="18504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8" name="Google Shape;18;p2"/>
            <p:cNvSpPr/>
            <p:nvPr/>
          </p:nvSpPr>
          <p:spPr>
            <a:xfrm rot="-586833">
              <a:off x="8348341" y="3195248"/>
              <a:ext cx="309140" cy="233155"/>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9" name="Google Shape;19;p2"/>
            <p:cNvGrpSpPr/>
            <p:nvPr/>
          </p:nvGrpSpPr>
          <p:grpSpPr>
            <a:xfrm flipH="1">
              <a:off x="8574029" y="1678570"/>
              <a:ext cx="345743" cy="281058"/>
              <a:chOff x="3892879" y="950703"/>
              <a:chExt cx="345743" cy="281058"/>
            </a:xfrm>
          </p:grpSpPr>
          <p:sp>
            <p:nvSpPr>
              <p:cNvPr id="20" name="Google Shape;20;p2"/>
              <p:cNvSpPr/>
              <p:nvPr/>
            </p:nvSpPr>
            <p:spPr>
              <a:xfrm>
                <a:off x="3892879" y="950703"/>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4003118" y="1028656"/>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 name="Google Shape;22;p2"/>
            <p:cNvSpPr/>
            <p:nvPr/>
          </p:nvSpPr>
          <p:spPr>
            <a:xfrm rot="1122035">
              <a:off x="4285454" y="767600"/>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75419071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950967" y="516133"/>
            <a:ext cx="10290000" cy="763600"/>
          </a:xfrm>
          <a:prstGeom prst="rect">
            <a:avLst/>
          </a:prstGeom>
        </p:spPr>
        <p:txBody>
          <a:bodyPr spcFirstLastPara="1" wrap="square" lIns="91425" tIns="91425" rIns="91425" bIns="91425" anchor="t" anchorCtr="0">
            <a:noAutofit/>
          </a:bodyPr>
          <a:lstStyle>
            <a:lvl1pPr lvl="0" algn="l">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9" name="Google Shape;29;p4"/>
          <p:cNvSpPr txBox="1">
            <a:spLocks noGrp="1"/>
          </p:cNvSpPr>
          <p:nvPr>
            <p:ph type="body" idx="1"/>
          </p:nvPr>
        </p:nvSpPr>
        <p:spPr>
          <a:xfrm>
            <a:off x="950967" y="1481867"/>
            <a:ext cx="10290000" cy="4748800"/>
          </a:xfrm>
          <a:prstGeom prst="rect">
            <a:avLst/>
          </a:prstGeom>
        </p:spPr>
        <p:txBody>
          <a:bodyPr spcFirstLastPara="1" wrap="square" lIns="91425" tIns="91425" rIns="91425" bIns="91425" anchor="t" anchorCtr="0">
            <a:noAutofit/>
          </a:bodyPr>
          <a:lstStyle>
            <a:lvl1pPr marL="609570" lvl="0" indent="-406381">
              <a:spcBef>
                <a:spcPts val="0"/>
              </a:spcBef>
              <a:spcAft>
                <a:spcPts val="0"/>
              </a:spcAft>
              <a:buSzPts val="1200"/>
              <a:buAutoNum type="arabicPeriod"/>
              <a:defRPr sz="1600"/>
            </a:lvl1pPr>
            <a:lvl2pPr marL="1219140" lvl="1" indent="-406381">
              <a:spcBef>
                <a:spcPts val="0"/>
              </a:spcBef>
              <a:spcAft>
                <a:spcPts val="0"/>
              </a:spcAft>
              <a:buClr>
                <a:srgbClr val="434343"/>
              </a:buClr>
              <a:buSzPts val="1200"/>
              <a:buFont typeface="Roboto Condensed Light"/>
              <a:buAutoNum type="alphaLcPeriod"/>
              <a:defRPr sz="1600"/>
            </a:lvl2pPr>
            <a:lvl3pPr marL="1828709" lvl="2" indent="-406381">
              <a:spcBef>
                <a:spcPts val="0"/>
              </a:spcBef>
              <a:spcAft>
                <a:spcPts val="0"/>
              </a:spcAft>
              <a:buClr>
                <a:srgbClr val="434343"/>
              </a:buClr>
              <a:buSzPts val="1200"/>
              <a:buFont typeface="Roboto Condensed Light"/>
              <a:buAutoNum type="romanLcPeriod"/>
              <a:defRPr sz="1600"/>
            </a:lvl3pPr>
            <a:lvl4pPr marL="2438278" lvl="3" indent="-406381">
              <a:spcBef>
                <a:spcPts val="0"/>
              </a:spcBef>
              <a:spcAft>
                <a:spcPts val="0"/>
              </a:spcAft>
              <a:buClr>
                <a:srgbClr val="434343"/>
              </a:buClr>
              <a:buSzPts val="1200"/>
              <a:buFont typeface="Roboto Condensed Light"/>
              <a:buAutoNum type="arabicPeriod"/>
              <a:defRPr sz="1600"/>
            </a:lvl4pPr>
            <a:lvl5pPr marL="3047848" lvl="4" indent="-406381">
              <a:spcBef>
                <a:spcPts val="0"/>
              </a:spcBef>
              <a:spcAft>
                <a:spcPts val="0"/>
              </a:spcAft>
              <a:buClr>
                <a:srgbClr val="434343"/>
              </a:buClr>
              <a:buSzPts val="1200"/>
              <a:buFont typeface="Roboto Condensed Light"/>
              <a:buAutoNum type="alphaLcPeriod"/>
              <a:defRPr sz="1600"/>
            </a:lvl5pPr>
            <a:lvl6pPr marL="3657418" lvl="5" indent="-406381">
              <a:spcBef>
                <a:spcPts val="0"/>
              </a:spcBef>
              <a:spcAft>
                <a:spcPts val="0"/>
              </a:spcAft>
              <a:buClr>
                <a:srgbClr val="434343"/>
              </a:buClr>
              <a:buSzPts val="1200"/>
              <a:buFont typeface="Roboto Condensed Light"/>
              <a:buAutoNum type="romanLcPeriod"/>
              <a:defRPr sz="1600"/>
            </a:lvl6pPr>
            <a:lvl7pPr marL="4266987" lvl="6" indent="-406381">
              <a:spcBef>
                <a:spcPts val="0"/>
              </a:spcBef>
              <a:spcAft>
                <a:spcPts val="0"/>
              </a:spcAft>
              <a:buClr>
                <a:srgbClr val="434343"/>
              </a:buClr>
              <a:buSzPts val="1200"/>
              <a:buFont typeface="Roboto Condensed Light"/>
              <a:buAutoNum type="arabicPeriod"/>
              <a:defRPr sz="1600"/>
            </a:lvl7pPr>
            <a:lvl8pPr marL="4876557" lvl="7" indent="-406381">
              <a:spcBef>
                <a:spcPts val="0"/>
              </a:spcBef>
              <a:spcAft>
                <a:spcPts val="0"/>
              </a:spcAft>
              <a:buClr>
                <a:srgbClr val="434343"/>
              </a:buClr>
              <a:buSzPts val="1200"/>
              <a:buFont typeface="Roboto Condensed Light"/>
              <a:buAutoNum type="alphaLcPeriod"/>
              <a:defRPr sz="1600"/>
            </a:lvl8pPr>
            <a:lvl9pPr marL="5486126" lvl="8" indent="-406381">
              <a:spcBef>
                <a:spcPts val="0"/>
              </a:spcBef>
              <a:spcAft>
                <a:spcPts val="0"/>
              </a:spcAft>
              <a:buClr>
                <a:srgbClr val="434343"/>
              </a:buClr>
              <a:buSzPts val="1200"/>
              <a:buFont typeface="Roboto Condensed Light"/>
              <a:buAutoNum type="romanLcPeriod"/>
              <a:defRPr sz="1600"/>
            </a:lvl9pPr>
          </a:lstStyle>
          <a:p>
            <a:endParaRPr/>
          </a:p>
        </p:txBody>
      </p:sp>
      <p:grpSp>
        <p:nvGrpSpPr>
          <p:cNvPr id="30" name="Google Shape;30;p4"/>
          <p:cNvGrpSpPr/>
          <p:nvPr/>
        </p:nvGrpSpPr>
        <p:grpSpPr>
          <a:xfrm>
            <a:off x="9424623" y="413886"/>
            <a:ext cx="2355949" cy="2218428"/>
            <a:chOff x="7220866" y="310413"/>
            <a:chExt cx="1766962" cy="1663821"/>
          </a:xfrm>
        </p:grpSpPr>
        <p:grpSp>
          <p:nvGrpSpPr>
            <p:cNvPr id="31" name="Google Shape;31;p4"/>
            <p:cNvGrpSpPr/>
            <p:nvPr/>
          </p:nvGrpSpPr>
          <p:grpSpPr>
            <a:xfrm>
              <a:off x="7855428" y="310413"/>
              <a:ext cx="1132401" cy="1124818"/>
              <a:chOff x="2399528" y="668550"/>
              <a:chExt cx="1132401" cy="1124818"/>
            </a:xfrm>
          </p:grpSpPr>
          <p:sp>
            <p:nvSpPr>
              <p:cNvPr id="32" name="Google Shape;32;p4"/>
              <p:cNvSpPr/>
              <p:nvPr/>
            </p:nvSpPr>
            <p:spPr>
              <a:xfrm>
                <a:off x="2520187" y="668550"/>
                <a:ext cx="68527" cy="64371"/>
              </a:xfrm>
              <a:custGeom>
                <a:avLst/>
                <a:gdLst/>
                <a:ahLst/>
                <a:cxnLst/>
                <a:rect l="l" t="t" r="r" b="b"/>
                <a:pathLst>
                  <a:path w="2407" h="2261" extrusionOk="0">
                    <a:moveTo>
                      <a:pt x="924" y="1"/>
                    </a:moveTo>
                    <a:cubicBezTo>
                      <a:pt x="594" y="1"/>
                      <a:pt x="316" y="73"/>
                      <a:pt x="230" y="174"/>
                    </a:cubicBezTo>
                    <a:cubicBezTo>
                      <a:pt x="70" y="357"/>
                      <a:pt x="1" y="1961"/>
                      <a:pt x="253" y="2076"/>
                    </a:cubicBezTo>
                    <a:cubicBezTo>
                      <a:pt x="596" y="2204"/>
                      <a:pt x="904" y="2261"/>
                      <a:pt x="1172" y="2261"/>
                    </a:cubicBezTo>
                    <a:cubicBezTo>
                      <a:pt x="1960" y="2261"/>
                      <a:pt x="2407" y="1769"/>
                      <a:pt x="2407" y="1136"/>
                    </a:cubicBezTo>
                    <a:cubicBezTo>
                      <a:pt x="2407" y="274"/>
                      <a:pt x="1567" y="1"/>
                      <a:pt x="9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4"/>
              <p:cNvSpPr/>
              <p:nvPr/>
            </p:nvSpPr>
            <p:spPr>
              <a:xfrm>
                <a:off x="2575648" y="1086074"/>
                <a:ext cx="186564" cy="140841"/>
              </a:xfrm>
              <a:custGeom>
                <a:avLst/>
                <a:gdLst/>
                <a:ahLst/>
                <a:cxnLst/>
                <a:rect l="l" t="t" r="r" b="b"/>
                <a:pathLst>
                  <a:path w="6553" h="4947" extrusionOk="0">
                    <a:moveTo>
                      <a:pt x="3277" y="1"/>
                    </a:moveTo>
                    <a:cubicBezTo>
                      <a:pt x="2807" y="1"/>
                      <a:pt x="2337" y="12"/>
                      <a:pt x="1879" y="35"/>
                    </a:cubicBezTo>
                    <a:cubicBezTo>
                      <a:pt x="825" y="81"/>
                      <a:pt x="161" y="356"/>
                      <a:pt x="92" y="1639"/>
                    </a:cubicBezTo>
                    <a:cubicBezTo>
                      <a:pt x="0" y="2738"/>
                      <a:pt x="321" y="3976"/>
                      <a:pt x="1306" y="4526"/>
                    </a:cubicBezTo>
                    <a:cubicBezTo>
                      <a:pt x="1827" y="4806"/>
                      <a:pt x="2419" y="4947"/>
                      <a:pt x="3019" y="4947"/>
                    </a:cubicBezTo>
                    <a:cubicBezTo>
                      <a:pt x="3105" y="4947"/>
                      <a:pt x="3191" y="4944"/>
                      <a:pt x="3277" y="4938"/>
                    </a:cubicBezTo>
                    <a:cubicBezTo>
                      <a:pt x="3363" y="4944"/>
                      <a:pt x="3448" y="4947"/>
                      <a:pt x="3534" y="4947"/>
                    </a:cubicBezTo>
                    <a:cubicBezTo>
                      <a:pt x="4134" y="4947"/>
                      <a:pt x="4726" y="4806"/>
                      <a:pt x="5247" y="4526"/>
                    </a:cubicBezTo>
                    <a:cubicBezTo>
                      <a:pt x="6232" y="3976"/>
                      <a:pt x="6553" y="2738"/>
                      <a:pt x="6484" y="1639"/>
                    </a:cubicBezTo>
                    <a:cubicBezTo>
                      <a:pt x="6393" y="356"/>
                      <a:pt x="5728" y="81"/>
                      <a:pt x="4674" y="35"/>
                    </a:cubicBezTo>
                    <a:cubicBezTo>
                      <a:pt x="4216" y="12"/>
                      <a:pt x="3746" y="1"/>
                      <a:pt x="3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4"/>
              <p:cNvSpPr/>
              <p:nvPr/>
            </p:nvSpPr>
            <p:spPr>
              <a:xfrm>
                <a:off x="2640874" y="1225353"/>
                <a:ext cx="891054" cy="558382"/>
              </a:xfrm>
              <a:custGeom>
                <a:avLst/>
                <a:gdLst/>
                <a:ahLst/>
                <a:cxnLst/>
                <a:rect l="l" t="t" r="r" b="b"/>
                <a:pathLst>
                  <a:path w="31298" h="19613" extrusionOk="0">
                    <a:moveTo>
                      <a:pt x="161" y="0"/>
                    </a:moveTo>
                    <a:lnTo>
                      <a:pt x="161" y="0"/>
                    </a:lnTo>
                    <a:cubicBezTo>
                      <a:pt x="0" y="1970"/>
                      <a:pt x="688" y="3918"/>
                      <a:pt x="2040" y="5361"/>
                    </a:cubicBezTo>
                    <a:cubicBezTo>
                      <a:pt x="3744" y="7102"/>
                      <a:pt x="6048" y="8066"/>
                      <a:pt x="8426" y="8066"/>
                    </a:cubicBezTo>
                    <a:cubicBezTo>
                      <a:pt x="9022" y="8066"/>
                      <a:pt x="9622" y="8005"/>
                      <a:pt x="10219" y="7882"/>
                    </a:cubicBezTo>
                    <a:cubicBezTo>
                      <a:pt x="11662" y="7561"/>
                      <a:pt x="13083" y="7148"/>
                      <a:pt x="14457" y="6644"/>
                    </a:cubicBezTo>
                    <a:cubicBezTo>
                      <a:pt x="16680" y="5911"/>
                      <a:pt x="18765" y="5224"/>
                      <a:pt x="21331" y="5155"/>
                    </a:cubicBezTo>
                    <a:cubicBezTo>
                      <a:pt x="21456" y="5150"/>
                      <a:pt x="21581" y="5147"/>
                      <a:pt x="21705" y="5147"/>
                    </a:cubicBezTo>
                    <a:cubicBezTo>
                      <a:pt x="24251" y="5147"/>
                      <a:pt x="26683" y="6256"/>
                      <a:pt x="28365" y="8157"/>
                    </a:cubicBezTo>
                    <a:cubicBezTo>
                      <a:pt x="29648" y="9692"/>
                      <a:pt x="30220" y="11662"/>
                      <a:pt x="29991" y="13655"/>
                    </a:cubicBezTo>
                    <a:cubicBezTo>
                      <a:pt x="29831" y="15511"/>
                      <a:pt x="28640" y="17115"/>
                      <a:pt x="26921" y="17848"/>
                    </a:cubicBezTo>
                    <a:cubicBezTo>
                      <a:pt x="26008" y="18246"/>
                      <a:pt x="25034" y="18447"/>
                      <a:pt x="24065" y="18447"/>
                    </a:cubicBezTo>
                    <a:cubicBezTo>
                      <a:pt x="23139" y="18447"/>
                      <a:pt x="22216" y="18263"/>
                      <a:pt x="21354" y="17894"/>
                    </a:cubicBezTo>
                    <a:cubicBezTo>
                      <a:pt x="21239" y="18100"/>
                      <a:pt x="21125" y="18306"/>
                      <a:pt x="20987" y="18490"/>
                    </a:cubicBezTo>
                    <a:cubicBezTo>
                      <a:pt x="20896" y="18627"/>
                      <a:pt x="20804" y="18742"/>
                      <a:pt x="20712" y="18856"/>
                    </a:cubicBezTo>
                    <a:cubicBezTo>
                      <a:pt x="21789" y="19337"/>
                      <a:pt x="22958" y="19589"/>
                      <a:pt x="24149" y="19612"/>
                    </a:cubicBezTo>
                    <a:cubicBezTo>
                      <a:pt x="25226" y="19612"/>
                      <a:pt x="26326" y="19360"/>
                      <a:pt x="27311" y="18925"/>
                    </a:cubicBezTo>
                    <a:cubicBezTo>
                      <a:pt x="29396" y="18008"/>
                      <a:pt x="30839" y="16038"/>
                      <a:pt x="31045" y="13770"/>
                    </a:cubicBezTo>
                    <a:cubicBezTo>
                      <a:pt x="31297" y="11456"/>
                      <a:pt x="30610" y="9142"/>
                      <a:pt x="29121" y="7378"/>
                    </a:cubicBezTo>
                    <a:cubicBezTo>
                      <a:pt x="27234" y="5206"/>
                      <a:pt x="24529" y="3979"/>
                      <a:pt x="21688" y="3979"/>
                    </a:cubicBezTo>
                    <a:cubicBezTo>
                      <a:pt x="21561" y="3979"/>
                      <a:pt x="21435" y="3982"/>
                      <a:pt x="21308" y="3987"/>
                    </a:cubicBezTo>
                    <a:cubicBezTo>
                      <a:pt x="18582" y="4055"/>
                      <a:pt x="16428" y="4766"/>
                      <a:pt x="14160" y="5522"/>
                    </a:cubicBezTo>
                    <a:cubicBezTo>
                      <a:pt x="12808" y="6003"/>
                      <a:pt x="11410" y="6415"/>
                      <a:pt x="10013" y="6736"/>
                    </a:cubicBezTo>
                    <a:cubicBezTo>
                      <a:pt x="9481" y="6847"/>
                      <a:pt x="8947" y="6901"/>
                      <a:pt x="8417" y="6901"/>
                    </a:cubicBezTo>
                    <a:cubicBezTo>
                      <a:pt x="6321" y="6901"/>
                      <a:pt x="4295" y="6055"/>
                      <a:pt x="2796" y="4537"/>
                    </a:cubicBezTo>
                    <a:cubicBezTo>
                      <a:pt x="1650" y="3322"/>
                      <a:pt x="1077" y="1696"/>
                      <a:pt x="1215" y="46"/>
                    </a:cubicBezTo>
                    <a:lnTo>
                      <a:pt x="986" y="46"/>
                    </a:lnTo>
                    <a:cubicBezTo>
                      <a:pt x="711" y="46"/>
                      <a:pt x="436" y="46"/>
                      <a:pt x="1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4"/>
              <p:cNvSpPr/>
              <p:nvPr/>
            </p:nvSpPr>
            <p:spPr>
              <a:xfrm>
                <a:off x="3023037" y="1560284"/>
                <a:ext cx="261041" cy="233084"/>
              </a:xfrm>
              <a:custGeom>
                <a:avLst/>
                <a:gdLst/>
                <a:ahLst/>
                <a:cxnLst/>
                <a:rect l="l" t="t" r="r" b="b"/>
                <a:pathLst>
                  <a:path w="9169" h="8187" extrusionOk="0">
                    <a:moveTo>
                      <a:pt x="4558" y="0"/>
                    </a:moveTo>
                    <a:cubicBezTo>
                      <a:pt x="2790" y="0"/>
                      <a:pt x="902" y="944"/>
                      <a:pt x="462" y="3564"/>
                    </a:cubicBezTo>
                    <a:cubicBezTo>
                      <a:pt x="1" y="6328"/>
                      <a:pt x="2341" y="8187"/>
                      <a:pt x="4610" y="8187"/>
                    </a:cubicBezTo>
                    <a:cubicBezTo>
                      <a:pt x="5725" y="8187"/>
                      <a:pt x="6824" y="7738"/>
                      <a:pt x="7564" y="6726"/>
                    </a:cubicBezTo>
                    <a:cubicBezTo>
                      <a:pt x="9168" y="4526"/>
                      <a:pt x="7908" y="494"/>
                      <a:pt x="5319" y="58"/>
                    </a:cubicBezTo>
                    <a:cubicBezTo>
                      <a:pt x="5071" y="20"/>
                      <a:pt x="4816" y="0"/>
                      <a:pt x="45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4"/>
              <p:cNvSpPr/>
              <p:nvPr/>
            </p:nvSpPr>
            <p:spPr>
              <a:xfrm>
                <a:off x="3046041" y="1606947"/>
                <a:ext cx="176713" cy="145026"/>
              </a:xfrm>
              <a:custGeom>
                <a:avLst/>
                <a:gdLst/>
                <a:ahLst/>
                <a:cxnLst/>
                <a:rect l="l" t="t" r="r" b="b"/>
                <a:pathLst>
                  <a:path w="6207" h="5094" extrusionOk="0">
                    <a:moveTo>
                      <a:pt x="3570" y="1"/>
                    </a:moveTo>
                    <a:cubicBezTo>
                      <a:pt x="1801" y="1"/>
                      <a:pt x="0" y="1718"/>
                      <a:pt x="1578" y="3964"/>
                    </a:cubicBezTo>
                    <a:cubicBezTo>
                      <a:pt x="2110" y="4687"/>
                      <a:pt x="3194" y="5094"/>
                      <a:pt x="3970" y="5094"/>
                    </a:cubicBezTo>
                    <a:cubicBezTo>
                      <a:pt x="4030" y="5094"/>
                      <a:pt x="4088" y="5091"/>
                      <a:pt x="4144" y="5087"/>
                    </a:cubicBezTo>
                    <a:cubicBezTo>
                      <a:pt x="5267" y="4949"/>
                      <a:pt x="6206" y="3414"/>
                      <a:pt x="6000" y="2200"/>
                    </a:cubicBezTo>
                    <a:cubicBezTo>
                      <a:pt x="5722" y="643"/>
                      <a:pt x="4652" y="1"/>
                      <a:pt x="3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4"/>
              <p:cNvSpPr/>
              <p:nvPr/>
            </p:nvSpPr>
            <p:spPr>
              <a:xfrm>
                <a:off x="2749148" y="670514"/>
                <a:ext cx="68527" cy="64456"/>
              </a:xfrm>
              <a:custGeom>
                <a:avLst/>
                <a:gdLst/>
                <a:ahLst/>
                <a:cxnLst/>
                <a:rect l="l" t="t" r="r" b="b"/>
                <a:pathLst>
                  <a:path w="2407" h="2264" extrusionOk="0">
                    <a:moveTo>
                      <a:pt x="1483" y="1"/>
                    </a:moveTo>
                    <a:cubicBezTo>
                      <a:pt x="840" y="1"/>
                      <a:pt x="1" y="274"/>
                      <a:pt x="1" y="1136"/>
                    </a:cubicBezTo>
                    <a:cubicBezTo>
                      <a:pt x="1" y="1782"/>
                      <a:pt x="442" y="2264"/>
                      <a:pt x="1222" y="2264"/>
                    </a:cubicBezTo>
                    <a:cubicBezTo>
                      <a:pt x="1493" y="2264"/>
                      <a:pt x="1805" y="2206"/>
                      <a:pt x="2154" y="2076"/>
                    </a:cubicBezTo>
                    <a:cubicBezTo>
                      <a:pt x="2406" y="1961"/>
                      <a:pt x="2315" y="357"/>
                      <a:pt x="2177" y="174"/>
                    </a:cubicBezTo>
                    <a:cubicBezTo>
                      <a:pt x="2092" y="73"/>
                      <a:pt x="1813" y="1"/>
                      <a:pt x="14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4"/>
              <p:cNvSpPr/>
              <p:nvPr/>
            </p:nvSpPr>
            <p:spPr>
              <a:xfrm>
                <a:off x="2399528" y="684579"/>
                <a:ext cx="181354" cy="460531"/>
              </a:xfrm>
              <a:custGeom>
                <a:avLst/>
                <a:gdLst/>
                <a:ahLst/>
                <a:cxnLst/>
                <a:rect l="l" t="t" r="r" b="b"/>
                <a:pathLst>
                  <a:path w="6370" h="16176" extrusionOk="0">
                    <a:moveTo>
                      <a:pt x="4330" y="1"/>
                    </a:moveTo>
                    <a:cubicBezTo>
                      <a:pt x="3070" y="161"/>
                      <a:pt x="1283" y="482"/>
                      <a:pt x="756" y="1971"/>
                    </a:cubicBezTo>
                    <a:cubicBezTo>
                      <a:pt x="481" y="2819"/>
                      <a:pt x="321" y="3712"/>
                      <a:pt x="252" y="4606"/>
                    </a:cubicBezTo>
                    <a:cubicBezTo>
                      <a:pt x="69" y="6370"/>
                      <a:pt x="0" y="8111"/>
                      <a:pt x="0" y="9875"/>
                    </a:cubicBezTo>
                    <a:cubicBezTo>
                      <a:pt x="0" y="11548"/>
                      <a:pt x="92" y="13518"/>
                      <a:pt x="1283" y="14756"/>
                    </a:cubicBezTo>
                    <a:cubicBezTo>
                      <a:pt x="2039" y="15580"/>
                      <a:pt x="4583" y="16039"/>
                      <a:pt x="6232" y="16176"/>
                    </a:cubicBezTo>
                    <a:lnTo>
                      <a:pt x="6232" y="15741"/>
                    </a:lnTo>
                    <a:cubicBezTo>
                      <a:pt x="6232" y="15489"/>
                      <a:pt x="6278" y="15260"/>
                      <a:pt x="6370" y="15030"/>
                    </a:cubicBezTo>
                    <a:cubicBezTo>
                      <a:pt x="4720" y="14893"/>
                      <a:pt x="2475" y="14412"/>
                      <a:pt x="2016" y="13931"/>
                    </a:cubicBezTo>
                    <a:lnTo>
                      <a:pt x="2039" y="13908"/>
                    </a:lnTo>
                    <a:cubicBezTo>
                      <a:pt x="1237" y="13083"/>
                      <a:pt x="1192" y="11548"/>
                      <a:pt x="1169" y="10402"/>
                    </a:cubicBezTo>
                    <a:cubicBezTo>
                      <a:pt x="1100" y="8867"/>
                      <a:pt x="1123" y="7355"/>
                      <a:pt x="1237" y="5843"/>
                    </a:cubicBezTo>
                    <a:cubicBezTo>
                      <a:pt x="1329" y="4720"/>
                      <a:pt x="1375" y="3460"/>
                      <a:pt x="1764" y="2406"/>
                    </a:cubicBezTo>
                    <a:cubicBezTo>
                      <a:pt x="2035" y="1657"/>
                      <a:pt x="3119" y="1154"/>
                      <a:pt x="4071" y="1154"/>
                    </a:cubicBezTo>
                    <a:cubicBezTo>
                      <a:pt x="4167" y="1154"/>
                      <a:pt x="4261" y="1159"/>
                      <a:pt x="4353" y="1169"/>
                    </a:cubicBezTo>
                    <a:cubicBezTo>
                      <a:pt x="4330" y="917"/>
                      <a:pt x="4330" y="665"/>
                      <a:pt x="4330" y="390"/>
                    </a:cubicBezTo>
                    <a:lnTo>
                      <a:pt x="4330" y="230"/>
                    </a:lnTo>
                    <a:cubicBezTo>
                      <a:pt x="4330" y="207"/>
                      <a:pt x="4330" y="184"/>
                      <a:pt x="4330" y="161"/>
                    </a:cubicBezTo>
                    <a:lnTo>
                      <a:pt x="4330" y="115"/>
                    </a:lnTo>
                    <a:lnTo>
                      <a:pt x="43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4"/>
              <p:cNvSpPr/>
              <p:nvPr/>
            </p:nvSpPr>
            <p:spPr>
              <a:xfrm>
                <a:off x="2755668" y="686544"/>
                <a:ext cx="182037" cy="461186"/>
              </a:xfrm>
              <a:custGeom>
                <a:avLst/>
                <a:gdLst/>
                <a:ahLst/>
                <a:cxnLst/>
                <a:rect l="l" t="t" r="r" b="b"/>
                <a:pathLst>
                  <a:path w="6394" h="16199" extrusionOk="0">
                    <a:moveTo>
                      <a:pt x="2040" y="0"/>
                    </a:moveTo>
                    <a:cubicBezTo>
                      <a:pt x="2040" y="69"/>
                      <a:pt x="2040" y="138"/>
                      <a:pt x="2063" y="184"/>
                    </a:cubicBezTo>
                    <a:cubicBezTo>
                      <a:pt x="2063" y="207"/>
                      <a:pt x="2063" y="207"/>
                      <a:pt x="2063" y="229"/>
                    </a:cubicBezTo>
                    <a:lnTo>
                      <a:pt x="2063" y="413"/>
                    </a:lnTo>
                    <a:cubicBezTo>
                      <a:pt x="2086" y="665"/>
                      <a:pt x="2063" y="917"/>
                      <a:pt x="2040" y="1192"/>
                    </a:cubicBezTo>
                    <a:cubicBezTo>
                      <a:pt x="2147" y="1177"/>
                      <a:pt x="2258" y="1170"/>
                      <a:pt x="2370" y="1170"/>
                    </a:cubicBezTo>
                    <a:cubicBezTo>
                      <a:pt x="3310" y="1170"/>
                      <a:pt x="4363" y="1669"/>
                      <a:pt x="4629" y="2406"/>
                    </a:cubicBezTo>
                    <a:cubicBezTo>
                      <a:pt x="5018" y="3460"/>
                      <a:pt x="5064" y="4720"/>
                      <a:pt x="5156" y="5843"/>
                    </a:cubicBezTo>
                    <a:cubicBezTo>
                      <a:pt x="5270" y="7355"/>
                      <a:pt x="5293" y="8890"/>
                      <a:pt x="5248" y="10402"/>
                    </a:cubicBezTo>
                    <a:cubicBezTo>
                      <a:pt x="5202" y="11548"/>
                      <a:pt x="5156" y="13083"/>
                      <a:pt x="4354" y="13908"/>
                    </a:cubicBezTo>
                    <a:lnTo>
                      <a:pt x="4354" y="13930"/>
                    </a:lnTo>
                    <a:cubicBezTo>
                      <a:pt x="3896" y="14434"/>
                      <a:pt x="1650" y="14893"/>
                      <a:pt x="1" y="15053"/>
                    </a:cubicBezTo>
                    <a:cubicBezTo>
                      <a:pt x="92" y="15259"/>
                      <a:pt x="138" y="15511"/>
                      <a:pt x="138" y="15740"/>
                    </a:cubicBezTo>
                    <a:cubicBezTo>
                      <a:pt x="161" y="15901"/>
                      <a:pt x="161" y="16038"/>
                      <a:pt x="138" y="16199"/>
                    </a:cubicBezTo>
                    <a:cubicBezTo>
                      <a:pt x="1788" y="16038"/>
                      <a:pt x="4331" y="15580"/>
                      <a:pt x="5087" y="14755"/>
                    </a:cubicBezTo>
                    <a:cubicBezTo>
                      <a:pt x="6279" y="13518"/>
                      <a:pt x="6370" y="11548"/>
                      <a:pt x="6370" y="9898"/>
                    </a:cubicBezTo>
                    <a:cubicBezTo>
                      <a:pt x="6393" y="8134"/>
                      <a:pt x="6301" y="6370"/>
                      <a:pt x="6118" y="4628"/>
                    </a:cubicBezTo>
                    <a:cubicBezTo>
                      <a:pt x="6049" y="3712"/>
                      <a:pt x="5889" y="2841"/>
                      <a:pt x="5637" y="1971"/>
                    </a:cubicBezTo>
                    <a:cubicBezTo>
                      <a:pt x="5087" y="504"/>
                      <a:pt x="3300" y="161"/>
                      <a:pt x="2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 name="Google Shape;40;p4"/>
            <p:cNvGrpSpPr/>
            <p:nvPr/>
          </p:nvGrpSpPr>
          <p:grpSpPr>
            <a:xfrm>
              <a:off x="8248754" y="1693176"/>
              <a:ext cx="345743" cy="281058"/>
              <a:chOff x="4045279" y="974526"/>
              <a:chExt cx="345743" cy="281058"/>
            </a:xfrm>
          </p:grpSpPr>
          <p:sp>
            <p:nvSpPr>
              <p:cNvPr id="41" name="Google Shape;41;p4"/>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4"/>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 name="Google Shape;43;p4"/>
            <p:cNvSpPr/>
            <p:nvPr/>
          </p:nvSpPr>
          <p:spPr>
            <a:xfrm rot="1122035">
              <a:off x="7250084" y="422905"/>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4"/>
            <p:cNvSpPr/>
            <p:nvPr/>
          </p:nvSpPr>
          <p:spPr>
            <a:xfrm rot="621898" flipH="1">
              <a:off x="7427251" y="895386"/>
              <a:ext cx="266329" cy="17237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45" name="Google Shape;45;p4"/>
            <p:cNvSpPr/>
            <p:nvPr/>
          </p:nvSpPr>
          <p:spPr>
            <a:xfrm rot="-1471198" flipH="1">
              <a:off x="8618273" y="528419"/>
              <a:ext cx="266325" cy="172391"/>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46" name="Google Shape;46;p4"/>
            <p:cNvSpPr/>
            <p:nvPr/>
          </p:nvSpPr>
          <p:spPr>
            <a:xfrm rot="-7304935" flipH="1">
              <a:off x="8085133" y="1354816"/>
              <a:ext cx="266305" cy="17240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Tree>
    <p:extLst>
      <p:ext uri="{BB962C8B-B14F-4D97-AF65-F5344CB8AC3E}">
        <p14:creationId xmlns:p14="http://schemas.microsoft.com/office/powerpoint/2010/main" val="6930226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47"/>
        <p:cNvGrpSpPr/>
        <p:nvPr/>
      </p:nvGrpSpPr>
      <p:grpSpPr>
        <a:xfrm>
          <a:off x="0" y="0"/>
          <a:ext cx="0" cy="0"/>
          <a:chOff x="0" y="0"/>
          <a:chExt cx="0" cy="0"/>
        </a:xfrm>
      </p:grpSpPr>
      <p:sp>
        <p:nvSpPr>
          <p:cNvPr id="48" name="Google Shape;48;p5"/>
          <p:cNvSpPr txBox="1">
            <a:spLocks noGrp="1"/>
          </p:cNvSpPr>
          <p:nvPr>
            <p:ph type="title"/>
          </p:nvPr>
        </p:nvSpPr>
        <p:spPr>
          <a:xfrm>
            <a:off x="1518367" y="3349167"/>
            <a:ext cx="4007600" cy="838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3600"/>
              <a:buNone/>
              <a:defRPr>
                <a:solidFill>
                  <a:schemeClr val="accent1"/>
                </a:solidFill>
              </a:defRPr>
            </a:lvl1pPr>
            <a:lvl2pPr lvl="1" algn="ctr" rtl="0">
              <a:lnSpc>
                <a:spcPct val="100000"/>
              </a:lnSpc>
              <a:spcBef>
                <a:spcPts val="0"/>
              </a:spcBef>
              <a:spcAft>
                <a:spcPts val="0"/>
              </a:spcAft>
              <a:buClr>
                <a:schemeClr val="accent1"/>
              </a:buClr>
              <a:buSzPts val="3200"/>
              <a:buNone/>
              <a:defRPr sz="4267">
                <a:solidFill>
                  <a:schemeClr val="accent1"/>
                </a:solidFill>
              </a:defRPr>
            </a:lvl2pPr>
            <a:lvl3pPr lvl="2" algn="ctr" rtl="0">
              <a:lnSpc>
                <a:spcPct val="100000"/>
              </a:lnSpc>
              <a:spcBef>
                <a:spcPts val="0"/>
              </a:spcBef>
              <a:spcAft>
                <a:spcPts val="0"/>
              </a:spcAft>
              <a:buClr>
                <a:schemeClr val="accent1"/>
              </a:buClr>
              <a:buSzPts val="3200"/>
              <a:buNone/>
              <a:defRPr sz="4267">
                <a:solidFill>
                  <a:schemeClr val="accent1"/>
                </a:solidFill>
              </a:defRPr>
            </a:lvl3pPr>
            <a:lvl4pPr lvl="3" algn="ctr" rtl="0">
              <a:lnSpc>
                <a:spcPct val="100000"/>
              </a:lnSpc>
              <a:spcBef>
                <a:spcPts val="0"/>
              </a:spcBef>
              <a:spcAft>
                <a:spcPts val="0"/>
              </a:spcAft>
              <a:buClr>
                <a:schemeClr val="accent1"/>
              </a:buClr>
              <a:buSzPts val="3200"/>
              <a:buNone/>
              <a:defRPr sz="4267">
                <a:solidFill>
                  <a:schemeClr val="accent1"/>
                </a:solidFill>
              </a:defRPr>
            </a:lvl4pPr>
            <a:lvl5pPr lvl="4" algn="ctr" rtl="0">
              <a:lnSpc>
                <a:spcPct val="100000"/>
              </a:lnSpc>
              <a:spcBef>
                <a:spcPts val="0"/>
              </a:spcBef>
              <a:spcAft>
                <a:spcPts val="0"/>
              </a:spcAft>
              <a:buClr>
                <a:schemeClr val="accent1"/>
              </a:buClr>
              <a:buSzPts val="3200"/>
              <a:buNone/>
              <a:defRPr sz="4267">
                <a:solidFill>
                  <a:schemeClr val="accent1"/>
                </a:solidFill>
              </a:defRPr>
            </a:lvl5pPr>
            <a:lvl6pPr lvl="5" algn="ctr" rtl="0">
              <a:lnSpc>
                <a:spcPct val="100000"/>
              </a:lnSpc>
              <a:spcBef>
                <a:spcPts val="0"/>
              </a:spcBef>
              <a:spcAft>
                <a:spcPts val="0"/>
              </a:spcAft>
              <a:buClr>
                <a:schemeClr val="accent1"/>
              </a:buClr>
              <a:buSzPts val="3200"/>
              <a:buNone/>
              <a:defRPr sz="4267">
                <a:solidFill>
                  <a:schemeClr val="accent1"/>
                </a:solidFill>
              </a:defRPr>
            </a:lvl6pPr>
            <a:lvl7pPr lvl="6" algn="ctr" rtl="0">
              <a:lnSpc>
                <a:spcPct val="100000"/>
              </a:lnSpc>
              <a:spcBef>
                <a:spcPts val="0"/>
              </a:spcBef>
              <a:spcAft>
                <a:spcPts val="0"/>
              </a:spcAft>
              <a:buClr>
                <a:schemeClr val="accent1"/>
              </a:buClr>
              <a:buSzPts val="3200"/>
              <a:buNone/>
              <a:defRPr sz="4267">
                <a:solidFill>
                  <a:schemeClr val="accent1"/>
                </a:solidFill>
              </a:defRPr>
            </a:lvl7pPr>
            <a:lvl8pPr lvl="7" algn="ctr" rtl="0">
              <a:lnSpc>
                <a:spcPct val="100000"/>
              </a:lnSpc>
              <a:spcBef>
                <a:spcPts val="0"/>
              </a:spcBef>
              <a:spcAft>
                <a:spcPts val="0"/>
              </a:spcAft>
              <a:buClr>
                <a:schemeClr val="accent1"/>
              </a:buClr>
              <a:buSzPts val="3200"/>
              <a:buNone/>
              <a:defRPr sz="4267">
                <a:solidFill>
                  <a:schemeClr val="accent1"/>
                </a:solidFill>
              </a:defRPr>
            </a:lvl8pPr>
            <a:lvl9pPr lvl="8" algn="ctr" rtl="0">
              <a:lnSpc>
                <a:spcPct val="100000"/>
              </a:lnSpc>
              <a:spcBef>
                <a:spcPts val="0"/>
              </a:spcBef>
              <a:spcAft>
                <a:spcPts val="0"/>
              </a:spcAft>
              <a:buClr>
                <a:schemeClr val="accent1"/>
              </a:buClr>
              <a:buSzPts val="3200"/>
              <a:buNone/>
              <a:defRPr sz="4267">
                <a:solidFill>
                  <a:schemeClr val="accent1"/>
                </a:solidFill>
              </a:defRPr>
            </a:lvl9pPr>
          </a:lstStyle>
          <a:p>
            <a:endParaRPr/>
          </a:p>
        </p:txBody>
      </p:sp>
      <p:sp>
        <p:nvSpPr>
          <p:cNvPr id="49" name="Google Shape;49;p5"/>
          <p:cNvSpPr txBox="1">
            <a:spLocks noGrp="1"/>
          </p:cNvSpPr>
          <p:nvPr>
            <p:ph type="subTitle" idx="1"/>
          </p:nvPr>
        </p:nvSpPr>
        <p:spPr>
          <a:xfrm>
            <a:off x="1518351" y="4116137"/>
            <a:ext cx="4007600" cy="164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sp>
        <p:nvSpPr>
          <p:cNvPr id="50" name="Google Shape;50;p5"/>
          <p:cNvSpPr txBox="1">
            <a:spLocks noGrp="1"/>
          </p:cNvSpPr>
          <p:nvPr>
            <p:ph type="title" idx="2"/>
          </p:nvPr>
        </p:nvSpPr>
        <p:spPr>
          <a:xfrm>
            <a:off x="6666033" y="3349167"/>
            <a:ext cx="4007600" cy="838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accent1"/>
              </a:buClr>
              <a:buSzPts val="3600"/>
              <a:buNone/>
              <a:defRPr>
                <a:solidFill>
                  <a:schemeClr val="accent1"/>
                </a:solidFill>
              </a:defRPr>
            </a:lvl1pPr>
            <a:lvl2pPr lvl="1" algn="ctr" rtl="0">
              <a:lnSpc>
                <a:spcPct val="100000"/>
              </a:lnSpc>
              <a:spcBef>
                <a:spcPts val="0"/>
              </a:spcBef>
              <a:spcAft>
                <a:spcPts val="0"/>
              </a:spcAft>
              <a:buClr>
                <a:schemeClr val="accent1"/>
              </a:buClr>
              <a:buSzPts val="3200"/>
              <a:buNone/>
              <a:defRPr sz="4267">
                <a:solidFill>
                  <a:schemeClr val="accent1"/>
                </a:solidFill>
              </a:defRPr>
            </a:lvl2pPr>
            <a:lvl3pPr lvl="2" algn="ctr" rtl="0">
              <a:lnSpc>
                <a:spcPct val="100000"/>
              </a:lnSpc>
              <a:spcBef>
                <a:spcPts val="0"/>
              </a:spcBef>
              <a:spcAft>
                <a:spcPts val="0"/>
              </a:spcAft>
              <a:buClr>
                <a:schemeClr val="accent1"/>
              </a:buClr>
              <a:buSzPts val="3200"/>
              <a:buNone/>
              <a:defRPr sz="4267">
                <a:solidFill>
                  <a:schemeClr val="accent1"/>
                </a:solidFill>
              </a:defRPr>
            </a:lvl3pPr>
            <a:lvl4pPr lvl="3" algn="ctr" rtl="0">
              <a:lnSpc>
                <a:spcPct val="100000"/>
              </a:lnSpc>
              <a:spcBef>
                <a:spcPts val="0"/>
              </a:spcBef>
              <a:spcAft>
                <a:spcPts val="0"/>
              </a:spcAft>
              <a:buClr>
                <a:schemeClr val="accent1"/>
              </a:buClr>
              <a:buSzPts val="3200"/>
              <a:buNone/>
              <a:defRPr sz="4267">
                <a:solidFill>
                  <a:schemeClr val="accent1"/>
                </a:solidFill>
              </a:defRPr>
            </a:lvl4pPr>
            <a:lvl5pPr lvl="4" algn="ctr" rtl="0">
              <a:lnSpc>
                <a:spcPct val="100000"/>
              </a:lnSpc>
              <a:spcBef>
                <a:spcPts val="0"/>
              </a:spcBef>
              <a:spcAft>
                <a:spcPts val="0"/>
              </a:spcAft>
              <a:buClr>
                <a:schemeClr val="accent1"/>
              </a:buClr>
              <a:buSzPts val="3200"/>
              <a:buNone/>
              <a:defRPr sz="4267">
                <a:solidFill>
                  <a:schemeClr val="accent1"/>
                </a:solidFill>
              </a:defRPr>
            </a:lvl5pPr>
            <a:lvl6pPr lvl="5" algn="ctr" rtl="0">
              <a:lnSpc>
                <a:spcPct val="100000"/>
              </a:lnSpc>
              <a:spcBef>
                <a:spcPts val="0"/>
              </a:spcBef>
              <a:spcAft>
                <a:spcPts val="0"/>
              </a:spcAft>
              <a:buClr>
                <a:schemeClr val="accent1"/>
              </a:buClr>
              <a:buSzPts val="3200"/>
              <a:buNone/>
              <a:defRPr sz="4267">
                <a:solidFill>
                  <a:schemeClr val="accent1"/>
                </a:solidFill>
              </a:defRPr>
            </a:lvl6pPr>
            <a:lvl7pPr lvl="6" algn="ctr" rtl="0">
              <a:lnSpc>
                <a:spcPct val="100000"/>
              </a:lnSpc>
              <a:spcBef>
                <a:spcPts val="0"/>
              </a:spcBef>
              <a:spcAft>
                <a:spcPts val="0"/>
              </a:spcAft>
              <a:buClr>
                <a:schemeClr val="accent1"/>
              </a:buClr>
              <a:buSzPts val="3200"/>
              <a:buNone/>
              <a:defRPr sz="4267">
                <a:solidFill>
                  <a:schemeClr val="accent1"/>
                </a:solidFill>
              </a:defRPr>
            </a:lvl7pPr>
            <a:lvl8pPr lvl="7" algn="ctr" rtl="0">
              <a:lnSpc>
                <a:spcPct val="100000"/>
              </a:lnSpc>
              <a:spcBef>
                <a:spcPts val="0"/>
              </a:spcBef>
              <a:spcAft>
                <a:spcPts val="0"/>
              </a:spcAft>
              <a:buClr>
                <a:schemeClr val="accent1"/>
              </a:buClr>
              <a:buSzPts val="3200"/>
              <a:buNone/>
              <a:defRPr sz="4267">
                <a:solidFill>
                  <a:schemeClr val="accent1"/>
                </a:solidFill>
              </a:defRPr>
            </a:lvl8pPr>
            <a:lvl9pPr lvl="8" algn="ctr" rtl="0">
              <a:lnSpc>
                <a:spcPct val="100000"/>
              </a:lnSpc>
              <a:spcBef>
                <a:spcPts val="0"/>
              </a:spcBef>
              <a:spcAft>
                <a:spcPts val="0"/>
              </a:spcAft>
              <a:buClr>
                <a:schemeClr val="accent1"/>
              </a:buClr>
              <a:buSzPts val="3200"/>
              <a:buNone/>
              <a:defRPr sz="4267">
                <a:solidFill>
                  <a:schemeClr val="accent1"/>
                </a:solidFill>
              </a:defRPr>
            </a:lvl9pPr>
          </a:lstStyle>
          <a:p>
            <a:endParaRPr/>
          </a:p>
        </p:txBody>
      </p:sp>
      <p:sp>
        <p:nvSpPr>
          <p:cNvPr id="51" name="Google Shape;51;p5"/>
          <p:cNvSpPr txBox="1">
            <a:spLocks noGrp="1"/>
          </p:cNvSpPr>
          <p:nvPr>
            <p:ph type="subTitle" idx="3"/>
          </p:nvPr>
        </p:nvSpPr>
        <p:spPr>
          <a:xfrm>
            <a:off x="6666049" y="4116137"/>
            <a:ext cx="4007600" cy="164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None/>
              <a:defRPr sz="2000"/>
            </a:lvl1pPr>
            <a:lvl2pPr lvl="1" algn="ctr" rtl="0">
              <a:lnSpc>
                <a:spcPct val="100000"/>
              </a:lnSpc>
              <a:spcBef>
                <a:spcPts val="0"/>
              </a:spcBef>
              <a:spcAft>
                <a:spcPts val="0"/>
              </a:spcAft>
              <a:buSzPts val="1500"/>
              <a:buNone/>
              <a:defRPr sz="2000"/>
            </a:lvl2pPr>
            <a:lvl3pPr lvl="2" algn="ctr" rtl="0">
              <a:lnSpc>
                <a:spcPct val="100000"/>
              </a:lnSpc>
              <a:spcBef>
                <a:spcPts val="0"/>
              </a:spcBef>
              <a:spcAft>
                <a:spcPts val="0"/>
              </a:spcAft>
              <a:buSzPts val="1500"/>
              <a:buNone/>
              <a:defRPr sz="2000"/>
            </a:lvl3pPr>
            <a:lvl4pPr lvl="3" algn="ctr" rtl="0">
              <a:lnSpc>
                <a:spcPct val="100000"/>
              </a:lnSpc>
              <a:spcBef>
                <a:spcPts val="0"/>
              </a:spcBef>
              <a:spcAft>
                <a:spcPts val="0"/>
              </a:spcAft>
              <a:buSzPts val="1500"/>
              <a:buNone/>
              <a:defRPr sz="2000"/>
            </a:lvl4pPr>
            <a:lvl5pPr lvl="4" algn="ctr" rtl="0">
              <a:lnSpc>
                <a:spcPct val="100000"/>
              </a:lnSpc>
              <a:spcBef>
                <a:spcPts val="0"/>
              </a:spcBef>
              <a:spcAft>
                <a:spcPts val="0"/>
              </a:spcAft>
              <a:buSzPts val="1500"/>
              <a:buNone/>
              <a:defRPr sz="2000"/>
            </a:lvl5pPr>
            <a:lvl6pPr lvl="5" algn="ctr" rtl="0">
              <a:lnSpc>
                <a:spcPct val="100000"/>
              </a:lnSpc>
              <a:spcBef>
                <a:spcPts val="0"/>
              </a:spcBef>
              <a:spcAft>
                <a:spcPts val="0"/>
              </a:spcAft>
              <a:buSzPts val="1500"/>
              <a:buNone/>
              <a:defRPr sz="2000"/>
            </a:lvl6pPr>
            <a:lvl7pPr lvl="6" algn="ctr" rtl="0">
              <a:lnSpc>
                <a:spcPct val="100000"/>
              </a:lnSpc>
              <a:spcBef>
                <a:spcPts val="0"/>
              </a:spcBef>
              <a:spcAft>
                <a:spcPts val="0"/>
              </a:spcAft>
              <a:buSzPts val="1500"/>
              <a:buNone/>
              <a:defRPr sz="2000"/>
            </a:lvl7pPr>
            <a:lvl8pPr lvl="7" algn="ctr" rtl="0">
              <a:lnSpc>
                <a:spcPct val="100000"/>
              </a:lnSpc>
              <a:spcBef>
                <a:spcPts val="0"/>
              </a:spcBef>
              <a:spcAft>
                <a:spcPts val="0"/>
              </a:spcAft>
              <a:buSzPts val="1500"/>
              <a:buNone/>
              <a:defRPr sz="2000"/>
            </a:lvl8pPr>
            <a:lvl9pPr lvl="8" algn="ctr" rtl="0">
              <a:lnSpc>
                <a:spcPct val="100000"/>
              </a:lnSpc>
              <a:spcBef>
                <a:spcPts val="0"/>
              </a:spcBef>
              <a:spcAft>
                <a:spcPts val="0"/>
              </a:spcAft>
              <a:buSzPts val="1500"/>
              <a:buNone/>
              <a:defRPr sz="2000"/>
            </a:lvl9pPr>
          </a:lstStyle>
          <a:p>
            <a:endParaRPr/>
          </a:p>
        </p:txBody>
      </p:sp>
      <p:grpSp>
        <p:nvGrpSpPr>
          <p:cNvPr id="52" name="Google Shape;52;p5"/>
          <p:cNvGrpSpPr/>
          <p:nvPr/>
        </p:nvGrpSpPr>
        <p:grpSpPr>
          <a:xfrm>
            <a:off x="4723803" y="1786827"/>
            <a:ext cx="2744397" cy="972956"/>
            <a:chOff x="3612882" y="1108137"/>
            <a:chExt cx="2058298" cy="729717"/>
          </a:xfrm>
        </p:grpSpPr>
        <p:grpSp>
          <p:nvGrpSpPr>
            <p:cNvPr id="53" name="Google Shape;53;p5"/>
            <p:cNvGrpSpPr/>
            <p:nvPr/>
          </p:nvGrpSpPr>
          <p:grpSpPr>
            <a:xfrm>
              <a:off x="3612882" y="1331126"/>
              <a:ext cx="238125" cy="210251"/>
              <a:chOff x="2571064" y="1734582"/>
              <a:chExt cx="238125" cy="210251"/>
            </a:xfrm>
          </p:grpSpPr>
          <p:sp>
            <p:nvSpPr>
              <p:cNvPr id="54" name="Google Shape;54;p5"/>
              <p:cNvSpPr/>
              <p:nvPr/>
            </p:nvSpPr>
            <p:spPr>
              <a:xfrm>
                <a:off x="2645429" y="1754369"/>
                <a:ext cx="163759" cy="190464"/>
              </a:xfrm>
              <a:custGeom>
                <a:avLst/>
                <a:gdLst/>
                <a:ahLst/>
                <a:cxnLst/>
                <a:rect l="l" t="t" r="r" b="b"/>
                <a:pathLst>
                  <a:path w="5752" h="6690" extrusionOk="0">
                    <a:moveTo>
                      <a:pt x="3415" y="0"/>
                    </a:moveTo>
                    <a:lnTo>
                      <a:pt x="1" y="6484"/>
                    </a:lnTo>
                    <a:cubicBezTo>
                      <a:pt x="428" y="6621"/>
                      <a:pt x="872" y="6690"/>
                      <a:pt x="1314" y="6690"/>
                    </a:cubicBezTo>
                    <a:cubicBezTo>
                      <a:pt x="2129" y="6690"/>
                      <a:pt x="2937" y="6455"/>
                      <a:pt x="3621" y="5980"/>
                    </a:cubicBezTo>
                    <a:cubicBezTo>
                      <a:pt x="5385" y="4789"/>
                      <a:pt x="5752" y="1535"/>
                      <a:pt x="34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5"/>
              <p:cNvSpPr/>
              <p:nvPr/>
            </p:nvSpPr>
            <p:spPr>
              <a:xfrm>
                <a:off x="2616076" y="1740020"/>
                <a:ext cx="125923" cy="198977"/>
              </a:xfrm>
              <a:custGeom>
                <a:avLst/>
                <a:gdLst/>
                <a:ahLst/>
                <a:cxnLst/>
                <a:rect l="l" t="t" r="r" b="b"/>
                <a:pathLst>
                  <a:path w="4423" h="6989" extrusionOk="0">
                    <a:moveTo>
                      <a:pt x="3369" y="0"/>
                    </a:moveTo>
                    <a:lnTo>
                      <a:pt x="1" y="6438"/>
                    </a:lnTo>
                    <a:cubicBezTo>
                      <a:pt x="299" y="6667"/>
                      <a:pt x="665" y="6851"/>
                      <a:pt x="1032" y="6988"/>
                    </a:cubicBezTo>
                    <a:lnTo>
                      <a:pt x="4423" y="504"/>
                    </a:lnTo>
                    <a:cubicBezTo>
                      <a:pt x="4285" y="413"/>
                      <a:pt x="4148" y="321"/>
                      <a:pt x="4010" y="252"/>
                    </a:cubicBezTo>
                    <a:cubicBezTo>
                      <a:pt x="3804" y="138"/>
                      <a:pt x="3598" y="69"/>
                      <a:pt x="336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5"/>
              <p:cNvSpPr/>
              <p:nvPr/>
            </p:nvSpPr>
            <p:spPr>
              <a:xfrm>
                <a:off x="2571064" y="1734582"/>
                <a:ext cx="140926" cy="188756"/>
              </a:xfrm>
              <a:custGeom>
                <a:avLst/>
                <a:gdLst/>
                <a:ahLst/>
                <a:cxnLst/>
                <a:rect l="l" t="t" r="r" b="b"/>
                <a:pathLst>
                  <a:path w="4950" h="6630" extrusionOk="0">
                    <a:moveTo>
                      <a:pt x="3786" y="1"/>
                    </a:moveTo>
                    <a:cubicBezTo>
                      <a:pt x="1930" y="1"/>
                      <a:pt x="267" y="1428"/>
                      <a:pt x="115" y="3422"/>
                    </a:cubicBezTo>
                    <a:cubicBezTo>
                      <a:pt x="1" y="4682"/>
                      <a:pt x="551" y="5896"/>
                      <a:pt x="1582" y="6629"/>
                    </a:cubicBezTo>
                    <a:lnTo>
                      <a:pt x="4950" y="191"/>
                    </a:lnTo>
                    <a:cubicBezTo>
                      <a:pt x="4561" y="62"/>
                      <a:pt x="4170" y="1"/>
                      <a:pt x="37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7" name="Google Shape;57;p5"/>
            <p:cNvGrpSpPr/>
            <p:nvPr/>
          </p:nvGrpSpPr>
          <p:grpSpPr>
            <a:xfrm rot="5111584" flipH="1">
              <a:off x="4339839" y="1295723"/>
              <a:ext cx="345749" cy="281063"/>
              <a:chOff x="4045279" y="974526"/>
              <a:chExt cx="345743" cy="281058"/>
            </a:xfrm>
          </p:grpSpPr>
          <p:sp>
            <p:nvSpPr>
              <p:cNvPr id="58" name="Google Shape;58;p5"/>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5"/>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 name="Google Shape;60;p5"/>
            <p:cNvSpPr/>
            <p:nvPr/>
          </p:nvSpPr>
          <p:spPr>
            <a:xfrm rot="1122035">
              <a:off x="5332818" y="1374542"/>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5"/>
            <p:cNvSpPr/>
            <p:nvPr/>
          </p:nvSpPr>
          <p:spPr>
            <a:xfrm rot="189054" flipH="1">
              <a:off x="4795245" y="1658287"/>
              <a:ext cx="266332" cy="17237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2" name="Google Shape;62;p5"/>
            <p:cNvSpPr/>
            <p:nvPr/>
          </p:nvSpPr>
          <p:spPr>
            <a:xfrm rot="3523184" flipH="1">
              <a:off x="4866195" y="1180517"/>
              <a:ext cx="266328" cy="172393"/>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3" name="Google Shape;63;p5"/>
            <p:cNvSpPr/>
            <p:nvPr/>
          </p:nvSpPr>
          <p:spPr>
            <a:xfrm rot="-10507396" flipH="1">
              <a:off x="3983674" y="1618759"/>
              <a:ext cx="266301" cy="17241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grpSp>
        <p:nvGrpSpPr>
          <p:cNvPr id="64" name="Google Shape;64;p5"/>
          <p:cNvGrpSpPr/>
          <p:nvPr/>
        </p:nvGrpSpPr>
        <p:grpSpPr>
          <a:xfrm rot="-326730">
            <a:off x="2001374" y="1592114"/>
            <a:ext cx="644428" cy="1118951"/>
            <a:chOff x="1488557" y="1194076"/>
            <a:chExt cx="483315" cy="839202"/>
          </a:xfrm>
        </p:grpSpPr>
        <p:sp>
          <p:nvSpPr>
            <p:cNvPr id="65" name="Google Shape;65;p5"/>
            <p:cNvSpPr/>
            <p:nvPr/>
          </p:nvSpPr>
          <p:spPr>
            <a:xfrm rot="-4139133">
              <a:off x="1588853" y="1793803"/>
              <a:ext cx="264202" cy="17099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6" name="Google Shape;66;p5"/>
            <p:cNvSpPr/>
            <p:nvPr/>
          </p:nvSpPr>
          <p:spPr>
            <a:xfrm rot="-2045900">
              <a:off x="1513774" y="1643694"/>
              <a:ext cx="264202" cy="17100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67" name="Google Shape;67;p5"/>
            <p:cNvSpPr/>
            <p:nvPr/>
          </p:nvSpPr>
          <p:spPr>
            <a:xfrm rot="-123225">
              <a:off x="1554179" y="1472473"/>
              <a:ext cx="264187" cy="171025"/>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nvGrpSpPr>
            <p:cNvPr id="68" name="Google Shape;68;p5"/>
            <p:cNvGrpSpPr/>
            <p:nvPr/>
          </p:nvGrpSpPr>
          <p:grpSpPr>
            <a:xfrm>
              <a:off x="1626129" y="1194076"/>
              <a:ext cx="345743" cy="281058"/>
              <a:chOff x="4045279" y="974526"/>
              <a:chExt cx="345743" cy="281058"/>
            </a:xfrm>
          </p:grpSpPr>
          <p:sp>
            <p:nvSpPr>
              <p:cNvPr id="69" name="Google Shape;69;p5"/>
              <p:cNvSpPr/>
              <p:nvPr/>
            </p:nvSpPr>
            <p:spPr>
              <a:xfrm>
                <a:off x="4045279" y="974526"/>
                <a:ext cx="212671" cy="195390"/>
              </a:xfrm>
              <a:custGeom>
                <a:avLst/>
                <a:gdLst/>
                <a:ahLst/>
                <a:cxnLst/>
                <a:rect l="l" t="t" r="r" b="b"/>
                <a:pathLst>
                  <a:path w="7470" h="6863" extrusionOk="0">
                    <a:moveTo>
                      <a:pt x="2982" y="1"/>
                    </a:moveTo>
                    <a:cubicBezTo>
                      <a:pt x="1529" y="1"/>
                      <a:pt x="802" y="1593"/>
                      <a:pt x="802" y="1593"/>
                    </a:cubicBezTo>
                    <a:cubicBezTo>
                      <a:pt x="1" y="3174"/>
                      <a:pt x="1994" y="5144"/>
                      <a:pt x="3873" y="6863"/>
                    </a:cubicBezTo>
                    <a:cubicBezTo>
                      <a:pt x="4377" y="5648"/>
                      <a:pt x="5476" y="3701"/>
                      <a:pt x="7470" y="2739"/>
                    </a:cubicBezTo>
                    <a:cubicBezTo>
                      <a:pt x="6484" y="1914"/>
                      <a:pt x="5453" y="1135"/>
                      <a:pt x="4377" y="447"/>
                    </a:cubicBezTo>
                    <a:cubicBezTo>
                      <a:pt x="3854" y="126"/>
                      <a:pt x="3389" y="1"/>
                      <a:pt x="2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5"/>
              <p:cNvSpPr/>
              <p:nvPr/>
            </p:nvSpPr>
            <p:spPr>
              <a:xfrm>
                <a:off x="4155518" y="1052479"/>
                <a:ext cx="235504" cy="203105"/>
              </a:xfrm>
              <a:custGeom>
                <a:avLst/>
                <a:gdLst/>
                <a:ahLst/>
                <a:cxnLst/>
                <a:rect l="l" t="t" r="r" b="b"/>
                <a:pathLst>
                  <a:path w="8272" h="7134" extrusionOk="0">
                    <a:moveTo>
                      <a:pt x="3598" y="1"/>
                    </a:moveTo>
                    <a:cubicBezTo>
                      <a:pt x="1604" y="963"/>
                      <a:pt x="505" y="2910"/>
                      <a:pt x="1" y="4125"/>
                    </a:cubicBezTo>
                    <a:lnTo>
                      <a:pt x="596" y="4675"/>
                    </a:lnTo>
                    <a:cubicBezTo>
                      <a:pt x="2662" y="6525"/>
                      <a:pt x="3933" y="7133"/>
                      <a:pt x="4820" y="7133"/>
                    </a:cubicBezTo>
                    <a:cubicBezTo>
                      <a:pt x="5438" y="7133"/>
                      <a:pt x="5870" y="6838"/>
                      <a:pt x="6255" y="6462"/>
                    </a:cubicBezTo>
                    <a:cubicBezTo>
                      <a:pt x="8272" y="4514"/>
                      <a:pt x="6393" y="2475"/>
                      <a:pt x="4033" y="367"/>
                    </a:cubicBezTo>
                    <a:cubicBezTo>
                      <a:pt x="3941" y="276"/>
                      <a:pt x="3781" y="161"/>
                      <a:pt x="35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1" name="Google Shape;71;p5"/>
          <p:cNvGrpSpPr/>
          <p:nvPr/>
        </p:nvGrpSpPr>
        <p:grpSpPr>
          <a:xfrm>
            <a:off x="9675009" y="1672039"/>
            <a:ext cx="567259" cy="944224"/>
            <a:chOff x="7243811" y="1234093"/>
            <a:chExt cx="425444" cy="708168"/>
          </a:xfrm>
        </p:grpSpPr>
        <p:sp>
          <p:nvSpPr>
            <p:cNvPr id="72" name="Google Shape;72;p5"/>
            <p:cNvSpPr/>
            <p:nvPr/>
          </p:nvSpPr>
          <p:spPr>
            <a:xfrm rot="8987225">
              <a:off x="7379974" y="1598975"/>
              <a:ext cx="264204" cy="171017"/>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73" name="Google Shape;73;p5"/>
            <p:cNvSpPr/>
            <p:nvPr/>
          </p:nvSpPr>
          <p:spPr>
            <a:xfrm rot="-10689929">
              <a:off x="7328068" y="1767047"/>
              <a:ext cx="264193" cy="17102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2"/>
            </a:solidFill>
            <a:ln>
              <a:noFill/>
            </a:ln>
          </p:spPr>
        </p:sp>
        <p:sp>
          <p:nvSpPr>
            <p:cNvPr id="74" name="Google Shape;74;p5"/>
            <p:cNvSpPr/>
            <p:nvPr/>
          </p:nvSpPr>
          <p:spPr>
            <a:xfrm rot="1122035">
              <a:off x="7273028" y="1277498"/>
              <a:ext cx="309144" cy="233158"/>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04585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48.xml"/><Relationship Id="rId21" Type="http://schemas.openxmlformats.org/officeDocument/2006/relationships/slideLayout" Target="../slideLayouts/slideLayout43.xml"/><Relationship Id="rId42" Type="http://schemas.openxmlformats.org/officeDocument/2006/relationships/slideLayout" Target="../slideLayouts/slideLayout64.xml"/><Relationship Id="rId47" Type="http://schemas.openxmlformats.org/officeDocument/2006/relationships/slideLayout" Target="../slideLayouts/slideLayout69.xml"/><Relationship Id="rId63" Type="http://schemas.openxmlformats.org/officeDocument/2006/relationships/slideLayout" Target="../slideLayouts/slideLayout85.xml"/><Relationship Id="rId68" Type="http://schemas.openxmlformats.org/officeDocument/2006/relationships/slideLayout" Target="../slideLayouts/slideLayout90.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9" Type="http://schemas.openxmlformats.org/officeDocument/2006/relationships/slideLayout" Target="../slideLayouts/slideLayout51.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3" Type="http://schemas.openxmlformats.org/officeDocument/2006/relationships/slideLayout" Target="../slideLayouts/slideLayout75.xml"/><Relationship Id="rId58" Type="http://schemas.openxmlformats.org/officeDocument/2006/relationships/slideLayout" Target="../slideLayouts/slideLayout80.xml"/><Relationship Id="rId66" Type="http://schemas.openxmlformats.org/officeDocument/2006/relationships/slideLayout" Target="../slideLayouts/slideLayout88.xml"/><Relationship Id="rId74" Type="http://schemas.openxmlformats.org/officeDocument/2006/relationships/slideLayout" Target="../slideLayouts/slideLayout96.xml"/><Relationship Id="rId5" Type="http://schemas.openxmlformats.org/officeDocument/2006/relationships/slideLayout" Target="../slideLayouts/slideLayout27.xml"/><Relationship Id="rId61" Type="http://schemas.openxmlformats.org/officeDocument/2006/relationships/slideLayout" Target="../slideLayouts/slideLayout83.xml"/><Relationship Id="rId19" Type="http://schemas.openxmlformats.org/officeDocument/2006/relationships/slideLayout" Target="../slideLayouts/slideLayout4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48" Type="http://schemas.openxmlformats.org/officeDocument/2006/relationships/slideLayout" Target="../slideLayouts/slideLayout70.xml"/><Relationship Id="rId56" Type="http://schemas.openxmlformats.org/officeDocument/2006/relationships/slideLayout" Target="../slideLayouts/slideLayout78.xml"/><Relationship Id="rId64" Type="http://schemas.openxmlformats.org/officeDocument/2006/relationships/slideLayout" Target="../slideLayouts/slideLayout86.xml"/><Relationship Id="rId69" Type="http://schemas.openxmlformats.org/officeDocument/2006/relationships/slideLayout" Target="../slideLayouts/slideLayout91.xml"/><Relationship Id="rId8" Type="http://schemas.openxmlformats.org/officeDocument/2006/relationships/slideLayout" Target="../slideLayouts/slideLayout30.xml"/><Relationship Id="rId51" Type="http://schemas.openxmlformats.org/officeDocument/2006/relationships/slideLayout" Target="../slideLayouts/slideLayout73.xml"/><Relationship Id="rId72" Type="http://schemas.openxmlformats.org/officeDocument/2006/relationships/slideLayout" Target="../slideLayouts/slideLayout94.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59" Type="http://schemas.openxmlformats.org/officeDocument/2006/relationships/slideLayout" Target="../slideLayouts/slideLayout81.xml"/><Relationship Id="rId67" Type="http://schemas.openxmlformats.org/officeDocument/2006/relationships/slideLayout" Target="../slideLayouts/slideLayout89.xml"/><Relationship Id="rId20" Type="http://schemas.openxmlformats.org/officeDocument/2006/relationships/slideLayout" Target="../slideLayouts/slideLayout42.xml"/><Relationship Id="rId41" Type="http://schemas.openxmlformats.org/officeDocument/2006/relationships/slideLayout" Target="../slideLayouts/slideLayout63.xml"/><Relationship Id="rId54" Type="http://schemas.openxmlformats.org/officeDocument/2006/relationships/slideLayout" Target="../slideLayouts/slideLayout76.xml"/><Relationship Id="rId62" Type="http://schemas.openxmlformats.org/officeDocument/2006/relationships/slideLayout" Target="../slideLayouts/slideLayout84.xml"/><Relationship Id="rId70" Type="http://schemas.openxmlformats.org/officeDocument/2006/relationships/slideLayout" Target="../slideLayouts/slideLayout92.xml"/><Relationship Id="rId75"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49" Type="http://schemas.openxmlformats.org/officeDocument/2006/relationships/slideLayout" Target="../slideLayouts/slideLayout71.xml"/><Relationship Id="rId57" Type="http://schemas.openxmlformats.org/officeDocument/2006/relationships/slideLayout" Target="../slideLayouts/slideLayout79.xml"/><Relationship Id="rId10" Type="http://schemas.openxmlformats.org/officeDocument/2006/relationships/slideLayout" Target="../slideLayouts/slideLayout32.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52" Type="http://schemas.openxmlformats.org/officeDocument/2006/relationships/slideLayout" Target="../slideLayouts/slideLayout74.xml"/><Relationship Id="rId60" Type="http://schemas.openxmlformats.org/officeDocument/2006/relationships/slideLayout" Target="../slideLayouts/slideLayout82.xml"/><Relationship Id="rId65" Type="http://schemas.openxmlformats.org/officeDocument/2006/relationships/slideLayout" Target="../slideLayouts/slideLayout87.xml"/><Relationship Id="rId73" Type="http://schemas.openxmlformats.org/officeDocument/2006/relationships/slideLayout" Target="../slideLayouts/slideLayout9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9" Type="http://schemas.openxmlformats.org/officeDocument/2006/relationships/slideLayout" Target="../slideLayouts/slideLayout61.xml"/><Relationship Id="rId34" Type="http://schemas.openxmlformats.org/officeDocument/2006/relationships/slideLayout" Target="../slideLayouts/slideLayout56.xml"/><Relationship Id="rId50" Type="http://schemas.openxmlformats.org/officeDocument/2006/relationships/slideLayout" Target="../slideLayouts/slideLayout72.xml"/><Relationship Id="rId55" Type="http://schemas.openxmlformats.org/officeDocument/2006/relationships/slideLayout" Target="../slideLayouts/slideLayout77.xml"/><Relationship Id="rId7" Type="http://schemas.openxmlformats.org/officeDocument/2006/relationships/slideLayout" Target="../slideLayouts/slideLayout29.xml"/><Relationship Id="rId71" Type="http://schemas.openxmlformats.org/officeDocument/2006/relationships/slideLayout" Target="../slideLayouts/slideLayout9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09.xml"/><Relationship Id="rId18" Type="http://schemas.openxmlformats.org/officeDocument/2006/relationships/slideLayout" Target="../slideLayouts/slideLayout114.xml"/><Relationship Id="rId26" Type="http://schemas.openxmlformats.org/officeDocument/2006/relationships/slideLayout" Target="../slideLayouts/slideLayout122.xml"/><Relationship Id="rId3" Type="http://schemas.openxmlformats.org/officeDocument/2006/relationships/slideLayout" Target="../slideLayouts/slideLayout99.xml"/><Relationship Id="rId21" Type="http://schemas.openxmlformats.org/officeDocument/2006/relationships/slideLayout" Target="../slideLayouts/slideLayout117.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17" Type="http://schemas.openxmlformats.org/officeDocument/2006/relationships/slideLayout" Target="../slideLayouts/slideLayout113.xml"/><Relationship Id="rId25" Type="http://schemas.openxmlformats.org/officeDocument/2006/relationships/slideLayout" Target="../slideLayouts/slideLayout121.xml"/><Relationship Id="rId33" Type="http://schemas.openxmlformats.org/officeDocument/2006/relationships/theme" Target="../theme/theme4.xml"/><Relationship Id="rId2" Type="http://schemas.openxmlformats.org/officeDocument/2006/relationships/slideLayout" Target="../slideLayouts/slideLayout98.xml"/><Relationship Id="rId16" Type="http://schemas.openxmlformats.org/officeDocument/2006/relationships/slideLayout" Target="../slideLayouts/slideLayout112.xml"/><Relationship Id="rId20" Type="http://schemas.openxmlformats.org/officeDocument/2006/relationships/slideLayout" Target="../slideLayouts/slideLayout116.xml"/><Relationship Id="rId29" Type="http://schemas.openxmlformats.org/officeDocument/2006/relationships/slideLayout" Target="../slideLayouts/slideLayout125.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24" Type="http://schemas.openxmlformats.org/officeDocument/2006/relationships/slideLayout" Target="../slideLayouts/slideLayout120.xml"/><Relationship Id="rId32" Type="http://schemas.openxmlformats.org/officeDocument/2006/relationships/slideLayout" Target="../slideLayouts/slideLayout128.xml"/><Relationship Id="rId5" Type="http://schemas.openxmlformats.org/officeDocument/2006/relationships/slideLayout" Target="../slideLayouts/slideLayout101.xml"/><Relationship Id="rId15" Type="http://schemas.openxmlformats.org/officeDocument/2006/relationships/slideLayout" Target="../slideLayouts/slideLayout111.xml"/><Relationship Id="rId23" Type="http://schemas.openxmlformats.org/officeDocument/2006/relationships/slideLayout" Target="../slideLayouts/slideLayout119.xml"/><Relationship Id="rId28" Type="http://schemas.openxmlformats.org/officeDocument/2006/relationships/slideLayout" Target="../slideLayouts/slideLayout124.xml"/><Relationship Id="rId10" Type="http://schemas.openxmlformats.org/officeDocument/2006/relationships/slideLayout" Target="../slideLayouts/slideLayout106.xml"/><Relationship Id="rId19" Type="http://schemas.openxmlformats.org/officeDocument/2006/relationships/slideLayout" Target="../slideLayouts/slideLayout115.xml"/><Relationship Id="rId31" Type="http://schemas.openxmlformats.org/officeDocument/2006/relationships/slideLayout" Target="../slideLayouts/slideLayout127.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slideLayout" Target="../slideLayouts/slideLayout110.xml"/><Relationship Id="rId22" Type="http://schemas.openxmlformats.org/officeDocument/2006/relationships/slideLayout" Target="../slideLayouts/slideLayout118.xml"/><Relationship Id="rId27" Type="http://schemas.openxmlformats.org/officeDocument/2006/relationships/slideLayout" Target="../slideLayouts/slideLayout123.xml"/><Relationship Id="rId30" Type="http://schemas.openxmlformats.org/officeDocument/2006/relationships/slideLayout" Target="../slideLayouts/slideLayout126.xml"/><Relationship Id="rId8"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1DDB25-9F6F-4191-B775-A11982D41D2F}" type="datetimeFigureOut">
              <a:rPr lang="en-US" smtClean="0"/>
              <a:t>4/21/2024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CDC9D-A064-442C-AF7B-CFC6C24CE1FC}" type="slidenum">
              <a:rPr lang="en-US" smtClean="0"/>
              <a:t>‹#›</a:t>
            </a:fld>
            <a:endParaRPr lang="en-US"/>
          </a:p>
        </p:txBody>
      </p:sp>
    </p:spTree>
    <p:extLst>
      <p:ext uri="{BB962C8B-B14F-4D97-AF65-F5344CB8AC3E}">
        <p14:creationId xmlns:p14="http://schemas.microsoft.com/office/powerpoint/2010/main" val="1047750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CB0E7E-7BDA-4369-B06E-95E5B313A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F2DE87-7D95-4722-9EE5-248D158C7F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D0A038-BC78-4ECC-BEFF-CCB515E48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9B9EE9-F3BF-4B40-83E7-C9BC68FDDB0E}" type="datetimeFigureOut">
              <a:rPr lang="en-US" smtClean="0"/>
              <a:t>4/21/2024</a:t>
            </a:fld>
            <a:endParaRPr lang="en-US"/>
          </a:p>
        </p:txBody>
      </p:sp>
      <p:sp>
        <p:nvSpPr>
          <p:cNvPr id="5" name="Footer Placeholder 4">
            <a:extLst>
              <a:ext uri="{FF2B5EF4-FFF2-40B4-BE49-F238E27FC236}">
                <a16:creationId xmlns:a16="http://schemas.microsoft.com/office/drawing/2014/main" id="{50ECDB14-4F91-4B5C-8ACA-1B5E7E69B7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0118F-80C4-4861-A4D3-A50D382E7D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55963-6440-4C45-BA09-4E6A99D1BBE0}" type="slidenum">
              <a:rPr lang="en-US" smtClean="0"/>
              <a:t>‹#›</a:t>
            </a:fld>
            <a:endParaRPr lang="en-US"/>
          </a:p>
        </p:txBody>
      </p:sp>
      <p:sp>
        <p:nvSpPr>
          <p:cNvPr id="7" name="Oval 6">
            <a:extLst>
              <a:ext uri="{FF2B5EF4-FFF2-40B4-BE49-F238E27FC236}">
                <a16:creationId xmlns:a16="http://schemas.microsoft.com/office/drawing/2014/main" id="{38D51644-545E-44E3-BC6E-2AD8AC8B2625}"/>
              </a:ext>
            </a:extLst>
          </p:cNvPr>
          <p:cNvSpPr/>
          <p:nvPr userDrawn="1"/>
        </p:nvSpPr>
        <p:spPr>
          <a:xfrm>
            <a:off x="-23164800" y="-13030200"/>
            <a:ext cx="395021" cy="395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1B1CA3B-4E43-438A-9AA3-C4D817313CF4}"/>
              </a:ext>
            </a:extLst>
          </p:cNvPr>
          <p:cNvSpPr/>
          <p:nvPr userDrawn="1"/>
        </p:nvSpPr>
        <p:spPr>
          <a:xfrm>
            <a:off x="34961779" y="-13030200"/>
            <a:ext cx="395021" cy="395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3004496-AE44-4F53-BEA8-30179F68F210}"/>
              </a:ext>
            </a:extLst>
          </p:cNvPr>
          <p:cNvSpPr/>
          <p:nvPr userDrawn="1"/>
        </p:nvSpPr>
        <p:spPr>
          <a:xfrm>
            <a:off x="34961779" y="19493179"/>
            <a:ext cx="395021" cy="395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4C10C7B-BAE9-4433-8761-500EAC3C28A0}"/>
              </a:ext>
            </a:extLst>
          </p:cNvPr>
          <p:cNvSpPr/>
          <p:nvPr userDrawn="1"/>
        </p:nvSpPr>
        <p:spPr>
          <a:xfrm>
            <a:off x="-23164800" y="19493179"/>
            <a:ext cx="395021" cy="395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006915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CF6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D44D3C-42D4-4DC7-A039-62CEEB539D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3D4CC22-6C8C-4D78-ADDF-563C7447B9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1C470-893D-4897-A2EA-7423393A58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EEF87-E46F-4436-A67D-BCBBCC921BF4}" type="datetimeFigureOut">
              <a:rPr lang="en-US" smtClean="0"/>
              <a:t>4/21/2024</a:t>
            </a:fld>
            <a:endParaRPr lang="en-US"/>
          </a:p>
        </p:txBody>
      </p:sp>
      <p:sp>
        <p:nvSpPr>
          <p:cNvPr id="5" name="Footer Placeholder 4">
            <a:extLst>
              <a:ext uri="{FF2B5EF4-FFF2-40B4-BE49-F238E27FC236}">
                <a16:creationId xmlns:a16="http://schemas.microsoft.com/office/drawing/2014/main" id="{629F3124-F5A9-464A-B938-C452F344D4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721AD6-0F12-45F2-9603-5832F887DD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D3409A-7C6D-41CE-B89E-61E47B3254BA}" type="slidenum">
              <a:rPr lang="en-US" smtClean="0"/>
              <a:t>‹#›</a:t>
            </a:fld>
            <a:endParaRPr lang="en-US"/>
          </a:p>
        </p:txBody>
      </p:sp>
    </p:spTree>
    <p:extLst>
      <p:ext uri="{BB962C8B-B14F-4D97-AF65-F5344CB8AC3E}">
        <p14:creationId xmlns:p14="http://schemas.microsoft.com/office/powerpoint/2010/main" val="288569757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 id="2147483759" r:id="rId20"/>
    <p:sldLayoutId id="2147483760" r:id="rId21"/>
    <p:sldLayoutId id="2147483761" r:id="rId22"/>
    <p:sldLayoutId id="2147483762" r:id="rId23"/>
    <p:sldLayoutId id="2147483763" r:id="rId24"/>
    <p:sldLayoutId id="2147483764" r:id="rId25"/>
    <p:sldLayoutId id="2147483765" r:id="rId26"/>
    <p:sldLayoutId id="2147483766" r:id="rId27"/>
    <p:sldLayoutId id="2147483767" r:id="rId28"/>
    <p:sldLayoutId id="2147483768" r:id="rId29"/>
    <p:sldLayoutId id="2147483769" r:id="rId30"/>
    <p:sldLayoutId id="2147483770" r:id="rId31"/>
    <p:sldLayoutId id="2147483771" r:id="rId32"/>
    <p:sldLayoutId id="2147483772" r:id="rId33"/>
    <p:sldLayoutId id="2147483773" r:id="rId34"/>
    <p:sldLayoutId id="2147483774" r:id="rId35"/>
    <p:sldLayoutId id="2147483775" r:id="rId36"/>
    <p:sldLayoutId id="2147483776" r:id="rId37"/>
    <p:sldLayoutId id="2147483777" r:id="rId38"/>
    <p:sldLayoutId id="2147483778" r:id="rId39"/>
    <p:sldLayoutId id="2147483779" r:id="rId40"/>
    <p:sldLayoutId id="2147483780" r:id="rId41"/>
    <p:sldLayoutId id="2147483781" r:id="rId42"/>
    <p:sldLayoutId id="2147483782" r:id="rId43"/>
    <p:sldLayoutId id="2147483783" r:id="rId44"/>
    <p:sldLayoutId id="2147483784" r:id="rId45"/>
    <p:sldLayoutId id="2147483785" r:id="rId46"/>
    <p:sldLayoutId id="2147483786" r:id="rId47"/>
    <p:sldLayoutId id="2147483787" r:id="rId48"/>
    <p:sldLayoutId id="2147483788" r:id="rId49"/>
    <p:sldLayoutId id="2147483789" r:id="rId50"/>
    <p:sldLayoutId id="2147483790" r:id="rId51"/>
    <p:sldLayoutId id="2147483791" r:id="rId52"/>
    <p:sldLayoutId id="2147483792" r:id="rId53"/>
    <p:sldLayoutId id="2147483793" r:id="rId54"/>
    <p:sldLayoutId id="2147483794" r:id="rId55"/>
    <p:sldLayoutId id="2147483795" r:id="rId56"/>
    <p:sldLayoutId id="2147483796" r:id="rId57"/>
    <p:sldLayoutId id="2147483797" r:id="rId58"/>
    <p:sldLayoutId id="2147483798" r:id="rId59"/>
    <p:sldLayoutId id="2147483799" r:id="rId60"/>
    <p:sldLayoutId id="2147483800" r:id="rId61"/>
    <p:sldLayoutId id="2147483801" r:id="rId62"/>
    <p:sldLayoutId id="2147483802" r:id="rId63"/>
    <p:sldLayoutId id="2147483803" r:id="rId64"/>
    <p:sldLayoutId id="2147483804" r:id="rId65"/>
    <p:sldLayoutId id="2147483805" r:id="rId66"/>
    <p:sldLayoutId id="2147483806" r:id="rId67"/>
    <p:sldLayoutId id="2147483807" r:id="rId68"/>
    <p:sldLayoutId id="2147483808" r:id="rId69"/>
    <p:sldLayoutId id="2147483809" r:id="rId70"/>
    <p:sldLayoutId id="2147483810" r:id="rId71"/>
    <p:sldLayoutId id="2147483811" r:id="rId72"/>
    <p:sldLayoutId id="2147483812" r:id="rId73"/>
    <p:sldLayoutId id="2147483813"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16133"/>
            <a:ext cx="102900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600"/>
              <a:buFont typeface="Patrick Hand"/>
              <a:buNone/>
              <a:defRPr sz="3600" b="1">
                <a:solidFill>
                  <a:schemeClr val="dk1"/>
                </a:solidFill>
                <a:latin typeface="Patrick Hand"/>
                <a:ea typeface="Patrick Hand"/>
                <a:cs typeface="Patrick Hand"/>
                <a:sym typeface="Patrick Hand"/>
              </a:defRPr>
            </a:lvl1pPr>
            <a:lvl2pPr lvl="1">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2pPr>
            <a:lvl3pPr lvl="2">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3pPr>
            <a:lvl4pPr lvl="3">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4pPr>
            <a:lvl5pPr lvl="4">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5pPr>
            <a:lvl6pPr lvl="5">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6pPr>
            <a:lvl7pPr lvl="6">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7pPr>
            <a:lvl8pPr lvl="7">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8pPr>
            <a:lvl9pPr lvl="8">
              <a:spcBef>
                <a:spcPts val="0"/>
              </a:spcBef>
              <a:spcAft>
                <a:spcPts val="0"/>
              </a:spcAft>
              <a:buClr>
                <a:schemeClr val="dk1"/>
              </a:buClr>
              <a:buSzPts val="2800"/>
              <a:buFont typeface="Josefin Sans"/>
              <a:buNone/>
              <a:defRPr sz="2800">
                <a:solidFill>
                  <a:schemeClr val="dk1"/>
                </a:solidFill>
                <a:latin typeface="Josefin Sans"/>
                <a:ea typeface="Josefin Sans"/>
                <a:cs typeface="Josefin Sans"/>
                <a:sym typeface="Josefin Sans"/>
              </a:defRPr>
            </a:lvl9pPr>
          </a:lstStyle>
          <a:p>
            <a:endParaRPr/>
          </a:p>
        </p:txBody>
      </p:sp>
      <p:sp>
        <p:nvSpPr>
          <p:cNvPr id="7" name="Google Shape;7;p1"/>
          <p:cNvSpPr txBox="1">
            <a:spLocks noGrp="1"/>
          </p:cNvSpPr>
          <p:nvPr>
            <p:ph type="body" idx="1"/>
          </p:nvPr>
        </p:nvSpPr>
        <p:spPr>
          <a:xfrm>
            <a:off x="950967" y="1583467"/>
            <a:ext cx="102900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874860861"/>
      </p:ext>
    </p:extLst>
  </p:cSld>
  <p:clrMap bg1="lt1" tx1="dk1" bg2="dk2" tx2="lt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 id="2147483854" r:id="rId17"/>
    <p:sldLayoutId id="2147483855" r:id="rId18"/>
    <p:sldLayoutId id="2147483856" r:id="rId19"/>
    <p:sldLayoutId id="2147483857" r:id="rId20"/>
    <p:sldLayoutId id="2147483858" r:id="rId21"/>
    <p:sldLayoutId id="2147483859" r:id="rId22"/>
    <p:sldLayoutId id="2147483860" r:id="rId23"/>
    <p:sldLayoutId id="2147483861" r:id="rId24"/>
    <p:sldLayoutId id="2147483862" r:id="rId25"/>
    <p:sldLayoutId id="2147483863" r:id="rId26"/>
    <p:sldLayoutId id="2147483864" r:id="rId27"/>
    <p:sldLayoutId id="2147483865" r:id="rId28"/>
    <p:sldLayoutId id="2147483866" r:id="rId29"/>
    <p:sldLayoutId id="2147483867" r:id="rId30"/>
    <p:sldLayoutId id="2147483868" r:id="rId31"/>
    <p:sldLayoutId id="2147483869"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media" Target="../media/media1.mp3"/><Relationship Id="rId1" Type="http://schemas.openxmlformats.org/officeDocument/2006/relationships/audio" Target="NULL"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8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0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84.xml"/><Relationship Id="rId6" Type="http://schemas.microsoft.com/office/2007/relationships/hdphoto" Target="../media/hdphoto9.wdp"/><Relationship Id="rId5" Type="http://schemas.openxmlformats.org/officeDocument/2006/relationships/image" Target="../media/image29.png"/><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84.xml"/><Relationship Id="rId6" Type="http://schemas.microsoft.com/office/2007/relationships/hdphoto" Target="../media/hdphoto10.wdp"/><Relationship Id="rId5" Type="http://schemas.openxmlformats.org/officeDocument/2006/relationships/image" Target="../media/image30.png"/><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84.xml"/><Relationship Id="rId6" Type="http://schemas.microsoft.com/office/2007/relationships/hdphoto" Target="../media/hdphoto11.wdp"/><Relationship Id="rId5" Type="http://schemas.openxmlformats.org/officeDocument/2006/relationships/image" Target="../media/image31.png"/><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image" Target="../media/image33.png"/><Relationship Id="rId1" Type="http://schemas.openxmlformats.org/officeDocument/2006/relationships/slideLayout" Target="../slideLayouts/slideLayout38.xml"/><Relationship Id="rId6" Type="http://schemas.microsoft.com/office/2007/relationships/hdphoto" Target="../media/hdphoto13.wdp"/><Relationship Id="rId5" Type="http://schemas.openxmlformats.org/officeDocument/2006/relationships/image" Target="../media/image35.png"/><Relationship Id="rId4" Type="http://schemas.microsoft.com/office/2007/relationships/hdphoto" Target="../media/hdphoto1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5.xml"/></Relationships>
</file>

<file path=ppt/slides/_rels/slide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png"/><Relationship Id="rId10" Type="http://schemas.microsoft.com/office/2007/relationships/hdphoto" Target="../media/hdphoto5.wdp"/><Relationship Id="rId4" Type="http://schemas.microsoft.com/office/2007/relationships/hdphoto" Target="../media/hdphoto1.wdp"/><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4085790" y="1500703"/>
            <a:ext cx="3962400" cy="3962400"/>
            <a:chOff x="3883949" y="1474165"/>
            <a:chExt cx="3962400" cy="3962400"/>
          </a:xfrm>
        </p:grpSpPr>
        <p:sp>
          <p:nvSpPr>
            <p:cNvPr id="43" name="Oval 42"/>
            <p:cNvSpPr/>
            <p:nvPr/>
          </p:nvSpPr>
          <p:spPr>
            <a:xfrm>
              <a:off x="3883949" y="1474165"/>
              <a:ext cx="3962400" cy="3962400"/>
            </a:xfrm>
            <a:prstGeom prst="ellipse">
              <a:avLst/>
            </a:prstGeom>
            <a:solidFill>
              <a:schemeClr val="tx1">
                <a:lumMod val="75000"/>
                <a:lumOff val="2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44" name="TextBox 43"/>
            <p:cNvSpPr txBox="1"/>
            <p:nvPr/>
          </p:nvSpPr>
          <p:spPr>
            <a:xfrm>
              <a:off x="4188749" y="3178366"/>
              <a:ext cx="3352800"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9Slide03 IcielPanton Black" panose="00000A00000000000000" pitchFamily="2" charset="0"/>
                  <a:ea typeface="+mn-ea"/>
                  <a:cs typeface="+mn-cs"/>
                </a:rPr>
                <a:t>CÓ GÌ Ở</a:t>
              </a:r>
            </a:p>
          </p:txBody>
        </p:sp>
      </p:grpSp>
      <p:sp>
        <p:nvSpPr>
          <p:cNvPr id="55" name="Oval 54"/>
          <p:cNvSpPr/>
          <p:nvPr/>
        </p:nvSpPr>
        <p:spPr>
          <a:xfrm>
            <a:off x="4267199" y="1524000"/>
            <a:ext cx="3810002" cy="381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C6E51"/>
              </a:solidFill>
              <a:effectLst/>
              <a:uLnTx/>
              <a:uFillTx/>
              <a:latin typeface="#9Slide02 Noi dung dai"/>
              <a:ea typeface="+mn-ea"/>
              <a:cs typeface="+mn-cs"/>
            </a:endParaRPr>
          </a:p>
        </p:txBody>
      </p:sp>
      <p:sp>
        <p:nvSpPr>
          <p:cNvPr id="56" name="Oval 55"/>
          <p:cNvSpPr/>
          <p:nvPr/>
        </p:nvSpPr>
        <p:spPr>
          <a:xfrm>
            <a:off x="4788626" y="2045426"/>
            <a:ext cx="2767148" cy="276714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57" name="Oval 56"/>
          <p:cNvSpPr/>
          <p:nvPr/>
        </p:nvSpPr>
        <p:spPr>
          <a:xfrm>
            <a:off x="5234184" y="2490984"/>
            <a:ext cx="1876032" cy="187603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58" name="Oval 57"/>
          <p:cNvSpPr/>
          <p:nvPr/>
        </p:nvSpPr>
        <p:spPr>
          <a:xfrm>
            <a:off x="5750093" y="3006893"/>
            <a:ext cx="844214" cy="844214"/>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59" name="Arc 58"/>
          <p:cNvSpPr/>
          <p:nvPr/>
        </p:nvSpPr>
        <p:spPr>
          <a:xfrm rot="20481717">
            <a:off x="3184954" y="630268"/>
            <a:ext cx="5974491" cy="5597461"/>
          </a:xfrm>
          <a:prstGeom prst="arc">
            <a:avLst>
              <a:gd name="adj1" fmla="val 16646192"/>
              <a:gd name="adj2" fmla="val 16036918"/>
            </a:avLst>
          </a:prstGeom>
          <a:ln w="88900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60" name="Arc 59"/>
          <p:cNvSpPr/>
          <p:nvPr/>
        </p:nvSpPr>
        <p:spPr>
          <a:xfrm rot="20568184">
            <a:off x="1902153" y="-778899"/>
            <a:ext cx="8393544" cy="8439924"/>
          </a:xfrm>
          <a:prstGeom prst="arc">
            <a:avLst>
              <a:gd name="adj1" fmla="val 16654886"/>
              <a:gd name="adj2" fmla="val 16036918"/>
            </a:avLst>
          </a:prstGeom>
          <a:ln w="8890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61" name="Arc 60"/>
          <p:cNvSpPr/>
          <p:nvPr/>
        </p:nvSpPr>
        <p:spPr>
          <a:xfrm rot="20424303">
            <a:off x="613256" y="-2157852"/>
            <a:ext cx="11028098" cy="10910926"/>
          </a:xfrm>
          <a:prstGeom prst="arc">
            <a:avLst>
              <a:gd name="adj1" fmla="val 16628503"/>
              <a:gd name="adj2" fmla="val 16036918"/>
            </a:avLst>
          </a:prstGeom>
          <a:ln w="8890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45" name="Arc 44"/>
          <p:cNvSpPr/>
          <p:nvPr/>
        </p:nvSpPr>
        <p:spPr>
          <a:xfrm rot="20416599">
            <a:off x="3439058" y="992029"/>
            <a:ext cx="5390129" cy="4979748"/>
          </a:xfrm>
          <a:prstGeom prst="arc">
            <a:avLst>
              <a:gd name="adj1" fmla="val 17495719"/>
              <a:gd name="adj2" fmla="val 14652653"/>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46" name="Arc 45"/>
          <p:cNvSpPr/>
          <p:nvPr/>
        </p:nvSpPr>
        <p:spPr>
          <a:xfrm rot="20617034">
            <a:off x="2824933" y="631668"/>
            <a:ext cx="6405346" cy="5938186"/>
          </a:xfrm>
          <a:prstGeom prst="arc">
            <a:avLst>
              <a:gd name="adj1" fmla="val 17495719"/>
              <a:gd name="adj2" fmla="val 14816700"/>
            </a:avLst>
          </a:prstGeom>
          <a:ln w="3810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47" name="Arc 46"/>
          <p:cNvSpPr/>
          <p:nvPr/>
        </p:nvSpPr>
        <p:spPr>
          <a:xfrm rot="21406139">
            <a:off x="4790914" y="2281807"/>
            <a:ext cx="2457450" cy="2286000"/>
          </a:xfrm>
          <a:prstGeom prst="arc">
            <a:avLst>
              <a:gd name="adj1" fmla="val 17495719"/>
              <a:gd name="adj2" fmla="val 14850599"/>
            </a:avLst>
          </a:prstGeom>
          <a:ln w="7620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48" name="Arc 47"/>
          <p:cNvSpPr/>
          <p:nvPr/>
        </p:nvSpPr>
        <p:spPr>
          <a:xfrm rot="21264636">
            <a:off x="4412356" y="1974694"/>
            <a:ext cx="3194999" cy="2987348"/>
          </a:xfrm>
          <a:prstGeom prst="arc">
            <a:avLst>
              <a:gd name="adj1" fmla="val 17495719"/>
              <a:gd name="adj2" fmla="val 14850599"/>
            </a:avLst>
          </a:prstGeom>
          <a:ln w="8890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49" name="Arc 48"/>
          <p:cNvSpPr/>
          <p:nvPr/>
        </p:nvSpPr>
        <p:spPr>
          <a:xfrm rot="21042090">
            <a:off x="4104940" y="1697510"/>
            <a:ext cx="3830631" cy="3721250"/>
          </a:xfrm>
          <a:prstGeom prst="arc">
            <a:avLst>
              <a:gd name="adj1" fmla="val 17495719"/>
              <a:gd name="adj2" fmla="val 14850599"/>
            </a:avLst>
          </a:prstGeom>
          <a:ln w="1016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50" name="Arc 49"/>
          <p:cNvSpPr/>
          <p:nvPr/>
        </p:nvSpPr>
        <p:spPr>
          <a:xfrm rot="20884398">
            <a:off x="3771731" y="1350255"/>
            <a:ext cx="4511750" cy="4296077"/>
          </a:xfrm>
          <a:prstGeom prst="arc">
            <a:avLst>
              <a:gd name="adj1" fmla="val 17495719"/>
              <a:gd name="adj2" fmla="val 14850599"/>
            </a:avLst>
          </a:prstGeom>
          <a:ln w="1143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51" name="Arc 50"/>
          <p:cNvSpPr/>
          <p:nvPr/>
        </p:nvSpPr>
        <p:spPr>
          <a:xfrm rot="20481717">
            <a:off x="3040360" y="656808"/>
            <a:ext cx="5974491" cy="5597461"/>
          </a:xfrm>
          <a:prstGeom prst="arc">
            <a:avLst>
              <a:gd name="adj1" fmla="val 17495719"/>
              <a:gd name="adj2" fmla="val 14850599"/>
            </a:avLst>
          </a:prstGeom>
          <a:ln w="8890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52" name="Arc 51"/>
          <p:cNvSpPr/>
          <p:nvPr/>
        </p:nvSpPr>
        <p:spPr>
          <a:xfrm>
            <a:off x="5171914" y="2597331"/>
            <a:ext cx="1790700" cy="1665675"/>
          </a:xfrm>
          <a:prstGeom prst="arc">
            <a:avLst>
              <a:gd name="adj1" fmla="val 17495719"/>
              <a:gd name="adj2" fmla="val 14850599"/>
            </a:avLst>
          </a:prstGeom>
          <a:ln w="571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53" name="Arc 52"/>
          <p:cNvSpPr/>
          <p:nvPr/>
        </p:nvSpPr>
        <p:spPr>
          <a:xfrm rot="489092">
            <a:off x="5535871" y="2874630"/>
            <a:ext cx="1160044" cy="1083578"/>
          </a:xfrm>
          <a:prstGeom prst="arc">
            <a:avLst>
              <a:gd name="adj1" fmla="val 17495719"/>
              <a:gd name="adj2" fmla="val 14850599"/>
            </a:avLst>
          </a:prstGeom>
          <a:ln w="381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54" name="Arc 53"/>
          <p:cNvSpPr/>
          <p:nvPr/>
        </p:nvSpPr>
        <p:spPr>
          <a:xfrm rot="1249885">
            <a:off x="5841878" y="3133572"/>
            <a:ext cx="660643" cy="590854"/>
          </a:xfrm>
          <a:prstGeom prst="arc">
            <a:avLst>
              <a:gd name="adj1" fmla="val 17495719"/>
              <a:gd name="adj2" fmla="val 14850599"/>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10" name="Donut 9"/>
          <p:cNvSpPr/>
          <p:nvPr/>
        </p:nvSpPr>
        <p:spPr>
          <a:xfrm>
            <a:off x="4501496" y="2286001"/>
            <a:ext cx="1371600" cy="1371600"/>
          </a:xfrm>
          <a:prstGeom prst="donut">
            <a:avLst>
              <a:gd name="adj" fmla="val 658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11" name="Donut 10"/>
          <p:cNvSpPr/>
          <p:nvPr/>
        </p:nvSpPr>
        <p:spPr>
          <a:xfrm>
            <a:off x="6210300" y="3276600"/>
            <a:ext cx="762000" cy="762000"/>
          </a:xfrm>
          <a:prstGeom prst="donut">
            <a:avLst>
              <a:gd name="adj" fmla="val 218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12" name="Donut 11"/>
          <p:cNvSpPr/>
          <p:nvPr/>
        </p:nvSpPr>
        <p:spPr>
          <a:xfrm>
            <a:off x="6057900" y="4229100"/>
            <a:ext cx="838200" cy="838200"/>
          </a:xfrm>
          <a:prstGeom prst="donut">
            <a:avLst>
              <a:gd name="adj" fmla="val 83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13" name="Donut 12"/>
          <p:cNvSpPr/>
          <p:nvPr/>
        </p:nvSpPr>
        <p:spPr>
          <a:xfrm>
            <a:off x="7467600" y="3276600"/>
            <a:ext cx="609600" cy="609600"/>
          </a:xfrm>
          <a:prstGeom prst="donut">
            <a:avLst>
              <a:gd name="adj" fmla="val 36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cxnSp>
        <p:nvCxnSpPr>
          <p:cNvPr id="14" name="Straight Connector 13"/>
          <p:cNvCxnSpPr/>
          <p:nvPr/>
        </p:nvCxnSpPr>
        <p:spPr>
          <a:xfrm flipV="1">
            <a:off x="6387193" y="840921"/>
            <a:ext cx="1017814" cy="8382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Multiply 14"/>
          <p:cNvSpPr/>
          <p:nvPr/>
        </p:nvSpPr>
        <p:spPr>
          <a:xfrm>
            <a:off x="6596743" y="1774371"/>
            <a:ext cx="1763486" cy="1790700"/>
          </a:xfrm>
          <a:prstGeom prst="mathMultiply">
            <a:avLst>
              <a:gd name="adj1" fmla="val 163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16" name="Multiply 15"/>
          <p:cNvSpPr/>
          <p:nvPr/>
        </p:nvSpPr>
        <p:spPr>
          <a:xfrm rot="20028486">
            <a:off x="3948941" y="3752850"/>
            <a:ext cx="1763486" cy="1790700"/>
          </a:xfrm>
          <a:prstGeom prst="mathMultiply">
            <a:avLst>
              <a:gd name="adj1" fmla="val 163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17" name="12-Point Star 16"/>
          <p:cNvSpPr/>
          <p:nvPr/>
        </p:nvSpPr>
        <p:spPr>
          <a:xfrm>
            <a:off x="1554802" y="2332182"/>
            <a:ext cx="1386328" cy="1320936"/>
          </a:xfrm>
          <a:prstGeom prst="star12">
            <a:avLst>
              <a:gd name="adj" fmla="val 363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18" name="Oval 17"/>
          <p:cNvSpPr/>
          <p:nvPr/>
        </p:nvSpPr>
        <p:spPr>
          <a:xfrm>
            <a:off x="1949314" y="2705267"/>
            <a:ext cx="597303" cy="571333"/>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19" name="Multiply 18"/>
          <p:cNvSpPr/>
          <p:nvPr/>
        </p:nvSpPr>
        <p:spPr>
          <a:xfrm rot="15698754">
            <a:off x="8664882" y="2757769"/>
            <a:ext cx="1763486" cy="1790700"/>
          </a:xfrm>
          <a:prstGeom prst="mathMultiply">
            <a:avLst>
              <a:gd name="adj1" fmla="val 1636"/>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0" name="Multiply 19"/>
          <p:cNvSpPr/>
          <p:nvPr/>
        </p:nvSpPr>
        <p:spPr>
          <a:xfrm rot="2163725">
            <a:off x="2723858" y="833620"/>
            <a:ext cx="1763486" cy="1790700"/>
          </a:xfrm>
          <a:prstGeom prst="mathMultiply">
            <a:avLst>
              <a:gd name="adj1" fmla="val 163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1" name="Donut 20"/>
          <p:cNvSpPr/>
          <p:nvPr/>
        </p:nvSpPr>
        <p:spPr>
          <a:xfrm>
            <a:off x="2159254" y="4251511"/>
            <a:ext cx="1726945" cy="1726945"/>
          </a:xfrm>
          <a:prstGeom prst="donut">
            <a:avLst>
              <a:gd name="adj" fmla="val 83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22" name="Donut 21"/>
          <p:cNvSpPr/>
          <p:nvPr/>
        </p:nvSpPr>
        <p:spPr>
          <a:xfrm>
            <a:off x="8946757" y="1260021"/>
            <a:ext cx="1371600" cy="1371600"/>
          </a:xfrm>
          <a:prstGeom prst="donut">
            <a:avLst>
              <a:gd name="adj" fmla="val 10502"/>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23" name="Donut 22"/>
          <p:cNvSpPr/>
          <p:nvPr/>
        </p:nvSpPr>
        <p:spPr>
          <a:xfrm>
            <a:off x="8151666" y="4733983"/>
            <a:ext cx="762000" cy="762000"/>
          </a:xfrm>
          <a:prstGeom prst="donut">
            <a:avLst>
              <a:gd name="adj" fmla="val 21841"/>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9Slide02 Noi dung dai"/>
              <a:ea typeface="+mn-ea"/>
              <a:cs typeface="+mn-cs"/>
            </a:endParaRPr>
          </a:p>
        </p:txBody>
      </p:sp>
      <p:sp>
        <p:nvSpPr>
          <p:cNvPr id="24" name="Multiply 23"/>
          <p:cNvSpPr/>
          <p:nvPr/>
        </p:nvSpPr>
        <p:spPr>
          <a:xfrm rot="20028486">
            <a:off x="9396450" y="4510858"/>
            <a:ext cx="1763486" cy="1790700"/>
          </a:xfrm>
          <a:prstGeom prst="mathMultiply">
            <a:avLst>
              <a:gd name="adj1" fmla="val 1636"/>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5" name="Multiply 24"/>
          <p:cNvSpPr/>
          <p:nvPr/>
        </p:nvSpPr>
        <p:spPr>
          <a:xfrm rot="17076524">
            <a:off x="9396450" y="4510858"/>
            <a:ext cx="1763486" cy="1790700"/>
          </a:xfrm>
          <a:prstGeom prst="mathMultiply">
            <a:avLst>
              <a:gd name="adj1" fmla="val 1636"/>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3" name="Rectangle 2"/>
          <p:cNvSpPr/>
          <p:nvPr/>
        </p:nvSpPr>
        <p:spPr>
          <a:xfrm>
            <a:off x="-78920" y="3345759"/>
            <a:ext cx="12651920" cy="35052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2" name="Rectangle 1"/>
          <p:cNvSpPr/>
          <p:nvPr/>
        </p:nvSpPr>
        <p:spPr>
          <a:xfrm>
            <a:off x="-102036" y="-151108"/>
            <a:ext cx="12675036" cy="355574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CE54">
                  <a:lumMod val="60000"/>
                  <a:lumOff val="40000"/>
                </a:srgbClr>
              </a:solidFill>
              <a:effectLst/>
              <a:uLnTx/>
              <a:uFillTx/>
              <a:latin typeface="#9Slide02 Noi dung dai"/>
              <a:ea typeface="+mn-ea"/>
              <a:cs typeface="+mn-cs"/>
            </a:endParaRPr>
          </a:p>
        </p:txBody>
      </p:sp>
      <p:sp>
        <p:nvSpPr>
          <p:cNvPr id="8" name="Rectangle 7"/>
          <p:cNvSpPr/>
          <p:nvPr/>
        </p:nvSpPr>
        <p:spPr>
          <a:xfrm>
            <a:off x="-124974" y="-142966"/>
            <a:ext cx="12697973" cy="33528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CE54">
                  <a:lumMod val="60000"/>
                  <a:lumOff val="40000"/>
                </a:srgbClr>
              </a:solidFill>
              <a:effectLst/>
              <a:uLnTx/>
              <a:uFillTx/>
              <a:latin typeface="#9Slide02 Noi dung dai"/>
              <a:ea typeface="+mn-ea"/>
              <a:cs typeface="+mn-cs"/>
            </a:endParaRPr>
          </a:p>
        </p:txBody>
      </p:sp>
      <p:sp>
        <p:nvSpPr>
          <p:cNvPr id="9" name="Rectangle 8"/>
          <p:cNvSpPr/>
          <p:nvPr/>
        </p:nvSpPr>
        <p:spPr>
          <a:xfrm>
            <a:off x="-115142" y="3209834"/>
            <a:ext cx="12697973" cy="367480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6" name="Rectangle 5"/>
          <p:cNvSpPr/>
          <p:nvPr/>
        </p:nvSpPr>
        <p:spPr>
          <a:xfrm>
            <a:off x="-143157" y="-142966"/>
            <a:ext cx="12697973" cy="33528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CE54">
                  <a:lumMod val="60000"/>
                  <a:lumOff val="40000"/>
                </a:srgbClr>
              </a:solidFill>
              <a:effectLst/>
              <a:uLnTx/>
              <a:uFillTx/>
              <a:latin typeface="#9Slide02 Noi dung dai"/>
              <a:ea typeface="+mn-ea"/>
              <a:cs typeface="+mn-cs"/>
            </a:endParaRPr>
          </a:p>
        </p:txBody>
      </p:sp>
      <p:sp>
        <p:nvSpPr>
          <p:cNvPr id="7" name="Rectangle 6"/>
          <p:cNvSpPr/>
          <p:nvPr/>
        </p:nvSpPr>
        <p:spPr>
          <a:xfrm>
            <a:off x="-155814" y="3209834"/>
            <a:ext cx="12744054" cy="367480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4" name="Rectangle 3"/>
          <p:cNvSpPr/>
          <p:nvPr/>
        </p:nvSpPr>
        <p:spPr>
          <a:xfrm>
            <a:off x="-270357" y="-158746"/>
            <a:ext cx="12853188" cy="342039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CE54">
                  <a:lumMod val="60000"/>
                  <a:lumOff val="40000"/>
                </a:srgbClr>
              </a:solidFill>
              <a:effectLst/>
              <a:uLnTx/>
              <a:uFillTx/>
              <a:latin typeface="#9Slide02 Noi dung dai"/>
              <a:ea typeface="+mn-ea"/>
              <a:cs typeface="+mn-cs"/>
            </a:endParaRPr>
          </a:p>
        </p:txBody>
      </p:sp>
      <p:sp>
        <p:nvSpPr>
          <p:cNvPr id="5" name="Rectangle 4"/>
          <p:cNvSpPr/>
          <p:nvPr/>
        </p:nvSpPr>
        <p:spPr>
          <a:xfrm>
            <a:off x="-270357" y="3244444"/>
            <a:ext cx="12853188" cy="362441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CE54">
                  <a:lumMod val="60000"/>
                  <a:lumOff val="40000"/>
                </a:srgbClr>
              </a:solidFill>
              <a:effectLst/>
              <a:uLnTx/>
              <a:uFillTx/>
              <a:latin typeface="#9Slide02 Noi dung dai"/>
              <a:ea typeface="+mn-ea"/>
              <a:cs typeface="+mn-cs"/>
            </a:endParaRPr>
          </a:p>
        </p:txBody>
      </p:sp>
      <p:sp>
        <p:nvSpPr>
          <p:cNvPr id="62" name="Rectangle 61"/>
          <p:cNvSpPr/>
          <p:nvPr/>
        </p:nvSpPr>
        <p:spPr>
          <a:xfrm>
            <a:off x="-261586" y="-171919"/>
            <a:ext cx="6845709" cy="725491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63" name="Rectangle 62"/>
          <p:cNvSpPr/>
          <p:nvPr/>
        </p:nvSpPr>
        <p:spPr>
          <a:xfrm>
            <a:off x="5934068" y="-211782"/>
            <a:ext cx="6620747" cy="727396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64" name="Decagon 63"/>
          <p:cNvSpPr/>
          <p:nvPr/>
        </p:nvSpPr>
        <p:spPr>
          <a:xfrm>
            <a:off x="3810000" y="1066800"/>
            <a:ext cx="4724400" cy="4724400"/>
          </a:xfrm>
          <a:prstGeom prst="decagon">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sp>
        <p:nvSpPr>
          <p:cNvPr id="65" name="Oval 64"/>
          <p:cNvSpPr/>
          <p:nvPr/>
        </p:nvSpPr>
        <p:spPr>
          <a:xfrm>
            <a:off x="4419600" y="1676400"/>
            <a:ext cx="3505200" cy="35052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9Slide02 Noi dung dai"/>
              <a:ea typeface="+mn-ea"/>
              <a:cs typeface="+mn-cs"/>
            </a:endParaRPr>
          </a:p>
        </p:txBody>
      </p:sp>
      <p:cxnSp>
        <p:nvCxnSpPr>
          <p:cNvPr id="66" name="Straight Connector 65"/>
          <p:cNvCxnSpPr/>
          <p:nvPr/>
        </p:nvCxnSpPr>
        <p:spPr>
          <a:xfrm>
            <a:off x="1905000" y="2362200"/>
            <a:ext cx="4800600" cy="0"/>
          </a:xfrm>
          <a:prstGeom prst="line">
            <a:avLst/>
          </a:prstGeom>
          <a:ln w="76200" cap="rnd">
            <a:solidFill>
              <a:schemeClr val="bg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010400" y="4572000"/>
            <a:ext cx="4800600" cy="0"/>
          </a:xfrm>
          <a:prstGeom prst="line">
            <a:avLst/>
          </a:prstGeom>
          <a:ln w="76200" cap="rnd">
            <a:solidFill>
              <a:schemeClr val="bg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3544543" y="2985725"/>
            <a:ext cx="5204944" cy="738664"/>
          </a:xfrm>
          <a:prstGeom prst="rect">
            <a:avLst/>
          </a:prstGeom>
          <a:noFill/>
          <a:effectLst>
            <a:outerShdw blurRad="50800" dist="38100" dir="10800000" algn="r" rotWithShape="0">
              <a:prstClr val="black">
                <a:alpha val="40000"/>
              </a:prstClr>
            </a:outerShdw>
          </a:effectLst>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9Slide03 IcielPanton Black" panose="00000A00000000000000" pitchFamily="2" charset="0"/>
                <a:ea typeface="+mn-ea"/>
                <a:cs typeface="+mn-cs"/>
              </a:rPr>
              <a:t>KHỞI ĐỘNG</a:t>
            </a:r>
          </a:p>
        </p:txBody>
      </p:sp>
      <p:pic>
        <p:nvPicPr>
          <p:cNvPr id="27" name="TOP 10 FREE 2D  3D  Intro Templates  - Blender Sony Vegas Adobe After Effects  Cinema 4D 3">
            <a:hlinkClick r:id="" action="ppaction://media"/>
            <a:extLst>
              <a:ext uri="{FF2B5EF4-FFF2-40B4-BE49-F238E27FC236}">
                <a16:creationId xmlns:a16="http://schemas.microsoft.com/office/drawing/2014/main" id="{F6A2B367-F67E-48A3-B25F-928BA3E72569}"/>
              </a:ext>
            </a:extLst>
          </p:cNvPr>
          <p:cNvPicPr>
            <a:picLocks noChangeAspect="1"/>
          </p:cNvPicPr>
          <p:nvPr>
            <a:audioFile r:link="rId1"/>
            <p:extLst>
              <p:ext uri="{DAA4B4D4-6D71-4841-9C94-3DE7FCFB9230}">
                <p14:media xmlns:p14="http://schemas.microsoft.com/office/powerpoint/2010/main" r:embed="rId2">
                  <p14:trim st="53359" end="66937.875"/>
                </p14:media>
              </p:ext>
            </p:extLst>
          </p:nvPr>
        </p:nvPicPr>
        <p:blipFill>
          <a:blip r:embed="rId4"/>
          <a:stretch>
            <a:fillRect/>
          </a:stretch>
        </p:blipFill>
        <p:spPr>
          <a:xfrm>
            <a:off x="-4061529" y="752780"/>
            <a:ext cx="487363" cy="487363"/>
          </a:xfrm>
          <a:prstGeom prst="rect">
            <a:avLst/>
          </a:prstGeom>
        </p:spPr>
      </p:pic>
    </p:spTree>
    <p:extLst>
      <p:ext uri="{BB962C8B-B14F-4D97-AF65-F5344CB8AC3E}">
        <p14:creationId xmlns:p14="http://schemas.microsoft.com/office/powerpoint/2010/main" val="153108689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97" fill="hold"/>
                                        <p:tgtEl>
                                          <p:spTgt spid="27"/>
                                        </p:tgtEl>
                                      </p:cBhvr>
                                    </p:cmd>
                                  </p:childTnLst>
                                </p:cTn>
                              </p:par>
                              <p:par>
                                <p:cTn id="7" presetID="2" presetClass="exit" presetSubtype="1" decel="100000" fill="hold" grpId="0" nodeType="withEffect">
                                  <p:stCondLst>
                                    <p:cond delay="0"/>
                                  </p:stCondLst>
                                  <p:childTnLst>
                                    <p:anim calcmode="lin" valueType="num">
                                      <p:cBhvr additive="base">
                                        <p:cTn id="8" dur="1000"/>
                                        <p:tgtEl>
                                          <p:spTgt spid="4"/>
                                        </p:tgtEl>
                                        <p:attrNameLst>
                                          <p:attrName>ppt_x</p:attrName>
                                        </p:attrNameLst>
                                      </p:cBhvr>
                                      <p:tavLst>
                                        <p:tav tm="0">
                                          <p:val>
                                            <p:strVal val="ppt_x"/>
                                          </p:val>
                                        </p:tav>
                                        <p:tav tm="100000">
                                          <p:val>
                                            <p:strVal val="ppt_x"/>
                                          </p:val>
                                        </p:tav>
                                      </p:tavLst>
                                    </p:anim>
                                    <p:anim calcmode="lin" valueType="num">
                                      <p:cBhvr additive="base">
                                        <p:cTn id="9" dur="1000"/>
                                        <p:tgtEl>
                                          <p:spTgt spid="4"/>
                                        </p:tgtEl>
                                        <p:attrNameLst>
                                          <p:attrName>ppt_y</p:attrName>
                                        </p:attrNameLst>
                                      </p:cBhvr>
                                      <p:tavLst>
                                        <p:tav tm="0">
                                          <p:val>
                                            <p:strVal val="ppt_y"/>
                                          </p:val>
                                        </p:tav>
                                        <p:tav tm="100000">
                                          <p:val>
                                            <p:strVal val="0-ppt_h/2"/>
                                          </p:val>
                                        </p:tav>
                                      </p:tavLst>
                                    </p:anim>
                                    <p:set>
                                      <p:cBhvr>
                                        <p:cTn id="10" dur="1" fill="hold">
                                          <p:stCondLst>
                                            <p:cond delay="999"/>
                                          </p:stCondLst>
                                        </p:cTn>
                                        <p:tgtEl>
                                          <p:spTgt spid="4"/>
                                        </p:tgtEl>
                                        <p:attrNameLst>
                                          <p:attrName>style.visibility</p:attrName>
                                        </p:attrNameLst>
                                      </p:cBhvr>
                                      <p:to>
                                        <p:strVal val="hidden"/>
                                      </p:to>
                                    </p:set>
                                  </p:childTnLst>
                                </p:cTn>
                              </p:par>
                              <p:par>
                                <p:cTn id="11" presetID="2" presetClass="exit" presetSubtype="4" decel="100000" fill="hold" grpId="0" nodeType="withEffect">
                                  <p:stCondLst>
                                    <p:cond delay="0"/>
                                  </p:stCondLst>
                                  <p:childTnLst>
                                    <p:anim calcmode="lin" valueType="num">
                                      <p:cBhvr additive="base">
                                        <p:cTn id="12" dur="1000"/>
                                        <p:tgtEl>
                                          <p:spTgt spid="5"/>
                                        </p:tgtEl>
                                        <p:attrNameLst>
                                          <p:attrName>ppt_x</p:attrName>
                                        </p:attrNameLst>
                                      </p:cBhvr>
                                      <p:tavLst>
                                        <p:tav tm="0">
                                          <p:val>
                                            <p:strVal val="ppt_x"/>
                                          </p:val>
                                        </p:tav>
                                        <p:tav tm="100000">
                                          <p:val>
                                            <p:strVal val="ppt_x"/>
                                          </p:val>
                                        </p:tav>
                                      </p:tavLst>
                                    </p:anim>
                                    <p:anim calcmode="lin" valueType="num">
                                      <p:cBhvr additive="base">
                                        <p:cTn id="13" dur="1000"/>
                                        <p:tgtEl>
                                          <p:spTgt spid="5"/>
                                        </p:tgtEl>
                                        <p:attrNameLst>
                                          <p:attrName>ppt_y</p:attrName>
                                        </p:attrNameLst>
                                      </p:cBhvr>
                                      <p:tavLst>
                                        <p:tav tm="0">
                                          <p:val>
                                            <p:strVal val="ppt_y"/>
                                          </p:val>
                                        </p:tav>
                                        <p:tav tm="100000">
                                          <p:val>
                                            <p:strVal val="1+ppt_h/2"/>
                                          </p:val>
                                        </p:tav>
                                      </p:tavLst>
                                    </p:anim>
                                    <p:set>
                                      <p:cBhvr>
                                        <p:cTn id="14" dur="1" fill="hold">
                                          <p:stCondLst>
                                            <p:cond delay="999"/>
                                          </p:stCondLst>
                                        </p:cTn>
                                        <p:tgtEl>
                                          <p:spTgt spid="5"/>
                                        </p:tgtEl>
                                        <p:attrNameLst>
                                          <p:attrName>style.visibility</p:attrName>
                                        </p:attrNameLst>
                                      </p:cBhvr>
                                      <p:to>
                                        <p:strVal val="hidden"/>
                                      </p:to>
                                    </p:set>
                                  </p:childTnLst>
                                </p:cTn>
                              </p:par>
                              <p:par>
                                <p:cTn id="15" presetID="2" presetClass="exit" presetSubtype="1" decel="80000" fill="hold" grpId="0" nodeType="withEffect">
                                  <p:stCondLst>
                                    <p:cond delay="200"/>
                                  </p:stCondLst>
                                  <p:childTnLst>
                                    <p:anim calcmode="lin" valueType="num">
                                      <p:cBhvr additive="base">
                                        <p:cTn id="16" dur="1000"/>
                                        <p:tgtEl>
                                          <p:spTgt spid="6"/>
                                        </p:tgtEl>
                                        <p:attrNameLst>
                                          <p:attrName>ppt_x</p:attrName>
                                        </p:attrNameLst>
                                      </p:cBhvr>
                                      <p:tavLst>
                                        <p:tav tm="0">
                                          <p:val>
                                            <p:strVal val="ppt_x"/>
                                          </p:val>
                                        </p:tav>
                                        <p:tav tm="100000">
                                          <p:val>
                                            <p:strVal val="ppt_x"/>
                                          </p:val>
                                        </p:tav>
                                      </p:tavLst>
                                    </p:anim>
                                    <p:anim calcmode="lin" valueType="num">
                                      <p:cBhvr additive="base">
                                        <p:cTn id="17" dur="1000"/>
                                        <p:tgtEl>
                                          <p:spTgt spid="6"/>
                                        </p:tgtEl>
                                        <p:attrNameLst>
                                          <p:attrName>ppt_y</p:attrName>
                                        </p:attrNameLst>
                                      </p:cBhvr>
                                      <p:tavLst>
                                        <p:tav tm="0">
                                          <p:val>
                                            <p:strVal val="ppt_y"/>
                                          </p:val>
                                        </p:tav>
                                        <p:tav tm="100000">
                                          <p:val>
                                            <p:strVal val="0-ppt_h/2"/>
                                          </p:val>
                                        </p:tav>
                                      </p:tavLst>
                                    </p:anim>
                                    <p:set>
                                      <p:cBhvr>
                                        <p:cTn id="18" dur="1" fill="hold">
                                          <p:stCondLst>
                                            <p:cond delay="999"/>
                                          </p:stCondLst>
                                        </p:cTn>
                                        <p:tgtEl>
                                          <p:spTgt spid="6"/>
                                        </p:tgtEl>
                                        <p:attrNameLst>
                                          <p:attrName>style.visibility</p:attrName>
                                        </p:attrNameLst>
                                      </p:cBhvr>
                                      <p:to>
                                        <p:strVal val="hidden"/>
                                      </p:to>
                                    </p:set>
                                  </p:childTnLst>
                                </p:cTn>
                              </p:par>
                              <p:par>
                                <p:cTn id="19" presetID="2" presetClass="exit" presetSubtype="4" decel="100000" fill="hold" grpId="0" nodeType="withEffect">
                                  <p:stCondLst>
                                    <p:cond delay="200"/>
                                  </p:stCondLst>
                                  <p:childTnLst>
                                    <p:anim calcmode="lin" valueType="num">
                                      <p:cBhvr additive="base">
                                        <p:cTn id="20" dur="1000"/>
                                        <p:tgtEl>
                                          <p:spTgt spid="7"/>
                                        </p:tgtEl>
                                        <p:attrNameLst>
                                          <p:attrName>ppt_x</p:attrName>
                                        </p:attrNameLst>
                                      </p:cBhvr>
                                      <p:tavLst>
                                        <p:tav tm="0">
                                          <p:val>
                                            <p:strVal val="ppt_x"/>
                                          </p:val>
                                        </p:tav>
                                        <p:tav tm="100000">
                                          <p:val>
                                            <p:strVal val="ppt_x"/>
                                          </p:val>
                                        </p:tav>
                                      </p:tavLst>
                                    </p:anim>
                                    <p:anim calcmode="lin" valueType="num">
                                      <p:cBhvr additive="base">
                                        <p:cTn id="21" dur="1000"/>
                                        <p:tgtEl>
                                          <p:spTgt spid="7"/>
                                        </p:tgtEl>
                                        <p:attrNameLst>
                                          <p:attrName>ppt_y</p:attrName>
                                        </p:attrNameLst>
                                      </p:cBhvr>
                                      <p:tavLst>
                                        <p:tav tm="0">
                                          <p:val>
                                            <p:strVal val="ppt_y"/>
                                          </p:val>
                                        </p:tav>
                                        <p:tav tm="100000">
                                          <p:val>
                                            <p:strVal val="1+ppt_h/2"/>
                                          </p:val>
                                        </p:tav>
                                      </p:tavLst>
                                    </p:anim>
                                    <p:set>
                                      <p:cBhvr>
                                        <p:cTn id="22" dur="1" fill="hold">
                                          <p:stCondLst>
                                            <p:cond delay="999"/>
                                          </p:stCondLst>
                                        </p:cTn>
                                        <p:tgtEl>
                                          <p:spTgt spid="7"/>
                                        </p:tgtEl>
                                        <p:attrNameLst>
                                          <p:attrName>style.visibility</p:attrName>
                                        </p:attrNameLst>
                                      </p:cBhvr>
                                      <p:to>
                                        <p:strVal val="hidden"/>
                                      </p:to>
                                    </p:set>
                                  </p:childTnLst>
                                </p:cTn>
                              </p:par>
                              <p:par>
                                <p:cTn id="23" presetID="2" presetClass="exit" presetSubtype="1" decel="80000" fill="hold" grpId="0" nodeType="withEffect">
                                  <p:stCondLst>
                                    <p:cond delay="500"/>
                                  </p:stCondLst>
                                  <p:childTnLst>
                                    <p:anim calcmode="lin" valueType="num">
                                      <p:cBhvr additive="base">
                                        <p:cTn id="24" dur="1000"/>
                                        <p:tgtEl>
                                          <p:spTgt spid="8"/>
                                        </p:tgtEl>
                                        <p:attrNameLst>
                                          <p:attrName>ppt_x</p:attrName>
                                        </p:attrNameLst>
                                      </p:cBhvr>
                                      <p:tavLst>
                                        <p:tav tm="0">
                                          <p:val>
                                            <p:strVal val="ppt_x"/>
                                          </p:val>
                                        </p:tav>
                                        <p:tav tm="100000">
                                          <p:val>
                                            <p:strVal val="ppt_x"/>
                                          </p:val>
                                        </p:tav>
                                      </p:tavLst>
                                    </p:anim>
                                    <p:anim calcmode="lin" valueType="num">
                                      <p:cBhvr additive="base">
                                        <p:cTn id="25" dur="1000"/>
                                        <p:tgtEl>
                                          <p:spTgt spid="8"/>
                                        </p:tgtEl>
                                        <p:attrNameLst>
                                          <p:attrName>ppt_y</p:attrName>
                                        </p:attrNameLst>
                                      </p:cBhvr>
                                      <p:tavLst>
                                        <p:tav tm="0">
                                          <p:val>
                                            <p:strVal val="ppt_y"/>
                                          </p:val>
                                        </p:tav>
                                        <p:tav tm="100000">
                                          <p:val>
                                            <p:strVal val="0-ppt_h/2"/>
                                          </p:val>
                                        </p:tav>
                                      </p:tavLst>
                                    </p:anim>
                                    <p:set>
                                      <p:cBhvr>
                                        <p:cTn id="26" dur="1" fill="hold">
                                          <p:stCondLst>
                                            <p:cond delay="999"/>
                                          </p:stCondLst>
                                        </p:cTn>
                                        <p:tgtEl>
                                          <p:spTgt spid="8"/>
                                        </p:tgtEl>
                                        <p:attrNameLst>
                                          <p:attrName>style.visibility</p:attrName>
                                        </p:attrNameLst>
                                      </p:cBhvr>
                                      <p:to>
                                        <p:strVal val="hidden"/>
                                      </p:to>
                                    </p:set>
                                  </p:childTnLst>
                                </p:cTn>
                              </p:par>
                              <p:par>
                                <p:cTn id="27" presetID="2" presetClass="exit" presetSubtype="4" decel="100000" fill="hold" grpId="0" nodeType="withEffect">
                                  <p:stCondLst>
                                    <p:cond delay="500"/>
                                  </p:stCondLst>
                                  <p:childTnLst>
                                    <p:anim calcmode="lin" valueType="num">
                                      <p:cBhvr additive="base">
                                        <p:cTn id="28" dur="1000"/>
                                        <p:tgtEl>
                                          <p:spTgt spid="9"/>
                                        </p:tgtEl>
                                        <p:attrNameLst>
                                          <p:attrName>ppt_x</p:attrName>
                                        </p:attrNameLst>
                                      </p:cBhvr>
                                      <p:tavLst>
                                        <p:tav tm="0">
                                          <p:val>
                                            <p:strVal val="ppt_x"/>
                                          </p:val>
                                        </p:tav>
                                        <p:tav tm="100000">
                                          <p:val>
                                            <p:strVal val="ppt_x"/>
                                          </p:val>
                                        </p:tav>
                                      </p:tavLst>
                                    </p:anim>
                                    <p:anim calcmode="lin" valueType="num">
                                      <p:cBhvr additive="base">
                                        <p:cTn id="29" dur="1000"/>
                                        <p:tgtEl>
                                          <p:spTgt spid="9"/>
                                        </p:tgtEl>
                                        <p:attrNameLst>
                                          <p:attrName>ppt_y</p:attrName>
                                        </p:attrNameLst>
                                      </p:cBhvr>
                                      <p:tavLst>
                                        <p:tav tm="0">
                                          <p:val>
                                            <p:strVal val="ppt_y"/>
                                          </p:val>
                                        </p:tav>
                                        <p:tav tm="100000">
                                          <p:val>
                                            <p:strVal val="1+ppt_h/2"/>
                                          </p:val>
                                        </p:tav>
                                      </p:tavLst>
                                    </p:anim>
                                    <p:set>
                                      <p:cBhvr>
                                        <p:cTn id="30" dur="1" fill="hold">
                                          <p:stCondLst>
                                            <p:cond delay="999"/>
                                          </p:stCondLst>
                                        </p:cTn>
                                        <p:tgtEl>
                                          <p:spTgt spid="9"/>
                                        </p:tgtEl>
                                        <p:attrNameLst>
                                          <p:attrName>style.visibility</p:attrName>
                                        </p:attrNameLst>
                                      </p:cBhvr>
                                      <p:to>
                                        <p:strVal val="hidden"/>
                                      </p:to>
                                    </p:set>
                                  </p:childTnLst>
                                </p:cTn>
                              </p:par>
                              <p:par>
                                <p:cTn id="31" presetID="2" presetClass="exit" presetSubtype="1" decel="80000" fill="hold" grpId="0" nodeType="withEffect">
                                  <p:stCondLst>
                                    <p:cond delay="700"/>
                                  </p:stCondLst>
                                  <p:childTnLst>
                                    <p:anim calcmode="lin" valueType="num">
                                      <p:cBhvr additive="base">
                                        <p:cTn id="32" dur="1000"/>
                                        <p:tgtEl>
                                          <p:spTgt spid="2"/>
                                        </p:tgtEl>
                                        <p:attrNameLst>
                                          <p:attrName>ppt_x</p:attrName>
                                        </p:attrNameLst>
                                      </p:cBhvr>
                                      <p:tavLst>
                                        <p:tav tm="0">
                                          <p:val>
                                            <p:strVal val="ppt_x"/>
                                          </p:val>
                                        </p:tav>
                                        <p:tav tm="100000">
                                          <p:val>
                                            <p:strVal val="ppt_x"/>
                                          </p:val>
                                        </p:tav>
                                      </p:tavLst>
                                    </p:anim>
                                    <p:anim calcmode="lin" valueType="num">
                                      <p:cBhvr additive="base">
                                        <p:cTn id="33" dur="1000"/>
                                        <p:tgtEl>
                                          <p:spTgt spid="2"/>
                                        </p:tgtEl>
                                        <p:attrNameLst>
                                          <p:attrName>ppt_y</p:attrName>
                                        </p:attrNameLst>
                                      </p:cBhvr>
                                      <p:tavLst>
                                        <p:tav tm="0">
                                          <p:val>
                                            <p:strVal val="ppt_y"/>
                                          </p:val>
                                        </p:tav>
                                        <p:tav tm="100000">
                                          <p:val>
                                            <p:strVal val="0-ppt_h/2"/>
                                          </p:val>
                                        </p:tav>
                                      </p:tavLst>
                                    </p:anim>
                                    <p:set>
                                      <p:cBhvr>
                                        <p:cTn id="34" dur="1" fill="hold">
                                          <p:stCondLst>
                                            <p:cond delay="999"/>
                                          </p:stCondLst>
                                        </p:cTn>
                                        <p:tgtEl>
                                          <p:spTgt spid="2"/>
                                        </p:tgtEl>
                                        <p:attrNameLst>
                                          <p:attrName>style.visibility</p:attrName>
                                        </p:attrNameLst>
                                      </p:cBhvr>
                                      <p:to>
                                        <p:strVal val="hidden"/>
                                      </p:to>
                                    </p:set>
                                  </p:childTnLst>
                                </p:cTn>
                              </p:par>
                              <p:par>
                                <p:cTn id="35" presetID="2" presetClass="exit" presetSubtype="4" decel="100000" fill="hold" grpId="0" nodeType="withEffect">
                                  <p:stCondLst>
                                    <p:cond delay="700"/>
                                  </p:stCondLst>
                                  <p:childTnLst>
                                    <p:anim calcmode="lin" valueType="num">
                                      <p:cBhvr additive="base">
                                        <p:cTn id="36" dur="1000"/>
                                        <p:tgtEl>
                                          <p:spTgt spid="3"/>
                                        </p:tgtEl>
                                        <p:attrNameLst>
                                          <p:attrName>ppt_x</p:attrName>
                                        </p:attrNameLst>
                                      </p:cBhvr>
                                      <p:tavLst>
                                        <p:tav tm="0">
                                          <p:val>
                                            <p:strVal val="ppt_x"/>
                                          </p:val>
                                        </p:tav>
                                        <p:tav tm="100000">
                                          <p:val>
                                            <p:strVal val="ppt_x"/>
                                          </p:val>
                                        </p:tav>
                                      </p:tavLst>
                                    </p:anim>
                                    <p:anim calcmode="lin" valueType="num">
                                      <p:cBhvr additive="base">
                                        <p:cTn id="37" dur="1000"/>
                                        <p:tgtEl>
                                          <p:spTgt spid="3"/>
                                        </p:tgtEl>
                                        <p:attrNameLst>
                                          <p:attrName>ppt_y</p:attrName>
                                        </p:attrNameLst>
                                      </p:cBhvr>
                                      <p:tavLst>
                                        <p:tav tm="0">
                                          <p:val>
                                            <p:strVal val="ppt_y"/>
                                          </p:val>
                                        </p:tav>
                                        <p:tav tm="100000">
                                          <p:val>
                                            <p:strVal val="1+ppt_h/2"/>
                                          </p:val>
                                        </p:tav>
                                      </p:tavLst>
                                    </p:anim>
                                    <p:set>
                                      <p:cBhvr>
                                        <p:cTn id="38" dur="1" fill="hold">
                                          <p:stCondLst>
                                            <p:cond delay="999"/>
                                          </p:stCondLst>
                                        </p:cTn>
                                        <p:tgtEl>
                                          <p:spTgt spid="3"/>
                                        </p:tgtEl>
                                        <p:attrNameLst>
                                          <p:attrName>style.visibility</p:attrName>
                                        </p:attrNameLst>
                                      </p:cBhvr>
                                      <p:to>
                                        <p:strVal val="hidden"/>
                                      </p:to>
                                    </p:set>
                                  </p:childTnLst>
                                </p:cTn>
                              </p:par>
                              <p:par>
                                <p:cTn id="39" presetID="6" presetClass="entr" presetSubtype="32" fill="hold" grpId="0" nodeType="withEffect">
                                  <p:stCondLst>
                                    <p:cond delay="700"/>
                                  </p:stCondLst>
                                  <p:childTnLst>
                                    <p:set>
                                      <p:cBhvr>
                                        <p:cTn id="40" dur="1" fill="hold">
                                          <p:stCondLst>
                                            <p:cond delay="0"/>
                                          </p:stCondLst>
                                        </p:cTn>
                                        <p:tgtEl>
                                          <p:spTgt spid="10"/>
                                        </p:tgtEl>
                                        <p:attrNameLst>
                                          <p:attrName>style.visibility</p:attrName>
                                        </p:attrNameLst>
                                      </p:cBhvr>
                                      <p:to>
                                        <p:strVal val="visible"/>
                                      </p:to>
                                    </p:set>
                                    <p:animEffect transition="in" filter="circle(out)">
                                      <p:cBhvr>
                                        <p:cTn id="41" dur="500"/>
                                        <p:tgtEl>
                                          <p:spTgt spid="10"/>
                                        </p:tgtEl>
                                      </p:cBhvr>
                                    </p:animEffect>
                                  </p:childTnLst>
                                </p:cTn>
                              </p:par>
                              <p:par>
                                <p:cTn id="42" presetID="6" presetClass="entr" presetSubtype="32" fill="hold" grpId="0" nodeType="withEffect">
                                  <p:stCondLst>
                                    <p:cond delay="800"/>
                                  </p:stCondLst>
                                  <p:childTnLst>
                                    <p:set>
                                      <p:cBhvr>
                                        <p:cTn id="43" dur="1" fill="hold">
                                          <p:stCondLst>
                                            <p:cond delay="0"/>
                                          </p:stCondLst>
                                        </p:cTn>
                                        <p:tgtEl>
                                          <p:spTgt spid="11"/>
                                        </p:tgtEl>
                                        <p:attrNameLst>
                                          <p:attrName>style.visibility</p:attrName>
                                        </p:attrNameLst>
                                      </p:cBhvr>
                                      <p:to>
                                        <p:strVal val="visible"/>
                                      </p:to>
                                    </p:set>
                                    <p:animEffect transition="in" filter="circle(out)">
                                      <p:cBhvr>
                                        <p:cTn id="44" dur="500"/>
                                        <p:tgtEl>
                                          <p:spTgt spid="11"/>
                                        </p:tgtEl>
                                      </p:cBhvr>
                                    </p:animEffect>
                                  </p:childTnLst>
                                </p:cTn>
                              </p:par>
                              <p:par>
                                <p:cTn id="45" presetID="6" presetClass="entr" presetSubtype="32" fill="hold" grpId="0" nodeType="withEffect">
                                  <p:stCondLst>
                                    <p:cond delay="900"/>
                                  </p:stCondLst>
                                  <p:childTnLst>
                                    <p:set>
                                      <p:cBhvr>
                                        <p:cTn id="46" dur="1" fill="hold">
                                          <p:stCondLst>
                                            <p:cond delay="0"/>
                                          </p:stCondLst>
                                        </p:cTn>
                                        <p:tgtEl>
                                          <p:spTgt spid="12"/>
                                        </p:tgtEl>
                                        <p:attrNameLst>
                                          <p:attrName>style.visibility</p:attrName>
                                        </p:attrNameLst>
                                      </p:cBhvr>
                                      <p:to>
                                        <p:strVal val="visible"/>
                                      </p:to>
                                    </p:set>
                                    <p:animEffect transition="in" filter="circle(out)">
                                      <p:cBhvr>
                                        <p:cTn id="47" dur="500"/>
                                        <p:tgtEl>
                                          <p:spTgt spid="12"/>
                                        </p:tgtEl>
                                      </p:cBhvr>
                                    </p:animEffect>
                                  </p:childTnLst>
                                </p:cTn>
                              </p:par>
                              <p:par>
                                <p:cTn id="48" presetID="6" presetClass="entr" presetSubtype="32" fill="hold" grpId="0" nodeType="withEffect">
                                  <p:stCondLst>
                                    <p:cond delay="1000"/>
                                  </p:stCondLst>
                                  <p:childTnLst>
                                    <p:set>
                                      <p:cBhvr>
                                        <p:cTn id="49" dur="1" fill="hold">
                                          <p:stCondLst>
                                            <p:cond delay="0"/>
                                          </p:stCondLst>
                                        </p:cTn>
                                        <p:tgtEl>
                                          <p:spTgt spid="13"/>
                                        </p:tgtEl>
                                        <p:attrNameLst>
                                          <p:attrName>style.visibility</p:attrName>
                                        </p:attrNameLst>
                                      </p:cBhvr>
                                      <p:to>
                                        <p:strVal val="visible"/>
                                      </p:to>
                                    </p:set>
                                    <p:animEffect transition="in" filter="circle(out)">
                                      <p:cBhvr>
                                        <p:cTn id="50" dur="500"/>
                                        <p:tgtEl>
                                          <p:spTgt spid="13"/>
                                        </p:tgtEl>
                                      </p:cBhvr>
                                    </p:animEffect>
                                  </p:childTnLst>
                                </p:cTn>
                              </p:par>
                              <p:par>
                                <p:cTn id="51" presetID="6" presetClass="exit" presetSubtype="32" fill="hold" grpId="1" nodeType="withEffect">
                                  <p:stCondLst>
                                    <p:cond delay="1100"/>
                                  </p:stCondLst>
                                  <p:childTnLst>
                                    <p:animEffect transition="out" filter="circle(out)">
                                      <p:cBhvr>
                                        <p:cTn id="52" dur="600"/>
                                        <p:tgtEl>
                                          <p:spTgt spid="10"/>
                                        </p:tgtEl>
                                      </p:cBhvr>
                                    </p:animEffect>
                                    <p:set>
                                      <p:cBhvr>
                                        <p:cTn id="53" dur="1" fill="hold">
                                          <p:stCondLst>
                                            <p:cond delay="599"/>
                                          </p:stCondLst>
                                        </p:cTn>
                                        <p:tgtEl>
                                          <p:spTgt spid="10"/>
                                        </p:tgtEl>
                                        <p:attrNameLst>
                                          <p:attrName>style.visibility</p:attrName>
                                        </p:attrNameLst>
                                      </p:cBhvr>
                                      <p:to>
                                        <p:strVal val="hidden"/>
                                      </p:to>
                                    </p:set>
                                  </p:childTnLst>
                                </p:cTn>
                              </p:par>
                              <p:par>
                                <p:cTn id="54" presetID="6" presetClass="exit" presetSubtype="32" fill="hold" grpId="1" nodeType="withEffect">
                                  <p:stCondLst>
                                    <p:cond delay="1300"/>
                                  </p:stCondLst>
                                  <p:childTnLst>
                                    <p:animEffect transition="out" filter="circle(out)">
                                      <p:cBhvr>
                                        <p:cTn id="55" dur="600"/>
                                        <p:tgtEl>
                                          <p:spTgt spid="11"/>
                                        </p:tgtEl>
                                      </p:cBhvr>
                                    </p:animEffect>
                                    <p:set>
                                      <p:cBhvr>
                                        <p:cTn id="56" dur="1" fill="hold">
                                          <p:stCondLst>
                                            <p:cond delay="599"/>
                                          </p:stCondLst>
                                        </p:cTn>
                                        <p:tgtEl>
                                          <p:spTgt spid="11"/>
                                        </p:tgtEl>
                                        <p:attrNameLst>
                                          <p:attrName>style.visibility</p:attrName>
                                        </p:attrNameLst>
                                      </p:cBhvr>
                                      <p:to>
                                        <p:strVal val="hidden"/>
                                      </p:to>
                                    </p:set>
                                  </p:childTnLst>
                                </p:cTn>
                              </p:par>
                              <p:par>
                                <p:cTn id="57" presetID="6" presetClass="exit" presetSubtype="32" fill="hold" grpId="1" nodeType="withEffect">
                                  <p:stCondLst>
                                    <p:cond delay="1500"/>
                                  </p:stCondLst>
                                  <p:childTnLst>
                                    <p:animEffect transition="out" filter="circle(out)">
                                      <p:cBhvr>
                                        <p:cTn id="58" dur="600"/>
                                        <p:tgtEl>
                                          <p:spTgt spid="12"/>
                                        </p:tgtEl>
                                      </p:cBhvr>
                                    </p:animEffect>
                                    <p:set>
                                      <p:cBhvr>
                                        <p:cTn id="59" dur="1" fill="hold">
                                          <p:stCondLst>
                                            <p:cond delay="599"/>
                                          </p:stCondLst>
                                        </p:cTn>
                                        <p:tgtEl>
                                          <p:spTgt spid="12"/>
                                        </p:tgtEl>
                                        <p:attrNameLst>
                                          <p:attrName>style.visibility</p:attrName>
                                        </p:attrNameLst>
                                      </p:cBhvr>
                                      <p:to>
                                        <p:strVal val="hidden"/>
                                      </p:to>
                                    </p:set>
                                  </p:childTnLst>
                                </p:cTn>
                              </p:par>
                              <p:par>
                                <p:cTn id="60" presetID="6" presetClass="exit" presetSubtype="32" fill="hold" grpId="1" nodeType="withEffect">
                                  <p:stCondLst>
                                    <p:cond delay="1600"/>
                                  </p:stCondLst>
                                  <p:childTnLst>
                                    <p:animEffect transition="out" filter="circle(out)">
                                      <p:cBhvr>
                                        <p:cTn id="61" dur="600"/>
                                        <p:tgtEl>
                                          <p:spTgt spid="13"/>
                                        </p:tgtEl>
                                      </p:cBhvr>
                                    </p:animEffect>
                                    <p:set>
                                      <p:cBhvr>
                                        <p:cTn id="62" dur="1" fill="hold">
                                          <p:stCondLst>
                                            <p:cond delay="599"/>
                                          </p:stCondLst>
                                        </p:cTn>
                                        <p:tgtEl>
                                          <p:spTgt spid="13"/>
                                        </p:tgtEl>
                                        <p:attrNameLst>
                                          <p:attrName>style.visibility</p:attrName>
                                        </p:attrNameLst>
                                      </p:cBhvr>
                                      <p:to>
                                        <p:strVal val="hidden"/>
                                      </p:to>
                                    </p:set>
                                  </p:childTnLst>
                                </p:cTn>
                              </p:par>
                              <p:par>
                                <p:cTn id="63" presetID="6" presetClass="entr" presetSubtype="32" fill="hold" grpId="0" nodeType="withEffect">
                                  <p:stCondLst>
                                    <p:cond delay="1300"/>
                                  </p:stCondLst>
                                  <p:childTnLst>
                                    <p:set>
                                      <p:cBhvr>
                                        <p:cTn id="64" dur="1" fill="hold">
                                          <p:stCondLst>
                                            <p:cond delay="0"/>
                                          </p:stCondLst>
                                        </p:cTn>
                                        <p:tgtEl>
                                          <p:spTgt spid="15"/>
                                        </p:tgtEl>
                                        <p:attrNameLst>
                                          <p:attrName>style.visibility</p:attrName>
                                        </p:attrNameLst>
                                      </p:cBhvr>
                                      <p:to>
                                        <p:strVal val="visible"/>
                                      </p:to>
                                    </p:set>
                                    <p:animEffect transition="in" filter="circle(out)">
                                      <p:cBhvr>
                                        <p:cTn id="65" dur="500"/>
                                        <p:tgtEl>
                                          <p:spTgt spid="15"/>
                                        </p:tgtEl>
                                      </p:cBhvr>
                                    </p:animEffect>
                                  </p:childTnLst>
                                </p:cTn>
                              </p:par>
                              <p:par>
                                <p:cTn id="66" presetID="6" presetClass="entr" presetSubtype="32" fill="hold" grpId="0" nodeType="withEffect">
                                  <p:stCondLst>
                                    <p:cond delay="1400"/>
                                  </p:stCondLst>
                                  <p:childTnLst>
                                    <p:set>
                                      <p:cBhvr>
                                        <p:cTn id="67" dur="1" fill="hold">
                                          <p:stCondLst>
                                            <p:cond delay="0"/>
                                          </p:stCondLst>
                                        </p:cTn>
                                        <p:tgtEl>
                                          <p:spTgt spid="16"/>
                                        </p:tgtEl>
                                        <p:attrNameLst>
                                          <p:attrName>style.visibility</p:attrName>
                                        </p:attrNameLst>
                                      </p:cBhvr>
                                      <p:to>
                                        <p:strVal val="visible"/>
                                      </p:to>
                                    </p:set>
                                    <p:animEffect transition="in" filter="circle(out)">
                                      <p:cBhvr>
                                        <p:cTn id="68" dur="500"/>
                                        <p:tgtEl>
                                          <p:spTgt spid="16"/>
                                        </p:tgtEl>
                                      </p:cBhvr>
                                    </p:animEffect>
                                  </p:childTnLst>
                                </p:cTn>
                              </p:par>
                              <p:par>
                                <p:cTn id="69" presetID="22" presetClass="entr" presetSubtype="8" fill="hold" nodeType="withEffect">
                                  <p:stCondLst>
                                    <p:cond delay="160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par>
                                <p:cTn id="72" presetID="6" presetClass="exit" presetSubtype="32" fill="hold" grpId="1" nodeType="withEffect">
                                  <p:stCondLst>
                                    <p:cond delay="1700"/>
                                  </p:stCondLst>
                                  <p:childTnLst>
                                    <p:animEffect transition="out" filter="circle(out)">
                                      <p:cBhvr>
                                        <p:cTn id="73" dur="500"/>
                                        <p:tgtEl>
                                          <p:spTgt spid="15"/>
                                        </p:tgtEl>
                                      </p:cBhvr>
                                    </p:animEffect>
                                    <p:set>
                                      <p:cBhvr>
                                        <p:cTn id="74" dur="1" fill="hold">
                                          <p:stCondLst>
                                            <p:cond delay="499"/>
                                          </p:stCondLst>
                                        </p:cTn>
                                        <p:tgtEl>
                                          <p:spTgt spid="15"/>
                                        </p:tgtEl>
                                        <p:attrNameLst>
                                          <p:attrName>style.visibility</p:attrName>
                                        </p:attrNameLst>
                                      </p:cBhvr>
                                      <p:to>
                                        <p:strVal val="hidden"/>
                                      </p:to>
                                    </p:set>
                                  </p:childTnLst>
                                </p:cTn>
                              </p:par>
                              <p:par>
                                <p:cTn id="75" presetID="6" presetClass="exit" presetSubtype="32" fill="hold" grpId="1" nodeType="withEffect">
                                  <p:stCondLst>
                                    <p:cond delay="1800"/>
                                  </p:stCondLst>
                                  <p:childTnLst>
                                    <p:animEffect transition="out" filter="circle(out)">
                                      <p:cBhvr>
                                        <p:cTn id="76" dur="500"/>
                                        <p:tgtEl>
                                          <p:spTgt spid="16"/>
                                        </p:tgtEl>
                                      </p:cBhvr>
                                    </p:animEffect>
                                    <p:set>
                                      <p:cBhvr>
                                        <p:cTn id="77" dur="1" fill="hold">
                                          <p:stCondLst>
                                            <p:cond delay="499"/>
                                          </p:stCondLst>
                                        </p:cTn>
                                        <p:tgtEl>
                                          <p:spTgt spid="16"/>
                                        </p:tgtEl>
                                        <p:attrNameLst>
                                          <p:attrName>style.visibility</p:attrName>
                                        </p:attrNameLst>
                                      </p:cBhvr>
                                      <p:to>
                                        <p:strVal val="hidden"/>
                                      </p:to>
                                    </p:set>
                                  </p:childTnLst>
                                </p:cTn>
                              </p:par>
                              <p:par>
                                <p:cTn id="78" presetID="22" presetClass="exit" presetSubtype="8" fill="hold" nodeType="withEffect">
                                  <p:stCondLst>
                                    <p:cond delay="2100"/>
                                  </p:stCondLst>
                                  <p:childTnLst>
                                    <p:animEffect transition="out" filter="wipe(left)">
                                      <p:cBhvr>
                                        <p:cTn id="79" dur="500"/>
                                        <p:tgtEl>
                                          <p:spTgt spid="14"/>
                                        </p:tgtEl>
                                      </p:cBhvr>
                                    </p:animEffect>
                                    <p:set>
                                      <p:cBhvr>
                                        <p:cTn id="80" dur="1" fill="hold">
                                          <p:stCondLst>
                                            <p:cond delay="499"/>
                                          </p:stCondLst>
                                        </p:cTn>
                                        <p:tgtEl>
                                          <p:spTgt spid="14"/>
                                        </p:tgtEl>
                                        <p:attrNameLst>
                                          <p:attrName>style.visibility</p:attrName>
                                        </p:attrNameLst>
                                      </p:cBhvr>
                                      <p:to>
                                        <p:strVal val="hidden"/>
                                      </p:to>
                                    </p:set>
                                  </p:childTnLst>
                                </p:cTn>
                              </p:par>
                              <p:par>
                                <p:cTn id="81" presetID="6" presetClass="entr" presetSubtype="32" fill="hold" grpId="0" nodeType="withEffect">
                                  <p:stCondLst>
                                    <p:cond delay="1700"/>
                                  </p:stCondLst>
                                  <p:childTnLst>
                                    <p:set>
                                      <p:cBhvr>
                                        <p:cTn id="82" dur="1" fill="hold">
                                          <p:stCondLst>
                                            <p:cond delay="0"/>
                                          </p:stCondLst>
                                        </p:cTn>
                                        <p:tgtEl>
                                          <p:spTgt spid="17"/>
                                        </p:tgtEl>
                                        <p:attrNameLst>
                                          <p:attrName>style.visibility</p:attrName>
                                        </p:attrNameLst>
                                      </p:cBhvr>
                                      <p:to>
                                        <p:strVal val="visible"/>
                                      </p:to>
                                    </p:set>
                                    <p:animEffect transition="in" filter="circle(out)">
                                      <p:cBhvr>
                                        <p:cTn id="83" dur="500"/>
                                        <p:tgtEl>
                                          <p:spTgt spid="17"/>
                                        </p:tgtEl>
                                      </p:cBhvr>
                                    </p:animEffect>
                                  </p:childTnLst>
                                </p:cTn>
                              </p:par>
                              <p:par>
                                <p:cTn id="84" presetID="6" presetClass="entr" presetSubtype="32" fill="hold" grpId="0" nodeType="withEffect">
                                  <p:stCondLst>
                                    <p:cond delay="1800"/>
                                  </p:stCondLst>
                                  <p:childTnLst>
                                    <p:set>
                                      <p:cBhvr>
                                        <p:cTn id="85" dur="1" fill="hold">
                                          <p:stCondLst>
                                            <p:cond delay="0"/>
                                          </p:stCondLst>
                                        </p:cTn>
                                        <p:tgtEl>
                                          <p:spTgt spid="18"/>
                                        </p:tgtEl>
                                        <p:attrNameLst>
                                          <p:attrName>style.visibility</p:attrName>
                                        </p:attrNameLst>
                                      </p:cBhvr>
                                      <p:to>
                                        <p:strVal val="visible"/>
                                      </p:to>
                                    </p:set>
                                    <p:animEffect transition="in" filter="circle(out)">
                                      <p:cBhvr>
                                        <p:cTn id="86" dur="500"/>
                                        <p:tgtEl>
                                          <p:spTgt spid="18"/>
                                        </p:tgtEl>
                                      </p:cBhvr>
                                    </p:animEffect>
                                  </p:childTnLst>
                                </p:cTn>
                              </p:par>
                              <p:par>
                                <p:cTn id="87" presetID="6" presetClass="exit" presetSubtype="32" fill="hold" grpId="1" nodeType="withEffect">
                                  <p:stCondLst>
                                    <p:cond delay="2200"/>
                                  </p:stCondLst>
                                  <p:childTnLst>
                                    <p:animEffect transition="out" filter="circle(out)">
                                      <p:cBhvr>
                                        <p:cTn id="88" dur="500"/>
                                        <p:tgtEl>
                                          <p:spTgt spid="18"/>
                                        </p:tgtEl>
                                      </p:cBhvr>
                                    </p:animEffect>
                                    <p:set>
                                      <p:cBhvr>
                                        <p:cTn id="89" dur="1" fill="hold">
                                          <p:stCondLst>
                                            <p:cond delay="499"/>
                                          </p:stCondLst>
                                        </p:cTn>
                                        <p:tgtEl>
                                          <p:spTgt spid="18"/>
                                        </p:tgtEl>
                                        <p:attrNameLst>
                                          <p:attrName>style.visibility</p:attrName>
                                        </p:attrNameLst>
                                      </p:cBhvr>
                                      <p:to>
                                        <p:strVal val="hidden"/>
                                      </p:to>
                                    </p:set>
                                  </p:childTnLst>
                                </p:cTn>
                              </p:par>
                              <p:par>
                                <p:cTn id="90" presetID="6" presetClass="exit" presetSubtype="32" fill="hold" grpId="1" nodeType="withEffect">
                                  <p:stCondLst>
                                    <p:cond delay="2300"/>
                                  </p:stCondLst>
                                  <p:childTnLst>
                                    <p:animEffect transition="out" filter="circle(out)">
                                      <p:cBhvr>
                                        <p:cTn id="91" dur="500"/>
                                        <p:tgtEl>
                                          <p:spTgt spid="17"/>
                                        </p:tgtEl>
                                      </p:cBhvr>
                                    </p:animEffect>
                                    <p:set>
                                      <p:cBhvr>
                                        <p:cTn id="92" dur="1" fill="hold">
                                          <p:stCondLst>
                                            <p:cond delay="499"/>
                                          </p:stCondLst>
                                        </p:cTn>
                                        <p:tgtEl>
                                          <p:spTgt spid="17"/>
                                        </p:tgtEl>
                                        <p:attrNameLst>
                                          <p:attrName>style.visibility</p:attrName>
                                        </p:attrNameLst>
                                      </p:cBhvr>
                                      <p:to>
                                        <p:strVal val="hidden"/>
                                      </p:to>
                                    </p:set>
                                  </p:childTnLst>
                                </p:cTn>
                              </p:par>
                              <p:par>
                                <p:cTn id="93" presetID="6" presetClass="entr" presetSubtype="32" fill="hold" grpId="0" nodeType="withEffect">
                                  <p:stCondLst>
                                    <p:cond delay="1700"/>
                                  </p:stCondLst>
                                  <p:childTnLst>
                                    <p:set>
                                      <p:cBhvr>
                                        <p:cTn id="94" dur="1" fill="hold">
                                          <p:stCondLst>
                                            <p:cond delay="0"/>
                                          </p:stCondLst>
                                        </p:cTn>
                                        <p:tgtEl>
                                          <p:spTgt spid="19"/>
                                        </p:tgtEl>
                                        <p:attrNameLst>
                                          <p:attrName>style.visibility</p:attrName>
                                        </p:attrNameLst>
                                      </p:cBhvr>
                                      <p:to>
                                        <p:strVal val="visible"/>
                                      </p:to>
                                    </p:set>
                                    <p:animEffect transition="in" filter="circle(out)">
                                      <p:cBhvr>
                                        <p:cTn id="95" dur="500"/>
                                        <p:tgtEl>
                                          <p:spTgt spid="19"/>
                                        </p:tgtEl>
                                      </p:cBhvr>
                                    </p:animEffect>
                                  </p:childTnLst>
                                </p:cTn>
                              </p:par>
                              <p:par>
                                <p:cTn id="96" presetID="6" presetClass="exit" presetSubtype="32" fill="hold" grpId="1" nodeType="withEffect">
                                  <p:stCondLst>
                                    <p:cond delay="2100"/>
                                  </p:stCondLst>
                                  <p:childTnLst>
                                    <p:animEffect transition="out" filter="circle(out)">
                                      <p:cBhvr>
                                        <p:cTn id="97" dur="500"/>
                                        <p:tgtEl>
                                          <p:spTgt spid="19"/>
                                        </p:tgtEl>
                                      </p:cBhvr>
                                    </p:animEffect>
                                    <p:set>
                                      <p:cBhvr>
                                        <p:cTn id="98" dur="1" fill="hold">
                                          <p:stCondLst>
                                            <p:cond delay="499"/>
                                          </p:stCondLst>
                                        </p:cTn>
                                        <p:tgtEl>
                                          <p:spTgt spid="19"/>
                                        </p:tgtEl>
                                        <p:attrNameLst>
                                          <p:attrName>style.visibility</p:attrName>
                                        </p:attrNameLst>
                                      </p:cBhvr>
                                      <p:to>
                                        <p:strVal val="hidden"/>
                                      </p:to>
                                    </p:set>
                                  </p:childTnLst>
                                </p:cTn>
                              </p:par>
                              <p:par>
                                <p:cTn id="99" presetID="6" presetClass="entr" presetSubtype="32" fill="hold" grpId="0" nodeType="withEffect">
                                  <p:stCondLst>
                                    <p:cond delay="1600"/>
                                  </p:stCondLst>
                                  <p:childTnLst>
                                    <p:set>
                                      <p:cBhvr>
                                        <p:cTn id="100" dur="1" fill="hold">
                                          <p:stCondLst>
                                            <p:cond delay="0"/>
                                          </p:stCondLst>
                                        </p:cTn>
                                        <p:tgtEl>
                                          <p:spTgt spid="20"/>
                                        </p:tgtEl>
                                        <p:attrNameLst>
                                          <p:attrName>style.visibility</p:attrName>
                                        </p:attrNameLst>
                                      </p:cBhvr>
                                      <p:to>
                                        <p:strVal val="visible"/>
                                      </p:to>
                                    </p:set>
                                    <p:animEffect transition="in" filter="circle(out)">
                                      <p:cBhvr>
                                        <p:cTn id="101" dur="500"/>
                                        <p:tgtEl>
                                          <p:spTgt spid="20"/>
                                        </p:tgtEl>
                                      </p:cBhvr>
                                    </p:animEffect>
                                  </p:childTnLst>
                                </p:cTn>
                              </p:par>
                              <p:par>
                                <p:cTn id="102" presetID="6" presetClass="exit" presetSubtype="32" fill="hold" grpId="1" nodeType="withEffect">
                                  <p:stCondLst>
                                    <p:cond delay="1900"/>
                                  </p:stCondLst>
                                  <p:childTnLst>
                                    <p:animEffect transition="out" filter="circle(out)">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par>
                                <p:cTn id="105" presetID="6" presetClass="entr" presetSubtype="32" fill="hold" grpId="0" nodeType="withEffect">
                                  <p:stCondLst>
                                    <p:cond delay="1600"/>
                                  </p:stCondLst>
                                  <p:childTnLst>
                                    <p:set>
                                      <p:cBhvr>
                                        <p:cTn id="106" dur="1" fill="hold">
                                          <p:stCondLst>
                                            <p:cond delay="0"/>
                                          </p:stCondLst>
                                        </p:cTn>
                                        <p:tgtEl>
                                          <p:spTgt spid="21"/>
                                        </p:tgtEl>
                                        <p:attrNameLst>
                                          <p:attrName>style.visibility</p:attrName>
                                        </p:attrNameLst>
                                      </p:cBhvr>
                                      <p:to>
                                        <p:strVal val="visible"/>
                                      </p:to>
                                    </p:set>
                                    <p:animEffect transition="in" filter="circle(out)">
                                      <p:cBhvr>
                                        <p:cTn id="107" dur="500"/>
                                        <p:tgtEl>
                                          <p:spTgt spid="21"/>
                                        </p:tgtEl>
                                      </p:cBhvr>
                                    </p:animEffect>
                                  </p:childTnLst>
                                </p:cTn>
                              </p:par>
                              <p:par>
                                <p:cTn id="108" presetID="6" presetClass="exit" presetSubtype="32" fill="hold" grpId="1" nodeType="withEffect">
                                  <p:stCondLst>
                                    <p:cond delay="1800"/>
                                  </p:stCondLst>
                                  <p:childTnLst>
                                    <p:animEffect transition="out" filter="circle(out)">
                                      <p:cBhvr>
                                        <p:cTn id="109" dur="600"/>
                                        <p:tgtEl>
                                          <p:spTgt spid="21"/>
                                        </p:tgtEl>
                                      </p:cBhvr>
                                    </p:animEffect>
                                    <p:set>
                                      <p:cBhvr>
                                        <p:cTn id="110" dur="1" fill="hold">
                                          <p:stCondLst>
                                            <p:cond delay="599"/>
                                          </p:stCondLst>
                                        </p:cTn>
                                        <p:tgtEl>
                                          <p:spTgt spid="21"/>
                                        </p:tgtEl>
                                        <p:attrNameLst>
                                          <p:attrName>style.visibility</p:attrName>
                                        </p:attrNameLst>
                                      </p:cBhvr>
                                      <p:to>
                                        <p:strVal val="hidden"/>
                                      </p:to>
                                    </p:set>
                                  </p:childTnLst>
                                </p:cTn>
                              </p:par>
                              <p:par>
                                <p:cTn id="111" presetID="6" presetClass="entr" presetSubtype="32" fill="hold" grpId="0" nodeType="withEffect">
                                  <p:stCondLst>
                                    <p:cond delay="1600"/>
                                  </p:stCondLst>
                                  <p:childTnLst>
                                    <p:set>
                                      <p:cBhvr>
                                        <p:cTn id="112" dur="1" fill="hold">
                                          <p:stCondLst>
                                            <p:cond delay="0"/>
                                          </p:stCondLst>
                                        </p:cTn>
                                        <p:tgtEl>
                                          <p:spTgt spid="22"/>
                                        </p:tgtEl>
                                        <p:attrNameLst>
                                          <p:attrName>style.visibility</p:attrName>
                                        </p:attrNameLst>
                                      </p:cBhvr>
                                      <p:to>
                                        <p:strVal val="visible"/>
                                      </p:to>
                                    </p:set>
                                    <p:animEffect transition="in" filter="circle(out)">
                                      <p:cBhvr>
                                        <p:cTn id="113" dur="500"/>
                                        <p:tgtEl>
                                          <p:spTgt spid="22"/>
                                        </p:tgtEl>
                                      </p:cBhvr>
                                    </p:animEffect>
                                  </p:childTnLst>
                                </p:cTn>
                              </p:par>
                              <p:par>
                                <p:cTn id="114" presetID="6" presetClass="exit" presetSubtype="32" fill="hold" grpId="1" nodeType="withEffect">
                                  <p:stCondLst>
                                    <p:cond delay="1900"/>
                                  </p:stCondLst>
                                  <p:childTnLst>
                                    <p:animEffect transition="out" filter="circle(out)">
                                      <p:cBhvr>
                                        <p:cTn id="115" dur="600"/>
                                        <p:tgtEl>
                                          <p:spTgt spid="22"/>
                                        </p:tgtEl>
                                      </p:cBhvr>
                                    </p:animEffect>
                                    <p:set>
                                      <p:cBhvr>
                                        <p:cTn id="116" dur="1" fill="hold">
                                          <p:stCondLst>
                                            <p:cond delay="599"/>
                                          </p:stCondLst>
                                        </p:cTn>
                                        <p:tgtEl>
                                          <p:spTgt spid="22"/>
                                        </p:tgtEl>
                                        <p:attrNameLst>
                                          <p:attrName>style.visibility</p:attrName>
                                        </p:attrNameLst>
                                      </p:cBhvr>
                                      <p:to>
                                        <p:strVal val="hidden"/>
                                      </p:to>
                                    </p:set>
                                  </p:childTnLst>
                                </p:cTn>
                              </p:par>
                              <p:par>
                                <p:cTn id="117" presetID="6" presetClass="entr" presetSubtype="32" fill="hold" grpId="0" nodeType="withEffect">
                                  <p:stCondLst>
                                    <p:cond delay="1400"/>
                                  </p:stCondLst>
                                  <p:childTnLst>
                                    <p:set>
                                      <p:cBhvr>
                                        <p:cTn id="118" dur="1" fill="hold">
                                          <p:stCondLst>
                                            <p:cond delay="0"/>
                                          </p:stCondLst>
                                        </p:cTn>
                                        <p:tgtEl>
                                          <p:spTgt spid="23"/>
                                        </p:tgtEl>
                                        <p:attrNameLst>
                                          <p:attrName>style.visibility</p:attrName>
                                        </p:attrNameLst>
                                      </p:cBhvr>
                                      <p:to>
                                        <p:strVal val="visible"/>
                                      </p:to>
                                    </p:set>
                                    <p:animEffect transition="in" filter="circle(out)">
                                      <p:cBhvr>
                                        <p:cTn id="119" dur="500"/>
                                        <p:tgtEl>
                                          <p:spTgt spid="23"/>
                                        </p:tgtEl>
                                      </p:cBhvr>
                                    </p:animEffect>
                                  </p:childTnLst>
                                </p:cTn>
                              </p:par>
                              <p:par>
                                <p:cTn id="120" presetID="6" presetClass="exit" presetSubtype="32" fill="hold" grpId="1" nodeType="withEffect">
                                  <p:stCondLst>
                                    <p:cond delay="1800"/>
                                  </p:stCondLst>
                                  <p:childTnLst>
                                    <p:animEffect transition="out" filter="circle(out)">
                                      <p:cBhvr>
                                        <p:cTn id="121" dur="600"/>
                                        <p:tgtEl>
                                          <p:spTgt spid="23"/>
                                        </p:tgtEl>
                                      </p:cBhvr>
                                    </p:animEffect>
                                    <p:set>
                                      <p:cBhvr>
                                        <p:cTn id="122" dur="1" fill="hold">
                                          <p:stCondLst>
                                            <p:cond delay="599"/>
                                          </p:stCondLst>
                                        </p:cTn>
                                        <p:tgtEl>
                                          <p:spTgt spid="23"/>
                                        </p:tgtEl>
                                        <p:attrNameLst>
                                          <p:attrName>style.visibility</p:attrName>
                                        </p:attrNameLst>
                                      </p:cBhvr>
                                      <p:to>
                                        <p:strVal val="hidden"/>
                                      </p:to>
                                    </p:set>
                                  </p:childTnLst>
                                </p:cTn>
                              </p:par>
                              <p:par>
                                <p:cTn id="123" presetID="6" presetClass="entr" presetSubtype="32" fill="hold" grpId="0" nodeType="withEffect">
                                  <p:stCondLst>
                                    <p:cond delay="1400"/>
                                  </p:stCondLst>
                                  <p:childTnLst>
                                    <p:set>
                                      <p:cBhvr>
                                        <p:cTn id="124" dur="1" fill="hold">
                                          <p:stCondLst>
                                            <p:cond delay="0"/>
                                          </p:stCondLst>
                                        </p:cTn>
                                        <p:tgtEl>
                                          <p:spTgt spid="24"/>
                                        </p:tgtEl>
                                        <p:attrNameLst>
                                          <p:attrName>style.visibility</p:attrName>
                                        </p:attrNameLst>
                                      </p:cBhvr>
                                      <p:to>
                                        <p:strVal val="visible"/>
                                      </p:to>
                                    </p:set>
                                    <p:animEffect transition="in" filter="circle(out)">
                                      <p:cBhvr>
                                        <p:cTn id="125" dur="500"/>
                                        <p:tgtEl>
                                          <p:spTgt spid="24"/>
                                        </p:tgtEl>
                                      </p:cBhvr>
                                    </p:animEffect>
                                  </p:childTnLst>
                                </p:cTn>
                              </p:par>
                              <p:par>
                                <p:cTn id="126" presetID="6" presetClass="exit" presetSubtype="32" fill="hold" grpId="1" nodeType="withEffect">
                                  <p:stCondLst>
                                    <p:cond delay="1700"/>
                                  </p:stCondLst>
                                  <p:childTnLst>
                                    <p:animEffect transition="out" filter="circle(out)">
                                      <p:cBhvr>
                                        <p:cTn id="127" dur="500"/>
                                        <p:tgtEl>
                                          <p:spTgt spid="24"/>
                                        </p:tgtEl>
                                      </p:cBhvr>
                                    </p:animEffect>
                                    <p:set>
                                      <p:cBhvr>
                                        <p:cTn id="128" dur="1" fill="hold">
                                          <p:stCondLst>
                                            <p:cond delay="499"/>
                                          </p:stCondLst>
                                        </p:cTn>
                                        <p:tgtEl>
                                          <p:spTgt spid="24"/>
                                        </p:tgtEl>
                                        <p:attrNameLst>
                                          <p:attrName>style.visibility</p:attrName>
                                        </p:attrNameLst>
                                      </p:cBhvr>
                                      <p:to>
                                        <p:strVal val="hidden"/>
                                      </p:to>
                                    </p:set>
                                  </p:childTnLst>
                                </p:cTn>
                              </p:par>
                              <p:par>
                                <p:cTn id="129" presetID="6" presetClass="entr" presetSubtype="32" fill="hold" grpId="0" nodeType="withEffect">
                                  <p:stCondLst>
                                    <p:cond delay="1400"/>
                                  </p:stCondLst>
                                  <p:childTnLst>
                                    <p:set>
                                      <p:cBhvr>
                                        <p:cTn id="130" dur="1" fill="hold">
                                          <p:stCondLst>
                                            <p:cond delay="0"/>
                                          </p:stCondLst>
                                        </p:cTn>
                                        <p:tgtEl>
                                          <p:spTgt spid="25"/>
                                        </p:tgtEl>
                                        <p:attrNameLst>
                                          <p:attrName>style.visibility</p:attrName>
                                        </p:attrNameLst>
                                      </p:cBhvr>
                                      <p:to>
                                        <p:strVal val="visible"/>
                                      </p:to>
                                    </p:set>
                                    <p:animEffect transition="in" filter="circle(out)">
                                      <p:cBhvr>
                                        <p:cTn id="131" dur="500"/>
                                        <p:tgtEl>
                                          <p:spTgt spid="25"/>
                                        </p:tgtEl>
                                      </p:cBhvr>
                                    </p:animEffect>
                                  </p:childTnLst>
                                </p:cTn>
                              </p:par>
                              <p:par>
                                <p:cTn id="132" presetID="6" presetClass="exit" presetSubtype="32" fill="hold" grpId="1" nodeType="withEffect">
                                  <p:stCondLst>
                                    <p:cond delay="1700"/>
                                  </p:stCondLst>
                                  <p:childTnLst>
                                    <p:animEffect transition="out" filter="circle(out)">
                                      <p:cBhvr>
                                        <p:cTn id="133" dur="500"/>
                                        <p:tgtEl>
                                          <p:spTgt spid="25"/>
                                        </p:tgtEl>
                                      </p:cBhvr>
                                    </p:animEffect>
                                    <p:set>
                                      <p:cBhvr>
                                        <p:cTn id="134" dur="1" fill="hold">
                                          <p:stCondLst>
                                            <p:cond delay="499"/>
                                          </p:stCondLst>
                                        </p:cTn>
                                        <p:tgtEl>
                                          <p:spTgt spid="25"/>
                                        </p:tgtEl>
                                        <p:attrNameLst>
                                          <p:attrName>style.visibility</p:attrName>
                                        </p:attrNameLst>
                                      </p:cBhvr>
                                      <p:to>
                                        <p:strVal val="hidden"/>
                                      </p:to>
                                    </p:set>
                                  </p:childTnLst>
                                </p:cTn>
                              </p:par>
                              <p:par>
                                <p:cTn id="135" presetID="21" presetClass="entr" presetSubtype="1" fill="hold" grpId="0" nodeType="withEffect">
                                  <p:stCondLst>
                                    <p:cond delay="1700"/>
                                  </p:stCondLst>
                                  <p:childTnLst>
                                    <p:set>
                                      <p:cBhvr>
                                        <p:cTn id="136" dur="1" fill="hold">
                                          <p:stCondLst>
                                            <p:cond delay="0"/>
                                          </p:stCondLst>
                                        </p:cTn>
                                        <p:tgtEl>
                                          <p:spTgt spid="52"/>
                                        </p:tgtEl>
                                        <p:attrNameLst>
                                          <p:attrName>style.visibility</p:attrName>
                                        </p:attrNameLst>
                                      </p:cBhvr>
                                      <p:to>
                                        <p:strVal val="visible"/>
                                      </p:to>
                                    </p:set>
                                    <p:animEffect transition="in" filter="wheel(1)">
                                      <p:cBhvr>
                                        <p:cTn id="137" dur="500"/>
                                        <p:tgtEl>
                                          <p:spTgt spid="52"/>
                                        </p:tgtEl>
                                      </p:cBhvr>
                                    </p:animEffect>
                                  </p:childTnLst>
                                </p:cTn>
                              </p:par>
                              <p:par>
                                <p:cTn id="138" presetID="21" presetClass="entr" presetSubtype="1" fill="hold" grpId="0" nodeType="withEffect">
                                  <p:stCondLst>
                                    <p:cond delay="1800"/>
                                  </p:stCondLst>
                                  <p:childTnLst>
                                    <p:set>
                                      <p:cBhvr>
                                        <p:cTn id="139" dur="1" fill="hold">
                                          <p:stCondLst>
                                            <p:cond delay="0"/>
                                          </p:stCondLst>
                                        </p:cTn>
                                        <p:tgtEl>
                                          <p:spTgt spid="53"/>
                                        </p:tgtEl>
                                        <p:attrNameLst>
                                          <p:attrName>style.visibility</p:attrName>
                                        </p:attrNameLst>
                                      </p:cBhvr>
                                      <p:to>
                                        <p:strVal val="visible"/>
                                      </p:to>
                                    </p:set>
                                    <p:animEffect transition="in" filter="wheel(1)">
                                      <p:cBhvr>
                                        <p:cTn id="140" dur="500"/>
                                        <p:tgtEl>
                                          <p:spTgt spid="53"/>
                                        </p:tgtEl>
                                      </p:cBhvr>
                                    </p:animEffect>
                                  </p:childTnLst>
                                </p:cTn>
                              </p:par>
                              <p:par>
                                <p:cTn id="141" presetID="21" presetClass="entr" presetSubtype="1" fill="hold" grpId="0" nodeType="withEffect">
                                  <p:stCondLst>
                                    <p:cond delay="1900"/>
                                  </p:stCondLst>
                                  <p:childTnLst>
                                    <p:set>
                                      <p:cBhvr>
                                        <p:cTn id="142" dur="1" fill="hold">
                                          <p:stCondLst>
                                            <p:cond delay="0"/>
                                          </p:stCondLst>
                                        </p:cTn>
                                        <p:tgtEl>
                                          <p:spTgt spid="54"/>
                                        </p:tgtEl>
                                        <p:attrNameLst>
                                          <p:attrName>style.visibility</p:attrName>
                                        </p:attrNameLst>
                                      </p:cBhvr>
                                      <p:to>
                                        <p:strVal val="visible"/>
                                      </p:to>
                                    </p:set>
                                    <p:animEffect transition="in" filter="wheel(1)">
                                      <p:cBhvr>
                                        <p:cTn id="143" dur="500"/>
                                        <p:tgtEl>
                                          <p:spTgt spid="54"/>
                                        </p:tgtEl>
                                      </p:cBhvr>
                                    </p:animEffect>
                                  </p:childTnLst>
                                </p:cTn>
                              </p:par>
                              <p:par>
                                <p:cTn id="144" presetID="21" presetClass="entr" presetSubtype="1" fill="hold" grpId="0" nodeType="withEffect">
                                  <p:stCondLst>
                                    <p:cond delay="2000"/>
                                  </p:stCondLst>
                                  <p:childTnLst>
                                    <p:set>
                                      <p:cBhvr>
                                        <p:cTn id="145" dur="1" fill="hold">
                                          <p:stCondLst>
                                            <p:cond delay="0"/>
                                          </p:stCondLst>
                                        </p:cTn>
                                        <p:tgtEl>
                                          <p:spTgt spid="47"/>
                                        </p:tgtEl>
                                        <p:attrNameLst>
                                          <p:attrName>style.visibility</p:attrName>
                                        </p:attrNameLst>
                                      </p:cBhvr>
                                      <p:to>
                                        <p:strVal val="visible"/>
                                      </p:to>
                                    </p:set>
                                    <p:animEffect transition="in" filter="wheel(1)">
                                      <p:cBhvr>
                                        <p:cTn id="146" dur="500"/>
                                        <p:tgtEl>
                                          <p:spTgt spid="47"/>
                                        </p:tgtEl>
                                      </p:cBhvr>
                                    </p:animEffect>
                                  </p:childTnLst>
                                </p:cTn>
                              </p:par>
                              <p:par>
                                <p:cTn id="147" presetID="21" presetClass="entr" presetSubtype="1" fill="hold" grpId="0" nodeType="withEffect">
                                  <p:stCondLst>
                                    <p:cond delay="2100"/>
                                  </p:stCondLst>
                                  <p:childTnLst>
                                    <p:set>
                                      <p:cBhvr>
                                        <p:cTn id="148" dur="1" fill="hold">
                                          <p:stCondLst>
                                            <p:cond delay="0"/>
                                          </p:stCondLst>
                                        </p:cTn>
                                        <p:tgtEl>
                                          <p:spTgt spid="48"/>
                                        </p:tgtEl>
                                        <p:attrNameLst>
                                          <p:attrName>style.visibility</p:attrName>
                                        </p:attrNameLst>
                                      </p:cBhvr>
                                      <p:to>
                                        <p:strVal val="visible"/>
                                      </p:to>
                                    </p:set>
                                    <p:animEffect transition="in" filter="wheel(1)">
                                      <p:cBhvr>
                                        <p:cTn id="149" dur="500"/>
                                        <p:tgtEl>
                                          <p:spTgt spid="48"/>
                                        </p:tgtEl>
                                      </p:cBhvr>
                                    </p:animEffect>
                                  </p:childTnLst>
                                </p:cTn>
                              </p:par>
                              <p:par>
                                <p:cTn id="150" presetID="21" presetClass="entr" presetSubtype="1" fill="hold" grpId="0" nodeType="withEffect">
                                  <p:stCondLst>
                                    <p:cond delay="2200"/>
                                  </p:stCondLst>
                                  <p:childTnLst>
                                    <p:set>
                                      <p:cBhvr>
                                        <p:cTn id="151" dur="1" fill="hold">
                                          <p:stCondLst>
                                            <p:cond delay="0"/>
                                          </p:stCondLst>
                                        </p:cTn>
                                        <p:tgtEl>
                                          <p:spTgt spid="49"/>
                                        </p:tgtEl>
                                        <p:attrNameLst>
                                          <p:attrName>style.visibility</p:attrName>
                                        </p:attrNameLst>
                                      </p:cBhvr>
                                      <p:to>
                                        <p:strVal val="visible"/>
                                      </p:to>
                                    </p:set>
                                    <p:animEffect transition="in" filter="wheel(1)">
                                      <p:cBhvr>
                                        <p:cTn id="152" dur="500"/>
                                        <p:tgtEl>
                                          <p:spTgt spid="49"/>
                                        </p:tgtEl>
                                      </p:cBhvr>
                                    </p:animEffect>
                                  </p:childTnLst>
                                </p:cTn>
                              </p:par>
                              <p:par>
                                <p:cTn id="153" presetID="21" presetClass="entr" presetSubtype="1" fill="hold" grpId="0" nodeType="withEffect">
                                  <p:stCondLst>
                                    <p:cond delay="2300"/>
                                  </p:stCondLst>
                                  <p:childTnLst>
                                    <p:set>
                                      <p:cBhvr>
                                        <p:cTn id="154" dur="1" fill="hold">
                                          <p:stCondLst>
                                            <p:cond delay="0"/>
                                          </p:stCondLst>
                                        </p:cTn>
                                        <p:tgtEl>
                                          <p:spTgt spid="50"/>
                                        </p:tgtEl>
                                        <p:attrNameLst>
                                          <p:attrName>style.visibility</p:attrName>
                                        </p:attrNameLst>
                                      </p:cBhvr>
                                      <p:to>
                                        <p:strVal val="visible"/>
                                      </p:to>
                                    </p:set>
                                    <p:animEffect transition="in" filter="wheel(1)">
                                      <p:cBhvr>
                                        <p:cTn id="155" dur="500"/>
                                        <p:tgtEl>
                                          <p:spTgt spid="50"/>
                                        </p:tgtEl>
                                      </p:cBhvr>
                                    </p:animEffect>
                                  </p:childTnLst>
                                </p:cTn>
                              </p:par>
                              <p:par>
                                <p:cTn id="156" presetID="21" presetClass="entr" presetSubtype="1" fill="hold" grpId="0" nodeType="withEffect">
                                  <p:stCondLst>
                                    <p:cond delay="2500"/>
                                  </p:stCondLst>
                                  <p:childTnLst>
                                    <p:set>
                                      <p:cBhvr>
                                        <p:cTn id="157" dur="1" fill="hold">
                                          <p:stCondLst>
                                            <p:cond delay="0"/>
                                          </p:stCondLst>
                                        </p:cTn>
                                        <p:tgtEl>
                                          <p:spTgt spid="51"/>
                                        </p:tgtEl>
                                        <p:attrNameLst>
                                          <p:attrName>style.visibility</p:attrName>
                                        </p:attrNameLst>
                                      </p:cBhvr>
                                      <p:to>
                                        <p:strVal val="visible"/>
                                      </p:to>
                                    </p:set>
                                    <p:animEffect transition="in" filter="wheel(1)">
                                      <p:cBhvr>
                                        <p:cTn id="158" dur="700"/>
                                        <p:tgtEl>
                                          <p:spTgt spid="51"/>
                                        </p:tgtEl>
                                      </p:cBhvr>
                                    </p:animEffect>
                                  </p:childTnLst>
                                </p:cTn>
                              </p:par>
                              <p:par>
                                <p:cTn id="159" presetID="21" presetClass="entr" presetSubtype="1" fill="hold" grpId="0" nodeType="withEffect">
                                  <p:stCondLst>
                                    <p:cond delay="2500"/>
                                  </p:stCondLst>
                                  <p:childTnLst>
                                    <p:set>
                                      <p:cBhvr>
                                        <p:cTn id="160" dur="1" fill="hold">
                                          <p:stCondLst>
                                            <p:cond delay="0"/>
                                          </p:stCondLst>
                                        </p:cTn>
                                        <p:tgtEl>
                                          <p:spTgt spid="45"/>
                                        </p:tgtEl>
                                        <p:attrNameLst>
                                          <p:attrName>style.visibility</p:attrName>
                                        </p:attrNameLst>
                                      </p:cBhvr>
                                      <p:to>
                                        <p:strVal val="visible"/>
                                      </p:to>
                                    </p:set>
                                    <p:animEffect transition="in" filter="wheel(1)">
                                      <p:cBhvr>
                                        <p:cTn id="161" dur="500"/>
                                        <p:tgtEl>
                                          <p:spTgt spid="45"/>
                                        </p:tgtEl>
                                      </p:cBhvr>
                                    </p:animEffect>
                                  </p:childTnLst>
                                </p:cTn>
                              </p:par>
                              <p:par>
                                <p:cTn id="162" presetID="21" presetClass="entr" presetSubtype="1" fill="hold" grpId="0" nodeType="withEffect">
                                  <p:stCondLst>
                                    <p:cond delay="2600"/>
                                  </p:stCondLst>
                                  <p:childTnLst>
                                    <p:set>
                                      <p:cBhvr>
                                        <p:cTn id="163" dur="1" fill="hold">
                                          <p:stCondLst>
                                            <p:cond delay="0"/>
                                          </p:stCondLst>
                                        </p:cTn>
                                        <p:tgtEl>
                                          <p:spTgt spid="46"/>
                                        </p:tgtEl>
                                        <p:attrNameLst>
                                          <p:attrName>style.visibility</p:attrName>
                                        </p:attrNameLst>
                                      </p:cBhvr>
                                      <p:to>
                                        <p:strVal val="visible"/>
                                      </p:to>
                                    </p:set>
                                    <p:animEffect transition="in" filter="wheel(1)">
                                      <p:cBhvr>
                                        <p:cTn id="164" dur="700"/>
                                        <p:tgtEl>
                                          <p:spTgt spid="46"/>
                                        </p:tgtEl>
                                      </p:cBhvr>
                                    </p:animEffect>
                                  </p:childTnLst>
                                </p:cTn>
                              </p:par>
                              <p:par>
                                <p:cTn id="165" presetID="21" presetClass="exit" presetSubtype="1" fill="hold" grpId="1" nodeType="withEffect">
                                  <p:stCondLst>
                                    <p:cond delay="1600"/>
                                  </p:stCondLst>
                                  <p:childTnLst>
                                    <p:animEffect transition="out" filter="wheel(1)">
                                      <p:cBhvr>
                                        <p:cTn id="166" dur="500"/>
                                        <p:tgtEl>
                                          <p:spTgt spid="52"/>
                                        </p:tgtEl>
                                      </p:cBhvr>
                                    </p:animEffect>
                                    <p:set>
                                      <p:cBhvr>
                                        <p:cTn id="167" dur="1" fill="hold">
                                          <p:stCondLst>
                                            <p:cond delay="499"/>
                                          </p:stCondLst>
                                        </p:cTn>
                                        <p:tgtEl>
                                          <p:spTgt spid="52"/>
                                        </p:tgtEl>
                                        <p:attrNameLst>
                                          <p:attrName>style.visibility</p:attrName>
                                        </p:attrNameLst>
                                      </p:cBhvr>
                                      <p:to>
                                        <p:strVal val="hidden"/>
                                      </p:to>
                                    </p:set>
                                  </p:childTnLst>
                                </p:cTn>
                              </p:par>
                              <p:par>
                                <p:cTn id="168" presetID="21" presetClass="exit" presetSubtype="1" fill="hold" grpId="1" nodeType="withEffect">
                                  <p:stCondLst>
                                    <p:cond delay="1700"/>
                                  </p:stCondLst>
                                  <p:childTnLst>
                                    <p:animEffect transition="out" filter="wheel(1)">
                                      <p:cBhvr>
                                        <p:cTn id="169" dur="500"/>
                                        <p:tgtEl>
                                          <p:spTgt spid="53"/>
                                        </p:tgtEl>
                                      </p:cBhvr>
                                    </p:animEffect>
                                    <p:set>
                                      <p:cBhvr>
                                        <p:cTn id="170" dur="1" fill="hold">
                                          <p:stCondLst>
                                            <p:cond delay="499"/>
                                          </p:stCondLst>
                                        </p:cTn>
                                        <p:tgtEl>
                                          <p:spTgt spid="53"/>
                                        </p:tgtEl>
                                        <p:attrNameLst>
                                          <p:attrName>style.visibility</p:attrName>
                                        </p:attrNameLst>
                                      </p:cBhvr>
                                      <p:to>
                                        <p:strVal val="hidden"/>
                                      </p:to>
                                    </p:set>
                                  </p:childTnLst>
                                </p:cTn>
                              </p:par>
                              <p:par>
                                <p:cTn id="171" presetID="21" presetClass="exit" presetSubtype="1" fill="hold" grpId="1" nodeType="withEffect">
                                  <p:stCondLst>
                                    <p:cond delay="1800"/>
                                  </p:stCondLst>
                                  <p:childTnLst>
                                    <p:animEffect transition="out" filter="wheel(1)">
                                      <p:cBhvr>
                                        <p:cTn id="172" dur="500"/>
                                        <p:tgtEl>
                                          <p:spTgt spid="54"/>
                                        </p:tgtEl>
                                      </p:cBhvr>
                                    </p:animEffect>
                                    <p:set>
                                      <p:cBhvr>
                                        <p:cTn id="173" dur="1" fill="hold">
                                          <p:stCondLst>
                                            <p:cond delay="499"/>
                                          </p:stCondLst>
                                        </p:cTn>
                                        <p:tgtEl>
                                          <p:spTgt spid="54"/>
                                        </p:tgtEl>
                                        <p:attrNameLst>
                                          <p:attrName>style.visibility</p:attrName>
                                        </p:attrNameLst>
                                      </p:cBhvr>
                                      <p:to>
                                        <p:strVal val="hidden"/>
                                      </p:to>
                                    </p:set>
                                  </p:childTnLst>
                                </p:cTn>
                              </p:par>
                              <p:par>
                                <p:cTn id="174" presetID="21" presetClass="exit" presetSubtype="1" fill="hold" grpId="1" nodeType="withEffect">
                                  <p:stCondLst>
                                    <p:cond delay="1900"/>
                                  </p:stCondLst>
                                  <p:childTnLst>
                                    <p:animEffect transition="out" filter="wheel(1)">
                                      <p:cBhvr>
                                        <p:cTn id="175" dur="500"/>
                                        <p:tgtEl>
                                          <p:spTgt spid="47"/>
                                        </p:tgtEl>
                                      </p:cBhvr>
                                    </p:animEffect>
                                    <p:set>
                                      <p:cBhvr>
                                        <p:cTn id="176" dur="1" fill="hold">
                                          <p:stCondLst>
                                            <p:cond delay="499"/>
                                          </p:stCondLst>
                                        </p:cTn>
                                        <p:tgtEl>
                                          <p:spTgt spid="47"/>
                                        </p:tgtEl>
                                        <p:attrNameLst>
                                          <p:attrName>style.visibility</p:attrName>
                                        </p:attrNameLst>
                                      </p:cBhvr>
                                      <p:to>
                                        <p:strVal val="hidden"/>
                                      </p:to>
                                    </p:set>
                                  </p:childTnLst>
                                </p:cTn>
                              </p:par>
                              <p:par>
                                <p:cTn id="177" presetID="21" presetClass="exit" presetSubtype="1" fill="hold" grpId="1" nodeType="withEffect">
                                  <p:stCondLst>
                                    <p:cond delay="2000"/>
                                  </p:stCondLst>
                                  <p:childTnLst>
                                    <p:animEffect transition="out" filter="wheel(1)">
                                      <p:cBhvr>
                                        <p:cTn id="178" dur="500"/>
                                        <p:tgtEl>
                                          <p:spTgt spid="48"/>
                                        </p:tgtEl>
                                      </p:cBhvr>
                                    </p:animEffect>
                                    <p:set>
                                      <p:cBhvr>
                                        <p:cTn id="179" dur="1" fill="hold">
                                          <p:stCondLst>
                                            <p:cond delay="499"/>
                                          </p:stCondLst>
                                        </p:cTn>
                                        <p:tgtEl>
                                          <p:spTgt spid="48"/>
                                        </p:tgtEl>
                                        <p:attrNameLst>
                                          <p:attrName>style.visibility</p:attrName>
                                        </p:attrNameLst>
                                      </p:cBhvr>
                                      <p:to>
                                        <p:strVal val="hidden"/>
                                      </p:to>
                                    </p:set>
                                  </p:childTnLst>
                                </p:cTn>
                              </p:par>
                              <p:par>
                                <p:cTn id="180" presetID="21" presetClass="exit" presetSubtype="1" fill="hold" grpId="1" nodeType="withEffect">
                                  <p:stCondLst>
                                    <p:cond delay="2300"/>
                                  </p:stCondLst>
                                  <p:childTnLst>
                                    <p:animEffect transition="out" filter="wheel(1)">
                                      <p:cBhvr>
                                        <p:cTn id="181" dur="500"/>
                                        <p:tgtEl>
                                          <p:spTgt spid="49"/>
                                        </p:tgtEl>
                                      </p:cBhvr>
                                    </p:animEffect>
                                    <p:set>
                                      <p:cBhvr>
                                        <p:cTn id="182" dur="1" fill="hold">
                                          <p:stCondLst>
                                            <p:cond delay="499"/>
                                          </p:stCondLst>
                                        </p:cTn>
                                        <p:tgtEl>
                                          <p:spTgt spid="49"/>
                                        </p:tgtEl>
                                        <p:attrNameLst>
                                          <p:attrName>style.visibility</p:attrName>
                                        </p:attrNameLst>
                                      </p:cBhvr>
                                      <p:to>
                                        <p:strVal val="hidden"/>
                                      </p:to>
                                    </p:set>
                                  </p:childTnLst>
                                </p:cTn>
                              </p:par>
                              <p:par>
                                <p:cTn id="183" presetID="21" presetClass="exit" presetSubtype="1" fill="hold" grpId="1" nodeType="withEffect">
                                  <p:stCondLst>
                                    <p:cond delay="2500"/>
                                  </p:stCondLst>
                                  <p:childTnLst>
                                    <p:animEffect transition="out" filter="wheel(1)">
                                      <p:cBhvr>
                                        <p:cTn id="184" dur="500"/>
                                        <p:tgtEl>
                                          <p:spTgt spid="50"/>
                                        </p:tgtEl>
                                      </p:cBhvr>
                                    </p:animEffect>
                                    <p:set>
                                      <p:cBhvr>
                                        <p:cTn id="185" dur="1" fill="hold">
                                          <p:stCondLst>
                                            <p:cond delay="499"/>
                                          </p:stCondLst>
                                        </p:cTn>
                                        <p:tgtEl>
                                          <p:spTgt spid="50"/>
                                        </p:tgtEl>
                                        <p:attrNameLst>
                                          <p:attrName>style.visibility</p:attrName>
                                        </p:attrNameLst>
                                      </p:cBhvr>
                                      <p:to>
                                        <p:strVal val="hidden"/>
                                      </p:to>
                                    </p:set>
                                  </p:childTnLst>
                                </p:cTn>
                              </p:par>
                              <p:par>
                                <p:cTn id="186" presetID="21" presetClass="exit" presetSubtype="1" fill="hold" grpId="1" nodeType="withEffect">
                                  <p:stCondLst>
                                    <p:cond delay="3200"/>
                                  </p:stCondLst>
                                  <p:childTnLst>
                                    <p:animEffect transition="out" filter="wheel(1)">
                                      <p:cBhvr>
                                        <p:cTn id="187" dur="700"/>
                                        <p:tgtEl>
                                          <p:spTgt spid="51"/>
                                        </p:tgtEl>
                                      </p:cBhvr>
                                    </p:animEffect>
                                    <p:set>
                                      <p:cBhvr>
                                        <p:cTn id="188" dur="1" fill="hold">
                                          <p:stCondLst>
                                            <p:cond delay="699"/>
                                          </p:stCondLst>
                                        </p:cTn>
                                        <p:tgtEl>
                                          <p:spTgt spid="51"/>
                                        </p:tgtEl>
                                        <p:attrNameLst>
                                          <p:attrName>style.visibility</p:attrName>
                                        </p:attrNameLst>
                                      </p:cBhvr>
                                      <p:to>
                                        <p:strVal val="hidden"/>
                                      </p:to>
                                    </p:set>
                                  </p:childTnLst>
                                </p:cTn>
                              </p:par>
                              <p:par>
                                <p:cTn id="189" presetID="21" presetClass="exit" presetSubtype="1" fill="hold" grpId="1" nodeType="withEffect">
                                  <p:stCondLst>
                                    <p:cond delay="3000"/>
                                  </p:stCondLst>
                                  <p:childTnLst>
                                    <p:animEffect transition="out" filter="wheel(1)">
                                      <p:cBhvr>
                                        <p:cTn id="190" dur="500"/>
                                        <p:tgtEl>
                                          <p:spTgt spid="45"/>
                                        </p:tgtEl>
                                      </p:cBhvr>
                                    </p:animEffect>
                                    <p:set>
                                      <p:cBhvr>
                                        <p:cTn id="191" dur="1" fill="hold">
                                          <p:stCondLst>
                                            <p:cond delay="499"/>
                                          </p:stCondLst>
                                        </p:cTn>
                                        <p:tgtEl>
                                          <p:spTgt spid="45"/>
                                        </p:tgtEl>
                                        <p:attrNameLst>
                                          <p:attrName>style.visibility</p:attrName>
                                        </p:attrNameLst>
                                      </p:cBhvr>
                                      <p:to>
                                        <p:strVal val="hidden"/>
                                      </p:to>
                                    </p:set>
                                  </p:childTnLst>
                                </p:cTn>
                              </p:par>
                              <p:par>
                                <p:cTn id="192" presetID="21" presetClass="exit" presetSubtype="1" fill="hold" grpId="1" nodeType="withEffect">
                                  <p:stCondLst>
                                    <p:cond delay="3300"/>
                                  </p:stCondLst>
                                  <p:childTnLst>
                                    <p:animEffect transition="out" filter="wheel(1)">
                                      <p:cBhvr>
                                        <p:cTn id="193" dur="700"/>
                                        <p:tgtEl>
                                          <p:spTgt spid="46"/>
                                        </p:tgtEl>
                                      </p:cBhvr>
                                    </p:animEffect>
                                    <p:set>
                                      <p:cBhvr>
                                        <p:cTn id="194" dur="1" fill="hold">
                                          <p:stCondLst>
                                            <p:cond delay="699"/>
                                          </p:stCondLst>
                                        </p:cTn>
                                        <p:tgtEl>
                                          <p:spTgt spid="46"/>
                                        </p:tgtEl>
                                        <p:attrNameLst>
                                          <p:attrName>style.visibility</p:attrName>
                                        </p:attrNameLst>
                                      </p:cBhvr>
                                      <p:to>
                                        <p:strVal val="hidden"/>
                                      </p:to>
                                    </p:set>
                                  </p:childTnLst>
                                </p:cTn>
                              </p:par>
                              <p:par>
                                <p:cTn id="195" presetID="21" presetClass="entr" presetSubtype="1" fill="hold" nodeType="withEffect">
                                  <p:stCondLst>
                                    <p:cond delay="2100"/>
                                  </p:stCondLst>
                                  <p:childTnLst>
                                    <p:set>
                                      <p:cBhvr>
                                        <p:cTn id="196" dur="1" fill="hold">
                                          <p:stCondLst>
                                            <p:cond delay="0"/>
                                          </p:stCondLst>
                                        </p:cTn>
                                        <p:tgtEl>
                                          <p:spTgt spid="42"/>
                                        </p:tgtEl>
                                        <p:attrNameLst>
                                          <p:attrName>style.visibility</p:attrName>
                                        </p:attrNameLst>
                                      </p:cBhvr>
                                      <p:to>
                                        <p:strVal val="visible"/>
                                      </p:to>
                                    </p:set>
                                    <p:animEffect transition="in" filter="wheel(1)">
                                      <p:cBhvr>
                                        <p:cTn id="197" dur="900"/>
                                        <p:tgtEl>
                                          <p:spTgt spid="42"/>
                                        </p:tgtEl>
                                      </p:cBhvr>
                                    </p:animEffect>
                                  </p:childTnLst>
                                </p:cTn>
                              </p:par>
                              <p:par>
                                <p:cTn id="198" presetID="1" presetClass="exit" presetSubtype="0" fill="hold" nodeType="withEffect">
                                  <p:stCondLst>
                                    <p:cond delay="3400"/>
                                  </p:stCondLst>
                                  <p:childTnLst>
                                    <p:set>
                                      <p:cBhvr>
                                        <p:cTn id="199" dur="1" fill="hold">
                                          <p:stCondLst>
                                            <p:cond delay="0"/>
                                          </p:stCondLst>
                                        </p:cTn>
                                        <p:tgtEl>
                                          <p:spTgt spid="42"/>
                                        </p:tgtEl>
                                        <p:attrNameLst>
                                          <p:attrName>style.visibility</p:attrName>
                                        </p:attrNameLst>
                                      </p:cBhvr>
                                      <p:to>
                                        <p:strVal val="hidden"/>
                                      </p:to>
                                    </p:set>
                                  </p:childTnLst>
                                </p:cTn>
                              </p:par>
                              <p:par>
                                <p:cTn id="200" presetID="21" presetClass="entr" presetSubtype="1" fill="hold" grpId="0" nodeType="withEffect">
                                  <p:stCondLst>
                                    <p:cond delay="3000"/>
                                  </p:stCondLst>
                                  <p:childTnLst>
                                    <p:set>
                                      <p:cBhvr>
                                        <p:cTn id="201" dur="1" fill="hold">
                                          <p:stCondLst>
                                            <p:cond delay="0"/>
                                          </p:stCondLst>
                                        </p:cTn>
                                        <p:tgtEl>
                                          <p:spTgt spid="58"/>
                                        </p:tgtEl>
                                        <p:attrNameLst>
                                          <p:attrName>style.visibility</p:attrName>
                                        </p:attrNameLst>
                                      </p:cBhvr>
                                      <p:to>
                                        <p:strVal val="visible"/>
                                      </p:to>
                                    </p:set>
                                    <p:animEffect transition="in" filter="wheel(1)">
                                      <p:cBhvr>
                                        <p:cTn id="202" dur="800"/>
                                        <p:tgtEl>
                                          <p:spTgt spid="58"/>
                                        </p:tgtEl>
                                      </p:cBhvr>
                                    </p:animEffect>
                                  </p:childTnLst>
                                </p:cTn>
                              </p:par>
                              <p:par>
                                <p:cTn id="203" presetID="21" presetClass="entr" presetSubtype="1" fill="hold" grpId="0" nodeType="withEffect">
                                  <p:stCondLst>
                                    <p:cond delay="3000"/>
                                  </p:stCondLst>
                                  <p:childTnLst>
                                    <p:set>
                                      <p:cBhvr>
                                        <p:cTn id="204" dur="1" fill="hold">
                                          <p:stCondLst>
                                            <p:cond delay="0"/>
                                          </p:stCondLst>
                                        </p:cTn>
                                        <p:tgtEl>
                                          <p:spTgt spid="57"/>
                                        </p:tgtEl>
                                        <p:attrNameLst>
                                          <p:attrName>style.visibility</p:attrName>
                                        </p:attrNameLst>
                                      </p:cBhvr>
                                      <p:to>
                                        <p:strVal val="visible"/>
                                      </p:to>
                                    </p:set>
                                    <p:animEffect transition="in" filter="wheel(1)">
                                      <p:cBhvr>
                                        <p:cTn id="205" dur="600"/>
                                        <p:tgtEl>
                                          <p:spTgt spid="57"/>
                                        </p:tgtEl>
                                      </p:cBhvr>
                                    </p:animEffect>
                                  </p:childTnLst>
                                </p:cTn>
                              </p:par>
                              <p:par>
                                <p:cTn id="206" presetID="21" presetClass="entr" presetSubtype="1" fill="hold" grpId="0" nodeType="withEffect">
                                  <p:stCondLst>
                                    <p:cond delay="3000"/>
                                  </p:stCondLst>
                                  <p:childTnLst>
                                    <p:set>
                                      <p:cBhvr>
                                        <p:cTn id="207" dur="1" fill="hold">
                                          <p:stCondLst>
                                            <p:cond delay="0"/>
                                          </p:stCondLst>
                                        </p:cTn>
                                        <p:tgtEl>
                                          <p:spTgt spid="56"/>
                                        </p:tgtEl>
                                        <p:attrNameLst>
                                          <p:attrName>style.visibility</p:attrName>
                                        </p:attrNameLst>
                                      </p:cBhvr>
                                      <p:to>
                                        <p:strVal val="visible"/>
                                      </p:to>
                                    </p:set>
                                    <p:animEffect transition="in" filter="wheel(1)">
                                      <p:cBhvr>
                                        <p:cTn id="208" dur="700"/>
                                        <p:tgtEl>
                                          <p:spTgt spid="56"/>
                                        </p:tgtEl>
                                      </p:cBhvr>
                                    </p:animEffect>
                                  </p:childTnLst>
                                </p:cTn>
                              </p:par>
                              <p:par>
                                <p:cTn id="209" presetID="21" presetClass="entr" presetSubtype="1" fill="hold" grpId="0" nodeType="withEffect">
                                  <p:stCondLst>
                                    <p:cond delay="3000"/>
                                  </p:stCondLst>
                                  <p:childTnLst>
                                    <p:set>
                                      <p:cBhvr>
                                        <p:cTn id="210" dur="1" fill="hold">
                                          <p:stCondLst>
                                            <p:cond delay="0"/>
                                          </p:stCondLst>
                                        </p:cTn>
                                        <p:tgtEl>
                                          <p:spTgt spid="55"/>
                                        </p:tgtEl>
                                        <p:attrNameLst>
                                          <p:attrName>style.visibility</p:attrName>
                                        </p:attrNameLst>
                                      </p:cBhvr>
                                      <p:to>
                                        <p:strVal val="visible"/>
                                      </p:to>
                                    </p:set>
                                    <p:animEffect transition="in" filter="wheel(1)">
                                      <p:cBhvr>
                                        <p:cTn id="211" dur="800"/>
                                        <p:tgtEl>
                                          <p:spTgt spid="55"/>
                                        </p:tgtEl>
                                      </p:cBhvr>
                                    </p:animEffect>
                                  </p:childTnLst>
                                </p:cTn>
                              </p:par>
                              <p:par>
                                <p:cTn id="212" presetID="21" presetClass="entr" presetSubtype="1" fill="hold" grpId="0" nodeType="withEffect">
                                  <p:stCondLst>
                                    <p:cond delay="3000"/>
                                  </p:stCondLst>
                                  <p:childTnLst>
                                    <p:set>
                                      <p:cBhvr>
                                        <p:cTn id="213" dur="1" fill="hold">
                                          <p:stCondLst>
                                            <p:cond delay="0"/>
                                          </p:stCondLst>
                                        </p:cTn>
                                        <p:tgtEl>
                                          <p:spTgt spid="59"/>
                                        </p:tgtEl>
                                        <p:attrNameLst>
                                          <p:attrName>style.visibility</p:attrName>
                                        </p:attrNameLst>
                                      </p:cBhvr>
                                      <p:to>
                                        <p:strVal val="visible"/>
                                      </p:to>
                                    </p:set>
                                    <p:animEffect transition="in" filter="wheel(1)">
                                      <p:cBhvr>
                                        <p:cTn id="214" dur="700"/>
                                        <p:tgtEl>
                                          <p:spTgt spid="59"/>
                                        </p:tgtEl>
                                      </p:cBhvr>
                                    </p:animEffect>
                                  </p:childTnLst>
                                </p:cTn>
                              </p:par>
                              <p:par>
                                <p:cTn id="215" presetID="21" presetClass="entr" presetSubtype="1" fill="hold" grpId="0" nodeType="withEffect">
                                  <p:stCondLst>
                                    <p:cond delay="3100"/>
                                  </p:stCondLst>
                                  <p:childTnLst>
                                    <p:set>
                                      <p:cBhvr>
                                        <p:cTn id="216" dur="1" fill="hold">
                                          <p:stCondLst>
                                            <p:cond delay="0"/>
                                          </p:stCondLst>
                                        </p:cTn>
                                        <p:tgtEl>
                                          <p:spTgt spid="60"/>
                                        </p:tgtEl>
                                        <p:attrNameLst>
                                          <p:attrName>style.visibility</p:attrName>
                                        </p:attrNameLst>
                                      </p:cBhvr>
                                      <p:to>
                                        <p:strVal val="visible"/>
                                      </p:to>
                                    </p:set>
                                    <p:animEffect transition="in" filter="wheel(1)">
                                      <p:cBhvr>
                                        <p:cTn id="217" dur="600"/>
                                        <p:tgtEl>
                                          <p:spTgt spid="60"/>
                                        </p:tgtEl>
                                      </p:cBhvr>
                                    </p:animEffect>
                                  </p:childTnLst>
                                </p:cTn>
                              </p:par>
                              <p:par>
                                <p:cTn id="218" presetID="21" presetClass="entr" presetSubtype="1" fill="hold" grpId="0" nodeType="withEffect">
                                  <p:stCondLst>
                                    <p:cond delay="3200"/>
                                  </p:stCondLst>
                                  <p:childTnLst>
                                    <p:set>
                                      <p:cBhvr>
                                        <p:cTn id="219" dur="1" fill="hold">
                                          <p:stCondLst>
                                            <p:cond delay="0"/>
                                          </p:stCondLst>
                                        </p:cTn>
                                        <p:tgtEl>
                                          <p:spTgt spid="61"/>
                                        </p:tgtEl>
                                        <p:attrNameLst>
                                          <p:attrName>style.visibility</p:attrName>
                                        </p:attrNameLst>
                                      </p:cBhvr>
                                      <p:to>
                                        <p:strVal val="visible"/>
                                      </p:to>
                                    </p:set>
                                    <p:animEffect transition="in" filter="wheel(1)">
                                      <p:cBhvr>
                                        <p:cTn id="220" dur="500"/>
                                        <p:tgtEl>
                                          <p:spTgt spid="61"/>
                                        </p:tgtEl>
                                      </p:cBhvr>
                                    </p:animEffect>
                                  </p:childTnLst>
                                </p:cTn>
                              </p:par>
                              <p:par>
                                <p:cTn id="221" presetID="23" presetClass="exit" presetSubtype="16" fill="hold" grpId="1" nodeType="withEffect">
                                  <p:stCondLst>
                                    <p:cond delay="3800"/>
                                  </p:stCondLst>
                                  <p:childTnLst>
                                    <p:anim calcmode="lin" valueType="num">
                                      <p:cBhvr>
                                        <p:cTn id="222" dur="500"/>
                                        <p:tgtEl>
                                          <p:spTgt spid="58"/>
                                        </p:tgtEl>
                                        <p:attrNameLst>
                                          <p:attrName>ppt_w</p:attrName>
                                        </p:attrNameLst>
                                      </p:cBhvr>
                                      <p:tavLst>
                                        <p:tav tm="0">
                                          <p:val>
                                            <p:strVal val="ppt_w"/>
                                          </p:val>
                                        </p:tav>
                                        <p:tav tm="100000">
                                          <p:val>
                                            <p:strVal val="4*ppt_w"/>
                                          </p:val>
                                        </p:tav>
                                      </p:tavLst>
                                    </p:anim>
                                    <p:anim calcmode="lin" valueType="num">
                                      <p:cBhvr>
                                        <p:cTn id="223" dur="500"/>
                                        <p:tgtEl>
                                          <p:spTgt spid="58"/>
                                        </p:tgtEl>
                                        <p:attrNameLst>
                                          <p:attrName>ppt_h</p:attrName>
                                        </p:attrNameLst>
                                      </p:cBhvr>
                                      <p:tavLst>
                                        <p:tav tm="0">
                                          <p:val>
                                            <p:strVal val="ppt_h"/>
                                          </p:val>
                                        </p:tav>
                                        <p:tav tm="100000">
                                          <p:val>
                                            <p:strVal val="4*ppt_h"/>
                                          </p:val>
                                        </p:tav>
                                      </p:tavLst>
                                    </p:anim>
                                    <p:set>
                                      <p:cBhvr>
                                        <p:cTn id="224" dur="1" fill="hold">
                                          <p:stCondLst>
                                            <p:cond delay="499"/>
                                          </p:stCondLst>
                                        </p:cTn>
                                        <p:tgtEl>
                                          <p:spTgt spid="58"/>
                                        </p:tgtEl>
                                        <p:attrNameLst>
                                          <p:attrName>style.visibility</p:attrName>
                                        </p:attrNameLst>
                                      </p:cBhvr>
                                      <p:to>
                                        <p:strVal val="hidden"/>
                                      </p:to>
                                    </p:set>
                                  </p:childTnLst>
                                </p:cTn>
                              </p:par>
                              <p:par>
                                <p:cTn id="225" presetID="23" presetClass="exit" presetSubtype="16" fill="hold" grpId="1" nodeType="withEffect">
                                  <p:stCondLst>
                                    <p:cond delay="3600"/>
                                  </p:stCondLst>
                                  <p:childTnLst>
                                    <p:anim calcmode="lin" valueType="num">
                                      <p:cBhvr>
                                        <p:cTn id="226" dur="600"/>
                                        <p:tgtEl>
                                          <p:spTgt spid="57"/>
                                        </p:tgtEl>
                                        <p:attrNameLst>
                                          <p:attrName>ppt_w</p:attrName>
                                        </p:attrNameLst>
                                      </p:cBhvr>
                                      <p:tavLst>
                                        <p:tav tm="0">
                                          <p:val>
                                            <p:strVal val="ppt_w"/>
                                          </p:val>
                                        </p:tav>
                                        <p:tav tm="100000">
                                          <p:val>
                                            <p:strVal val="4*ppt_w"/>
                                          </p:val>
                                        </p:tav>
                                      </p:tavLst>
                                    </p:anim>
                                    <p:anim calcmode="lin" valueType="num">
                                      <p:cBhvr>
                                        <p:cTn id="227" dur="600"/>
                                        <p:tgtEl>
                                          <p:spTgt spid="57"/>
                                        </p:tgtEl>
                                        <p:attrNameLst>
                                          <p:attrName>ppt_h</p:attrName>
                                        </p:attrNameLst>
                                      </p:cBhvr>
                                      <p:tavLst>
                                        <p:tav tm="0">
                                          <p:val>
                                            <p:strVal val="ppt_h"/>
                                          </p:val>
                                        </p:tav>
                                        <p:tav tm="100000">
                                          <p:val>
                                            <p:strVal val="4*ppt_h"/>
                                          </p:val>
                                        </p:tav>
                                      </p:tavLst>
                                    </p:anim>
                                    <p:set>
                                      <p:cBhvr>
                                        <p:cTn id="228" dur="1" fill="hold">
                                          <p:stCondLst>
                                            <p:cond delay="599"/>
                                          </p:stCondLst>
                                        </p:cTn>
                                        <p:tgtEl>
                                          <p:spTgt spid="57"/>
                                        </p:tgtEl>
                                        <p:attrNameLst>
                                          <p:attrName>style.visibility</p:attrName>
                                        </p:attrNameLst>
                                      </p:cBhvr>
                                      <p:to>
                                        <p:strVal val="hidden"/>
                                      </p:to>
                                    </p:set>
                                  </p:childTnLst>
                                </p:cTn>
                              </p:par>
                              <p:par>
                                <p:cTn id="229" presetID="23" presetClass="exit" presetSubtype="16" fill="hold" grpId="1" nodeType="withEffect">
                                  <p:stCondLst>
                                    <p:cond delay="3700"/>
                                  </p:stCondLst>
                                  <p:childTnLst>
                                    <p:anim calcmode="lin" valueType="num">
                                      <p:cBhvr>
                                        <p:cTn id="230" dur="700"/>
                                        <p:tgtEl>
                                          <p:spTgt spid="56"/>
                                        </p:tgtEl>
                                        <p:attrNameLst>
                                          <p:attrName>ppt_w</p:attrName>
                                        </p:attrNameLst>
                                      </p:cBhvr>
                                      <p:tavLst>
                                        <p:tav tm="0">
                                          <p:val>
                                            <p:strVal val="ppt_w"/>
                                          </p:val>
                                        </p:tav>
                                        <p:tav tm="100000">
                                          <p:val>
                                            <p:strVal val="4*ppt_w"/>
                                          </p:val>
                                        </p:tav>
                                      </p:tavLst>
                                    </p:anim>
                                    <p:anim calcmode="lin" valueType="num">
                                      <p:cBhvr>
                                        <p:cTn id="231" dur="700"/>
                                        <p:tgtEl>
                                          <p:spTgt spid="56"/>
                                        </p:tgtEl>
                                        <p:attrNameLst>
                                          <p:attrName>ppt_h</p:attrName>
                                        </p:attrNameLst>
                                      </p:cBhvr>
                                      <p:tavLst>
                                        <p:tav tm="0">
                                          <p:val>
                                            <p:strVal val="ppt_h"/>
                                          </p:val>
                                        </p:tav>
                                        <p:tav tm="100000">
                                          <p:val>
                                            <p:strVal val="4*ppt_h"/>
                                          </p:val>
                                        </p:tav>
                                      </p:tavLst>
                                    </p:anim>
                                    <p:set>
                                      <p:cBhvr>
                                        <p:cTn id="232" dur="1" fill="hold">
                                          <p:stCondLst>
                                            <p:cond delay="699"/>
                                          </p:stCondLst>
                                        </p:cTn>
                                        <p:tgtEl>
                                          <p:spTgt spid="56"/>
                                        </p:tgtEl>
                                        <p:attrNameLst>
                                          <p:attrName>style.visibility</p:attrName>
                                        </p:attrNameLst>
                                      </p:cBhvr>
                                      <p:to>
                                        <p:strVal val="hidden"/>
                                      </p:to>
                                    </p:set>
                                  </p:childTnLst>
                                </p:cTn>
                              </p:par>
                              <p:par>
                                <p:cTn id="233" presetID="23" presetClass="exit" presetSubtype="16" fill="hold" grpId="1" nodeType="withEffect">
                                  <p:stCondLst>
                                    <p:cond delay="3800"/>
                                  </p:stCondLst>
                                  <p:childTnLst>
                                    <p:anim calcmode="lin" valueType="num">
                                      <p:cBhvr>
                                        <p:cTn id="234" dur="800"/>
                                        <p:tgtEl>
                                          <p:spTgt spid="55"/>
                                        </p:tgtEl>
                                        <p:attrNameLst>
                                          <p:attrName>ppt_w</p:attrName>
                                        </p:attrNameLst>
                                      </p:cBhvr>
                                      <p:tavLst>
                                        <p:tav tm="0">
                                          <p:val>
                                            <p:strVal val="ppt_w"/>
                                          </p:val>
                                        </p:tav>
                                        <p:tav tm="100000">
                                          <p:val>
                                            <p:strVal val="4*ppt_w"/>
                                          </p:val>
                                        </p:tav>
                                      </p:tavLst>
                                    </p:anim>
                                    <p:anim calcmode="lin" valueType="num">
                                      <p:cBhvr>
                                        <p:cTn id="235" dur="800"/>
                                        <p:tgtEl>
                                          <p:spTgt spid="55"/>
                                        </p:tgtEl>
                                        <p:attrNameLst>
                                          <p:attrName>ppt_h</p:attrName>
                                        </p:attrNameLst>
                                      </p:cBhvr>
                                      <p:tavLst>
                                        <p:tav tm="0">
                                          <p:val>
                                            <p:strVal val="ppt_h"/>
                                          </p:val>
                                        </p:tav>
                                        <p:tav tm="100000">
                                          <p:val>
                                            <p:strVal val="4*ppt_h"/>
                                          </p:val>
                                        </p:tav>
                                      </p:tavLst>
                                    </p:anim>
                                    <p:set>
                                      <p:cBhvr>
                                        <p:cTn id="236" dur="1" fill="hold">
                                          <p:stCondLst>
                                            <p:cond delay="799"/>
                                          </p:stCondLst>
                                        </p:cTn>
                                        <p:tgtEl>
                                          <p:spTgt spid="55"/>
                                        </p:tgtEl>
                                        <p:attrNameLst>
                                          <p:attrName>style.visibility</p:attrName>
                                        </p:attrNameLst>
                                      </p:cBhvr>
                                      <p:to>
                                        <p:strVal val="hidden"/>
                                      </p:to>
                                    </p:set>
                                  </p:childTnLst>
                                </p:cTn>
                              </p:par>
                              <p:par>
                                <p:cTn id="237" presetID="21" presetClass="exit" presetSubtype="1" fill="hold" grpId="1" nodeType="withEffect">
                                  <p:stCondLst>
                                    <p:cond delay="3700"/>
                                  </p:stCondLst>
                                  <p:childTnLst>
                                    <p:animEffect transition="out" filter="wheel(1)">
                                      <p:cBhvr>
                                        <p:cTn id="238" dur="500"/>
                                        <p:tgtEl>
                                          <p:spTgt spid="59"/>
                                        </p:tgtEl>
                                      </p:cBhvr>
                                    </p:animEffect>
                                    <p:set>
                                      <p:cBhvr>
                                        <p:cTn id="239" dur="1" fill="hold">
                                          <p:stCondLst>
                                            <p:cond delay="499"/>
                                          </p:stCondLst>
                                        </p:cTn>
                                        <p:tgtEl>
                                          <p:spTgt spid="59"/>
                                        </p:tgtEl>
                                        <p:attrNameLst>
                                          <p:attrName>style.visibility</p:attrName>
                                        </p:attrNameLst>
                                      </p:cBhvr>
                                      <p:to>
                                        <p:strVal val="hidden"/>
                                      </p:to>
                                    </p:set>
                                  </p:childTnLst>
                                </p:cTn>
                              </p:par>
                              <p:par>
                                <p:cTn id="240" presetID="21" presetClass="exit" presetSubtype="1" fill="hold" grpId="1" nodeType="withEffect">
                                  <p:stCondLst>
                                    <p:cond delay="3700"/>
                                  </p:stCondLst>
                                  <p:childTnLst>
                                    <p:animEffect transition="out" filter="wheel(1)">
                                      <p:cBhvr>
                                        <p:cTn id="241" dur="600"/>
                                        <p:tgtEl>
                                          <p:spTgt spid="60"/>
                                        </p:tgtEl>
                                      </p:cBhvr>
                                    </p:animEffect>
                                    <p:set>
                                      <p:cBhvr>
                                        <p:cTn id="242" dur="1" fill="hold">
                                          <p:stCondLst>
                                            <p:cond delay="599"/>
                                          </p:stCondLst>
                                        </p:cTn>
                                        <p:tgtEl>
                                          <p:spTgt spid="60"/>
                                        </p:tgtEl>
                                        <p:attrNameLst>
                                          <p:attrName>style.visibility</p:attrName>
                                        </p:attrNameLst>
                                      </p:cBhvr>
                                      <p:to>
                                        <p:strVal val="hidden"/>
                                      </p:to>
                                    </p:set>
                                  </p:childTnLst>
                                </p:cTn>
                              </p:par>
                              <p:par>
                                <p:cTn id="243" presetID="21" presetClass="exit" presetSubtype="1" fill="hold" grpId="1" nodeType="withEffect">
                                  <p:stCondLst>
                                    <p:cond delay="3700"/>
                                  </p:stCondLst>
                                  <p:childTnLst>
                                    <p:animEffect transition="out" filter="wheel(1)">
                                      <p:cBhvr>
                                        <p:cTn id="244" dur="700"/>
                                        <p:tgtEl>
                                          <p:spTgt spid="61"/>
                                        </p:tgtEl>
                                      </p:cBhvr>
                                    </p:animEffect>
                                    <p:set>
                                      <p:cBhvr>
                                        <p:cTn id="245" dur="1" fill="hold">
                                          <p:stCondLst>
                                            <p:cond delay="699"/>
                                          </p:stCondLst>
                                        </p:cTn>
                                        <p:tgtEl>
                                          <p:spTgt spid="61"/>
                                        </p:tgtEl>
                                        <p:attrNameLst>
                                          <p:attrName>style.visibility</p:attrName>
                                        </p:attrNameLst>
                                      </p:cBhvr>
                                      <p:to>
                                        <p:strVal val="hidden"/>
                                      </p:to>
                                    </p:set>
                                  </p:childTnLst>
                                </p:cTn>
                              </p:par>
                              <p:par>
                                <p:cTn id="246" presetID="2" presetClass="entr" presetSubtype="4" fill="hold" grpId="0" nodeType="withEffect">
                                  <p:stCondLst>
                                    <p:cond delay="4000"/>
                                  </p:stCondLst>
                                  <p:childTnLst>
                                    <p:set>
                                      <p:cBhvr>
                                        <p:cTn id="247" dur="1" fill="hold">
                                          <p:stCondLst>
                                            <p:cond delay="0"/>
                                          </p:stCondLst>
                                        </p:cTn>
                                        <p:tgtEl>
                                          <p:spTgt spid="62"/>
                                        </p:tgtEl>
                                        <p:attrNameLst>
                                          <p:attrName>style.visibility</p:attrName>
                                        </p:attrNameLst>
                                      </p:cBhvr>
                                      <p:to>
                                        <p:strVal val="visible"/>
                                      </p:to>
                                    </p:set>
                                    <p:anim calcmode="lin" valueType="num">
                                      <p:cBhvr additive="base">
                                        <p:cTn id="248" dur="500" fill="hold"/>
                                        <p:tgtEl>
                                          <p:spTgt spid="62"/>
                                        </p:tgtEl>
                                        <p:attrNameLst>
                                          <p:attrName>ppt_x</p:attrName>
                                        </p:attrNameLst>
                                      </p:cBhvr>
                                      <p:tavLst>
                                        <p:tav tm="0">
                                          <p:val>
                                            <p:strVal val="#ppt_x"/>
                                          </p:val>
                                        </p:tav>
                                        <p:tav tm="100000">
                                          <p:val>
                                            <p:strVal val="#ppt_x"/>
                                          </p:val>
                                        </p:tav>
                                      </p:tavLst>
                                    </p:anim>
                                    <p:anim calcmode="lin" valueType="num">
                                      <p:cBhvr additive="base">
                                        <p:cTn id="249" dur="500" fill="hold"/>
                                        <p:tgtEl>
                                          <p:spTgt spid="62"/>
                                        </p:tgtEl>
                                        <p:attrNameLst>
                                          <p:attrName>ppt_y</p:attrName>
                                        </p:attrNameLst>
                                      </p:cBhvr>
                                      <p:tavLst>
                                        <p:tav tm="0">
                                          <p:val>
                                            <p:strVal val="1+#ppt_h/2"/>
                                          </p:val>
                                        </p:tav>
                                        <p:tav tm="100000">
                                          <p:val>
                                            <p:strVal val="#ppt_y"/>
                                          </p:val>
                                        </p:tav>
                                      </p:tavLst>
                                    </p:anim>
                                  </p:childTnLst>
                                </p:cTn>
                              </p:par>
                              <p:par>
                                <p:cTn id="250" presetID="2" presetClass="entr" presetSubtype="1" fill="hold" grpId="0" nodeType="withEffect">
                                  <p:stCondLst>
                                    <p:cond delay="4000"/>
                                  </p:stCondLst>
                                  <p:childTnLst>
                                    <p:set>
                                      <p:cBhvr>
                                        <p:cTn id="251" dur="1" fill="hold">
                                          <p:stCondLst>
                                            <p:cond delay="0"/>
                                          </p:stCondLst>
                                        </p:cTn>
                                        <p:tgtEl>
                                          <p:spTgt spid="63"/>
                                        </p:tgtEl>
                                        <p:attrNameLst>
                                          <p:attrName>style.visibility</p:attrName>
                                        </p:attrNameLst>
                                      </p:cBhvr>
                                      <p:to>
                                        <p:strVal val="visible"/>
                                      </p:to>
                                    </p:set>
                                    <p:anim calcmode="lin" valueType="num">
                                      <p:cBhvr additive="base">
                                        <p:cTn id="252" dur="500" fill="hold"/>
                                        <p:tgtEl>
                                          <p:spTgt spid="63"/>
                                        </p:tgtEl>
                                        <p:attrNameLst>
                                          <p:attrName>ppt_x</p:attrName>
                                        </p:attrNameLst>
                                      </p:cBhvr>
                                      <p:tavLst>
                                        <p:tav tm="0">
                                          <p:val>
                                            <p:strVal val="#ppt_x"/>
                                          </p:val>
                                        </p:tav>
                                        <p:tav tm="100000">
                                          <p:val>
                                            <p:strVal val="#ppt_x"/>
                                          </p:val>
                                        </p:tav>
                                      </p:tavLst>
                                    </p:anim>
                                    <p:anim calcmode="lin" valueType="num">
                                      <p:cBhvr additive="base">
                                        <p:cTn id="253" dur="500" fill="hold"/>
                                        <p:tgtEl>
                                          <p:spTgt spid="63"/>
                                        </p:tgtEl>
                                        <p:attrNameLst>
                                          <p:attrName>ppt_y</p:attrName>
                                        </p:attrNameLst>
                                      </p:cBhvr>
                                      <p:tavLst>
                                        <p:tav tm="0">
                                          <p:val>
                                            <p:strVal val="0-#ppt_h/2"/>
                                          </p:val>
                                        </p:tav>
                                        <p:tav tm="100000">
                                          <p:val>
                                            <p:strVal val="#ppt_y"/>
                                          </p:val>
                                        </p:tav>
                                      </p:tavLst>
                                    </p:anim>
                                  </p:childTnLst>
                                </p:cTn>
                              </p:par>
                              <p:par>
                                <p:cTn id="254" presetID="6" presetClass="entr" presetSubtype="32" fill="hold" grpId="0" nodeType="withEffect">
                                  <p:stCondLst>
                                    <p:cond delay="3900"/>
                                  </p:stCondLst>
                                  <p:childTnLst>
                                    <p:set>
                                      <p:cBhvr>
                                        <p:cTn id="255" dur="1" fill="hold">
                                          <p:stCondLst>
                                            <p:cond delay="0"/>
                                          </p:stCondLst>
                                        </p:cTn>
                                        <p:tgtEl>
                                          <p:spTgt spid="65"/>
                                        </p:tgtEl>
                                        <p:attrNameLst>
                                          <p:attrName>style.visibility</p:attrName>
                                        </p:attrNameLst>
                                      </p:cBhvr>
                                      <p:to>
                                        <p:strVal val="visible"/>
                                      </p:to>
                                    </p:set>
                                    <p:animEffect transition="in" filter="circle(out)">
                                      <p:cBhvr>
                                        <p:cTn id="256" dur="500"/>
                                        <p:tgtEl>
                                          <p:spTgt spid="65"/>
                                        </p:tgtEl>
                                      </p:cBhvr>
                                    </p:animEffect>
                                  </p:childTnLst>
                                </p:cTn>
                              </p:par>
                              <p:par>
                                <p:cTn id="257" presetID="6" presetClass="entr" presetSubtype="32" fill="hold" grpId="0" nodeType="withEffect">
                                  <p:stCondLst>
                                    <p:cond delay="3900"/>
                                  </p:stCondLst>
                                  <p:childTnLst>
                                    <p:set>
                                      <p:cBhvr>
                                        <p:cTn id="258" dur="1" fill="hold">
                                          <p:stCondLst>
                                            <p:cond delay="0"/>
                                          </p:stCondLst>
                                        </p:cTn>
                                        <p:tgtEl>
                                          <p:spTgt spid="64"/>
                                        </p:tgtEl>
                                        <p:attrNameLst>
                                          <p:attrName>style.visibility</p:attrName>
                                        </p:attrNameLst>
                                      </p:cBhvr>
                                      <p:to>
                                        <p:strVal val="visible"/>
                                      </p:to>
                                    </p:set>
                                    <p:animEffect transition="in" filter="circle(out)">
                                      <p:cBhvr>
                                        <p:cTn id="259" dur="500"/>
                                        <p:tgtEl>
                                          <p:spTgt spid="64"/>
                                        </p:tgtEl>
                                      </p:cBhvr>
                                    </p:animEffect>
                                  </p:childTnLst>
                                </p:cTn>
                              </p:par>
                              <p:par>
                                <p:cTn id="260" presetID="8" presetClass="emph" presetSubtype="0" decel="100000" fill="hold" grpId="1" nodeType="withEffect">
                                  <p:stCondLst>
                                    <p:cond delay="3900"/>
                                  </p:stCondLst>
                                  <p:childTnLst>
                                    <p:animRot by="43200000">
                                      <p:cBhvr>
                                        <p:cTn id="261" dur="800" fill="hold"/>
                                        <p:tgtEl>
                                          <p:spTgt spid="64"/>
                                        </p:tgtEl>
                                        <p:attrNameLst>
                                          <p:attrName>r</p:attrName>
                                        </p:attrNameLst>
                                      </p:cBhvr>
                                    </p:animRot>
                                  </p:childTnLst>
                                </p:cTn>
                              </p:par>
                              <p:par>
                                <p:cTn id="262" presetID="21" presetClass="exit" presetSubtype="1" fill="hold" grpId="2" nodeType="withEffect">
                                  <p:stCondLst>
                                    <p:cond delay="4200"/>
                                  </p:stCondLst>
                                  <p:childTnLst>
                                    <p:animEffect transition="out" filter="wheel(1)">
                                      <p:cBhvr>
                                        <p:cTn id="263" dur="500"/>
                                        <p:tgtEl>
                                          <p:spTgt spid="64"/>
                                        </p:tgtEl>
                                      </p:cBhvr>
                                    </p:animEffect>
                                    <p:set>
                                      <p:cBhvr>
                                        <p:cTn id="264" dur="1" fill="hold">
                                          <p:stCondLst>
                                            <p:cond delay="499"/>
                                          </p:stCondLst>
                                        </p:cTn>
                                        <p:tgtEl>
                                          <p:spTgt spid="64"/>
                                        </p:tgtEl>
                                        <p:attrNameLst>
                                          <p:attrName>style.visibility</p:attrName>
                                        </p:attrNameLst>
                                      </p:cBhvr>
                                      <p:to>
                                        <p:strVal val="hidden"/>
                                      </p:to>
                                    </p:set>
                                  </p:childTnLst>
                                </p:cTn>
                              </p:par>
                              <p:par>
                                <p:cTn id="265" presetID="53" presetClass="entr" presetSubtype="528" fill="hold" grpId="0" nodeType="withEffect">
                                  <p:stCondLst>
                                    <p:cond delay="4300"/>
                                  </p:stCondLst>
                                  <p:childTnLst>
                                    <p:set>
                                      <p:cBhvr>
                                        <p:cTn id="266" dur="1" fill="hold">
                                          <p:stCondLst>
                                            <p:cond delay="0"/>
                                          </p:stCondLst>
                                        </p:cTn>
                                        <p:tgtEl>
                                          <p:spTgt spid="68"/>
                                        </p:tgtEl>
                                        <p:attrNameLst>
                                          <p:attrName>style.visibility</p:attrName>
                                        </p:attrNameLst>
                                      </p:cBhvr>
                                      <p:to>
                                        <p:strVal val="visible"/>
                                      </p:to>
                                    </p:set>
                                    <p:anim calcmode="lin" valueType="num">
                                      <p:cBhvr>
                                        <p:cTn id="267" dur="500" fill="hold"/>
                                        <p:tgtEl>
                                          <p:spTgt spid="68"/>
                                        </p:tgtEl>
                                        <p:attrNameLst>
                                          <p:attrName>ppt_w</p:attrName>
                                        </p:attrNameLst>
                                      </p:cBhvr>
                                      <p:tavLst>
                                        <p:tav tm="0">
                                          <p:val>
                                            <p:fltVal val="0"/>
                                          </p:val>
                                        </p:tav>
                                        <p:tav tm="100000">
                                          <p:val>
                                            <p:strVal val="#ppt_w"/>
                                          </p:val>
                                        </p:tav>
                                      </p:tavLst>
                                    </p:anim>
                                    <p:anim calcmode="lin" valueType="num">
                                      <p:cBhvr>
                                        <p:cTn id="268" dur="500" fill="hold"/>
                                        <p:tgtEl>
                                          <p:spTgt spid="68"/>
                                        </p:tgtEl>
                                        <p:attrNameLst>
                                          <p:attrName>ppt_h</p:attrName>
                                        </p:attrNameLst>
                                      </p:cBhvr>
                                      <p:tavLst>
                                        <p:tav tm="0">
                                          <p:val>
                                            <p:fltVal val="0"/>
                                          </p:val>
                                        </p:tav>
                                        <p:tav tm="100000">
                                          <p:val>
                                            <p:strVal val="#ppt_h"/>
                                          </p:val>
                                        </p:tav>
                                      </p:tavLst>
                                    </p:anim>
                                    <p:animEffect transition="in" filter="fade">
                                      <p:cBhvr>
                                        <p:cTn id="269" dur="500"/>
                                        <p:tgtEl>
                                          <p:spTgt spid="68"/>
                                        </p:tgtEl>
                                      </p:cBhvr>
                                    </p:animEffect>
                                    <p:anim calcmode="lin" valueType="num">
                                      <p:cBhvr>
                                        <p:cTn id="270" dur="500" fill="hold"/>
                                        <p:tgtEl>
                                          <p:spTgt spid="68"/>
                                        </p:tgtEl>
                                        <p:attrNameLst>
                                          <p:attrName>ppt_x</p:attrName>
                                        </p:attrNameLst>
                                      </p:cBhvr>
                                      <p:tavLst>
                                        <p:tav tm="0">
                                          <p:val>
                                            <p:fltVal val="0.5"/>
                                          </p:val>
                                        </p:tav>
                                        <p:tav tm="100000">
                                          <p:val>
                                            <p:strVal val="#ppt_x"/>
                                          </p:val>
                                        </p:tav>
                                      </p:tavLst>
                                    </p:anim>
                                    <p:anim calcmode="lin" valueType="num">
                                      <p:cBhvr>
                                        <p:cTn id="271" dur="500" fill="hold"/>
                                        <p:tgtEl>
                                          <p:spTgt spid="68"/>
                                        </p:tgtEl>
                                        <p:attrNameLst>
                                          <p:attrName>ppt_y</p:attrName>
                                        </p:attrNameLst>
                                      </p:cBhvr>
                                      <p:tavLst>
                                        <p:tav tm="0">
                                          <p:val>
                                            <p:fltVal val="0.5"/>
                                          </p:val>
                                        </p:tav>
                                        <p:tav tm="100000">
                                          <p:val>
                                            <p:strVal val="#ppt_y"/>
                                          </p:val>
                                        </p:tav>
                                      </p:tavLst>
                                    </p:anim>
                                  </p:childTnLst>
                                </p:cTn>
                              </p:par>
                              <p:par>
                                <p:cTn id="272" presetID="2" presetClass="entr" presetSubtype="8" decel="100000" fill="hold" nodeType="withEffect">
                                  <p:stCondLst>
                                    <p:cond delay="4300"/>
                                  </p:stCondLst>
                                  <p:childTnLst>
                                    <p:set>
                                      <p:cBhvr>
                                        <p:cTn id="273" dur="1" fill="hold">
                                          <p:stCondLst>
                                            <p:cond delay="0"/>
                                          </p:stCondLst>
                                        </p:cTn>
                                        <p:tgtEl>
                                          <p:spTgt spid="66"/>
                                        </p:tgtEl>
                                        <p:attrNameLst>
                                          <p:attrName>style.visibility</p:attrName>
                                        </p:attrNameLst>
                                      </p:cBhvr>
                                      <p:to>
                                        <p:strVal val="visible"/>
                                      </p:to>
                                    </p:set>
                                    <p:anim calcmode="lin" valueType="num">
                                      <p:cBhvr additive="base">
                                        <p:cTn id="274" dur="400" fill="hold"/>
                                        <p:tgtEl>
                                          <p:spTgt spid="66"/>
                                        </p:tgtEl>
                                        <p:attrNameLst>
                                          <p:attrName>ppt_x</p:attrName>
                                        </p:attrNameLst>
                                      </p:cBhvr>
                                      <p:tavLst>
                                        <p:tav tm="0">
                                          <p:val>
                                            <p:strVal val="0-#ppt_w/2"/>
                                          </p:val>
                                        </p:tav>
                                        <p:tav tm="100000">
                                          <p:val>
                                            <p:strVal val="#ppt_x"/>
                                          </p:val>
                                        </p:tav>
                                      </p:tavLst>
                                    </p:anim>
                                    <p:anim calcmode="lin" valueType="num">
                                      <p:cBhvr additive="base">
                                        <p:cTn id="275" dur="400" fill="hold"/>
                                        <p:tgtEl>
                                          <p:spTgt spid="66"/>
                                        </p:tgtEl>
                                        <p:attrNameLst>
                                          <p:attrName>ppt_y</p:attrName>
                                        </p:attrNameLst>
                                      </p:cBhvr>
                                      <p:tavLst>
                                        <p:tav tm="0">
                                          <p:val>
                                            <p:strVal val="#ppt_y"/>
                                          </p:val>
                                        </p:tav>
                                        <p:tav tm="100000">
                                          <p:val>
                                            <p:strVal val="#ppt_y"/>
                                          </p:val>
                                        </p:tav>
                                      </p:tavLst>
                                    </p:anim>
                                  </p:childTnLst>
                                </p:cTn>
                              </p:par>
                              <p:par>
                                <p:cTn id="276" presetID="27" presetClass="emph" presetSubtype="0" repeatCount="3000" fill="remove" grpId="2" nodeType="withEffect">
                                  <p:stCondLst>
                                    <p:cond delay="4400"/>
                                  </p:stCondLst>
                                  <p:childTnLst>
                                    <p:animClr clrSpc="rgb" dir="cw">
                                      <p:cBhvr override="childStyle">
                                        <p:cTn id="277" dur="50" autoRev="1" fill="remove"/>
                                        <p:tgtEl>
                                          <p:spTgt spid="65"/>
                                        </p:tgtEl>
                                        <p:attrNameLst>
                                          <p:attrName>style.color</p:attrName>
                                        </p:attrNameLst>
                                      </p:cBhvr>
                                      <p:to>
                                        <a:schemeClr val="bg1"/>
                                      </p:to>
                                    </p:animClr>
                                    <p:animClr clrSpc="rgb" dir="cw">
                                      <p:cBhvr>
                                        <p:cTn id="278" dur="50" autoRev="1" fill="remove"/>
                                        <p:tgtEl>
                                          <p:spTgt spid="65"/>
                                        </p:tgtEl>
                                        <p:attrNameLst>
                                          <p:attrName>fillcolor</p:attrName>
                                        </p:attrNameLst>
                                      </p:cBhvr>
                                      <p:to>
                                        <a:schemeClr val="bg1"/>
                                      </p:to>
                                    </p:animClr>
                                    <p:set>
                                      <p:cBhvr>
                                        <p:cTn id="279" dur="50" autoRev="1" fill="remove"/>
                                        <p:tgtEl>
                                          <p:spTgt spid="65"/>
                                        </p:tgtEl>
                                        <p:attrNameLst>
                                          <p:attrName>fill.type</p:attrName>
                                        </p:attrNameLst>
                                      </p:cBhvr>
                                      <p:to>
                                        <p:strVal val="solid"/>
                                      </p:to>
                                    </p:set>
                                    <p:set>
                                      <p:cBhvr>
                                        <p:cTn id="280" dur="50" autoRev="1" fill="remove"/>
                                        <p:tgtEl>
                                          <p:spTgt spid="65"/>
                                        </p:tgtEl>
                                        <p:attrNameLst>
                                          <p:attrName>fill.on</p:attrName>
                                        </p:attrNameLst>
                                      </p:cBhvr>
                                      <p:to>
                                        <p:strVal val="true"/>
                                      </p:to>
                                    </p:set>
                                  </p:childTnLst>
                                </p:cTn>
                              </p:par>
                              <p:par>
                                <p:cTn id="281" presetID="23" presetClass="exit" presetSubtype="16" fill="hold" grpId="1" nodeType="withEffect">
                                  <p:stCondLst>
                                    <p:cond delay="4300"/>
                                  </p:stCondLst>
                                  <p:childTnLst>
                                    <p:anim calcmode="lin" valueType="num">
                                      <p:cBhvr>
                                        <p:cTn id="282" dur="700"/>
                                        <p:tgtEl>
                                          <p:spTgt spid="65"/>
                                        </p:tgtEl>
                                        <p:attrNameLst>
                                          <p:attrName>ppt_w</p:attrName>
                                        </p:attrNameLst>
                                      </p:cBhvr>
                                      <p:tavLst>
                                        <p:tav tm="0">
                                          <p:val>
                                            <p:strVal val="ppt_w"/>
                                          </p:val>
                                        </p:tav>
                                        <p:tav tm="100000">
                                          <p:val>
                                            <p:strVal val="4*ppt_w"/>
                                          </p:val>
                                        </p:tav>
                                      </p:tavLst>
                                    </p:anim>
                                    <p:anim calcmode="lin" valueType="num">
                                      <p:cBhvr>
                                        <p:cTn id="283" dur="700"/>
                                        <p:tgtEl>
                                          <p:spTgt spid="65"/>
                                        </p:tgtEl>
                                        <p:attrNameLst>
                                          <p:attrName>ppt_h</p:attrName>
                                        </p:attrNameLst>
                                      </p:cBhvr>
                                      <p:tavLst>
                                        <p:tav tm="0">
                                          <p:val>
                                            <p:strVal val="ppt_h"/>
                                          </p:val>
                                        </p:tav>
                                        <p:tav tm="100000">
                                          <p:val>
                                            <p:strVal val="4*ppt_h"/>
                                          </p:val>
                                        </p:tav>
                                      </p:tavLst>
                                    </p:anim>
                                    <p:set>
                                      <p:cBhvr>
                                        <p:cTn id="284" dur="1" fill="hold">
                                          <p:stCondLst>
                                            <p:cond delay="699"/>
                                          </p:stCondLst>
                                        </p:cTn>
                                        <p:tgtEl>
                                          <p:spTgt spid="65"/>
                                        </p:tgtEl>
                                        <p:attrNameLst>
                                          <p:attrName>style.visibility</p:attrName>
                                        </p:attrNameLst>
                                      </p:cBhvr>
                                      <p:to>
                                        <p:strVal val="hidden"/>
                                      </p:to>
                                    </p:set>
                                  </p:childTnLst>
                                </p:cTn>
                              </p:par>
                              <p:par>
                                <p:cTn id="285" presetID="63" presetClass="path" presetSubtype="0" accel="100000" fill="hold" nodeType="withEffect">
                                  <p:stCondLst>
                                    <p:cond delay="4600"/>
                                  </p:stCondLst>
                                  <p:childTnLst>
                                    <p:animMotion origin="layout" path="M 5E-6 -4.44444E-6 L 0.17188 -4.44444E-6 " pathEditMode="relative" rAng="0" ptsTypes="AA">
                                      <p:cBhvr>
                                        <p:cTn id="286" dur="700" fill="hold"/>
                                        <p:tgtEl>
                                          <p:spTgt spid="66"/>
                                        </p:tgtEl>
                                        <p:attrNameLst>
                                          <p:attrName>ppt_x</p:attrName>
                                          <p:attrName>ppt_y</p:attrName>
                                        </p:attrNameLst>
                                      </p:cBhvr>
                                      <p:rCtr x="8594" y="0"/>
                                    </p:animMotion>
                                  </p:childTnLst>
                                </p:cTn>
                              </p:par>
                              <p:par>
                                <p:cTn id="287" presetID="2" presetClass="exit" presetSubtype="2" accel="100000" fill="hold" nodeType="withEffect">
                                  <p:stCondLst>
                                    <p:cond delay="4900"/>
                                  </p:stCondLst>
                                  <p:childTnLst>
                                    <p:anim calcmode="lin" valueType="num">
                                      <p:cBhvr additive="base">
                                        <p:cTn id="288" dur="500"/>
                                        <p:tgtEl>
                                          <p:spTgt spid="66"/>
                                        </p:tgtEl>
                                        <p:attrNameLst>
                                          <p:attrName>ppt_x</p:attrName>
                                        </p:attrNameLst>
                                      </p:cBhvr>
                                      <p:tavLst>
                                        <p:tav tm="0">
                                          <p:val>
                                            <p:strVal val="ppt_x"/>
                                          </p:val>
                                        </p:tav>
                                        <p:tav tm="100000">
                                          <p:val>
                                            <p:strVal val="1+ppt_w/2"/>
                                          </p:val>
                                        </p:tav>
                                      </p:tavLst>
                                    </p:anim>
                                    <p:anim calcmode="lin" valueType="num">
                                      <p:cBhvr additive="base">
                                        <p:cTn id="289" dur="500"/>
                                        <p:tgtEl>
                                          <p:spTgt spid="66"/>
                                        </p:tgtEl>
                                        <p:attrNameLst>
                                          <p:attrName>ppt_y</p:attrName>
                                        </p:attrNameLst>
                                      </p:cBhvr>
                                      <p:tavLst>
                                        <p:tav tm="0">
                                          <p:val>
                                            <p:strVal val="ppt_y"/>
                                          </p:val>
                                        </p:tav>
                                        <p:tav tm="100000">
                                          <p:val>
                                            <p:strVal val="ppt_y"/>
                                          </p:val>
                                        </p:tav>
                                      </p:tavLst>
                                    </p:anim>
                                    <p:set>
                                      <p:cBhvr>
                                        <p:cTn id="290" dur="1" fill="hold">
                                          <p:stCondLst>
                                            <p:cond delay="499"/>
                                          </p:stCondLst>
                                        </p:cTn>
                                        <p:tgtEl>
                                          <p:spTgt spid="66"/>
                                        </p:tgtEl>
                                        <p:attrNameLst>
                                          <p:attrName>style.visibility</p:attrName>
                                        </p:attrNameLst>
                                      </p:cBhvr>
                                      <p:to>
                                        <p:strVal val="hidden"/>
                                      </p:to>
                                    </p:set>
                                  </p:childTnLst>
                                </p:cTn>
                              </p:par>
                              <p:par>
                                <p:cTn id="291" presetID="2" presetClass="entr" presetSubtype="2" decel="100000" fill="hold" nodeType="withEffect">
                                  <p:stCondLst>
                                    <p:cond delay="4300"/>
                                  </p:stCondLst>
                                  <p:childTnLst>
                                    <p:set>
                                      <p:cBhvr>
                                        <p:cTn id="292" dur="1" fill="hold">
                                          <p:stCondLst>
                                            <p:cond delay="0"/>
                                          </p:stCondLst>
                                        </p:cTn>
                                        <p:tgtEl>
                                          <p:spTgt spid="67"/>
                                        </p:tgtEl>
                                        <p:attrNameLst>
                                          <p:attrName>style.visibility</p:attrName>
                                        </p:attrNameLst>
                                      </p:cBhvr>
                                      <p:to>
                                        <p:strVal val="visible"/>
                                      </p:to>
                                    </p:set>
                                    <p:anim calcmode="lin" valueType="num">
                                      <p:cBhvr additive="base">
                                        <p:cTn id="293" dur="400" fill="hold"/>
                                        <p:tgtEl>
                                          <p:spTgt spid="67"/>
                                        </p:tgtEl>
                                        <p:attrNameLst>
                                          <p:attrName>ppt_x</p:attrName>
                                        </p:attrNameLst>
                                      </p:cBhvr>
                                      <p:tavLst>
                                        <p:tav tm="0">
                                          <p:val>
                                            <p:strVal val="1+#ppt_w/2"/>
                                          </p:val>
                                        </p:tav>
                                        <p:tav tm="100000">
                                          <p:val>
                                            <p:strVal val="#ppt_x"/>
                                          </p:val>
                                        </p:tav>
                                      </p:tavLst>
                                    </p:anim>
                                    <p:anim calcmode="lin" valueType="num">
                                      <p:cBhvr additive="base">
                                        <p:cTn id="294" dur="400" fill="hold"/>
                                        <p:tgtEl>
                                          <p:spTgt spid="67"/>
                                        </p:tgtEl>
                                        <p:attrNameLst>
                                          <p:attrName>ppt_y</p:attrName>
                                        </p:attrNameLst>
                                      </p:cBhvr>
                                      <p:tavLst>
                                        <p:tav tm="0">
                                          <p:val>
                                            <p:strVal val="#ppt_y"/>
                                          </p:val>
                                        </p:tav>
                                        <p:tav tm="100000">
                                          <p:val>
                                            <p:strVal val="#ppt_y"/>
                                          </p:val>
                                        </p:tav>
                                      </p:tavLst>
                                    </p:anim>
                                  </p:childTnLst>
                                </p:cTn>
                              </p:par>
                              <p:par>
                                <p:cTn id="295" presetID="35" presetClass="path" presetSubtype="0" accel="50000" decel="50000" fill="hold" nodeType="withEffect">
                                  <p:stCondLst>
                                    <p:cond delay="4600"/>
                                  </p:stCondLst>
                                  <p:childTnLst>
                                    <p:animMotion origin="layout" path="M 0 0 L -0.25 0 E" pathEditMode="relative" ptsTypes="">
                                      <p:cBhvr>
                                        <p:cTn id="296" dur="700" fill="hold"/>
                                        <p:tgtEl>
                                          <p:spTgt spid="67"/>
                                        </p:tgtEl>
                                        <p:attrNameLst>
                                          <p:attrName>ppt_x</p:attrName>
                                          <p:attrName>ppt_y</p:attrName>
                                        </p:attrNameLst>
                                      </p:cBhvr>
                                    </p:animMotion>
                                  </p:childTnLst>
                                </p:cTn>
                              </p:par>
                              <p:par>
                                <p:cTn id="297" presetID="2" presetClass="exit" presetSubtype="8" accel="100000" fill="hold" nodeType="withEffect">
                                  <p:stCondLst>
                                    <p:cond delay="4900"/>
                                  </p:stCondLst>
                                  <p:childTnLst>
                                    <p:anim calcmode="lin" valueType="num">
                                      <p:cBhvr additive="base">
                                        <p:cTn id="298" dur="500"/>
                                        <p:tgtEl>
                                          <p:spTgt spid="67"/>
                                        </p:tgtEl>
                                        <p:attrNameLst>
                                          <p:attrName>ppt_x</p:attrName>
                                        </p:attrNameLst>
                                      </p:cBhvr>
                                      <p:tavLst>
                                        <p:tav tm="0">
                                          <p:val>
                                            <p:strVal val="ppt_x"/>
                                          </p:val>
                                        </p:tav>
                                        <p:tav tm="100000">
                                          <p:val>
                                            <p:strVal val="0-ppt_w/2"/>
                                          </p:val>
                                        </p:tav>
                                      </p:tavLst>
                                    </p:anim>
                                    <p:anim calcmode="lin" valueType="num">
                                      <p:cBhvr additive="base">
                                        <p:cTn id="299" dur="500"/>
                                        <p:tgtEl>
                                          <p:spTgt spid="67"/>
                                        </p:tgtEl>
                                        <p:attrNameLst>
                                          <p:attrName>ppt_y</p:attrName>
                                        </p:attrNameLst>
                                      </p:cBhvr>
                                      <p:tavLst>
                                        <p:tav tm="0">
                                          <p:val>
                                            <p:strVal val="ppt_y"/>
                                          </p:val>
                                        </p:tav>
                                        <p:tav tm="100000">
                                          <p:val>
                                            <p:strVal val="ppt_y"/>
                                          </p:val>
                                        </p:tav>
                                      </p:tavLst>
                                    </p:anim>
                                    <p:set>
                                      <p:cBhvr>
                                        <p:cTn id="300" dur="1" fill="hold">
                                          <p:stCondLst>
                                            <p:cond delay="499"/>
                                          </p:stCondLst>
                                        </p:cTn>
                                        <p:tgtEl>
                                          <p:spTgt spid="67"/>
                                        </p:tgtEl>
                                        <p:attrNameLst>
                                          <p:attrName>style.visibility</p:attrName>
                                        </p:attrNameLst>
                                      </p:cBhvr>
                                      <p:to>
                                        <p:strVal val="hidden"/>
                                      </p:to>
                                    </p:set>
                                  </p:childTnLst>
                                </p:cTn>
                              </p:par>
                              <p:par>
                                <p:cTn id="301" presetID="63" presetClass="path" presetSubtype="0" accel="100000" fill="hold" grpId="1" nodeType="withEffect">
                                  <p:stCondLst>
                                    <p:cond delay="4900"/>
                                  </p:stCondLst>
                                  <p:childTnLst>
                                    <p:animMotion origin="layout" path="M 3.33333E-6 -3.7037E-7 L 0.75 -3.7037E-7 " pathEditMode="relative" rAng="0" ptsTypes="AA">
                                      <p:cBhvr>
                                        <p:cTn id="302" dur="1000" fill="hold"/>
                                        <p:tgtEl>
                                          <p:spTgt spid="68"/>
                                        </p:tgtEl>
                                        <p:attrNameLst>
                                          <p:attrName>ppt_x</p:attrName>
                                          <p:attrName>ppt_y</p:attrName>
                                        </p:attrNameLst>
                                      </p:cBhvr>
                                      <p:rCtr x="37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03" repeatCount="indefinite" fill="hold" display="0">
                  <p:stCondLst>
                    <p:cond delay="indefinite"/>
                  </p:stCondLst>
                  <p:endCondLst>
                    <p:cond evt="onStopAudio" delay="0">
                      <p:tgtEl>
                        <p:sldTgt/>
                      </p:tgtEl>
                    </p:cond>
                  </p:endCondLst>
                </p:cTn>
                <p:tgtEl>
                  <p:spTgt spid="27"/>
                </p:tgtEl>
              </p:cMediaNode>
            </p:audio>
          </p:childTnLst>
        </p:cTn>
      </p:par>
    </p:tnLst>
    <p:bldLst>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10" grpId="0" animBg="1"/>
      <p:bldP spid="10" grpId="1" animBg="1"/>
      <p:bldP spid="11" grpId="0" animBg="1"/>
      <p:bldP spid="11" grpId="1" animBg="1"/>
      <p:bldP spid="12" grpId="0" animBg="1"/>
      <p:bldP spid="12" grpId="1" animBg="1"/>
      <p:bldP spid="13" grpId="0" animBg="1"/>
      <p:bldP spid="13"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3" grpId="0" animBg="1"/>
      <p:bldP spid="2" grpId="0" animBg="1"/>
      <p:bldP spid="8" grpId="0" animBg="1"/>
      <p:bldP spid="9" grpId="0" animBg="1"/>
      <p:bldP spid="6" grpId="0" animBg="1"/>
      <p:bldP spid="7" grpId="0" animBg="1"/>
      <p:bldP spid="4" grpId="0" animBg="1"/>
      <p:bldP spid="5" grpId="0" animBg="1"/>
      <p:bldP spid="62" grpId="0" animBg="1"/>
      <p:bldP spid="63" grpId="0" animBg="1"/>
      <p:bldP spid="64" grpId="0" animBg="1"/>
      <p:bldP spid="64" grpId="1" animBg="1"/>
      <p:bldP spid="64" grpId="2" animBg="1"/>
      <p:bldP spid="65" grpId="0" animBg="1"/>
      <p:bldP spid="65" grpId="1" animBg="1"/>
      <p:bldP spid="65" grpId="2" animBg="1"/>
      <p:bldP spid="68" grpId="0"/>
      <p:bldP spid="6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456" y="0"/>
            <a:ext cx="12192000" cy="6858000"/>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prstClr val="white"/>
              </a:solidFill>
              <a:effectLst/>
              <a:uLnTx/>
              <a:uFillTx/>
              <a:latin typeface="Calibri" panose="020F0502020204030204"/>
              <a:ea typeface="+mn-ea"/>
              <a:cs typeface="+mn-cs"/>
            </a:endParaRPr>
          </a:p>
        </p:txBody>
      </p:sp>
      <p:sp>
        <p:nvSpPr>
          <p:cNvPr id="12" name="AutoShape 4" descr="data:image/jpeg;base64,/9j/4AAQSkZJRgABAgEBLAEsAAD/4RXuRXhpZgAATU0AKgAAAAgABwESAAMAAAABAAEAAAEaAAUAAAABAAAAYgEbAAUAAAABAAAAagEoAAMAAAABAAIAAAExAAIAAAAcAAAAcgEyAAIAAAAUAAAAjodpAAQAAAABAAAApAAAANAALcbAAAAnEAAtxsAAACcQQWRvYmUgUGhvdG9zaG9wIENTMyBXaW5kb3dzADIwMTI6MDU6MTQgMTA6MDA6MTIAAAAAA6ABAAMAAAABAAEAAKACAAQAAAABAAABwqADAAQAAAABAAABLAAAAAAAAAAGAQMAAwAAAAEABgAAARoABQAAAAEAAAEeARsABQAAAAEAAAEmASgAAwAAAAEAAgAAAgEABAAAAAEAAAEuAgIABAAAAAEAABS4AAAAAAAAAEgAAAABAAAASAAAAAH/2P/gABBKRklGAAECAABIAEgAAP/tAAxBZG9iZV9DTQAB/+4ADkFkb2JlAGSAAAAAAf/bAIQADAgICAkIDAkJDBELCgsRFQ8MDA8VGBMTFRMTGBEMDAwMDAwRDAwMDAwMDAwMDAwMDAwMDAwMDAwMDAwMDAwMDAENCwsNDg0QDg4QFA4ODhQUDg4ODhQRDAwMDAwREQwMDAwMDBEMDAwMDAwMDAwMDAwMDAwMDAwMDAwMDAwMDAwM/8AAEQgAawCgAwEiAAIRAQMRAf/dAAQACv/EAT8AAAEFAQEBAQEBAAAAAAAAAAMAAQIEBQYHCAkKCwEAAQUBAQEBAQEAAAAAAAAAAQACAwQFBgcICQoLEAABBAEDAgQCBQcGCAUDDDMBAAIRAwQhEjEFQVFhEyJxgTIGFJGhsUIjJBVSwWIzNHKC0UMHJZJT8OHxY3M1FqKygyZEk1RkRcKjdDYX0lXiZfKzhMPTdePzRieUpIW0lcTU5PSltcXV5fVWZnaGlqa2xtbm9jdHV2d3h5ent8fX5/cRAAICAQIEBAMEBQYHBwYFNQEAAhEDITESBEFRYXEiEwUygZEUobFCI8FS0fAzJGLhcoKSQ1MVY3M08SUGFqKygwcmNcLSRJNUoxdkRVU2dGXi8rOEw9N14/NGlKSFtJXE1OT0pbXF1eX1VmZ2hpamtsbW5vYnN0dXZ3eHl6e3x//aAAwDAQACEQMRAD8A0aN4I8+3fRalLQ4jcdOx4KqnfURDQZHMTqjVvJ0c0DzAgqZr7N5ga0AB2g4HbXyRmnSJ07Kk1zSAD21GiKHPaddQRA0QpdbbbPAOngphyqNuPEojb+QNQdD5ppTbZDx5pbvNVRl1ztJAPgpm9kbpEJUm0+7zS3AIPqaS2Cpbw5ukaJKtdzpB8tVl507iQ4lojSfytVq/OZUS142gfnRofKVn5Gdj2PDmGZEOgEA+CQCCWFLgZBYAIB1U3ZOPEOZxx3/IgW3VsaGlokeEgmex1Kr2XMc4vIBcdIA0+4Im78EWluLSNzRtHO46hUL7GDVziY7HQKd2XYYY0NBHjoOfBV30Xvkw2D3dAH5UUE9mJfuGhDY107IfpMJknk+KBYcikObPGh0BbHIhZ9mRkTq7QHX4pWUOnY2mCZaPIqk+qt5bqIbp+MqnZlWVwPpT2E/kQvt7g7UAO7ygmn//0NgdQaO8+QUD1FpJO6Z8UrOiMDR6e4u8zAH4lVD0XPcdrNhnn3CR96lE4HqwGMx0breqsaBBH3qX7YbwSqV3QOosINbmWzro7bB+aHX0Lq9tnpNxyXHl24bR/WciDA7FBExuHUr6k214aHAT3RsktqaX+qQT2LSNfij9K+rtmG0PtFZvdEuku2j90fvK7mU31s/nay0lrQLW7GlzjsrY217vS9R7/ZWz2e9NJC4A1q4Js3gOsO4RO+CBA5/rLl/+cvUTkttBihphuN+aWn9530vU/wCFXWdcyXUdMy/XrfW8VEAPG2HO/RM2/ve5/wCauA2RWO8H/YqPO5ZCUYg1+lp/zXf+BcniyY82TLAZLIxR4xf6P6yv8eD6Bj5JzKqrce4tpsAcCdTHDmO/l1u9r1oEtxKX3XWtbTS02WWPO1rWgS9xXAdJ6s/p9sP3PxbDNtYMEH/S1/y//Piu/WXqNfVG9O6FXkOqxuqX/rFohxLK9rqGBhj+cvd/27SpcfMxljMjoYDimPL9INHnvhs+WzCIuWPLKsU//Uc/68f+e9Di9c6H1ttleDm15T2Dc+oB7XBoOtnp3sqc5nu+mxByX16NYxoDBoOx1XNN6V0v6u5vRcrCJdY/KOLfYXEvsF1bq737dlbfRoa+p1Xt/rrbsdjPeXPhzj3BidPpfuqTls8c0OON1ZGumzS5jEcUuCVXS7nO5cdO0BAdfEjURMJiaXH2EtfzHZDFLr3+m14Z5uOp+UKYlhU60DUtbA8TB1VS3LLSdrdvjGvCs2dLc3Q27PMD5qtbgNDYdld+Tt8EOMJ4S0cjOdthzpB5B5hU3ZjBodAj5OMGmGWssk69j/5kqF2M8zoBrzP96VhQDN+XjuBAaNx5mVUsyKCSY1PgndS0TuLR85QnMpHBBPx0QtcA/wD/0e4qabtHuvaPGwNIPwKK3FDTLbDPE7W8eCIH1RMgDxU2vqd9FwJSGOI7lbxnwYtx6/zvd8gP+pAR2tgQNB4DRQD2eIRJAThQ20Rv4qAUXVse3a9oe0wS1wBGh3N0d/KU5b3MfFP7fHVK1U8z9f8AJFPQRRPuyb2NA8mTe92v9Rq88a39GAuo/wAYmWLer0YjXB7cWiXsn6Nlp3Qf5XpMpcs3ofSm9V+14jDsyqqm3Y7yfaSHbLKrf5Nu9vv/AMGsnnMg9yR6RqL1nwyMeX5CE56CR92Xhxnhif8AE4HGdW4caoV7XXUtpcYbW/1K3bQXMdp9CyPVr4/wdi0hg5tmWcKuh7stp2uoAl4I0O791n/CfzaH1HAu6dmfZcgt9ba11jGHcGOcN3ovfAa6zZ7/AGexR4sxhMSiRxD1D9L/AJv7rdyxw5onDkqQnHi4b9XD/nI18v8AVyOjlYnUumkdcdZX1vp7ah6WXYQy2quGss9Ktxd6V77Xvps9NuR6n+G9NdN9nodj1vr/AEwextlTtoAh4D2d/wB1y88yGPtx/s4efTBLmA6hpcNlkfu+o3+c2L1P6tU4ud9W+m2vZ7xjsqeWuI91Q+zv+idv+DWtjy48uGHAI48sPTOER7cTH9CQjF5XnuQy8rlJkTkwz/m8p9R4v3J/uzedtx81lZd9me8fyWmNf6qoWl4/wD2PBID4cIj91d5Z0TDdrvtH9sH/AKppVa36t4jgQMmxknUHaf8AyCVzHQH6tIxiepDw5yHtr2ncdfpP2/8AU6uVHKLnEj0mkD84Nj/qYXd2fVLHsOmRuI507fJ7lWu+rHSq8irGfk7Mi7caqC4b7GsG630q37XO2N+nZ+YmSyTGvtyPlw/98oY4n9Mfi+dvtqbIc7aR+aGj/qnuVW29jjFTZHmdx/BekZH1bZW8tqx3219gAzd/n+p/6KWX9m+rbrH024/6Wo7b6/Va9zT/ACq/T3MUcucMdZYcg+jIOXB2nEvA2ufGoaB58oRcOzZ85XfOwfq0AT9iMDSW3R/nbalj5/S+k2ujFqsrJ0a0Oa8a/wDGVOd/0koc9GZrgmPs/wC5ko8sYgniD//SOM//ABi+0uwWeyNzhQDuEz7ttzmKbuo/Xx4G7FbXtIIe2h06Gdry6w+1dY2qkAjc5pHjEIzaI03nXsYRvxYuB5D9p/Xd7w51NQjcCPS2yTHudNv+D/N/MVurN+uLhBqwWz2eAIEf8e5y6f03cbj5cDhM6ppEO1HgQCPyIX4q4Hmn9T+s+PO9+A4n81rX6fe5rUF/1n+sNbTvOM1rRLiGHgauOlzl0zun4RMHGoM+NbP/ACCxvrZViYHQ7X1YtTbshzcdj2Mb7PUkvfwNn6Kt7Wf8ImzlwxMr2FsuDAcubHiH6chH/GeHyszI6jmWZV3vyMp+4taDyfayutg3O9rBsYuw+p/Qeo4WQeoZcUCyo1jHdrYQ4sdus/0W3Z9D6f8AUXG41t2Pb6uNc+h49u+txa6O7dzVu9H+sXWG9Rxabsx9uPbcyu1tm10teQz6bm7/AM799YWfjkDRHeV/M9hzmLLLAceHgjARoiV8XBH9CD3doNNd11FIsvLCdohpscwH0qnWH+V7PevJMi26/IttyJN1ry+2RB3kkv8Ab+btcu8+s/1rf0nMrxMauu97RvyQ8kRu/mmMdWfa/b+kdu/4Ncf1bqOL1PI+21YxxbrR+ssDt9bnCNtzPaxzHu/wv/k1Hy0ZxJJj6ZDSXk1vhWLJAGcoenKAY5L9Q4domP7smiPitHofXMrpn2pmPZta+svrrc3ew3gtFbyzTb7f5x25Zb3dlp/VfpmP1TqrsTIc9rPRe+ayA6W7Y+m17Vewg+5HUiyPl0bXxEA8nnsCVQkfUL9Uflbb/r59YgXOaMUBw+j6ToH/AIMhH6/fWQCP1Q68mgyPuuW+76i9LP8Ah8sjwmv8vooL/qH0t2ovzG+ZNf8A6RWrq8S89kfXz6yWva71Mas1mYZTAd2ixrrH72qrm/Xbr2XdjW3uqFmGSceymptVjXO0e5mRtsezewenbUz9DdV7Lq3rpn/UDpuv65kz/wBbH/okoL/8X/S9f13KHwFRH/UBJItw7P8AGR9aiTsfQ0dgaGvIH8p3t3Kn/wA/PrI19tjfsjH3z6jm4tTXEn6e57Rv3P3fvLoLP8X3TJJGflEDt6dUqrZ9Rems5y8st/qUiR/00CQN0i3lsn6xddvu9d+ZYx0kwyGjUbdu393aPz1Vf1bq7nFzsuwl3Oq6m36q9HrYXD7XafF1rGN0/q4xQWdG6GJnDtefzd+Q6D/m+j/0U0Sxg2BqeoGqSTVEkjtu/wD/0+4de+gA31QDIa6QRA85cnbmMDfaB48aKhb1Gu4ObWwM3RuAMD+U7v8A9FRpscNIAB7coWGIy7F1hljlu0QNO+v3e1T9cmBMg8kLNrtLWljQACdZn/qiittdpMvPgI/glauIt3fUOSJnTSVDIZiZVFmLk1NtpuEWVPHI8v3drvcx7fexRrqLvo+wzqwf+ZwjHHsAmvQiPpQNPPaluviZAgiwQbBG75x1/wCrd3SLTZUXXYL3ey0j3MPanIj27v8AR2/4ZZbDtc17SZaQ5vxadw/6S9XspdYx9F1YtZY0tew6sc385p3Lzv6x/V/J6HkhwaX4Nx/QW87T9L7Pcf8ASs/M/wBPX7/9Is/meX4fVH5eo/dem+F/E/vA9nMazAemX+eH/qxyeo5NuVY/JuduuusL7D2JdJ9v8lv0WoU7Wwo2ODntb2HuITE6quBoA64AAAHTQJKMe7KyKcWgbrr3trYDoJcdrdxXp3SOm19H6czDa/1tj3WOugMlz+Tt921u32/SXnn1VH2j619NpY4AssdaTyB6dVtmsf1V6c++ql3oXsAdGjh3/lTH0VpcvyxxxjOY9UxxRB6Q6f4zzHxr4h7uQ4Mcv1WM+sj9PN2v/V/Ku60taCd3joZCFdc+sAw4yJlo3QP5UfRRmVV2ND2WE+TTrCC+uCSHx3AsBDo+Snce2ubrnAuayIEmWk/9T9FV7clwcGFmh5cQ46/2B7lLKF/pPeRYGcPeADyY9ux25QOHZUAGND3GCYDiT3/PL0NVtsTXmvq3sqLhMCIH9r07Xs9qCMTqrvd9mBYe/qNYfjtdsR3vy20es6lmjtg1gxBdvdX+a3d7P66o3ZmZYd1eMHkcb2kD/ou2ppPmmx4ocynqVZM03BrSJexu/wBsxuABd+8hu6R1HIF3quaa2g+mH7Q939ZsObXZ/a/tqP2rLBFjsau2eGNscToP+ELG7ECzqFXqB12HbW4cuY90f9V7kkaP/9Tom01j2t957DQfxRqmifcGtA7uP9yr4tWRaAaaH2MPD2gkH+19FauH0nL3h2S8VVu5awy4/wAnd+Z/KTAWARJ2DCmtloAa/eZgBsAT4DX3O/sq59gvYwPbZL4ksGhB8N3u3K56GGyxtgYwOaNoI5A8kcFjojgJzKIDq1hjWupaHkgjUbSAQf8AvyQruawH02lxGuvn+dKsamS3UDgeakYMSkupqW0PbWNkudw5jSA2D/XDlUzcOrKxLMO+kuosbtfXLSD33g/4Oxn+Df8AvrS2N7gk+RTGpn5wn5kEfBNOopMbBEokgjUEdC+Ndf6c7ovUsjFusa4MDXNtJAljhuYX/wCjs/fYsDJzwXiut4DCJdZPY/un81q9lz/qZ0fP6w3qeY17wWPbdjn6FrnNbTXbZr7H1VD/AAX85/59yM3/ABT/AFYu6ezGw33YmRUXublEiwuc6NgyWObtsqr2fo66vQ/8EsUeDDjhPjnHio+mP6Phf7zqc38Wz5cUcWM8FwiMuT/KTnX6zh/zcf5eh5n/ABbNx7frObSQ814lxDhrqXVUN4/4169QtoquxrMeC5zmmDzD/wAwtd/WXL/VH6mdT6H1LIyMh2NZVbjCkWUggl29j/5p7WbPTbX/AC/VXR3fqzHWOtggcHTTxEK1nz+7PjqtKceMOGNFxcfPvwr9j2kFrttgPLQPpNW2x9doD6mOeyzhwEBc3W7I6xmFuO0sDtH2una2P5f738ldTQ12NS2oENDRH/kioRK/JEAde3RrX2Brhud6bmDh8kH+Vtgf56oPFX840hrRp7d20n4O3N/zFuOdS7lxfHlwgWCvcTWOT7mxyiuMXI3RW9zi+s1na5rmkEH92dr27VWuvqYfTa5ji4T7ADH8jb+//VWxfUx5DydSS4we5+lua1Uc7GrsY5w9p/N9Pku0O76LXf8ATQOyKci3LrIcyoh1xMMDpcB/Y/6tUBdZa5/2gVy2djm763OLf8G2Q6v/AD3q1k1X47nNNdprd9K2toMH6QeNm7+rZv8Az1nvfiss9WyzbDhBvrOj+zTa6of5/vTbWv8A/9X0Jj8l5DBWa2SJDj7gP5DVJ7LA8gu3ay1s6whviB/tURG10+nHl9L+3s9yYpO260e1rGa+Ov3/AEURoJMvLZ7gT+DUOj6B+hH8j4/nKxXO0/wiOUlKHgTHgTykGknnTuoH6ev/AEv9inWipntPDdQmBIcZEny1U2/RHH9lDumBxMjn4pFK5cQNxaY89VHcCJiPLspa6oORPpaTMH6Ef9+QU1OodVqwWi2wTW7QCYM/NY3Tandfy7MjLBPTqv0YpMt32ES76LtzGVT/ANcVPr26BPrcn6cRwf3V0vQtv7Lo2eltgx9n3bIn/hff6v8Apt/v9RR6mXq0itPi2jjUtDfSqDHNAaC0AQ1ujW6futTFpA0H8ZU+xjdz+bx+KgP9+7n5qRchexrgJP5AfgovabCdp2DkDyR7J1nb+EoNkyI38+X/AEdyKEG0Akl+4+RHP9k7lUvc/cQD8YmPnKt3TOv+vwhVXfzQjncfofS/FBDTtJczRnDhJDvdB/qqhl1VFjQHF5b9FxIeWn6Xh9PVXMr6Lp9Xjt8fz9v5qp48x7ZiXfQjw/4RNKC//9n/7RsAUGhvdG9zaG9wIDMuMAA4QklNBAQAAAAAAAccAgAAAgACADhCSU0EJQAAAAAAEEYM8okmuFbasJwBobCnkHc4QklNBC8AAAAAAEoQywEASAAAAEgAAAAAAAAAAAAAANACAABAAgAAAAAAAAAAAAAYAwAAZAIAAAABwAMAALAEAAABAA8nAQBBAGQAbwBiAGUAAABjADhCSU0D7QAAAAAAEAEsAAAAAQABASwAAAABAAE4QklNBCYAAAAAAA4AAAAAAAAAAAAAP4AAADhCSU0EDQAAAAAABAAAAHg4QklNBBkAAAAAAAQAAAAeOEJJTQPzAAAAAAAJAAAAAAAAAAABADhCSU0ECgAAAAAAAQAAOEJJTScQAAAAAAAKAAEAAAAAAAAAAjhCSU0D9QAAAAAASAAvZmYAAQBsZmYABgAAAAAAAQAvZmYAAQChmZoABgAAAAAAAQAyAAAAAQBaAAAABgAAAAAAAQA1AAAAAQAtAAAABgAAAAAAAThCSU0D+AAAAAAAcAAA/////////////////////////////wPoAAAAAP////////////////////////////8D6AAAAAD/////////////////////////////A+gAAAAA/////////////////////////////wPoAAA4QklNBAgAAAAAABAAAAABAAACQAAAAkAAAAAAOEJJTQQeAAAAAAAEAAAAADhCSU0EGgAAAAADUwAAAAYAAAAAAAAAAAAAASwAAAHCAAAADwBtAGkAbgBoACAAaABvAG4AZwAgAG4AZwBvAGEAaQAAAAEAAAAAAAAAAAAAAAAAAAAAAAAAAQAAAAAAAAAAAAABwgAAASwAAAAAAAAAAAAAAAAAAAAAAQAAAAAAAAAAAAAAAAAAAAAAAAAQAAAAAQAAAAAAAG51bGwAAAACAAAABmJvdW5kc09iamMAAAABAAAAAAAAUmN0MQAAAAQAAAAAVG9wIGxvbmcAAAAAAAAAAExlZnRsb25nAAAAAAAAAABCdG9tbG9uZwAAASwAAAAAUmdodGxvbmcAAAHCAAAABnNsaWNlc1ZsTHMAAAABT2JqYwAAAAEAAAAAAAVzbGljZQAAABIAAAAHc2xpY2VJRGxvbmcAAAAAAAAAB2dyb3VwSURsb25nAAAAAAAAAAZvcmlnaW5lbnVtAAAADEVTbGljZU9yaWdpbgAAAA1hdXRvR2VuZXJhdGVkAAAAAFR5cGVlbnVtAAAACkVTbGljZVR5cGUAAAAASW1nIAAAAAZib3VuZHNPYmpjAAAAAQAAAAAAAFJjdDEAAAAEAAAAAFRvcCBsb25nAAAAAAAAAABMZWZ0bG9uZwAAAAAAAAAAQnRvbWxvbmcAAAEsAAAAAFJnaHRsb25nAAABwgAAAAN1cmxURVhUAAAAAQAAAAAAAG51bGxURVhUAAAAAQAAAAAAAE1zZ2VURVhUAAAAAQAAAAAABmFsdFRhZ1RFWFQAAAABAAAAAAAOY2VsbFRleHRJc0hUTUxib29sAQAAAAhjZWxsVGV4dFRFWFQAAAABAAAAAAAJaG9yekFsaWduZW51bQAAAA9FU2xpY2VIb3J6QWxpZ24AAAAHZGVmYXVsdAAAAAl2ZXJ0QWxpZ25lbnVtAAAAD0VTbGljZVZlcnRBbGlnbgAAAAdkZWZhdWx0AAAAC2JnQ29sb3JUeXBlZW51bQAAABFFU2xpY2VCR0NvbG9yVHlwZQAAAABOb25lAAAACXRvcE91dHNldGxvbmcAAAAAAAAACmxlZnRPdXRzZXRsb25nAAAAAAAAAAxib3R0b21PdXRzZXRsb25nAAAAAAAAAAtyaWdodE91dHNldGxvbmcAAAAAADhCSU0EKAAAAAAADAAAAAE/8AAAAAAAADhCSU0EFAAAAAAABAAAAAE4QklNBAwAAAAAFNQAAAABAAAAoAAAAGsAAAHgAADIoAAAFLgAGAAB/9j/4AAQSkZJRgABAgAASABIAAD/7QAMQWRvYmVfQ00AAf/uAA5BZG9iZQBkgAAAAAH/2wCEAAwICAgJCAwJCQwRCwoLERUPDAwPFRgTExUTExgRDAwMDAwMEQwMDAwMDAwMDAwMDAwMDAwMDAwMDAwMDAwMDAwBDQsLDQ4NEA4OEBQODg4UFA4ODg4UEQwMDAwMEREMDAwMDAwRDAwMDAwMDAwMDAwMDAwMDAwMDAwMDAwMDAwMDP/AABEIAGsAoAMBIgACEQEDEQH/3QAEAAr/xAE/AAABBQEBAQEBAQAAAAAAAAADAAECBAUGBwgJCgsBAAEFAQEBAQEBAAAAAAAAAAEAAgMEBQYHCAkKCxAAAQQBAwIEAgUHBggFAwwzAQACEQMEIRIxBUFRYRMicYEyBhSRobFCIyQVUsFiMzRygtFDByWSU/Dh8WNzNRaisoMmRJNUZEXCo3Q2F9JV4mXys4TD03Xj80YnlKSFtJXE1OT0pbXF1eX1VmZ2hpamtsbW5vY3R1dnd4eXp7fH1+f3EQACAgECBAQDBAUGBwcGBTUBAAIRAyExEgRBUWFxIhMFMoGRFKGxQiPBUtHwMyRi4XKCkkNTFWNzNPElBhaisoMHJjXC0kSTVKMXZEVVNnRl4vKzhMPTdePzRpSkhbSVxNTk9KW1xdXl9VZmdoaWprbG1ub2JzdHV2d3h5ent8f/2gAMAwEAAhEDEQA/ANGjeCPPt30WpS0OI3HTseCqp31EQ0GRzE6o1bydHNA8wIKma+zeYGtAAdoOB218kZp0idOypNc0gA9tRoihz2nXUEQNEKXW22zwDp4KYcqjbjxKI2/kDUHQ+aaU22Q8eaW7zVUZdc7SQD4KZvZG6RCVJtPu80twCD6mktgqW8ObpGiSrXc6QfLVZedO4kOJaI0n8rVavzmVEteNoH50aHylZ+RnY9jw5hmRDoBAPgkAglhS4GQWACAdVN2TjxDmccd/yIFt1bGhpaJHhIJnsdSq9lzHOLyAXHSANPuCJu/BFpbi0jc0bRzuOoVC+xg1c4mOx0Cndl2GGNDQR46DnwVd9F75MNg93QB+VFBPZiX7hoQ2NdOyH6TCZJ5PigWHIpDmzxodAWxyIWfZkZE6u0B1+KVlDp2NpgmWjyKpPqreW6iG6fjKp2ZVlcD6U9hP5EL7e4O1ADu8oJp//9DYHUGjvPkFA9RaSTumfFKzojA0enuLvMwB+JVQ9Fz3HazYZ59wkfepROB6sBjMdG63qrGgQR96l+2G8Eqld0DqLCDW5ls66O2wfmh19C6vbZ6Tcclx5duG0f1nIgwOxQRMbh1K+pNteGhwE90bJLaml/qkE9i0jX4o/Svq7ZhtD7RWb3RLpLto/dH7yu5lN9bP52stJa0C1uxpc47K2Nte70vUe/2Vs9nvTSQuANauCbN4DrDuETvggQOf6y5f/nL1E5LbQYoaYbjfmlp/ed9L1P8AhV1nXMl1HTMv1631vFRADxthzv0TNv73uf8AmrgNkVjvB/2KjzuWQlGINfpaf813/gXJ4smPNkywGSyMUeMX+j+sr/Hg+gY+Scyqq3HuLabAHAnUxw5jv5dbva9aBLcSl911rW00tNlljzta1oEvcVwHSerP6fbD9z8WwzbWDBB/0tf8v/z4rv1l6jX1RvTuhV5Dqsbql/6xaIcSyva6hgYY/nL3f9u0qXHzMZYzI6GA4pjy/SDR574bPlswiLljyyrFP/1HP+vH/nvQ4vXOh9bbZXg5teU9g3PqAe1waDrZ6d7KnOZ7vpsQcl9ejWMaAwaDsdVzTeldL+rub0XKwiXWPyji32FxL7BdW6u9+3ZW30aGvqdV7f6627HYz3lz4c49wYnT6X7qk5bPHNDjjdWRrps0uYxHFLglV0u5zuXHTtAQHXxI1ETCYmlx9hLX8x2QxS69/pteGebjqflCmJYVOtA1LWwPEwdVUtyy0na3b4xrwrNnS3N0NuzzA+arW4DQ2HZXfk7fBDjCeEtHIznbYc6QeQeYVN2YwaHQI+TjBphlrLJOvY/+ZKhdjPM6Aa8z/elYUAzfl47gQGjceZlVLMigkmNT4J3UtE7i0fOUJzKRwQT8dELXAP8A/9HuKmm7R7r2jxsDSD8CitxQ0y2wzxO1vHgiB9UTIA8VNr6nfRcCUhjiO5W8Z8GLcev873fID/qQEdrYEDQeA0UA9niESQE4UNtEb+KgFF1bHt2vaHtMEtcARodzdHfylOW9zHxT+3x1StVPM/X/ACRT0EUT7sm9jQPJk3vdr/UavPGt/RgLqP8AGJli3q9GI1we3Fol7J+jZad0H+V6TKXLN6H0pvVfteIw7Mqqpt2O8n2kh2yyq3+Tbvb7/wDBrJ5zIPckekai9Z8MjHl+QhOegkfdl4cZ4Yn/ABOBxnVuHGqFe111LaXGG1v9St20FzHafQsj1a+P8HYtIYObZlnCroe7LadrqAJeCNDu/dZ/wn82h9RwLunZn2XILfW2tdYxh3BjnDd6L3wGus2e/wBnsUeLMYTEokcQ9Q/S/wCb+63cscOaJw5KkJx4uG/Vw/5yNfL/AFcjo5WJ1LppHXHWV9b6e2oell2EMtqrhrLPSrcXele+176bPTbkep/hvTXTfZ6HY9b6/wBMHsbZU7aAIeA9nf8AdcvPMhj7cf7OHn0wS5gOoaXDZZH7vqN/nNi9T+rVOLnfVvptr2e8Y7KnlriPdUPs7/onb/g1rY8uPLhhwCOPLD0zhEe3Ex/QkIxeV57kMvK5SZE5MM/5vKfUeL9yf7s3nbcfNZWXfZnvH8lpjX+qqFpeP8A9jwSA+HCI/dXeWdEw3a77R/bB/wCqaVWt+reI4EDJsZJ1B2n/AMglcx0B+rSMYnqQ8Och7a9p3HX6T9v/AFOrlRyi5xI9JpA/ODY/6mF3dn1Sx7DpkbiOdO3ye5Vrvqx0qvIqxn5OzIu3GqguG+xrBut9Kt+1ztjfp2fmJkskxr7cj5cP/fKGOJ/TH4vnb7amyHO2kfmho/6p7lVtvY4xU2R5ncfwXpGR9W2VvLasd9tfYAM3f5/qf+ill/Zvq26x9NuP+lqO2+v1Wvc0/wAqv09zFHLnDHWWHIPoyDlwdpxLwNrnxqGgefKEXDs2fOV3zsH6tAE/YjA0lt0f522pY+f0vpNroxarKydGtDmvGv8AxlTnf9JKHPRma4Jj7P8AuZKPLGIJ4g//0jjP/wAYvtLsFnsjc4UA7hM+7bc5im7qP18eBuxW17SCHtodOhna8usPtXWNqpAI3OaR4xCM2iNN517GEb8WLgeQ/af13e8OdTUI3Aj0tskx7nTb/g/zfzFbqzfri4QasFs9ngCBH/Hucun9N3G4+XA4TOqaRDtR4EAj8iF+KuB5p/U/rPjzvfgOJ/Na1+n3ua1Bf9Z/rDW07zjNa0S4hh4Grjpc5dM7p+ETBxqDPjWz/wAgsb62VYmB0O19WLU27Ic3HY9jG+z1JL38DZ+ire1n/CJs5cMTK9hbLgwHLmx4h+nIR/xnh8rMyOo5lmVd78jKfuLWg8n2srrYNzvawbGLsPqf0HqOFkHqGXFAsqNYx3a2EOLHbrP9Ft2fQ+n/AFFxuNbdj2+rjXPoePbvrcWuju3c1bvR/rF1hvUcWm7Mfbj23MrtbZtdLXkM+m5u/wDO/fWFn45A0R3lfzPYc5iyywHHh4IwEaIlfFwR/Qg93aDTXddRSLLywnaIabHMB9Kp1h/lez3ryTItuvyLbciTda8vtkQd5JL/AG/m7XLvPrP9a39JzK8TGrrve0b8kPJEbv5pjHVn2v2/pHbv+DXH9W6ji9TyPttWMcW60frLA7fW5wjbcz2scx7v8L/5NR8tGcSSY+mQ0l5Nb4ViyQBnKHpygGOS/UOHaJj+7Joj4rR6H1zK6Z9qZj2bWvrL663N3sN4LRW8s02+3+cduWW93Zaf1X6Zj9U6q7EyHPaz0XvmsgOlu2Ppte1XsIPuR1Isj5dG18RAPJ57AlUJH1C/VH5W2/6+fWIFzmjFAcPo+k6B/wCDIR+v31kAj9UOvJoMj7rlvu+ovSz/AIfLI8Jr/L6KC/6h9LdqL8xvmTX/AOkVq6vEvPZH18+slr2u9TGrNZmGUwHdosa6x+9qq5v1269l3Y1t7qhZhknHspqbVY1ztHuZkbbHs3sHp21M/Q3Vey6t66Z/1A6br+uZM/8AWx/6JKC//F/0vX9dyh8BUR/1ASSLcOz/ABkfWok7H0NHYGhryB/Kd7dyp/8APz6yNfbY37Ix98+o5uLU1xJ+nue0b9z937y6Cz/F90ySRn5RA7enVKq2fUXprOcvLLf6lIkf9NAkDdIt5bJ+sXXb7vXfmWMdJMMho1G3bt/d2j89VX9W6u5xc7LsJdzqupt+qvR62Fw+12nxdaxjdP6uMUFnRuhiZw7Xn83fkOg/5vo/9FNEsYNganqBqkk1RJI7bv8A/9PuHXvoAN9UAyGukEQPOXJ25jA32gePGioW9RruDm1sDN0bgDA/lO7/APRUabHDSAAe3KFhiMuxdYZY5btEDTvr93tU/XJgTIPJCza7S1pY0AAnWZ/6oorbXaTLz4CP4JWriLd31DkiZ00lQyGYmVRZi5NTbabhFlTxyPL93a73Me33sUa6i76PsM6sH/mcIxx7AJr0Ij6UDTz2pbr4mQIIsEGwRu+cdf8Aq3d0i02VF12C93stI9zD2pyI9u7/AEdv+GWWw7XNe0mWkOb8WncP+kvV7KXWMfRdWLWWNLXsOrHN/Oady87+sf1fyeh5IcGl+Dcf0FvO0/S+z3H/AErPzP8AT1+//SLP5nl+H1R+XqP3XpvhfxP7wPZzGswHpl/nh/6scnqOTblWPybnbrrrC+w9iXSfb/Jb9FqFO1sKNjg57W9h7iExOqrgaAOuAAAB00CSjHuysinFoG6697a2A6CXHa3cV6d0jptfR+nMw2v9bY91jroDJc/k7fdtbt9v0l559VR9o+tfTaWOALLHWk8genVbZrH9VenPvqpd6F7AHRo4d/5Ux9FaXL8sccYzmPVMcUQekOn+M8x8a+Ie7kODHL9VjPrI/Tzdr/1fyrutLWgnd46GQhXXPrAMOMiZaN0D+VH0UZlVdjQ9lhPk06wgvrgkh8dwLAQ6Pkp3Htrm65wLmsiBJlpP/U/RVe3JcHBhZoeXEOOv9ge5Syhf6T3kWBnD3gA8mPbsduUDh2VABjQ9xgmA4k9/zy9DVbbE15r6t7Ki4TAiB/a9O17PagjE6q73fZgWHv6jWH47XbEd78ttHrOpZo7YNYMQXb3V/mt3ez+uqN2ZmWHdXjB5HG9pA/6LtqaT5pseKHMp6lWTNNwa0iXsbv8AbMbgAXfvIbukdRyBd6rmmtoPph+0Pd/WbDm12f2v7aj9qywRY7GrtnhjbHE6D/hCxuxAs6hV6gddh21uHLmPdH/Ve5JGj//U6JtNY9rfeew0H8Uapon3BrQO7j/cq+LVkWgGmh9jDw9oJB/tfRWrh9Jy94dkvFVbuWsMuP8AJ3fmfykwFgESdgwprZaAGv3mYAbAE+A19zv7KufYL2MD22S+JLBoQfDd7tyuehhssbYGMDmjaCOQPJHBY6I4CcyiA6tYY1rqWh5II1G0gEH/AL8kK7msB9NpcRrr5/nSrGpkt1A4HmpGDEpLqaltD21jZLncOY0gNg/1w5VM3DqysSzDvpLqLG7X1y0g994P+DsZ/g3/AL60tje4JPkUxqZ+cJ+ZBHwTTqKTGwRKJII1BHQvjXX+nO6L1LIxbrGuDA1zbSQJY4bmF/8Ao7P32LAyc8F4rreAwiXWT2P7p/NavZc/6mdHz+sN6nmNe8Fj23Y5+ha5zW0122a+x9VQ/wAF/Of+fcjN/wAU/wBWLunsxsN92JkVF7m5RIsLnOjYMljm7bKq9n6Our0P/BLFHgw44T45x4qPpj+j4X+86nN/Fs+XFHFjPBcIjLk/yk51+s4f83H+XoeZ/wAWzce36zm0kPNeJcQ4a6l1VDeP+NevULaKrsazHguc5pg8w/8AMLXf1ly/1R+pnU+h9SyMjIdjWVW4wpFlIIJdvY/+ae1mz021/wAv1V0d36sx1jrYIHB008RCtZ8/uz46rSnHjDhjRcXHz78K/Y9pBa7bYDy0D6TVtsfXaA+pjnss4cBAXN1uyOsZhbjtLA7R9rp2tj+X+9/JXU0NdjUtqBDQ0R/5IqESvyRAHXt0a19ga4bnem5g4fJB/lbYH+eqDxV/ONIa0ae3dtJ+Dtzf8xbjnUu5cXx5cIFgr3E1jk+5scorjFyN0Vvc4vrNZ2ua5pBB/dna9u1Vrr6mH02uY4uE+wAx/I2/v/1VsX1MeQ8nUkuMHufpbmtVHOxq7GOcPafzfT5LtDu+i13/AE0DsinIty6yHMqIdcTDA6XAf2P+rVAXWWuf9oFctnY5u+tzi3/BtkOr/wA96tZNV+O5zTXaa3fStraDB+kHjZu/q2b/AM9Z734rLPVss2w4Qb6zo/s02uqH+f7021r/AP/V9CY/JeQwVmtkiQ4+4D+Q1SeywPILt2stbOsIb4gf7VERtdPpx5fS/t7PcmKTtutHtaxmvjr9/wBFEaCTLy2e4E/g1Do+gfoR/I+P5ysVztP8IjlJSh4Ex4E8pBpJ507qB+nr/wBL/Yp1oqZ7Tw3UJgSHGRJ8tVNv0Rx/ZQ7pgcTI5+KRSuXEDcWmPPVR3AiYjy7KWuqDkT6WkzB+hH/fkFNTqHVasFotsE1u0AmDPzWN02p3X8uzIywT06r9GKTLd9hEu+i7cxlU/wDXFT69ugT63J+nEcH91dL0Lb+y6NnpbYMfZ92yJ/4X3+r/AKbf7/UUepl6tIrT4to41LQ30qgxzQGgtAENbo1un7rUxaQNB/GVPsY3c/m8fioD/fu5+akXIXsa4CT+QH4KL2mwnadg5A8keydZ2/hKDZMiN/Pl/wBHcihBtAJJfuPkRz/ZO5VL3P3EA/GJj5yrd0zr/r8IVV380I53H6H0vxQQ07SXM0Zw4SQ73Qf6qoZdVRY0BxeW/RcSHlp+l4fT1VzK+i6fV47fH8/b+aqePMe2Yl30I8P+ETSgv//ZOEJJTQQhAAAAAABVAAAAAQEAAAAPAEEAZABvAGIAZQAgAFAAaABvAHQAbwBzAGgAbwBwAAAAEwBBAGQAbwBiAGUAIABQAGgAbwB0AG8AcwBoAG8AcAAgAEMAUwAzAAAAAQA4QklNBAYAAAAAAAcABAAAAAEBAP/hD/5odHRwOi8vbnMuYWRvYmUuY29tL3hhcC8xLjAvADw/eHBhY2tldCBiZWdpbj0i77u/IiBpZD0iVzVNME1wQ2VoaUh6cmVTek5UY3prYzlkIj8+IDx4OnhtcG1ldGEgeG1sbnM6eD0iYWRvYmU6bnM6bWV0YS8iIHg6eG1wdGs9IkFkb2JlIFhNUCBDb3JlIDQuMS1jMDM2IDQ2LjI3NjcyMCwgTW9uIEZlYiAxOSAyMDA3IDIyOjQwOjA4ICAgICAgICAiPiA8cmRmOlJERiB4bWxuczpyZGY9Imh0dHA6Ly93d3cudzMub3JnLzE5OTkvMDIvMjItcmRmLXN5bnRheC1ucyMiPiA8cmRmOkRlc2NyaXB0aW9uIHJkZjphYm91dD0iIiB4bWxuczpleGlmPSJodHRwOi8vbnMuYWRvYmUuY29tL2V4aWYvMS4wLyIgeG1sbnM6dGlmZj0iaHR0cDovL25zLmFkb2JlLmNvbS90aWZmLzEuMC8iIHhtbG5zOnhhcD0iaHR0cDovL25zLmFkb2JlLmNvbS94YXAvMS4wLyIgeG1sbnM6eGFwTU09Imh0dHA6Ly9ucy5hZG9iZS5jb20veGFwLzEuMC9tbS8iIHhtbG5zOnN0UmVmPSJodHRwOi8vbnMuYWRvYmUuY29tL3hhcC8xLjAvc1R5cGUvUmVzb3VyY2VSZWYjIiB4bWxuczpkYz0iaHR0cDovL3B1cmwub3JnL2RjL2VsZW1lbnRzLzEuMS8iIHhtbG5zOnBob3Rvc2hvcD0iaHR0cDovL25zLmFkb2JlLmNvbS9waG90b3Nob3AvMS4wLyIgZXhpZjpDb2xvclNwYWNlPSIxIiBleGlmOlBpeGVsWERpbWVuc2lvbj0iNDUwIiBleGlmOlBpeGVsWURpbWVuc2lvbj0iMzAwIiBleGlmOk5hdGl2ZURpZ2VzdD0iMzY4NjQsNDA5NjAsNDA5NjEsMzcxMjEsMzcxMjIsNDA5NjIsNDA5NjMsMzc1MTAsNDA5NjQsMzY4NjcsMzY4NjgsMzM0MzQsMzM0MzcsMzQ4NTAsMzQ4NTIsMzQ4NTUsMzQ4NTYsMzczNzcsMzczNzgsMzczNzksMzczODAsMzczODEsMzczODIsMzczODMsMzczODQsMzczODUsMzczODYsMzczOTYsNDE0ODMsNDE0ODQsNDE0ODYsNDE0ODcsNDE0ODgsNDE0OTIsNDE0OTMsNDE0OTUsNDE3MjgsNDE3MjksNDE3MzAsNDE5ODUsNDE5ODYsNDE5ODcsNDE5ODgsNDE5ODksNDE5OTAsNDE5OTEsNDE5OTIsNDE5OTMsNDE5OTQsNDE5OTUsNDE5OTYsNDIwMTYsMCwyLDQsNSw2LDcsOCw5LDEwLDExLDEyLDEzLDE0LDE1LDE2LDE3LDE4LDIwLDIyLDIzLDI0LDI1LDI2LDI3LDI4LDMwO0I2QkNGQ0JEMkJCNDQ4MjA3NjAwRUI1OTFBOTY4RDlCIiB0aWZmOk9yaWVudGF0aW9uPSIxIiB0aWZmOlhSZXNvbHV0aW9uPSIzMDAwMDAwLzEwMDAwIiB0aWZmOllSZXNvbHV0aW9uPSIzMDAwMDAwLzEwMDAwIiB0aWZmOlJlc29sdXRpb25Vbml0PSIyIiB0aWZmOk5hdGl2ZURpZ2VzdD0iMjU2LDI1NywyNTgsMjU5LDI2MiwyNzQsMjc3LDI4NCw1MzAsNTMxLDI4MiwyODMsMjk2LDMwMSwzMTgsMzE5LDUyOSw1MzIsMzA2LDI3MCwyNzEsMjcyLDMwNSwzMTUsMzM0MzI7OUY5M0EzN0VFNDFERUIzMEIxQkY4MTE5NkM3ODA3NkUiIHhhcDpDcmVhdGVEYXRlPSIyMDA5LTA5LTE2VDE4OjEwOjA2KzA3OjAwIiB4YXA6TW9kaWZ5RGF0ZT0iMjAxMi0wNS0xNFQxMDowMDoxMiswNzowMCIgeGFwOk1ldGFkYXRhRGF0ZT0iMjAxMi0wNS0xNFQxMDowMDoxMiswNzowMCIgeGFwOkNyZWF0b3JUb29sPSJBZG9iZSBQaG90b3Nob3AgQ1MzIFdpbmRvd3MiIHhhcE1NOkRvY3VtZW50SUQ9ImFkb2JlOmRvY2lkOnBob3Rvc2hvcDo3ZDY3NWYzMi1hMmIxLTExZGUtYjc3NC1jYjAxZDQxZjc1ZTkiIHhhcE1NOkluc3RhbmNlSUQ9InV1aWQ6NUIyMzkwRTQ3MDlERTExMTk1NENGOTMwRjhDQTE4ODQiIGRjOmZvcm1hdD0iaW1hZ2UvanBlZyIgcGhvdG9zaG9wOkNvbG9yTW9kZT0iMyIgcGhvdG9zaG9wOklDQ1Byb2ZpbGU9InNSR0IgSUVDNjE5NjYtMi4xIiBwaG90b3Nob3A6SGlzdG9yeT0iIj4gPHhhcE1NOkRlcml2ZWRGcm9tIHN0UmVmOmluc3RhbmNlSUQ9InV1aWQ6ZDc2NGY5MmMtMjM5OS0xMWQ3LTg5OTktZTQ5ZDk0ZTI3NDdhIiBzdFJlZjpkb2N1bWVudElEPSJhZG9iZTpkb2NpZDpwaG90b3Nob3A6YzEzNGQ4M2YtMjM5Ny0xMWQ3LTg5OTktZTQ5ZDk0ZTI3NDdhIi8+IDwvcmRmOkRlc2NyaXB0aW9uPiA8L3JkZjpSREY+IDwveDp4bXBtZXRhPi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Dw/eHBhY2tldCBlbmQ9InciPz7/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gAUXy4AEM8UAAPtzAAEEwsAA1yeAAAAAVhZWiAAAAAAAEwJVgBQAAAAVx/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AD7AP5BAYEEwQgBC0EOwRIBFUEYwRxBH4EjASaBKgEtgTEBNME4QTwBP4FDQUcBSsFOgVJBVgFZwV3BYYFlgWmBbUFxQXVBeUF9gYGBhYGJwY3BkgGWQZqBnsGjAadBq8GwAbRBuMG9QcHBxkHKwc9B08HYQd0B4YHmQesB78H0gflB/gICwgfCDIIRghaCG4IggiWCKoIvgjSCOcI+wkQCSUJOglPCWQJeQmPCaQJugnPCeUJ+woRCicKPQpUCmoKgQqYCq4KxQrcCvMLCwsiCzkLUQtpC4ALmAuwC8gL4Qv5DBIMKgxDDFwMdQyODKcMwAzZDPMNDQ0mDUANWg10DY4NqQ3DDd4N+A4TDi4OSQ5kDn8Omw62DtIO7g8JDyUPQQ9eD3oPlg+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UH78f6iAVIEEgbCCYIMQg8CEcIUghdSGhIc4h+yInIlUigiKvIt0jCiM4I2YjlCPCI/AkHyRNJHwkqyTaJQklOCVoJZclxyX3JicmVyaHJrcm6CcYJ0kneierJ9woDSg/KHEooijUKQYpOClrKZ0p0CoCKjUqaCqbKs8rAis2K2krnSvRLAUsOSxuLKIs1y0MLUEtdi2rLeEuFi5MLoIuty7uLyQvWi+RL8cv/jA1MGwwpDDbMRIxSjGCMbox8jIqMmMymzLUMw0zRjN/M7gz8TQrNGU0njTYNRM1TTWHNcI1/TY3NnI2rjbpNyQ3YDecN9c4FDhQOIw4yDkFOUI5fzm8Ofk6Njp0OrI67zstO2s7qjvoPCc8ZTykPOM9Ij1hPaE94D4gPmA+oD7gPyE/YT+iP+JAI0BkQKZA50EpQWpBrEHuQjBCckK1QvdDOkN9Q8BEA0RHRIpEzkUSRVVFmkXeRiJGZ0arRvBHNUd7R8BIBUhLSJFI10kdSWNJqUnwSjdKfUrESwxLU0uaS+JMKkxyTLpNAk1KTZNN3E4lTm5Ot08AT0lPk0/dUCdQcVC7UQZRUFGbUeZSMVJ8UsdTE1NfU6pT9lRCVI9U21UoVXVVwlYPVlxWqVb3V0RXklfgWC9YfVjLWRpZaVm4WgdaVlqmWvVbRVuVW+VcNVyGXNZdJ114XcleGl5sXr1fD19hX7NgBWBXYKpg/GFPYaJh9WJJYpxi8GNDY5dj62RAZJRk6WU9ZZJl52Y9ZpJm6Gc9Z5Nn6Wg/aJZo7GlDaZpp8WpIap9q92tPa6dr/2xXbK9tCG1gbbluEm5rbsRvHm94b9FwK3CGcOBxOnGVcfByS3KmcwFzXXO4dBR0cHTMdSh1hXXhdj52m3b4d1Z3s3gReG54zHkqeYl553pGeqV7BHtje8J8IXyBfOF9QX2hfgF+Yn7CfyN/hH/lgEeAqIEKgWuBzYIwgpKC9INXg7qEHYSAhOOFR4Wrhg6GcobXhzuHn4gEiGmIzokziZmJ/opkisqLMIuWi/yMY4zKjTGNmI3/jmaOzo82j56QBpBukNaRP5GokhGSepLjk02TtpQglIqU9JVflcmWNJaflwqXdZfgmEyYuJkkmZCZ/JpomtWbQpuvnByciZz3nWSd0p5Anq6fHZ+Ln/qgaaDYoUehtqImopajBqN2o+akVqTHpTilqaYapoum/adup+CoUqjEqTepqaocqo+rAqt1q+msXKzQrUStuK4trqGvFq+LsACwdbDqsWCx1rJLssKzOLOutCW0nLUTtYq2AbZ5tvC3aLfguFm40blKucK6O7q1uy67p7whvJu9Fb2Pvgq+hL7/v3q/9cBwwOzBZ8Hjwl/C28NYw9TEUcTOxUvFyMZGxsPHQce/yD3IvMk6ybnKOMq3yzbLtsw1zLXNNc21zjbOts83z7jQOdC60TzRvtI/0sHTRNPG1EnUy9VO1dHWVdbY11zX4Nhk2OjZbNnx2nba+9uA3AXcit0Q3ZbeHN6i3ynfr+A24L3hROHM4lPi2+Nj4+vkc+T85YTmDeaW5x/nqegy6LzpRunQ6lvq5etw6/vshu0R7ZzuKO6070DvzPBY8OXxcvH/8ozzGfOn9DT0wvVQ9d72bfb794r4Gfio+Tj5x/pX+uf7d/wH/Jj9Kf26/kv+3P9t////7gAOQWRvYmUAZAAAAAAB/9sAhAAGBAQEBQQGBQUGCQYFBgkLCAYGCAsMCgoLCgoMEAwMDAwMDBAMDAwMDAwMDAwMDAwMDAwMDAwMDAwMDAwMDAwMAQcHBw0MDRgQEBgUDg4OFBQODg4OFBEMDAwMDBERDAwMDAwMEQwMDAwMDAwMDAwMDAwMDAwMDAwMDAwMDAwMDAz/wAARCAEsAcIDAREAAhEBAxEB/90ABAA5/8QBogAAAAcBAQEBAQAAAAAAAAAABAUDAgYBAAcICQoLAQACAgMBAQEBAQAAAAAAAAABAAIDBAUGBwgJCgsQAAIBAwMCBAIGBwMEAgYCcwECAxEEAAUhEjFBUQYTYSJxgRQykaEHFbFCI8FS0eEzFmLwJHKC8SVDNFOSorJjc8I1RCeTo7M2F1RkdMPS4ggmgwkKGBmElEVGpLRW01UoGvLj88TU5PRldYWVpbXF1eX1ZnaGlqa2xtbm9jdHV2d3h5ent8fX5/c4SFhoeIiYqLjI2Oj4KTlJWWl5iZmpucnZ6fkqOkpaanqKmqq6ytrq+hEAAgIBAgMFBQQFBgQIAwNtAQACEQMEIRIxQQVRE2EiBnGBkTKhsfAUwdHhI0IVUmJy8TMkNEOCFpJTJaJjssIHc9I14kSDF1STCAkKGBkmNkUaJ2R0VTfyo7PDKCnT4/OElKS0xNTk9GV1hZWltcXV5fVGVmZ2hpamtsbW5vZHV2d3h5ent8fX5/c4SFhoeIiYqLjI2Oj4OUlZaXmJmam5ydnp+So6SlpqeoqaqrrK2ur6/9oADAMBAAIRAxEAPwA4jZqDkczQ60yRkDLxpuB2wskwtZJGI5uTT7ORiGRTBHVlcN17HCearhC3QUJPc4Cm14iJ+Flqe5wKmFncXVrtBLwEg4sPEZFkCrRkk9j88KqwPGm+/cDwxSrxyuoIAqGG/wBGVyjZTbbySUoBsd8K2tJeorsMKFWOeSMUU9TvTAU2vMvNtq7+OCkqicu30YrbkZqeHicaW14LjfBSQVxNRufoxVsPtikNlmByKXcj17eGSVxYnAhaCSaeGBLgxP6sKHFjWg7d8eiXVrv3xQ4k7YhW68u/zxVxbt1wKpPuCP8AMYlUNJUL/TCqX3VzwQcq9dskEEpLPezfFyBVWJw2wJQTESbdT4dDhti1HGpoWNXr0yS0jI7VfqslduRAT5jrgZVs3BYqE+KhPYYEBFi0jKkOoYfzbVH04kskNJpwdQUYA8jUPkQV4UHcWc8alHU8D3G4OTDEoN4ZBv0IG/yyRDBDOgH2z8XVvlhSh5JgooD8I32wWiSCluPg2+03U+Aw2qgscrk1NPdsirfpBW+39OKrJTH/ADbe+FShxPGQR9n+QYsQUHIZC9V3T+OKyUQGepAIbvXviq5IJXJBWgpTj898iqx7IsoDL3rt2wcKqUlmu46Y8KUDdW3FuPj1p4e+CkhRvoQ1tDCFo0Ksa7b1Nf4ZFlaXCAluTUJ/kIxvdBKp9Wj8E8en4ZK2Nv8A/9A2ho9F+H2FNszLdciIwwZqb+NO+SCphasQyr0LdPbIySmXpqKcSW8cjEnqyIRsEJpvhKQjooR6JWu4oVyG7K13p0JLfs5G6VVRD4bU2yQSvRBX3GSQuQOKkd8Cqw5H+ORZNFBt+vFDijda4qqCoG++Bkv577VBxVerjc1xVc7DiOJr44LVsv0/HAlysB03OAra9peQoeowAUyW0JFRhtWqkNv08MLFssWOKS4My1A742loV+k4lC6hBwK0TvhPNLdaCgwKsL13r17YUWt9QKfiHIEUpWm+FVJiQQvUdB7YKVLtSHOIqFBK9TipSO4aQoysvJ67g+GQGM3bAoAycASFC8eteu+22ZJ2YEqa3rovSpPUjDWzHiR1s0rBR1HUAe/hkCaZxV/rISu3Qn55C7ZtDUVqFrQsaUPTEnZVU3kTswDAcO/etMgJJpBS371PD4lHXLQbYlBz3qs1GSrfzJ1GSpigjbs/xJKrE1JDfCckZUFpDSJGgqW6/aXxxYFRf6tQ0NG8cFqgri4P2RWg6Hs2KqIkd2Y164JFiFNo/h+JtzhtVot0ZQ3Qr0PjhtQ00ZY0O3LemRCSFwgcxPKPsx0BY9QG2ySGy8fpIVPLcjl0yLJR9KZ2b4qL88SqnPEiqQByJOPRBS+4QqQxFK98BGyAhrgFuAB2piAGS1bRagt33+kYGKt6MP8Axv8ATiyp/9GQehwk+AUWtcy6cBENFLIxY/tb1G1MeSo2KJFWqjao3yItJRsJqpJO3hhsqio51UbioPQ4aSiUugyg9+2RISr/AFpmj4FQd+p64OAJtpp+grQYaSSvikqRQ7eONsUQZqbDoO/zxSuEh5A1+eNKqCTv2wFNrkJrUeNciSlU5KST74Cm3E1+eKF0cbO4VevT7/HG1AbZShKEio8MCStH44ShcA1K4Ut7060PjkUuBYNvuPbGltsyHttgAW2i23XDSLa5VxpW+W4xS2ZDTbfFWiSd8UramnthQtI3264ENDmzUPQYUhq5jRVUhuVdz7YqUtvZ2hBYDknc+GEBiljypMPhqS3TJqlF1E/JuY2JoAOvh+vCA1kLTAfSUlhxG58fDCUIizuAkVWZgQdjTbbKyGyMnT3BIDilAeVR/TKJTpPNB3N0vqBy1WO5oO/hg475IKj6gYlg3FqHc/tH2ye+yGorgsONa5ZQKogwx8QafEdzTbJBULeMAPhAr2ye7EpZPI1Ry28aYChBSS7mu47j8MLG0BNcPWlDt9nFDknc8ePZcStoiCabYtSvQDwGUZABFmCsll/eGn0ZbhOyCtadQyVatRWg6bYgsXS3KFWJNFNPhwcSQpT6grIKsAF+yvTZdsNpQx1IUooFD1ptvkTJWp9YufQa13MTMJCm3VduuHiT0QU160g4b7bqPfESY0o/W1DfFvTpXAUtpcVWnKjdiN6YCqr6r+A6f5nIpf/SmYCmJWqp9syacNWtntFmCzkLGa8yATTbbbFQiUubQAVUFa7YQxtVhezkPwbEdR4YVVeEDbKQB2PTfFLSgLJTqD3xtQEXbtDVjLuQPhA69MCVrqCa16fjihtXKGnbviyXLcDdW6HpihGxzW6W7Bo+ckhHpy8vscfbB1St9SgJG5riUKqT8R169shTJeZhWnTGlXLIP2mArjSVWGcRklWBOQMbSCuLLIefJRXrTBEUUlrmgJ3B98nTFvmv82JUNhgRSowJa5DajZJWqqdgcFK2KUPxYq1yUHrv74q2HXl1GKrgV8cCr2VQKhh9GFKiWXf4sCGi6D9rAVXy/VVjjaNyzkfvBTocO6dkK8qV3yVKoTelICg+IkUC9cVY9MZIZWRyFC9E6Hb5ZMMFl1APTXlKOlQR79sIKCusbOwkmKXFwIowGbkQSa08MSoChLHRKA8VJPE7ivvkCxIdatDbVmfjIWoAGBO3yzD1MDNugaQF+YpZPg+FT9kU2pWuWYsfCGuR3UY4IVBqQfmCafLLrKF8UtvHRVAIJ5M1KU8MKVW7mUAOtONNzXCCpS2a7hqOZBPbbJWwKX3F1EoZwcVQXrW7UapAPVh/TJIjSHna2Bbk5qF+ADpX55WpAQJuFjTmD8Nd/E/RkpMaVLXVhBMZGAkBVlZWBNA3fbMbIDNsBpQk1azKualGI/d08MrhxxPktBAtrKbUqqL9k+OZVIUJdTrVuZIP2V8MaUhS+uBuNWJ23Jw0gLRcAr9s0wpcb2MKCWNG7ZFJbN7CpCliPYdsICAFMXMLksXoPfAVIXRXVvyNGr7YppV/SS/yj+XFFP8A/9OcR2cgj2kAGZbiUhZeaO0YFRXdv6YGu2lbdhWq16UxSrq9ARsN6jxphQi4eGwANT3+e+KUY0qmgAGw7YAErkZRsV28cKhEI1qULMWEij4VG4OBK4em1Nu9cCrWh+IlRWlKDCraFQaMOIANO+Khesu3TAVXiRdj0I75FK/kOIINT4YVXicAUpvgW2lkepxSv9biNuhwEKtW5UbV+WKQqrN16HAlekw6k0GKr+aH5YElaZFB67VwhDYlRj13GFVx419vHAqjJzBPE7VwoXxyOa1FPfAUqysT16YqtcDFUPcy+mhanTGlKWJqaF6dMlTEF0mox8qk7+GKbW/pO3IpVQRVuWCltJ7m9SWQEsB1NT1NMkBTHiURdpK1SKiuy4DEotdIwUc+NADU1yQOyEPLdBV4ruetPnjSob63IRx/ZUbe5x4VtaJFCl2Ir9kKO9cCkrPVXei7npvhtQhZJ2oaCm9KdcBY8SFubt2Xgo9vbDwrKSCkgnc8iaUyTG1yQ0YsQHqQaMT4YCkLDZyHYL18ffEFeFptJnkqAnw9RXBYSIpXdWDQVV0JJ7/y08MElULmeWf0wUHKFRGpVVUMq7VNBu2PChA3VuKEj4SOnyxCQUvlWigfy/dhKQhykgYEd+pwKF4RTsSdvDbAnZTmRhTievjgVA3E7IzIevY9saVS+tszV6HpikNi7BHCu2KS0tx8Ip1r+GNItv643/C0/txpbf/U6IAGPTbpmU4anJYo++6/TgKKWx6axYGuxO++EIpc9jCpK8vuyRWl0caI9ATx8BiilxKhvh/zGKVRGrsd8CQrrDU1ripCIgUqKE7DpkSkKoJqQAfi9sVUuO9TtirRVuoOJQ0wXjUGjd8AZUuEhA69e+FVOSUqK127nAraXymlDUY0gKn1tW2ant4Y0lC3UjfaRth1ocVpAnU5Y9ht/leGNKFSPXAY+Mh4sT18cBCbR1rqSswXlWvToMjy3LOrWXGrQksEevE0YjscoxanHPaJstmTBOO5HCF0F4GYcCT3BzJtoR63J49a+NcCWxeLyoWHyxW1J71k2Ipv1BriglFRXA4Ag1r3wMgrLIGGx3wpUrlQyGv3YEFJbzTYlhk4NwlQ1RTvUHqa4sQNmN30tyjcKt0+0K5dGmuRUII7t2ovIgD95Su33YdkDddJbAD4iTt8J32w9EELbaRVcAV36nvUYCEx5oi4uGkBQH6DkaUoC4Z/2ewo2FSsjJERIatO3TArSiV4y+/EeAAAxpDjHyFQ/Tqf7MgUqUxiQCjE1FWoCKEZMFNISQH0+Q61qAcLAhRjnnJWp2NagjFCJW8CjZfnjTO1UanAz7KPpGPCjiXPfz+pwQCh98FJ4kFeTTTfC0SgA7b+HXEBbSqaKNFYFgtd6gbYbYpRdugO4JHz3yDIJdIXdt4wEG5ptUe9cJS3JGSir022ByIQVAxMB8RNeuK0hriRuoBNO3QUxZAIJ7djVm77gdcCVORIfSLAN6gI2pkTdqgpZHrstMmlb6kopTpiq71m/lHSmKH/1Z2b0qKL1rWmZlODa4XUjqNvfrgtAKr9ZiEakHi/cZHqytDvOWPxbnt88lbG1i3Lg7kDehJwhbXm4XmOLVO4LU6+GK2rxSrT7XxYqv8ArfFqctvGuBla9NQPw7giuxHXAtrjqfx9dx3ONLa79JhvtACuBbaOo8RUgb4aW1jX0ZA3G/hgpbd64egRvoxUF0q3DCgUH3xSUM5mTtQDc0GIQoyXlF5Kd671xpbUk1N3JFCw6HEhQW3RGevPbupwWqFuDbKrSSDiqivMmgAHc5DJkERZ5NuPGZSAA4iWEa1+Ykccr2+nIZIBUPcVKNXpVKZzus1sso4Y+mL6B2T7LcNZMvP+akeg+ctV02RmZzcwymsqSElq+Ksd65r8ZOOfFH0kPQ9odkYtRj4a4T/C9W0PUYtSsVvbOUujfbUn4kI6gjOp02eOWN3u+W9o9nz0mQwI5dUy+sToeKSih3od98y3XJfLf3rzekw70qOhw0xKPtPrcodOBV+xbocSkJxZmZowJBQrsaZFkjYXUbdcVakl5GlcVQrK5JDfZ6A4FSqa0WSU1BNOvyyYLEhVt1tbaORgGV5BRqUoRhSKCR3PpBmZR8Fdqjx8cm1yKHE0EULoqozniBNvUU3PHsMG7C0LcXD8lJbt1qMUkqayFwfA9TTEhNtsPh5L0A2yNopTeY8QCdh49MkENF1AJrudqAZApUS6EHkfngRbTzW5oR8J2oDv0yQCyLYa1b7VMkoQ8ktsAVH2uxwUtoOaRIySCTXpsMNoQ0t5tWpBXao8cAKUFNezABmfkOVKe3jgtNKEupMtaNVD0FMK0gZLiOQgj9ntgClSa4Cox5lefamJSFkt0snFialdtsiAmnB1c/EeCnr4nCVtr0bQyioPp1+Knh92RW0PMbNWKgfCo+AntiFNoST0iK9B2oOuFkEFLHvWgBPTBaqTovag+ZxSocD/ADDr44q//9aRJdqTShBHU+2Zrr7Xm/YqBQIAPvysDvW1P9JUHxbt2yVIJWfpHkQQaEYaRbZ1E7qT165IIElP62RU70rtkqW1yageNQ3E5Gk8TvrxqKP8wdsaXiXHUuBILD2I7HBS8ThqbMD8YWv7R8caXicdW6At9B640EcSp+lFYEmh9sFMrcl8vUmvtkStpvpU6PvxBI33PTAWcU9S4twtGKiorkGxDz3dgNjTl4ZJCSXs1qz8QtB12yQYypSWa2Cjtt1OAoaLqxLVqB3GRJ6Mwxvz7fm28vNDGxEl04jJ/wAgbnNP2tl2jB632S0oyagzP8AeVHdgOgUdM0j6aRRXJVSB9GAptk3krzJJo2qIZGP1G4IS5TtQ9GHutct0+c452HS9tdmR1WEj+OP0yetlYWKlSXR/iBU7UPTOrhMSFjkXySePhJieYRtvbwbEKQag1rXLLa+FO4VhdeXGnY4CmmzDEhJDUB61wFVl36FnbtcNKqwoOTyM1AB4muC65qI2wm5/OP8ALa2lKT6/AsgbiyqJGoR8lIweIGXhlkGj+avLGtKG0nVLa9qKlYnUtT3Q/EPuwDICaUwIRE5iDFuVAdifHLuTC0kvJiGKqSyjfJBrJS4vEzGpC12K9a5JihXjCt8IHHfY/LG0U16YJPwigpvkbUxtaZSikdB7Y2vJRkn5AAVDdttq++RIW0H6s5PFgOv4YWJb+tyKpoo8OJ3OAhKh6zFqcBzJ2phAUrfq8rlQWCAkk4saWSxFAf3vfwwhkg7qSeMAVG+3yxtUBcyyIFU9SKrTBIrSH+uhF+MbVrywBlSGa7aqk0p3YdMSqHuZ1NeK0UbV/jhtQgjdhKjkCMCaQ8l2akFhTscUrPrnEMoPypgStOoALuab7YUU0dV4sKNU9RTHhTSlJf8AqnYAHHhVDT3Thd2+jtgpIQ73i0PI1wJpRbUQD027eOFaW/pA+AxTT//Xcl8225BOxrmbbqqLhqAjpv06A4GbmvC2wGxyQpElhncHxydNYtzXB4ivU5GmS0ysWIZjQdq5JC31m4r8X0e2BFFr6waip6YVtV+tLQFH6dVPY5Gt1tTe5ZmLE1+XTJJWrckfZbcb1O5yFKHC85KQSevXFlaNsTdzzoIleSpANBsMiUAG2caXod0ZAZmAj6gDbKy5ADJ00yzIBdakbZFmo3GiWU6MOND2Phja0kE3lSXmaz1WvwnwyXExMUTBoVlb0LL6snSrb4DJIip3WkRek5T4WO4p+rInmmnln5mXYrZ2pqOAdmHz2Gc72pK81fzQ+i+xuCscp/ziwNPiZaD7R/AZry9qW32kocIYqkbV28MBCvRfI3m2No49MvZOLJtbTN0K/wAh/hmz0Gt4PRL6Xh/aTsOUic+If14s7W7VKLuHPU/wzf8APccngtwm9hqKBeBpz8cbVGfW0YBXYb/TkgUPA/8AnI/8wpI/S8naXIQzqs+qyrsQp/u4dulftv8A7HKMkrbccXzyVrUEMZSRTwpvXBbbSY6Leaxod9a6xaepbsrcoZhUBuJ3yEpCWzPw5AWQ+xPLWux6/wCV9N1QMCbyAM4XajjZx9DZkYjYsuJlFFDapK9sN1qD3HXLQ48tkkk1Fv5aE96ZJjbvrUpJDCqnv3wFIdJfyJwEi/Ce48cFIta+oRyMI6HkQa4E3a5pE9Kq1BO1TgtShC6ljRqkd/fJ2xUFlSJWDDkx3A674FCDlv5IlDDZzt9OC1WNc3H22YAdkyQRS2S4HCrSAhuqjqMgDulSmnt3KCQ1VR1X7RphpVBjEymRTyoacD1IP9MOyd0HK8JqVALD4TXww7JQUrspKoBQfjkVpBzwzE8nNFPhimkFKOJqTUjamEMkLLIASu2BFIaaY/snFkFAOOW5qPDFaU3Zi+2w6CuRS2eYUE7k7DFaU5PVZadB2xtQoFCDvXbFmp8Ce23bG0LvTbwGNq//0JKvlm5lb94iD6d8s8VxfCKyfy3Io9SWNQiCoJO+SOVfBpKLmygRTSpp0I6ZOMmqUUslDIoopLk5PiaqKk0shj4rQMTue+T4k02kM5Y0BJYUHz7YDNjTntLgfE6kMNxXrkePfmyoqAWlWPTuCd65bswPubBDgKv2m/VgsWoCqhAUUOx6jJKuKxk7A+FRkDKkm1e2tY5Ci8SXJoFHXIEpEXoXlnTXSEVXgvhTr71yqUnIjHZkiEhhGqlnH2QN8FsxFEPBqYWq2zn5YFpLLm81GGvqQtFv+2DQ/TiqG/SszkpwNK/a7YlFqpmZ1DClBs2KXSNwi5ynY9DhBZPDfzSngn8zNHFXhHGqn5nc5yuqneWRfVfZfFwaOP8ASYxCg9Xboo2zGJeiLVwtH+eIKG4/tADvgKqquyNWtKeHX6MBQQOr0XyV5pguli03UpeM3S1nbcP/AJLf5WbfQa8x9Ej6XgvaH2fNnNhHp/jgzlYYY3oJCTXfN7tzDw5FIfXNUg0rSL3UmclbKCScrWnL01Lca/5VMEjsoFl8qaRonmX8xvMmo3kbA3EzGe6lY0Chj8KivYUpmt1ushp4gy6uz0mlOWwNqeheRvyPtpLthq2rQSSKCTbWw9UgDs0g+FTmj1nbe3oiQ7fD2cMe8xxJn+aXljR/8P3kelRH0tHhi9EKvwghv3tfHY8q5jdl6mfigy/yjfrMV4eX9JMPyG1YXvkE2RkAk0+5kjCg7+m/xqafOudpiO5DyOYWzgyMGAL8x0DHfbMlxTai8VnQ812r1XFk1NDaJweM1LCvE9h0xQhXijduL9Qa++LDqhZ7AIRwavueoGRLKlH6vMKIXFK5GlUJRGvwlhsegyVFBCAmSjbM2/gMSxC02EzgfuywrUMffKyGTp9OvHUckqMn8U8KFk0e9ZSUUL/knBsvCUM2i6mWNSRToKYiQQYqknl++KckcUjG6+NcjxM0NLoWpcCdjtvTv7YeNQEvurC7iALIfo7YlBQc3NP7xPlyxBtKg7rWpHKvfsMkqEmKlj8K/PG1Q0sStUkAeGC0oZYVBNQfGoxtLvhrSgIHbG0rhyag+zTfAULfRY0BYbb4LS0LZeRJatOtMNpU2SEHZSN+pwWlS/d+PfCi3//R6csEhHgR3yniHRNFSuLB5hRmJXwGDiFqRaFbQ4PT4Mgp28csGQtZxhD/AOHdPLllU8ulOu+T8Qo4ApS+S7GZhxYowPxUxOcsfABTLT/KWnwEM1WIPfIyzEsxiARt3oVjKhCxgDoDTtlYnuzMBSQT+SbNmJNFU9Acu8YtRwBDP+XcTAsr8q9waZMZ2o6dBT+RLgHjHyqNgD0/DLI5iwOCk20T8sryWRnu2IiH2VXYfeckZXuwGIsw0X8vNLsH9VyXkA775EltjCk+TSbLaidNgNwPwyNM1eC1ggNYowpPUjr95wgICuAd6bH3wFIQTyXjF47i0DQdmV1kqvjxIU1yLK0ml0HStTs/W0i4RGjYqwB5KHB3SRa8kYeGSBa+HuSC+03WrAkXNuxSu0ifElPo3GKUELhmfnMxEdCSB0oMqyzEYkno24omUhHveEa7fjUPMF7dj7DSNxr4A7ZykiSbPV9p7P0/g4IQ/mxQ9qaknxyEnLLdyu1cAQFJabEZJVQHAraSmNgw/DYj3wEIItnWgeb3uIktruQidNkk/nAFANu+bns7W0OCT577R9gHHI5sQ9H8cEt/MnVHm8l6pA0pQPHSpqK/EDT6c3WYAAVu8VhuRumI/wDOPupQRapfW4WjlFkHi6g0Kn2zlvaGB4Yyer7GIMZR/wA57q+pW31iT6hZrFMB+/aNDz3H7RoABnKkGQ3LuBi29RYv+ZV9o8H5daxf21skFxND6JkWnxNLIqnfvtXM/suMpaiEe48Th60yhA2dqea/84+6gbWXVlJJicRMABtyXr7d89Ah9Tx2U7PYbm5t3HJGAruFPjmTE7uLMilI36+kPiAUeHY5JgJWh5rlfRRCaqKlWHU13xVDvfPQGuw7kYRTHi3XjUYnbeq7dSKjISpmLanUtxkWjKRvvTBeyd0I4tjIBKhbkN/DACoTXS4tN40MKlx9kkn+uVyNtkQEya2iKghfhO2VtoCEa0RTUV69DkTJHCpOfi2UGnfClReYBSWOx7DDTWSh2a19OhZtxUH28MHVOyEa4saFVc1BqCdsMQhA3OoQLX94CtCCGp1yKSUmvzY3VC2wBoRlkbDAgJYbWzG6KzVJABO2TtCDmsULHjQbb17YkpUX0wUqZRsMjxJJUHsYwKl+2+StVMwwilKb9yMCrHaIDcilO2NppRM1qG+MtWnbYY0lReaGpKmi08cICqBe3ZhyJp7YlW/9B/yuuDdX/9Ltpu9EboHp40zCEm2ljDSylVkIr4jGklDm3s2r++oB4jfJWWNKJsrBwVZ2qf2zkrY0itP0yxi5H6yXLdm7YDJIgjf0dbsPhkFfowWyIWmwiXb1V+k4Oq0FOSwDfYHMnwy6ECWqZpEQaMfTHMhfYbnLxipqM0wh062Sh48iPHLKY2iQiAAAUA7YoXCnTFWhvgVcFxKW6Gu3TArVG3/VhQx/TvJdlp/m+/8AMlrPLG2pQrHdWIakDSqRSbj058fh/wCbsSEhkH22ZWSq03r037YEhj/m7SdKh8u6teNEI3htZpAyfDuENNhtmJr/AO5k5/ZsOLUYwOsw+SOJEPIihbf33zmr3faERap8AyJLEqkq1FMAKAhGShyVpbO2KtVFN8VLccxjbuF7EdR8sNdWMwCKPJNdXsNG816C1rqWpnS7u0QvHOamGRVG3NV3J+WbfRawmoSfP+3OwfCJy4/o/ii8+0OKXyn5jju7G+iv0jUcpIVdUZWpVfjCnNxn7KOoxkS2eZ0faHgTuO4Ppn/Ve5aJ578rX2nz3lzPJayxxA3QTkvwjYcuJHLOF1HY2pw5BCuLi+l6qGvxzhxRI4Y/zmDecz5n/MT0NL8uRJB5cs5QJEkYRsZDWksi13Xj9kLnT6LsSWk9U/Vkl/sXnNb2kM8qHJmXknyJZ+WtKFjHP9ZlLF7ienHkxFKKOoUZso2BbrJgFlNnpliQeTEn9kAf1xOQoGMOudAU19Fak7sDhGbvQcPcotocixcuI+HrXE5rR4VIVtOQCrFfYA5ITKOAFZ9UC1CpQEbEYONTFDy281FCp9kb164xlbHhQssVwePBOZrQNkwdkcKmjXMUpJNCteSgHtkSQUjZGv5j5hFVSrKCD4V+nBwsvERFvqSypxZ9z45VPZnGVoedJCpdXHD54BJJCWz2ty4YCQKK/CK9RlltRCW31rfRxoqOW5H4aHpgEgtFJriO+APIsSdslsu6DKXJY8wancgnDxhaWmJiSOZFfipkeJPCotI6jZuXgBQZJAUZJ34/ZIHv1x5ppRZp2r2UjvT+mKELKJB1bbsBhVRZXI3JxVCTBgepPanbJMghikgFQDgtVNll8MKaaNaDbAVp3x++CkP/0+2R2mkkIFk+LoBXbNeObfSKXSIT9lgR75ZxUWNKn+H0IqpXl443aaWfoFUNZGU/SclRY7NtpEBNa0NO2TjiJYmYDk0iFTuzEeA2y0acDm1HLfJER6dbKQeNfDkSaZYMYDWZEotIgBQAU8Bkyq8IKYELlWgpXFK6m474q4jxxpacAO2KtjbArqVxS41+jFFOVfbJWkLx1yKWJ/mvdxWv5e608j8DLEIU92kcAL9O+YHaUqwl3Xs/jMtZDy9T5TZduI6DbOcD62iLYfBTwyJYlUdQRUYEKDRk5K0gqbRn54QkFTbphVaRUEYVWhgKpIOUZFCD0w78xzRKIIo8kBJodZQtuvKNzXiCAV7kjl8Odf2P25Hh8PL9X8Mnzb2h9mZY5HNg+j+KDOrn8kPMEHk+78wQXKzwRxx3AijNfVt/tOxArwkh/k5NyzY5u04fmI45R9J/yjyUMP7okHf+axHTJtZ0WWO+thJblhQF1IRh1I3FDtnQ5NNjzGrunXiZiz3y7+Ydpe3UVvq6mCaVgiXCbx1P8wP2c02q7IlAEjk5OLUAmi9UtNEu1ofTJX+Y9q9KUzm5ZKJdiIFFtp/DcuCemw6ZAGyy4WP6yHWvFzQbU98uBapBj5ahDPWnyrvloqmu1091HGAzOw5fYJFATh4WBkgzqMbOatT3wCIBXjahvzyoOPGla/2ZZSAoXd9NJz3EYqRUEb7YOFBQC2iOwf1hUb/51w2x4UZEbOOJxLIOf7LVyBFs40hprqFyVhk5EVqAajIxFLVoKeVgvxyFd+vWnh3w2EG0vk1BkNPUJNar7YSLRaEe7uJCxDig+yPfBTIkoFxcSSU9UAn3yywttLp10xJe5jVfGtT+GRtNLTY2kLAyXRlHcAUH34LKgKV1eWaKViTcdGqTh3KpVLqEgB4n5/TkqQhpblj3/wBliqEkuZR+0cK0oGaQkmvXrXG0huOZq7n5n2wFK76yo7A+GBKk92DQBemHhQWvrZ/kw8CH/9Trq6JfSyF24RcjXih2HyyJwEsPECZWOl3FvQvdM/8AkjfI/l75qcqbRs69GPyy4YwGJmS2OJ61rkwKaybXBR8hhSuUDxxQvB2yNpXLUb7U8MVXDffFVwA+7FIb2AwJdQ9xXFW+JOFXccCuAOKuK4hWwPffCUrgNunzyNpeOf8AORWt8LHStEjbeZ2u5178UHCP8S+abtbLyi9v7HaW5Ty93oi8IqD03qemad71GQigyBYlftTAxaAFDtvjarCowgpCx4lNRTCCm1CWIg1A6DJgpUuIYUOw8cKtLWJqNup7/wAcNoIsUXrH5ZeeLZYxot2VgMq+msobjFMrEAqyn4RIf+GzY6bX0QJvC9u+z3CTlxcv44sr82eS/LWsRJFqV8FlLSC1t/VS2VHICgqG+20YXo3ws2dRptROO8OrxE8MDzeHfmLpunaPr7WOm2b2cVrDHE4llSdpnC19YtGSil/5FzptHknLFc+ZdXmAEqD3fyVq0+p+T9Lui55y26q5rvyT4T+rOK1+MRykB3OGRMAjJbUciPUZT065ihspA3elF6fvTT3GJlTEwtBN5TnarLcKoO4D9ssGagwOJD33kzU2iDLexSgfZi9/mcI1KDgSR/KerwKzSQqWINAGGx8cI1IticJpLY/LeqlGPEScNzxYdPDJ/mItfhFCyaRfqSzW4pyqwJyQzBgcRUptPkNSQsYHUAnHxQvhFYdPtlZy55ECqgVIyvxiS2xx96izRRkhYStejU/pkDuo2U2Eht3jAASQhm23qPA4eJPCg301+a/u+VR1OTGRHAhZ7CUA7ou9TQ9MnxhHAlVxFLCN+Hh71yQmCwQkspDbbj6cla0UNNLEBVtuxGAIQkkyEAKfoyaVgiZjyAPyyJnS01Jat1IpXxwcSaWG1hpQyCn6sFlVGRIFP7v4h4nCAVpDvvWige/jhTSwgnegBHhjaaWFCCNzv7Y2ghU4p4t+GPExp//V9BLCAdh9OXONTYjp0yJKQFRV3wpb479MKG+B6npgVcFxtV6jAmlwUYqupildxovjXFab4nrirZJ6064FcDirZO2KXDxxWmypxVwFMKaXqNx7nBaXyl+Z3mGfXPOuqXTn9zbyG0tV8I4Tx/4ZgWzktTk48hL632LpBg00Y9ZeuX+cxMwuvB+zdspt24NotQAlTtTK2JKOvNKvrJLaSeIrHdxiW3k/ZdT4HxyEcgkSB0aceaMyQDvD6kGRvUZNsC00ArhSpts23fFVsi1UnCCkFCV3p4ZYzXsoZaEVwWilNWeFq/sVrt2p3w81kLDINe823OueX3tNVVbme3HqWt1QeoWqK8j3+Gub7sPtLwcgjPeBeD9ofZu4nLhG/wDFGLAr2dGMEKdN3Yg9PbPRsmWJMQOXk+aiBF3zfTf5J2T6h+XFi0fBjBLNEQTQ7PUV+g5ynauA+MSHZ6adQZfc6DqP7NuCRuCpBzVnDJyRkCXTafqSULWsikd6Ej8MgcUhunjCCnlu+VJEYdh8J2/DIcJRYQbzOAQ9QB0FDgMSyBQs7MQTXnXxH9crJTSDNYmHE8FalQABhsJULrn1A+A9TscBlSOaDa1lPQAgmv2cAyx714Cg7myuiCUQIfcdPuyQzwHViccj0QbaXcttIwYDeq9icZaoBEdOVP8ARN32VimRlqolsGBRfSbvfgmx6HsMRqo96Py8mv0I7AqUDA7b7E5CWrpsjpr6rk8top/3nQmn7QJ3yiet35sjpabPlaJhUWyL8gcfzo72Y0wQ8nlWR9hYhgB1Kgfryf50DqxOn7kL/ge5cVNiEr+0aDBLtGPeo0hKm35elwxk+A9Nj/QZH+VQEDQoOb8tH4jhI8hHbp+vJx7VHVToVP8A5VtOFqLV27dQa4f5Vj3pGhKxvy71BRQaeTXpWuD+VYfzkfkihpvy21o7x6eQe/bJDtXH3qdFJJ9R8n3tj/vUYrc0/aYV+6tcyceuE+TTPS8PMpI2nWtXE16E4qxUqharDou3SuZYyHoGgwHeg/q6/wA56eHfLLPc0v8A/9b0PWvh0y1obKn78BVcq/fgtVwB79cNqupTc42rQYVodvDBathhXpjaV9QO3XEq3tiFXuYwBQ7kb4q4UpitLgN69sBKQ3Q7d65HjUhsDY1yQKtrx6YUrqbeOKFvEjFIUry6js7G4u5No7aJ5XPtGpb+GV5ZcMSfJtwwM5iI/ikHxjPM00kkzGrzOzse9WNc48vtcIgADyWKWeUct6dMSzV3NB/kdTkQgPbfJuiWPmn8tbewut3haRIZf2o3B5KV/wCCzSZiceYkPF6/US0usMo9aeVa/oOoaJqcun3sZSRN0cD4XU9GU+Bza4sgmLD1Wl1MM8BOJ2SqVK5aC5ANqbIfkQckEoixsby/uBbWsDzzN0SNSzfcMhOcYiyWGScYC5ERCl5i8v6joF3Hbaiqx3EiCUwqwZkB6B6bAnwyWLKJiww02qhmjxQ5IOMqy7ZMuSuYLSmIQhmRo6ld17jJXa0ll/pYmk+s2wq23OL5eGdH2R2x4UhDJyv6niPaP2b8UHLh2l/FD+c+i/8AnGO/aXytqlix+K1uxIB4CVB/EZ0XahBmJDeJfPcEaBB+ofwvZafdmsb6aINeuAocyqRuAcCqLW8LD+6Q/NV/ph2VSfTbJyeVtEfmi/0yPCCtlQfy9o0oPOyhY9jxofwweHHuTZQU/kvy3L9uzUH/ACWcfxxMB3LxFBzfl/5fb7Amip2WVv41yEtPA9E+IVNvI1qEKR3UvE9Q6ow/DicxZ9nQPe3R1UkEPIEce8csFetXhNSf+CymXZYPVmNZ5IkeVmUDksT08KqD94OYk+yJ9C3R1o7lj+WNPePjNADXrxKsP+NcxT2TmHItsdZFDQ+TvL9pcNOlvK7nvWqj5LlWbR5qrdlHPEdyhqun+Xfq5WRns/8AKUUb8QcxRgyQ3MZNvig9QxlrDRA3FNYuN6kB07fRiZSH8P2Mgsk1LS7eOq201zQ9TIAT/safxx8MySZ0i7bzjbKnp/ocuP8AWFR9JGVz0p714lz+Z7WWQD9ERxoDu+zP9CgDK54DWxZRJVpfMWlRxF47AyONgrRqv8MqGGXekyQQ86cGBOjqVHUCgP6st/Kea8S5/PVo4b/cK4YUoSU75E6PzC8SXX3mxLgETaM7RHrSRV/Vhjo/6TMTpjd7qGgOoP8AhOGTweSUlz8zx/jmbjxTG3iENUpRO5Fsc1FdClclfLUUJ/k9ZyD86MuZ2IZR/HbjzMP5qRfo6w/6ssX2+X2pen8v2+mZvHP+cXGofzX/1+6fXGYhfsof28upxOJWS5q/prJVlFSD4YKXiUxqFx6hUMta0AoRgAUyd9cvfi5ScfkMNLxFWhvZCCJCDJX7X7OCQZcSK9c8TRQx7EnbGl4lIXZ4j1KKGOx98eEo4m/roU1FXHtiYrxhEpdApy+z/kkjAzBb9dD8RIAHeowJtprqGtQ4Ze5xpeJwuIWAIlAp13wJtUF1VTxNQOmQrdbaN4q0Lgr+NcsDElVa4UUIOxOFbXCSSlag+NMU2vE4H2xT5b4aXieefnh5u/Q/lI2Nq9LzWGNupH7MQAMp+kEL/ss1Paefhjwj+J6f2Z0PjajjP0YfX/nPm47ADwG2aB9NXQ15b98SpVJWHwqB1PTIhAe5/kbccvLl3D3hua09nQf805p9b/e/B4v2lh++B74so84eUNP8x6c0E44XSA/VrgDdGPj/AJPiMx4ZDjPE6vQa+ennY+n+KL591fQtT03U30y5gb62jcVVQW5+BSg+JTm4x54yjxPfYNVjyQ44n0s28sfk1qF8qXOtyNZ2xIYW6UMrD3O4TMXNrf5jpNb7QQh6cY45fzv4XpkeneXvKekT3FvBHa21tGXlcD42oNgzHdiTmtkZZJd7zZy5tVkESTIyL5o8wapca1qt3qNyazXDlqGuy/sgf6ozo8MOCIAfRdNgGKAhHlFLLd+B4N0y4huVyd65BXAA4VJUzCVJZDxYHcdjkuLvWg9H/I/zhpWga9eQX8hgt9SRIwaDgsqMaFj2rX7WbPS9oyjUZn0PG+0HYAn+9wx9f8f9J9HCeEqGMihSARuOh6ZvYyBFh8/Ox3clzblOQcHt92JKtJeQutUIK+ORMkgNNcLWvT5YxkgrFu4i/HlVvDDaLc17CppXfvhRahJqdsr8aN86Yo4lv6RjbZUY/RTFeJTOpQc+DAp8+mKLVFu7UqGVwVJ3I7HASGQt3KKZTwIPy6YUvN/zc/Ma58i2VtPb6ZLem6cj6y21tG3ZWYVPNv2VyEiQvVP/AMv/ADBceZvKljrV1bm1nuQ3OIAhag0qteqt2yOOVjdnIAck+mtQ23Ue+TIYJfPodpIKSQxuvXdRXK5YonozGQ96Bl8paY0TARmNjuAjEZjS0GM9GyOpmHjPnDzVc6Lq93b25hnSwcJfWcxeC4QN9lo+Y4yqf51+HMKXZsR1ciGrl1CM0DV7jX7YzWUc8BrSk4CIxHZJKmOT/YtmHLQSB5OT+ZCYy2mvQuRLbTUJILcSQPDpXKzpCP4UjOO9LxqF8rmJjwlX9gn4wPEr1/DKpYgOYbRK+S2V9VdSwavLpVqH8aZWDBkBJLrqTU1X4qnx8P15bAYyxlKXRLZjfPvxpy3IFa/PrmXixA7Bx8mUxFkqSWMjkl6ADdhWn682mDR9S63NrOgR/wBQtf5f2fHt45keDDucP8xPvf/Qmmnfm/5OunYfXPRCtxBkBRT7jLOIOCTTVx+afkhLp3XVEMqIxjdQ7Bv8npj4gRRXab+bnk+4tqS3npzgE83Bp8zSuPGEAkjdHRfml5MZDHPqcLFergtuPoGEzCxnfNB6j+Z/lEWrLa6mhXagTkX3+jESCMhNbO8v/m/5USxkS4uyJo3ZQJlZSR/MCAag9sMphECQN0cPzS8msJGfU15kExx8Sa08NsHEGfEluk/mv5YvpbgG4FmsZPptcVAcAdRTJcQYG0fZ/mD5QnSOS51aJHDlVHxUp4kUriZRWJPVG2/5j+QzMyDVEYAbM3JVJr2qMjxBsEkT/wArA8i8WDalDttRCxP6sBmFEgh3/MT8vkp6erRlm3pR/wCmN2m27b8xPJMj+iuqxiVz8IbkF+8gYNl4ke3n3ytCWjm1CAKo+36gYfhvgtkJLU/MTyj6XJdUhaND8VCa/qw8QWwF7fmR5XVjGuqQ8SAQ4bf5dMeILxrY/wAx/LS3ArqUXpEfE3KoHucfEA3SDZeNfm95xg8x+ZIorRxJY6ehijcdHdjydh+C5y+szeJMnoH1b2a0Bwae5fVk9TCGJPyzDekC9Ca1wFBXxnlJyP2VwHkxL2D8iboepqtqTuRFIo77clP681WuHqB97yvtPA+iX9b9D1w7nMGW5eSCg9hZPcrcvChuEHFJSoLAeAOCt2YyyA4QfSrkjiQPwyzioU1vIPzy8zolvBoFs9XkYTXig9FH2FPzPxZldn4bkZF6z2d0lk5ZD+o8YZv3pU/MZunr1ssYrUdcQVXJXjviVbrQ18cCCF7NXBSqZSrVXr45Jd3qv5Y/mPcw8dE1RZbiEKTaXMYMkkQUfZYd0/4jmbpe0RhHr+h432h9n45f3uKoT/i/ps+/5WZ5Otb4WlzqHG4k6oVPw/6x+zvm90+phlhxReA1GGeGXDLmoan+ZfkizmEMl+sQ+0CtZFPyKVGXgglosus/zZ8lPE8o1uJI1aipIHWTp2HHBQBWysn/ADg/L9TX9LxszeCOd/nxw7LZWwfnL+X9QJ9TWNWGzlH/AIDBYCi18/5wflzwHpa3EJNvtRykfP7OPiBBBcv5zflsR8euR8h3EMtD8vhx8QJESl+q/nF5BFqz2etJJMPsr6Mlan5riMwvkxyRNbMY0/8AO3QI7yX6zcH6t1DJExJPf4RTITn3BcV9WVWH59/luwCpJdQwbcriWBhHX5jlgEj/ADS5Mq7wkfn787Pyx1G0i0ee0Ov6bd8vrZKvGIio+Bh9luVe6nGUr6MYSDEPJHmrzL5eugfK+hO2h3cf73TdQ1BGWN1YkPAzENGpTsyNghjILHx8fm9KuvznsNLtYrnXtKuLOOU0aW2mt72OP/X9NlYf8Dh4pDmB808cDyKBn/5yH/LdZAEu5mQivIQMNvkTXBxnuK2ot/zkX+WlSBcXRA7iA0/Xh4z3FbSrUvz6/KiSdb1raa7vo1KwS/VkMiqeoDORt/k4Jb84pEyqwf8AOQ/5araLX61GyivpC3UGvyVuOCz3KZFJdY/PHyPdXkd7ZX2s2rxIUKxxr9VJPeWPnuR/ksuGUpVyQ871v87dZn1XkkCanpERb0Y76NPUYleIbko5x0b4lUP8P8zZVLScQ3bo5SOrGE/M7zPbXrzW80s0DirW92wlAJ/lIC0GVT7NxSFEf6Vux66ceqLP5ueYnALxQBe4UMK/TXBj7KxRN80ZdbOQ7kr/AMe6uWkZ2LtJsSWbYeHXM+OOMeQcKVy5lsefNSWAxFA4buzMaDwG+SY+EGv8eX/++x9jh9pun34KY+EH/9HlA0vjVWBDL8PE70OHZxCqxaSWU0JDDoKZESQiodMKqwoaybct9sOyLVl0Q0qVJNdgoONgotEwaOC1HUllp1HhiSFtV/RFN/TajbDY9jXEEIttdEmVhwiY9egO2NqvTRZlIPosRvUcT1ONqi4tBuZCoW3JPY8SMiUndG2nlLVHL8bF3YA+nQbcj3xFqEXb+QvMFy/CKzPJiOXL4RXvvioBTOP8q/MTKS31eEdAHkA6beGNp4C1N+XGqW5rJLaAChNJu/3ZGyvCUFP5Tu4EJLRyCp/u3B/hjuikK2kzKN4ivHwGStNOj04KDsQe1aVORtQEPd2wtYJZpAQijoKbntXMbWZeDHt/E7XsjR+PqIw8+JjKM0jtIepNc54l9mjGgB0C4nx6ZBkFyCvTv0xQWWeUfIOv+YCktrF6NjWjXkuye/EdWzEz6qMPe63Xdq4tPsTxT/mvb/JnkTS/LMBNvWW8lFJrl+rUNaAdhmny5TkNl4ntDtLJqT6vpH8LJgKZECnWltumMlChNI0cTui82CkqviQNhlUp0GyIsgF8reYr29vtXvbm+DLdSTOZkfqpBoF3/lG2dLgiIwAD6dpMcYY4xj9NJK2zCo+Lxy9yVUgmlcCtUp0xVognFCoBUYqoyS0rv0wgKU38i6l9W8xwvKwW2kDpIW6cQpI6++UazFxYyBzcDtIA4SSredr231PWZJICpggRY42VQAw36Uzfdj4DjxAS5l8o7UyieXb+FjhhTgCBU9CvambZ1ig0SLUkCvQdcmEKPpwkE8akbUpgtLRjjA9+43xQpGOLc+HTDaukRABQA9z8u2K0pFKfCKVbbClSktwD8VBQUxtVjnigUGsZNTHU0yJSFB+FGG1BuMkCtLRKVbZtwNjU5FKizMSRUmvuaZK1oNJeXMUbpFskg4uCAaj6cFpQrmigU6dcUqbVYjYe2FBWcTXp74q1zkCkDoeo7Y2lT+Igin4YqpMCew9xirpWZmJoAT12oPuxCqbI6jcEA9NslaQ1wanTY4LS7g340xtD/9LrJ03RHAVtOtWDb/3Sjf6Bj4Q7nFMg3+gPLlKvpVsSOyoB+rDwJ2UG8p+V2Pw6Sg8OJphCCItp5O8tlg36PZW6fC9MNI4QufyV5aO4tpAfEEHIkJ4QsXybogBVBIFPZkBpjQRwhuLyXp0bgxysBTdSm2PCvCF48qWqHkJUJrXdaY0kRCIXQZYzzIibkNqDAypcNO1FD8DRxqeqgb/fjS0tlTUI1+w0x7cFqcVSe+v70Gkmh3E3geNBX6MHwRaTXF9eFeJ0GZfCvLx+RyJ9zElATXl6v2tLeMHu3I/8a47qCUM17cyD/ebj2Naj+GAqCUO6yuOBhQk9N9/oyABTTG/OfOK0ijC8BK+4ruaDNT2jKyA917G4RxzkebFENFqOma083v0do+j3+sXqWVhH6s8nQEhVA8WY7AZXkyCAstWfPDFHin9L2Hyr+TelWTRz6vcLfXC0P1dDSEH37vmi1HaM5bR9AeU1vb057YxwR/nfxPTrW3ht7dIIVWOJBRFUUAHsMwo8t3mpzMpEnmiQKLt9GXbANbYNRko7hBd23xCqFweijZjsMxcx6BsgHlH5w+RDcRN5h0+OtxEAL+JR9tB/uwAftL+1/k5s+z9Vwngl/mvUdg9pcJ8GZ2P0f8S8VpU17DN69gqSKFOzBqgGo/VgQto3XFXfF1/DFaWSSbUGEBVFyKH2GSCr9PB+soo6cT+I3y7CfWHT9uxvST8gjpixAAHHb6Ns6Ynd8eICH9KYA7AgjAhTMTlQGA3+/HiYqBSUuR498WSn6DLWu5PfGkqJhqa16YaKFrQEJs9A1Ayj2OEKh5bc8hucFq1Jbsdy1SRt7YQEod7cUINa+ONFNqTWqlSwPTqO+NItREKjrWpFK++FbaaClSfhPgcU2otGK+2CkrDEhJr0ySqRiWh7DFVvpDr3OBksMYJ8MKFhUVPtgVZJHRhTp44VWemevWvhjaudnfZiSfftilTCEqdjt3xSt4jwOC0P/9Psg02cMwV6/wApO2S4nG8Jeun3aqBWp6mn9uPEvhNm1uQ37R8MHEvA2sF0q13r4HDxIEVaMXQjLdh12wEp4FwF1UUA9gf9rBxJ4VwaXlTap7YeJeFU9OTvSnhXDxLwNpHIfAfTgteAtlJ67r1748S8JcY5B1X6ceILwlv0yRyCmnfCJBeFcEAHI15dgMBkvC0ByozAn8cNoIaaGNz8USH5gHHZIC02tof90Rk+BRf6YbCkF8//AJwazb3/AJtayto1jt9MX0GKgCsp+Jzt4VCf7HOY1uUSyWOnpfVfZjRHDphKX1ZfV/msIpQeNe+YdvRNBWHTbFKY213eQUaO4liPijsu/wBBymWOJ5hqnCJ5gH4Jxa+c/NNqVEOrXIHgz8x/w/LKZaXGeYcSfZ+CXOEU+0782/OMDqstxHcpUchJGAaV8V45RPQwrbZwcvYWnlyHC99tZBLbxyDcOoavzFcwMY2eDyCpELpZEijeRzRVBZiegAFScJ2QASaDDbb80vI1xPx/SaROCRSZXjG232mAGVHSZRLiMXbz7I1MR9KbQa3oupOqWd7BdBgapHIj1B23AOY2aExK6IcaWmyYxcoyi8N/M3yHN5f1Jr6zjP6Iu2LRkA0ic7lD4D+TN/odWMkeE/UHsuyO0xnhwyP7yLCaDj0+fjmwd3yLiCADiqmz+BwgKouxpXv2yQCLWS/3YB6k4QlH+XNLudV1y10+2KrPdOY4i5otabVOWY/qHvDq+2T/AILk/qs/n/J3zmg2jgkPcLMvh/lUzppg2XxvhQT/AJSeeUAP1RHJ2AWaM/8AG2R4SxIQ3/KqPPzyUOmlTWnL1Yv+aslRURVG/JvzwH4raxAqd1aZNz9BOEX3J4Sh5fyf88li31SIBev76P8ArjZXgKFf8o/PIrSzRh7TRfxbAZFPAVB/ys88qVB04lm22liP6mwGSOArG/Krz8GNNMJp0rLF/wA14dmXAVNvyn/MEAkaW5r/AMWxf81YQVpSk/Kr8wQKfoaVvcNGf+NsbQYod/yq/MIfD+hbgcu3wfr5YopQl/K7z+ux0K6p/kpX9WG00oSflx58QlpNAviO/wC6Yn8BkRstIGTyF51rxOh33/SPJ/TJ2mi6X8vPPKqrNod6A24/ct0+7I2mlH/lX/nfnwOh3oNKisL/ANMla00fy+87VIOjXSkGnxIV/wCJUyBmBzTwouL8p/zAmFRpTKP+LHiT/iTDHxAilaP8l/P0p4/U4oz353EP8GOHjCq7fkb5xVFe4ls7f2ecdPH4QcHGE06P8ltQLlZNd01COvCVmp/wuQOeITwq8f5L2ZNJfMdsW/ZEakk0+kYPzEUIxPyd8swqPrOvcgdyVUD9ZOA5x3otd/yq/wAg/wDV6PWn2l/pg8XzRb//1O5C5o3HqP5qGmC2q1aK8qGAIWm3+dRiRaRJUALEBQD/AJVf4YqrJRTR92PYDEFLfEVpUr3ocVbCOvL4hXsMFKtEfEq/AE998BS16UnLfb7sK0ueMd238BT9eRCtOyhaVNfHDaHNxKczUovga4q0PTYUUkKcKrXjRNmLcj0pXAimkgRhRWYH6ckEUuFqnKhkb7sFpEUB5jv4NH0HUNTPJ2s4HmVd9yo2/HMfVZODGT1cvRaYZs0YfzpPlWSSW8uJrm4YtPPI0srHuznkf15zJL7LjgIRERyi1IyqwQU9gMFMl6oo3I+WBCrXkAvh1yKGydhQdO+Krk5E7dexwFQ+nfJt2bryxpkxNWa2i5H/ACgoB/EZowakQ+Z9oQ4c0h/SLGPzg81fozQxptu3+l6hVWod1hH2z/sumW4MfHPyi7LsHReLl4yPTD/dPny8KepsOu4Ptm7jb3sbQsUkiXKujlGU1V1PEj6RkyBVKYg7FPG81eY5LOW0l1G4ltZRxeGRy6lf9lXMYaeANgON+SwiQkIgSHclYNO+XOUtdj3whVFiADXJIWAjv2wq6UfEvsKnEFWQflovLz3og8JxXLIfUP60fvdX21/ik/6r6baNhsT9IzqiXxwjksKvXrv+vG2JC2QOCeu/friqhIzDbc+J6Y2igsMj0pxYk9Dvja01y6BkNP8AP2xTSoPSI6OAceIp4QpG3tS1Ty75AxtIChJptvuysx9iceFNuW2RB8NBhpSSsMvpnsPen9mAraxp26qdveg/hhVa9zOpNZCPpGRXdTNxcE0EvTvQYEoaW9vFqVcE/d/HAVtBT32rPUKFUDsTWo/2JGQMpMwUE91qLKRKEr3+I/xOVSB6qCUDdSzemWcI1Nyabn5dcrI2TaVG+l4OYoita1qeJ/XlfEUR5pRec7j7Jc7deYamHhHNJjulkyTQfAqs9evF2X7qEY0GEolRjnuEblHC6yDqfUfavzOEAMOAog3mpGEKI5AAPiYszZZwBBiUJzm8JPHv1+7DwsOEv//V7ogt5kNHZWQ0PWmC2pYII/U4qhZmqOW/bCFpctvIDz5nmh+zTr+OArSKS5PMCQMC21KHCAqqIKv8RAA6HfFKoqXCp1BPjTFVyIwYFtn69NsBCuS3m+sBg6+m21etPoxCqkkI+Kjjl28MCXC3BoGY79elPxwgKse3am1KdqU/hgIRakRcpsEHE7Gm5xpVhDoCUDbnpSuFDk9VWpyavhSmAKrAyU3ensNzkmSncWIv7WaylVnhuEaOVGoKowIIyrJj4okFsw5ZY5icecXzH5z8m6j5T1d7K5QtaOSbG6I+GROy1/nXowzmM2GWM0X1rsrtGGrxAx+sfVFi7NWb38cg7MIiv7qp3ORQW1c8fbvgpSFRXQih2PbBSFwalK7CuxwK95/KvWrdPIXqTyUi09pVmdj0UH1P1Nmm1UamR3vC9tacnVUP46eQebvMM+v67cajMT6bkrAn8sQ+yPu3zZ6fFwRrq9dodKMGIQHNiN3LWam5p0FdszIjZzwsj3ffCUopd6DwyBVtya9AMCqTMW+WSVTI5Bq/RkkKSncD3phRaZaHpL6zr9ppcb+k13IkIlpXjyNK02rTGIuh3tOqzjFjlMi+CPE9v038nNL0DWNG1HT7mae4t7pfrTzMvAoEavFQBT4vfNkdBKMom73eCze0k9TjyQmIxBj6XpB40INPmaZuy8f0aEcDHdlNOtMC05lgoBSp8cbRQWvBEAPgAONrQU2RdqD6MUUtZENR+GK0pMlFIH34FQzoEJI6++G0LPSqK1JA674kppSeLlVlU8R3rg4kUpNxG52HhiVtDSEn7K7fLFbUT14tuPdaYhktou/EA7V8MDG1CTiw+KHlTscBQh2YKaGOg7Kq0/HEC+iOJDTR2jmrpyB7NkdkcRQM1jpUigmE7eDGn0DKxAM+JTay02D41JUUB3Naffj4YTxoeWxtHSiOFDdGCgkfhTHgCOIpbN5bsywaW6c+BKoP4Y+GEcR70PJoFilQwWRm3VmUA1+jjh4QvEUsnsNXtgZIbwiClPTVen68IpTJAfW9Y/5aH8Og/phoMbf/1u2/Xo1aoJUV3UdMi1IyO9+EbU9z1yRW1R7iOnFXAbvgIW2o7t3YxlW5Lvitr3uXIoV+DvXxwra6K8XZDtT7sUcSrJexcTyam21N8BTakt6ANmIA6EbffjaLbW/aUgAgAdTkWVqj3Pw8hVh4ZJFqUbs7cwKU67b4otcVQL8NS1ampOITarH6goeNa9e+GlW8Zg/ILUVwUqq/FgPhFe5wpttJivz6DfG1QGtaPput6ZLp+rQLcWko+yR8St2ZW6qw7HKcuCOQUXK0esyaefHA8JD5v8//AJc6t5UvfXIa50aZqW1+B0J6JL/K/wDxLOdz6Y4z5Pp3ZPbWPVxG/Dk/ij/vosY+NlK02OYzuW6fZWprgVVMfvgtC7hUhT0wLaaW/ma+sNAvdGhP+j30kbykdggIZf8AZ/D/AMDlUsIlMS7nFyaSE8sch5wtK68o6+OXOUkt4SJzl8OTNfF2+/AUooGm+QWljsW3w0hSJ7d8KtybRnCEFQX7S064UPVPyp/LzX18x2mvahCLKwtj60YmPGSQkfDxTrTvyOZWl00pkH+GLyntB21hGGWKJ4skvT/Ve6ELIPtqKb0HTOi5vnBPcsrbLtUU9sKFqi1KkrsxNOlMAQ20RIqXKD59sNKptwHwgt/rYrazlLQgEOR2wIUZZZVYVKqO4J3xRaHa5jBIaVF9jXfBS2pTaiFqVqVHTiCdx88VtCvrDBh+7JQ/aJFMBTblliLmYEhuyk0H3YOEI4llzqUUVFagJ/mwkrai2pRMvKinwCGuNqgxqvNgvokI2/NmptjdJbknjPxInMU/ZPxZFil9zezcQYlManq71H4Y2i1FtQeMfHIsm2xQilPpOPEQEh0V7bmZ1ccFAFWJG1cgZ2tNz+mwJTam+2AFBCW3F7Gp4tIAR0DLX+GTYpTe3Bkk9OOQFidk3ANfcbYENNY6ytqblJWjtU+24AIH0nBTIBLjqN9KWRLnmE/3bxr9OIWkTHbTvbFJLli252HEV6740goD6jqP+/F6/wA56f1w2GNv/9ft0uhzSTk29wqLWqrSppgq2kxQV/a39rLxmcOvZgKYGuQIUIr2RDSgavfDbHiRcd/L8JUE7bmu+FPEuF5Iw3FT3qcV4lovF9SjIad6dMV4kVFPaOlSvE70xUFVF3w26qcU2vhuI+oUbZEpEl7TRtT4TTxXCE2tgZ1Y/GTvsD4e+FFon1Nu1e+NJtb9cjTcsRXoBgTaxbxWahJHzP8ADFNueV6bHb2xRbUd3EDxZqHtXCFtWabkaVpTbbFkChtRt7a9tprC/RbqznXhNC26sD8uhGVZcQyCi24NRPDMTgalF8/effy+vvLd169uGm0eRv3FxSvp1O0cnv4N+1nN6nSyxHfk+odjdtQ1caPpyj6o/wC+ixKQcWUjt1zGd4vDAivfArasNyT16YFU3NBQ71whIWrUbV+HwxKpXe/70EZkQ5Mla3Wq5CRVVZgOnbIptRbx7d8kEOp93bCqydtqdu+GIYks4/JzyjBrfmE316FOn6ZxkkjbfnIf7taeG1WzL0uDxJ1/CHnPaLtM6bDwx/vMnp/qxfRJRXl9QqCR026DpnQjlQ5Pl53NrXifiWQjj9368KKQoRWP7wFz9G33YCVRUdrKsYKUNegrUj78QtIW4efdSQSeo8MbYqNvc8phHT412NAaV+ZwGQSN0Tc20scZe2kV3J3Q7GvhhtaSSSXWiWaW2DKP2qA7ffgJYkFDl7iZgs8QQA1DAUAwWoVZPrQqIwsxPYtQ42lVl+tknjaADbkvMYDIskJL6yoGj4oTXkhFfuNcUUlF6ZXcB7aRm7txBByNsaVba8WIIiWVQ/TgDXbxwAslZLe+v7hglrIsK7h2KKB9B3w0SkBMm8rXDQetHMILsilBSlMlSmCWN5Z8yJG0lxdJMqn4rcKAzD55HgLHhKgnkZ7pG5RxQBjXk5LEb9gMRjKRFVk/LTT5Gb1rpilBTiOO4748CeFVi8iyWqH0dUeVCKRpIoIHgKjfCIqYpNeeVfNCysONlInVXLuOvsRtjTHgSe90XzcltLNHb26tA4Gx58hSpK0GRMSx4FbQodfvbQxvIscDfBLHKlAR7LgAJZAI+z8h6SsyTL9oGrqKhG9qZaIJAT++8v6XPY/V1jEB6h0oDt88TEKYse/wrF/vz9unT9n+uQ4Ax4H/0O83EOqROssMauOjDkBQYGsgqEyx36Bp3aJ4agrTHmgi2O3gi9UcENRtUnY5G2mQbtxIpPKgU9OuNsaRsCqajkCT0r0yaaW3Kvb0ohcNtVanfEKRTdlyeUpOhjoAVLd8bUJo8MKICj8j3riyWIbYVLEhj0p0xUAKpYbFBsOtMAS71SdgpqemFCnKs53StRgtaLcda/F8J98Cqx4HcEe2FkOSrEZCtCBTpilYIwWo61p0O2BUTGV5EKlKftYpCm8sfKpJJ6UphtC707C6gktZoVmhkUpNHItQynqCDkJwjMVLk3YchhISieGQeA/mj+XNx5YuPr2nhptBuGpE7btC5/3W/t/I2c7qtL4Uv6JfTewu2hqo8E/Tlj/sv6UWCpIQP15iEPQr1eoHjgpVk9eIPcYhVhbilSfcjClLbpg90zDL4jZIRUZKoPHKiq1m2Pj3w0hau9PDCrRNCfDFVKVqVJ3ABJ+jLIQMiAOZac2WOOJnL6Yi3sv/ADjkn1jy3q124AMt6FUkbgKg2r9OdUNIMMBH+L+J8e7S7Rnqs0py5fwvYIYpONKkr4jBTgrvqMhBrL8NdlNK4oKCa2ijkZuLq/dgaDAUL/UjVQV5U8euC1tTS9SMMTQsdqsNzhXiaW9hoQpAI8OpyJivEseWOQMSSTTYf0xW1iyE7NVQv7NeuSHJFreNsoepdVI3pT+mBUKtyq19OjFTsSKfjii1LU9cZLciWPmSPhoP44CVM2Ptqt3L6aQ2RqehU1O+REvJiZyRNvJqckv7+KSMqafaX+BxpPEVaJJHuCgm40JBq1SPlgiWQTW1tJIjVpWcH7HE5IR82QWvd3ccwjMjKC3228MKxl3qpMhlBN2CPYbkY2WVttLOkTejIHI3o1AcVtLptS1xmVY4Uau25oR41yJtFqMt7rNuqM9sr7n4EbcffkLKbQN35iuvhUxsjtsI2wiTEyUP0prJk9JYDyG+4oMstFqk0+rrErPDzLHYJSoPywHYJ3Sa91u/gk4t6iFTuvEnAJFgSbWw+ar4uUkjeTw2pTImZTxqn6fn/wB8SdfDIcRXjf/R7d/iU8aSAfEPiGVcRa+JL5L+AxyBgBJyqGBNceKmFpVLqKSkqVPJem3bAC1mS2O6FKLWnv3xBYkomKVmG4IAOx6ZIFUUJnFD3piCyKolw+5puPbJ2hc9+8dFO1RtgBW1nL1HBJNe2AFVeO3jQ19RjXvU7Y2mgrJJbpQeoWIPU42nZEDUY+QC/hXG2QkvWCScl0BWvfCpjboLEt8LzBW5bDucFpEUc+noq0SRnr1GDdlwhZJaII+asxkXoCMlaOFAeu6swVjUdV8DgQqrPJQBv1Y2tohHBX4aVA61wFmhNQt4Lyymsr1FntZ0KSxtuGDf07HI5cQyRotmn1E8MxOJqUXzn558l3XlnUQlTJp1wa2dx7fyN/lr/wANnNZsRxyMS+sdj9rw1mO+WT+KLGkkod9sqp2yo0qGgG5wUtKFwyrGST9GSiEoG2TnISe2Wy5KiiRXK1U361whDg+x3qcKrORp740goC6ljK8OR5E9s6r2d7OM5+JIekfS+f8Atl2uAPAgf+GPevyGsJE8iG4CvwuLuZwRWlFov8M2faRvK8Hjj6Q9Ut78wxqpBFPHbb6cwGwTRcWo20jESAFfHFlxBqaS1b+6LCn0jAmwsW1Mi/bUKDvtgpaa+oFSKNVK12Axpab+o28qGMFUb+Y7HGlIS2ayngdiqF6fZI3wUxIpRrfGoMPIDdjx3wFjuhJVkdqySFFqPh6UwKVG6gX0h6M1JK136YoS+6tbtiKvzC7ipr1+7I0WJC23s9TjbhAUdWFdmC0p2qd8kLWirPDq6K3OMBuvw/EfvGNLRQiyBOUkYo9avVe/zrgpkJKaazNayVIbg1AJDsK+1cFoEt0adbm+rCY/FGx+CWnIU8cSWd0gX19GkWlPhHLZSvX55Az3QZKN1qLh+cMoLUrxNT1yZKmSXXXmDUUjMgQNQV2O+QOQsTMpXP54vkYMyn0+w6UPzyNo8UqE3naZypVBJINwDUt9FMITxoy183O4Elw7I6iv+T8vHDxKJq/+NnBJHFwP2U3yXGWfilWg84WzIwuKRjutKmv04fESJh1vr2mSseNA58dsj4i7Ir9JWH86dPHDxrs//9KbfXCqgq1TShrvlFuFxLxeVQDkQWO4ORC8SJ9WHoK17t45JBKtHw2CgggfEzb/AHYQFtUEq9CPkOoyQC8SISrAb7kYLTbah2pQj3GHdQrR+mN2UMaU8cISqF4yahd+9BgBCudiFCqW674VXi3laNXUBuZoADUj5jCkBHQWk8UYZo9z1qRUYGYijrd6oC4NPCv9MbbAEVFbWkjVA+LpQHEAFNBXis7eNPtnkO9cKaXRwxk1MhY9qYQtNiG2iJ/dK1T8R742ikPcW/Il4gVXwFMCkIL9HMs4DV4OR8R60+jAQxpFNp9qs/EMXHv2wsuEILXvLGk6zpUunX9ussMwIBUDkjdnQ9mXKtThGUUXL0WrnppieM0Q+Z/PPkvUfK+qmyu1LxSVa0ugPhlQf8br+2uc3kxHGaL6r2b2lDV4+MfV/FH+axvi43yu3ZIW+fpGDWvXLIDqpdbDijNTqdsEiqr7nIqsbc17ZJCwlQB+JwotDT3KIeFav+r55t+yuyp6qfdAfVJ5zt3t7Ho4GI3yn6Y/8UlX1mCWV0jPxRV5HPRcAxwHBD/JvkOac5yM5fVN9c/khA9p+WuiQtSskTTNX/ixyw/XnM6s3kLl4uTL9WtWuIiI6eoBUHYH5ZjWsxbFRdzJIyl1DDYqw3Br88LjEkIqDVfS+GRlJ8VOAsxJOLPU7copJqWJNPGuC20SCYrcW8lBwFadsWwIW8gnKBUAFTs3fAWJBQpE1sPjXlvuQ2RXkte7UnmKofvwotAXcQuQVcAhupxYkWh18swSHmW5ADZeRAGBfCCU63o17ZJ60E5auwiX48LXLHSbaQshgUNCqPxHIOMLZFqRbxnZUjEbE1+I7YLWih5dHu5KEOgqamppX7hkUCBQq6ItxMYLsepCDUgfZ+jphpkI7pvqllY3OkNawhYZoxSDj0B+jAQ2EBiF1YlbcRi6ZJ02mZ1rUZTW3m0yCWtpN28hZZ/UXwKEGntvjCJYmLbeX53BSW4IiJrHGVH6wcJhuy4FK80O2tgpkKznlVUHj2BGPDuvA5EgjU0tKMf8jx7ZIBaCWXGiafeSljC8DgU5RsV+8HBS0hX8pW67i6lHdQKED7qYSvCEtuNDvaH96syA0oeSt9+AUwMEMmn3ENaQurjurf1wVutLfQ1P/i3rX7Q6YaXhf//TmccI4kMeJ/ZptlXC4CsLZCFo3Jq+GNKqrDICRyNO+CkUio0YrQmqjvkgEq0duSaqfffCgBFLbPGwLtUZEc2dUqo0MdeHXucmkFplkJrSvywIKrFwQ05ELXcHBwpElbnGZK8QUPWuEBN7q8N3HFJVFAHt2+nJJBTK0uPXlDScakYgMwUeWiCsYkB4/aoNsDYln1s2zGQA8XNRUYAWBKPg9a7AcjjGR1OxwjdkCvjtXjf4TQdm7YjZkqSwGVSvIB/2XxWkPxlhXeYF+h8MCCpNfiFuMxAB/aHTG2N0hpmtpnDJOyV79dsaClEwBoBzD81A+0dsaSNko81aDpfmjSJNO1EKAfigmU/HFIPsup9sxtTpxkj5uw7O7QnpcgnD/Oj/ADnzP5i8vahoOqz6bfLSaI1WQfZkSvwyL7NnOSjwmi+r6LWw1GMTgdj/ALFjd0P39addstjycq1YKEjVa7Ab5BNqbSgGvXww0glS9RtxtXwGSpjaVX+tJGTDAfUkrRiOgPz8c3PZ3ZZyyBl9DyfbvtHHADjxHiyf7hSjul9PmVNW6g7k56JpuDHDhhHhiHyvPOeSRlM8UihoLSRJJ5T/ALuFEA367ZTGHDxSKmYNB9w+WdFGneW9MtQQr21pDGygdwgrnMZpXMnzc6EaAR0ZJbcOCfEZUlEzaVa3SMksQJps5FGGEIMQWA6vbS2N9JbSoPg+zJSnJTgLizFFu11F1omwRaAfPInZPJkel3qwjlI/Jz0GILbGSd8YrmEM3UioocNNw3QL2oFCtXPcV3OKKXvbRMQWt9x1AOClpqFbeNiixBAe53wLTV5dPbkhYiUpu6jbDxJKGgjguFDsBQ70pQjBzYjdBz6ZdtO8kV5wT9mNhXHhRwpTMdWgnC3XGSNupFdvkMiTTWLVYriORwEYqB4g03ws6XC4dSeUgIOxVD2/DG2QXSOoT92OaftKftfhgMgqEmm0++4xNCUdNy3T78OymipGzjjP7t+K9tw334AtLjFBxq5Y7U5CgyJiypA3C2laiQ7HZmAb9WCgxNIX1bsckXjInQsKV+7FDUljwCu5Xi29WFaYeIBNKLxWqqWDRMSe5wWEJddaebpS0LRA9NmoKYBuxISu6s7m3HxsPHY1H6sSd14VlJ/99n7PLt0xtFP/1OkiwiUfFIGYd8hTgr4kjhKzRn46/Cw6be2GmNgKQK1apB5b/fgpbbD8TtvihEQtNI4VBUkUphKY2Ua1ld8gCVWvvXBTPhKvHp8YAMk1PGgxtmIBEGG1jAVWMjHw3OAFnwhv6pHNLHCqsjsQpPsckir2TaXykiJUSl6b8TgZeEEtezaKvK2IANAe2AzY8FKun26PJx9Nl5bcjWgyQKRFPLeykgTjDR0P2vpxbQHTGIj05EC06VHTElUDbNcyXhgR+aDcSdABgBY9USXu1aReJZI9q06/LASyooX1pZJTCkLFzvyY0AGBFpjZ2bKpNwApJ+z1/HJgMgFmsfVYrbl6PNgaDbIlEuSVwaqh2aNVTpSnhhtgJK7axAyFWj+E7Co2xtkJWoyJpzKXROLkbEdK4F2Yr5z8mWXmvTDbIoj1C2BazuQd1b+Vj3Rv2swNXpfEFj6ncdjdrT0mW+eM/XF806vpV5p2pyaffRGG6tnKyxntTw/yT2zTixs+p4M0ckBKJuMvUhZpKHGIbCEO0nUmg9z0GTEbYSmBEknZI9X1lwz29sacRSSX39s3mh7KJ9Uw8P277S0fCwH+tkS2yWop1Lbk51+mhQoB8+yyJNnmm6RgU5bADYZtI8nEkUXpiG51Wxt1NfVuIYwnjykUZTlPoNsojd92D0xCgUhXVFG/sM4483broJBwPrEFv8nAuy71UqQjVr3OG0bMT892qymGfrwBQt0rXBxNGePVhkhDNQKQAR38MgZd7jk2qjWrmNwA3JF/m7Y33I4iGa+X9TSaJEdhUjrhBczGbCbPJFH8amow22EKcWoKG+Khr9kfPG2NtSSAGvpgA78sBVbNczSco44wajqDthsqgrjTZOPw/tbsytShwHdiQgzb3MZJEpJXoGNa40u6g6XUkqid/wB2Rsw7ZGitLJo5ogSp5J3NKgU+WIVDxS20jfEV5e1P44KBSjEspVC8BVX6AU/HCQmkNceoH4tDRxsTStckWKGfTxwNw0JCD7XE/wAMhwqgX1Kx4GMO9N61FQK4JGlJClDFEf3kS7Uoxc0H3ZCFFVMT+mSzqFVRtxPXJyI6ICE1CS5MJUEKr7hXYGoPceGVcVpLELrR7+rStcL6Yr8KOSR9GE7MUHZjX7aRUSE3Eb9GDbf2ZEWlksUOtxaVJf3djxsopFjaYMCObdABWpyW6SNlP9M2/wDNH08O3hkra+J//9Xohu0KmqAkdOO368oMnCsNJcxmVUNuQpH95yB3P01yMckuqmkWI4eOy79stCKDglujfEDXwxC0ETA5VqQxMCe9KV+/CkeTU93cqaPEwI6YDFTIhfbXBJBnjYKRVOXQ5EgMhMptZ30IdVjjUE0CUG5yYDOMrZJa2UMLNLQtI37R7HC3AIr15KAdRkSSyCnKolXh2r3wEJIbtrSKFqgVY9a4QxpGKQOn4ZO0rJER9mAJwKsWBVPwqF9xiFc0a98FKFL0I1ctTcigbAmlRpeQHEUA6t1xtaWeoGWhKk4qhfq1oh5ekOR3rTvkSVACnJBE5U8QadK4LSIhDSWUEjhtgydKY2pgqRWcYcyMgDHqR3GIKBCnzb+eOoaXd+eJlsApa1hSC6mX9uZak190BCf7HNBqZCWQkcn032axThpBxdT6f6ryrU9TW2qFRppQK+kgJNPenTLNPpzk5OX2l2ri0o9Xql/MY3/ip57gJJH6cBNCp7H3zpuzdNhwyEpDifOu1+2tRqgQD4cP5kUHczhp5t9y1NumbbJmEpF56MKDotSFqQqpzJ8emAa04uQT4PEjI/MMnMCW3CoOoWuZEO2b5gNZ0nmyfyPKmqed9AtbfpPeRAHwKnmf1ZPV6wSjYa8eE8n2jZSlGImqXHj02zmLdgAjJLpqgoUQHscd2SpH8YqzLX22wWtNX2nWl5bmGZeQG4p12whEgC801vTxY6gYow3pMKxlq1oe1cryDZwpxopY0W9CamtGGCJ2YVuj9OvriKqxk8h0ah6YZW2CRDP9HtJJ7CJ3cNzFar/HDCOzlgWEZHoQb4ywJXoCP45MLwIl9LBjRUkK0+13BwSBPJlST3lleWIL8fUi6KwbevywlhIIFrq69MkLLU9VC12wWjdAzNdsCTbshH2ZGJA/HG1IRKW7CMKxMineg7E9umGkCKBlS5WYRxxvxYgKxqFqTTfAfJQCs1jy81rLEsUq+pL8XIg/a+QyABUwCLgtLqK3MUtwTNx2k6LlnJNJXKdWgkUzMJOX8m+2R3YqVxr11GpjSKoIIfftjxFNpFJdyoAFjbkT8SEHevTKyD1Yqk1vfyQm8eMtGi1eJW48siR3JSM6kzOSkUqo/wBkD4wuFgC1G8078JY5I6n7VKihyJiyXalbWkcJMZKMuy8lKgnvUjEFEkqt4fTjd3uVLjdQh2+nJMdlWDVUZWFxIZUG4j5Mq16VA8cB5pt31jRv+WYdKfa7fd198V2f/9aa28R9Pl375SYuuii4FDLzY8AOmR2ZoiP0SSeJYqPEjCZJW+uta1AA6djiJIRNtfcQAPiJqad8naxLIND0i4v6T3KlYVIKKdifnhDfCHen+paRa3dqICvphPsFabYJBtMAQs0/QLC0cSxhmlIpyJrT5YQscYCaxwkbffkkqrRimwwJUxEC1RgpVzigBHXFKn661AGxPbAChewAFeW+SVURfhqd64VWTp8HwjocEkha8bUBArgISCh/SkO6mle2QZNC2lc0O1MaKDTRgnBoQKY2oC0xO7g9KYE1TcmmJIvIGj9ajD4a2hJ4Ly2+Pqo/aHb6Mr4SEvAPzR/KzUk1C713Rh9atrqR57i1qPUiZ6s7D+aPlmlzYDGX9Evddk9vwGIQybGA/wBMxb8oPy51vzba6lcx2scdjcMYm1NnBVJEIPwx9ZKfy/Dm502ThqIF8LxnaJOoyyyGXDxJd5+/5xv/ADHPmgLoumJfWVyaLeJLGiig+JpFcqY/ozNGoHUOFDAR1Ty6/wCcSNS078t7q9MwvfO/rRyW1vBIBbLCHAeOrheblCzFv9iv+VHxTE8TMxB2eB6voOvaFqQg1nTLixlVivpzoyVI6lSRRh7jJyzCbA4zEMn0trFbCSJIUMs9W9dqgr7V7r7ZI6WNgmTjHUSGwDMvys07SbL8zdB5LFFLDM5kKOWV3aEqo6ldn8MOSUYjY2uKcpHcPrKZoYoedASxoFIrvmHezkUhWnZYiTCN+h6742h1tcTGShXgKVqd642qtPenkQzhVpSoG+SW2JeYWcREMwdOqSfPpXKZ5Ojj5Axp5QVNPiYjt44QGi0Tofr3F8qkEqOo7UyZ3bICy9S0yAQW6rGAkQ2AwhzAmMVykalOte+G0tfWFrsdu+2G1U2f1CVAr/XCpCiYZaU2A7nxwWilO5sGnh4yAFCOn9MbUhBtELVQleKilDSpxEihysZZAtAUXcVFRja9VPUVimKOqnkhIqBXEFTzSrUrKSSNyrkAfs0NfoyMighq0spKRuhBZhRg3SnyyQWm73T3LiQRo7AU2IGAyWmO3kN2zun1MsVFFkpWv3ZWbQQxsxvEJjLculDQwjlUd+JBykSotchSE+uabHJG9q8kIJpIG3FfvyXEgEI2e7c2ZeCTkxJ5fCCOXuR0wmyyKUy3+uFJGWEiK22kVP2vkCdxgAIY2Upa502VxytJEblWSpKj7skGJRlnHpLXYnjt3Bi/3QTVT/lAnDTIJ59atf8Aljj6cuq5G07P/9eYBpeI4As1anw2yjd19FUjmmP7PXsen0ZWZMt0WGcUSJgWIqEG36qnCE0UytvKut3Ch1jCg9ST/XJiBZDCWQaR5Nt4biOe5IkZN/TA+GuWU2xwgMvjRUCgEeyjphtupcwFCNtsSqiPgYeGRSrC4QVyVod6vLYdPHFFL1YDr0xtLmkBG2+NqpejGzcz1pg4UrJlKRihqO4OAqrRuWUBB07nJKudqUDd8BKtlx2w2hDESxk03B3yqqbObfryKKn7seIhHC2JXfrQY3aQKbEIpsa1yVItTPON6g7HoMFMubcs/KMowrXrjKWyBFLprC3lUkxq1RQr7ZRLGCGy29H0nSdEs/q2m2cdpbsxkaKBQql23LEDuctgBEMZElHNIr/YFPEnpk7Yub0yvHnT2rjaEj8x+U9I17TZbG/jjubeQEGORVcAkEVFRscqliBZiTxub/nFvTYHnm0nVCkn/HnDeIJY1XjuH4lSx5fZP7K/stkZCZ2tRGKA8mfkr5s0/wA4Wt3rkGm/U4lb4bT1GYv1UguBvy3yjhJ9O7Gqe8R6ewi9O6jB47IAa/TvmXEEDdiQ42sIohShX6MkinXFonoNwHxqD0OGkEMT16+aytmkajV2qG7++VzlTTM0we81x35KJNm2O/h4ZjSLiyko2EdxqF2sMQChyB6gHT3plsZErCFl6Hofk+exQSGry/tOKgFfllwi5kYUyaK2LqimquCST7HJhnSo8EipQNuOtcCom3aMKFahPfCFRDNAFA2BwpURcxKKHFVOW5jKHue2K2hZlilQ86AgeOAFBQh5Kx4k8B2r2xCFyIpZiqEgdsIWkNKXBoRt3rigqL25cVV+BruRgJSApTQ3IlVElJRj+1Q0GRQhZYJLDk4cGAmpPUjFWN3NvbzzTLHGkxum5OxG/ID4Wr7DKuEMatJdTvZrHnp/1aFkpU1XqT4E0yJYE1skNnqy27SW7K0cB39NR1+nCDSLR8up2j8JEuGjVgAStOnuDhMlJWXixSkGG6RloAFkA5t8yMQjZxtbZQDbGspoGHWnywSl3MuFT/Q2pfzx/ar9Hh88bC8L/9DqOj+Sr24dv0j/AKPCOiKasw+jplHC44wsmi8l6IsAT02K9QxY1wmAbfDCOs9I0qFFEUKArtUjfEUyEAmkUkSClcnaqM1ygbYVJ65ElIaS7VR8IrTEFW1undqKKEnJK3KblVBpv4ZHdVo9WgZsUqqzAdMbVf8AWUp8VD88NobMjMKoMVVo5CgAem+SVuRojSu+AhLQnUGgqPbHiVZI6O6liKDemRJSuMsW1OvhhKFocmprt4YEuCinLrhW16BCDtituZowABscVAUyR3NciZMlyKrDc/D8sQglqWJAKCnzwSCgqLQMOKqaim+Ck20ImFFB6da4aTbYjpWqDbvjwqSseJwwIAVe+JCgtC35GvOtN6bYBFSVRYowwYUqO+Trdha6cg05Co7EZIoCXXFzHy4P4fdlZW2Naj5gjtZpERuQrSo65TLLTAyYFquvJcyyxKWLMagqKipNAKZWMluPKW7v8FazEsNxqMMltbTU4FBzJJ3341K4TjKx09myzHyzoGmWgUwI7uOrP4/I5bAByI4wGaxyn01DkhCPsjLgWbTuhqiVAOKqZjk41qan3yNIpS5TrUOD7UFckhQPqKxMrMB2J2GFK83EPog8a02NDihawWSEMq/FXbrsMULRGSDzYVPTI0lbSPdmbiw7dskENetKhrHR07UOBNqM1xLICePcAj2yXRBUnswSSrldq0wWjhQ5ShXlUspqSDsRhpVG5iEgbgaKf2OuAhUA8Kr+wppWnahyNotBTWkc/F5YFkMVTyoTTIUFMUov/LOg3RZ5IpYZK1DxsR+GJigxCTXPk+xWJyszlSd1PHl8+mRoIMQgX8k2lmnrvLLMh3DlugPsBkgEGNMbu9Mvk1P0rCWWKF6FJGLEHBw7MKKr+jfM3/LcPt+Lff0weH5If//R9EsvGnBt+u+Uq4akke0o7EV7Y2lDwu9xITASQOp7DBEIJWSyyxuY3rUdTihynl8TtQYVRcBiXehJ674QVRC3sQptSm5NPDHiSvTU7bxqAMeMKpnW9OPwg1fpTrvg4wtqYdJQeAYAnpTBSbVI0QSFSKswqa9skAqtxYkKGIA6gdMKFUtE9FHUd8KtMzBQVAPzwFIdyJUEU5V6YFWVatWArim1RWZqbb+2FFrlQgUI2xpNrlYqKdsFq0XWtOhxVazRk0rgVVjSJdyMkAFLclH70A8MeaFoSgAA+/EhNtl0p8XbBshv93sa5LZVOVGYkL08MiU2sCnv9r59sQE2tnVFVgBt2OJCoSO7hDEE9KCmQHNBXzXEfCoOx75IyQwTXvMcfo3Yjk4yxbF6dcxMmXuYksAi1C+1S8S1tVeSOV+MgjUs5/m37bZji5Fqj6j5PXdP/LjyjbSQ3CWrpJHxZVZ2I5LQgkV8c2EMADkWB0ZSyA0/aHh1GXUi0BPZQoXlWMcmPxkGmRMVtSjjYgkCijpgCVZEBFabkYUKKyxgsjvxPeuIVY0pB2kBHbBaFoZ3qHI6GgIwqgxFKxAiFDXenTFCPa3ZbRQWpIDUsO+EKgZdlLGrE7HidxiqCLSEihFCTTnv0xQt9WZyAAAa9RsMAVcsc4b7Y3O5HhiUqrJCp5MzK1NgehxVCM8BUlXDHcca0OJCEulmdEqFNSe2RIUKXr8zT03Zqb7bYOSG4FXkebmJCDVa0xCoK+WAPRZ6A9ARkjSpRdaLdvIJoJgX6bb1HyyBj3IkF0unXJjEjzLGU+HgNxT5YEkJRqNrKkZkgIaUeGxAyMkGKX+nf/zt05dR1yXxYcL/AP/S7UbjUZiEPJabqAMxBxHmEFExabeSmrSj3B3yfCUpxYWbQKU58gepoAPwywCkLrixWZiGJCjce+CkqEkSFFjIBA6Hviqi8b/6oHRhvihtLeZl5esT4VG2RSs9CYt8SK1OmFCLgtKU/dqh7kD9WGlRawqRxkcknoRtTFkqLBDDWg38SanJBDfJiSF6nwxVyRChY7HwGKUQgiUcaVOKFJ41ryT4d8aVZwLVFMFJRNvEsa17+OSAQvlUslFwnkqksDhvib4cjStNCpbqfuwcKQVEwsrEjceORpLZlkVOnL2w8S0160gX4EO/bwwcS0v4XB6uOPgMPCVU2kdfhZa/xwEqFJZZevCi/OuC00qiRslaFzPUbHcb42qEN2pJUjfuMFoSTVpfq8Ujg0oCQcqmVthd75rvRFJScxKRsNt/fMQ5CwMmHan5klvI1tIowpUkPLT4nrlfE1GZL0n8svLw0y2Oo3C8by4XjGPCOu1R/NmXp4Vu3wiIh6EoJWtByPXM1LQmkUEUG3fBa0pOWYHod8ja0sEQ8aeK4paaJifhNK9sBUhSYR9GQcz498bQprJIhoYlUDvTFCqyySGr0C+2FVJo2QEqdh4dcVQ8khO27fPCEOiRCd6rXtilUazG7RmpPUGmBChLBIvVByr7YQqiFnifkVBB7YFW3DiUjkKUwWqWXMcAmPLYdQRtX7sJ80IATBpGWF9j+ydyMjKKLUZYrlQCJWJOKoc210ygmahDfED1H348KqOr2zIsbrIz86jYVO/ywEK1bSytxhRWjVVBdj74gsgp3yxqCEYvw3YAmpxIQSlFw8VfUKsOWxINfvyPCxJQnP2/a/DJUwsv/9P0MbiBqER1bxA6fRlatJKEYcByB6g7UIyJVsalxPExnk3btXI8RS6XULt+KR27OW2YigA+nDZVSUy0q8ZHDrvkxyYrGv0LBVUinYCtTkbVUhW5lYk8lFdhQgY7qi44aDm3wtXpTClU/eUrUHftiVVEhkcAkgeOIVVNuRQg8qda4VXAKtSep6YbVQmkem2x7ZCSW1ldqgGpPfJBBXKzHG1VUZuxxtVRmIWvU+GSVtBKwr9nfpiFVBzU/EcKrqjtiVQ0kW7EniDlZDJSZ5oU+CjAb79cdwq9HmZQzgCu5xBtCp6rHZRUZNCyVCRxKgHrXAQkKHozL0+z2FMjSbVJAygclGJQhLiXiuzbjIkqk95qcagtyCsvXKzKkWxbzHrsU1pNGGHJR8t/DKMk7DAyec3jF1HxcmOzKSQBXwpmIGsp35O8qXWq6kkvpFLaAhpJ2+yxHQDLcWMyPk5GOAG5e2WlvFHGkXULQDbwzZwipNolmUVINPDJK16zHdgOPtgK236kINVHzGAKpyyRVrShxJUKTSkfZU18BkSGVtknj8ScvCuEBiSs9FnNaADuK4aVQMM9dqgDwNa4ELSrAVqePRqjClb6MQIY/wBmKHSRADklOIPQ/wBmFStU13I4g/Z4nAhDzQSBiWkJ5fZJ7Y2qHkN2h3kDjvTCpUJJSdhQgVpXEBBQYMspVCpHiMHNWngjRyjL8VN6+GJVDPFH9lZFUjcVJyBCUJOnFyxm5kjoOmEit0KUl3atbHg/pyqv2jvvkDktaSW81T4lMbESjaWnQ/LIi0rLR55OZLkFhxG1SfnhBYq0dkssoZn4ug4mlCCPE5K0019QH84+1w6Dpja0/wD/1PRG37FOuVBChPw3r7YFLUfOhr/dU2rilUsvrXFvT48K7eOAWqIblwPP2rk+iGovS4/uePP6P45EJV19fg1PtfRjurbceJryr+z1yStitPh8N8VcPU47VwKrr6npj8cmeShDy+tT2+jIHkqyTh+31wFKJi4cBTrTJBCma1Nfs9sCqkfHetforilER+jT+tcmxV1pTbClx98CqTctuOJVo1479O+RVDzU7Vp+GAsmoOdG9T7P7OMUFcvq+oOFeHamFC/49+tK7Yq2vqVFemFKnd19M1rglyQGO6l9Zo3H6K5jT5KWG3/1urepTt1/szHndsGM656/+7aenvz4dfatcqlbA80itPqX1tPW9X6ryPq8aVp+vKxd7s40918rfov9HwfUP95OI9Klfprm0w1WzYeaf/DyHHr265eho1r8f2e+BVB+NT1p2p/biqm3HtX6cVUZK1+KtK79cBVExelyWtfanXEJb/eeqaf3fvhCF551PHFVqevUVp+OBVk/qem3Gn9mEKUE1KLStO/XAqFPLk/p8uP7Xh+OFCHPr1HDlTviqJPqcD61ePauRVQPHm3jX4qeGFBQt1yrv0ptgSssuHr/ABfa47YQhbq3qVTh1qOf81MJY7pBNy4nnXr+11p9OQKQh3pUcaU3xlyUJbffV+Cc6Vr8X+YyqVbMlEfVvSkpxr+z8sd7QW4a1PDj6tPg8cKOixfrHqn1PppTw9sEmO639/8A5065Nd3/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9DEA7042-98AD-4590-8A75-2F7F88805E67}"/>
              </a:ext>
            </a:extLst>
          </p:cNvPr>
          <p:cNvSpPr/>
          <p:nvPr/>
        </p:nvSpPr>
        <p:spPr>
          <a:xfrm>
            <a:off x="0" y="161465"/>
            <a:ext cx="12192000" cy="640393"/>
          </a:xfrm>
          <a:prstGeom prst="rect">
            <a:avLst/>
          </a:prstGeom>
          <a:solidFill>
            <a:srgbClr val="035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bg1"/>
                </a:solidFill>
                <a:latin typeface="#9Slide03 Roboto Medium" panose="02000000000000000000" pitchFamily="2" charset="0"/>
                <a:ea typeface="#9Slide03 Roboto Medium" panose="02000000000000000000" pitchFamily="2" charset="0"/>
              </a:rPr>
              <a:t>2. VỊ TRÍ ĐỊA LÍ</a:t>
            </a:r>
            <a:endParaRPr lang="en-US" sz="2400" b="1" dirty="0">
              <a:solidFill>
                <a:schemeClr val="bg1"/>
              </a:solidFill>
              <a:latin typeface="#9Slide03 Roboto Medium" panose="02000000000000000000" pitchFamily="2" charset="0"/>
              <a:ea typeface="#9Slide03 Roboto Medium" panose="02000000000000000000" pitchFamily="2" charset="0"/>
            </a:endParaRPr>
          </a:p>
        </p:txBody>
      </p:sp>
      <p:pic>
        <p:nvPicPr>
          <p:cNvPr id="3" name="Picture 2"/>
          <p:cNvPicPr>
            <a:picLocks noChangeAspect="1"/>
          </p:cNvPicPr>
          <p:nvPr/>
        </p:nvPicPr>
        <p:blipFill>
          <a:blip r:embed="rId2"/>
          <a:stretch>
            <a:fillRect/>
          </a:stretch>
        </p:blipFill>
        <p:spPr>
          <a:xfrm>
            <a:off x="74023" y="873704"/>
            <a:ext cx="5346655" cy="5913633"/>
          </a:xfrm>
          <a:prstGeom prst="rect">
            <a:avLst/>
          </a:prstGeom>
        </p:spPr>
      </p:pic>
      <p:sp>
        <p:nvSpPr>
          <p:cNvPr id="14" name="Rectangle 13">
            <a:extLst>
              <a:ext uri="{FF2B5EF4-FFF2-40B4-BE49-F238E27FC236}">
                <a16:creationId xmlns:a16="http://schemas.microsoft.com/office/drawing/2014/main" id="{747A5849-0FAC-4AFA-B3DF-208C4D7C6A0E}"/>
              </a:ext>
            </a:extLst>
          </p:cNvPr>
          <p:cNvSpPr/>
          <p:nvPr/>
        </p:nvSpPr>
        <p:spPr>
          <a:xfrm>
            <a:off x="5533319" y="1038257"/>
            <a:ext cx="6557496" cy="3358663"/>
          </a:xfrm>
          <a:prstGeom prst="rect">
            <a:avLst/>
          </a:prstGeom>
          <a:solidFill>
            <a:srgbClr val="BEDCA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9Slide03 Roboto" panose="02000000000000000000" pitchFamily="2" charset="0"/>
              <a:ea typeface="#9Slide03 Roboto" panose="02000000000000000000" pitchFamily="2" charset="0"/>
              <a:cs typeface="+mn-cs"/>
            </a:endParaRPr>
          </a:p>
        </p:txBody>
      </p:sp>
      <p:sp>
        <p:nvSpPr>
          <p:cNvPr id="16" name="Rectangle 15">
            <a:extLst>
              <a:ext uri="{FF2B5EF4-FFF2-40B4-BE49-F238E27FC236}">
                <a16:creationId xmlns:a16="http://schemas.microsoft.com/office/drawing/2014/main" id="{4F9F4DDC-B7CD-4752-8BA5-0AB32B16FF9F}"/>
              </a:ext>
            </a:extLst>
          </p:cNvPr>
          <p:cNvSpPr/>
          <p:nvPr/>
        </p:nvSpPr>
        <p:spPr>
          <a:xfrm>
            <a:off x="6841867" y="1171551"/>
            <a:ext cx="3611940" cy="566520"/>
          </a:xfrm>
          <a:prstGeom prst="rect">
            <a:avLst/>
          </a:prstGeom>
          <a:solidFill>
            <a:srgbClr val="206A5D"/>
          </a:solidFill>
          <a:ln w="12700" cap="flat" cmpd="sng" algn="ctr">
            <a:noFill/>
            <a:prstDash val="solid"/>
            <a:miter lim="800000"/>
          </a:ln>
          <a:effectLst/>
        </p:spPr>
        <p:txBody>
          <a:bodyPr rtlCol="0" anchor="ctr"/>
          <a:lstStyle/>
          <a:p>
            <a:pPr marL="0" marR="0" lvl="0" indent="0" algn="ctr" defTabSz="914400" eaLnBrk="1" fontAlgn="auto" latinLnBrk="0" hangingPunct="1">
              <a:spcBef>
                <a:spcPts val="0"/>
              </a:spcBef>
              <a:spcAft>
                <a:spcPts val="0"/>
              </a:spcAft>
              <a:buClrTx/>
              <a:buSzTx/>
              <a:buFontTx/>
              <a:buNone/>
              <a:tabLst/>
              <a:defRPr/>
            </a:pPr>
            <a:r>
              <a:rPr lang="en-US" sz="4500" b="1" kern="0" dirty="0" err="1" smtClean="0">
                <a:solidFill>
                  <a:prstClr val="white"/>
                </a:solidFill>
                <a:latin typeface="#9Slide05 Israquella" pitchFamily="2" charset="0"/>
                <a:ea typeface="#9Slide03 Roboto Medium" panose="02000000000000000000" pitchFamily="2" charset="0"/>
              </a:rPr>
              <a:t>Chuyên</a:t>
            </a:r>
            <a:r>
              <a:rPr lang="en-US" sz="4500" b="1" kern="0" dirty="0" smtClean="0">
                <a:solidFill>
                  <a:prstClr val="white"/>
                </a:solidFill>
                <a:latin typeface="#9Slide05 Israquella" pitchFamily="2" charset="0"/>
                <a:ea typeface="#9Slide03 Roboto Medium" panose="02000000000000000000" pitchFamily="2" charset="0"/>
              </a:rPr>
              <a:t> </a:t>
            </a:r>
            <a:r>
              <a:rPr lang="en-US" sz="4500" b="1" kern="0" dirty="0" err="1" smtClean="0">
                <a:solidFill>
                  <a:prstClr val="white"/>
                </a:solidFill>
                <a:latin typeface="#9Slide05 Israquella" pitchFamily="2" charset="0"/>
                <a:ea typeface="#9Slide03 Roboto Medium" panose="02000000000000000000" pitchFamily="2" charset="0"/>
              </a:rPr>
              <a:t>gia</a:t>
            </a:r>
            <a:r>
              <a:rPr lang="en-US" sz="4500" b="1" kern="0" dirty="0" smtClean="0">
                <a:solidFill>
                  <a:prstClr val="white"/>
                </a:solidFill>
                <a:latin typeface="#9Slide05 Israquella" pitchFamily="2" charset="0"/>
                <a:ea typeface="#9Slide03 Roboto Medium" panose="02000000000000000000" pitchFamily="2" charset="0"/>
              </a:rPr>
              <a:t> bản </a:t>
            </a:r>
            <a:r>
              <a:rPr lang="en-US" sz="4500" b="1" kern="0" dirty="0" err="1" smtClean="0">
                <a:solidFill>
                  <a:prstClr val="white"/>
                </a:solidFill>
                <a:latin typeface="#9Slide05 Israquella" pitchFamily="2" charset="0"/>
                <a:ea typeface="#9Slide03 Roboto Medium" panose="02000000000000000000" pitchFamily="2" charset="0"/>
              </a:rPr>
              <a:t>đồ</a:t>
            </a:r>
            <a:endParaRPr kumimoji="0" lang="en-US" sz="4500" b="1" i="0" u="none" strike="noStrike" kern="0" cap="none" spc="0" normalizeH="0" baseline="0" noProof="0" dirty="0">
              <a:ln>
                <a:noFill/>
              </a:ln>
              <a:solidFill>
                <a:prstClr val="white"/>
              </a:solidFill>
              <a:effectLst/>
              <a:uLnTx/>
              <a:uFillTx/>
              <a:latin typeface="#9Slide05 Israquella" pitchFamily="2" charset="0"/>
              <a:ea typeface="#9Slide03 Roboto Medium" panose="02000000000000000000" pitchFamily="2" charset="0"/>
            </a:endParaRPr>
          </a:p>
        </p:txBody>
      </p:sp>
      <p:sp>
        <p:nvSpPr>
          <p:cNvPr id="6" name="Rectangle 5"/>
          <p:cNvSpPr/>
          <p:nvPr/>
        </p:nvSpPr>
        <p:spPr>
          <a:xfrm>
            <a:off x="5533319" y="1802757"/>
            <a:ext cx="6454762" cy="2351669"/>
          </a:xfrm>
          <a:prstGeom prst="rect">
            <a:avLst/>
          </a:prstGeom>
        </p:spPr>
        <p:txBody>
          <a:bodyPr wrap="square">
            <a:spAutoFit/>
          </a:bodyPr>
          <a:lstStyle/>
          <a:p>
            <a:pPr marL="285750" indent="-285750" algn="just">
              <a:lnSpc>
                <a:spcPct val="130000"/>
              </a:lnSpc>
              <a:buFont typeface="Wingdings" panose="05000000000000000000" pitchFamily="2" charset="2"/>
              <a:buChar char="§"/>
            </a:pPr>
            <a:r>
              <a:rPr lang="vi-VN" sz="2300" b="1" dirty="0" smtClean="0">
                <a:latin typeface="#9Slide03 Roboto Medium" panose="02000000000000000000" pitchFamily="2" charset="0"/>
                <a:ea typeface="#9Slide03 Roboto Medium" panose="02000000000000000000" pitchFamily="2" charset="0"/>
              </a:rPr>
              <a:t>Nhiệm </a:t>
            </a:r>
            <a:r>
              <a:rPr lang="vi-VN" sz="2300" b="1" dirty="0">
                <a:latin typeface="#9Slide03 Roboto Medium" panose="02000000000000000000" pitchFamily="2" charset="0"/>
                <a:ea typeface="#9Slide03 Roboto Medium" panose="02000000000000000000" pitchFamily="2" charset="0"/>
              </a:rPr>
              <a:t>vụ cơ bản: </a:t>
            </a:r>
            <a:r>
              <a:rPr lang="vi-VN" sz="2300" dirty="0">
                <a:latin typeface="#9Slide03 Roboto Medium" panose="02000000000000000000" pitchFamily="2" charset="0"/>
                <a:ea typeface="#9Slide03 Roboto Medium" panose="02000000000000000000" pitchFamily="2" charset="0"/>
              </a:rPr>
              <a:t>Xác định vị trí địa lí và lãnh thổ của châu Nam Cực trên </a:t>
            </a:r>
            <a:r>
              <a:rPr lang="en-US" sz="2300" dirty="0" smtClean="0">
                <a:latin typeface="#9Slide03 Roboto Medium" panose="02000000000000000000" pitchFamily="2" charset="0"/>
                <a:ea typeface="#9Slide03 Roboto Medium" panose="02000000000000000000" pitchFamily="2" charset="0"/>
              </a:rPr>
              <a:t>bản </a:t>
            </a:r>
            <a:r>
              <a:rPr lang="en-US" sz="2300" dirty="0" err="1" smtClean="0">
                <a:latin typeface="#9Slide03 Roboto Medium" panose="02000000000000000000" pitchFamily="2" charset="0"/>
                <a:ea typeface="#9Slide03 Roboto Medium" panose="02000000000000000000" pitchFamily="2" charset="0"/>
              </a:rPr>
              <a:t>đồ</a:t>
            </a:r>
            <a:r>
              <a:rPr lang="en-US" sz="2300" dirty="0" smtClean="0">
                <a:latin typeface="#9Slide03 Roboto Medium" panose="02000000000000000000" pitchFamily="2" charset="0"/>
                <a:ea typeface="#9Slide03 Roboto Medium" panose="02000000000000000000" pitchFamily="2" charset="0"/>
              </a:rPr>
              <a:t>.</a:t>
            </a:r>
          </a:p>
          <a:p>
            <a:pPr marL="285750" indent="-285750" algn="just">
              <a:lnSpc>
                <a:spcPct val="130000"/>
              </a:lnSpc>
              <a:buFont typeface="Wingdings" panose="05000000000000000000" pitchFamily="2" charset="2"/>
              <a:buChar char="§"/>
            </a:pPr>
            <a:r>
              <a:rPr lang="en-US" sz="2300" b="1" dirty="0" err="1" smtClean="0">
                <a:latin typeface="#9Slide03 Roboto Medium" panose="02000000000000000000" pitchFamily="2" charset="0"/>
                <a:ea typeface="#9Slide03 Roboto Medium" panose="02000000000000000000" pitchFamily="2" charset="0"/>
              </a:rPr>
              <a:t>Nhiệm</a:t>
            </a:r>
            <a:r>
              <a:rPr lang="en-US" sz="2300" b="1" dirty="0" smtClean="0">
                <a:latin typeface="#9Slide03 Roboto Medium" panose="02000000000000000000" pitchFamily="2" charset="0"/>
                <a:ea typeface="#9Slide03 Roboto Medium" panose="02000000000000000000" pitchFamily="2" charset="0"/>
              </a:rPr>
              <a:t> </a:t>
            </a:r>
            <a:r>
              <a:rPr lang="en-US" sz="2300" b="1" dirty="0">
                <a:latin typeface="#9Slide03 Roboto Medium" panose="02000000000000000000" pitchFamily="2" charset="0"/>
                <a:ea typeface="#9Slide03 Roboto Medium" panose="02000000000000000000" pitchFamily="2" charset="0"/>
              </a:rPr>
              <a:t>vụ </a:t>
            </a:r>
            <a:r>
              <a:rPr lang="en-US" sz="2300" b="1" dirty="0" err="1">
                <a:latin typeface="#9Slide03 Roboto Medium" panose="02000000000000000000" pitchFamily="2" charset="0"/>
                <a:ea typeface="#9Slide03 Roboto Medium" panose="02000000000000000000" pitchFamily="2" charset="0"/>
              </a:rPr>
              <a:t>nâng</a:t>
            </a:r>
            <a:r>
              <a:rPr lang="en-US" sz="2300" b="1" dirty="0">
                <a:latin typeface="#9Slide03 Roboto Medium" panose="02000000000000000000" pitchFamily="2" charset="0"/>
                <a:ea typeface="#9Slide03 Roboto Medium" panose="02000000000000000000" pitchFamily="2" charset="0"/>
              </a:rPr>
              <a:t> </a:t>
            </a:r>
            <a:r>
              <a:rPr lang="en-US" sz="2300" b="1" dirty="0" err="1">
                <a:latin typeface="#9Slide03 Roboto Medium" panose="02000000000000000000" pitchFamily="2" charset="0"/>
                <a:ea typeface="#9Slide03 Roboto Medium" panose="02000000000000000000" pitchFamily="2" charset="0"/>
              </a:rPr>
              <a:t>cao</a:t>
            </a:r>
            <a:r>
              <a:rPr lang="en-US" sz="2300" b="1"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Vị</a:t>
            </a:r>
            <a:r>
              <a:rPr lang="en-US" sz="2300"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trí</a:t>
            </a:r>
            <a:r>
              <a:rPr lang="en-US" sz="2300"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địa</a:t>
            </a:r>
            <a:r>
              <a:rPr lang="en-US" sz="2300" dirty="0">
                <a:latin typeface="#9Slide03 Roboto Medium" panose="02000000000000000000" pitchFamily="2" charset="0"/>
                <a:ea typeface="#9Slide03 Roboto Medium" panose="02000000000000000000" pitchFamily="2" charset="0"/>
              </a:rPr>
              <a:t> lí và </a:t>
            </a:r>
            <a:r>
              <a:rPr lang="en-US" sz="2300" dirty="0" err="1">
                <a:latin typeface="#9Slide03 Roboto Medium" panose="02000000000000000000" pitchFamily="2" charset="0"/>
                <a:ea typeface="#9Slide03 Roboto Medium" panose="02000000000000000000" pitchFamily="2" charset="0"/>
              </a:rPr>
              <a:t>lãnh</a:t>
            </a:r>
            <a:r>
              <a:rPr lang="en-US" sz="2300"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thổ</a:t>
            </a:r>
            <a:r>
              <a:rPr lang="en-US" sz="2300" dirty="0">
                <a:latin typeface="#9Slide03 Roboto Medium" panose="02000000000000000000" pitchFamily="2" charset="0"/>
                <a:ea typeface="#9Slide03 Roboto Medium" panose="02000000000000000000" pitchFamily="2" charset="0"/>
              </a:rPr>
              <a:t> ảnh </a:t>
            </a:r>
            <a:r>
              <a:rPr lang="en-US" sz="2300" dirty="0" err="1">
                <a:latin typeface="#9Slide03 Roboto Medium" panose="02000000000000000000" pitchFamily="2" charset="0"/>
                <a:ea typeface="#9Slide03 Roboto Medium" panose="02000000000000000000" pitchFamily="2" charset="0"/>
              </a:rPr>
              <a:t>hưởng</a:t>
            </a:r>
            <a:r>
              <a:rPr lang="en-US" sz="2300" dirty="0">
                <a:latin typeface="#9Slide03 Roboto Medium" panose="02000000000000000000" pitchFamily="2" charset="0"/>
                <a:ea typeface="#9Slide03 Roboto Medium" panose="02000000000000000000" pitchFamily="2" charset="0"/>
              </a:rPr>
              <a:t> như thế nào </a:t>
            </a:r>
            <a:r>
              <a:rPr lang="en-US" sz="2300" dirty="0" err="1">
                <a:latin typeface="#9Slide03 Roboto Medium" panose="02000000000000000000" pitchFamily="2" charset="0"/>
                <a:ea typeface="#9Slide03 Roboto Medium" panose="02000000000000000000" pitchFamily="2" charset="0"/>
              </a:rPr>
              <a:t>tới</a:t>
            </a:r>
            <a:r>
              <a:rPr lang="en-US" sz="2300"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khí</a:t>
            </a:r>
            <a:r>
              <a:rPr lang="en-US" sz="2300"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hậu</a:t>
            </a:r>
            <a:r>
              <a:rPr lang="en-US" sz="2300" dirty="0">
                <a:latin typeface="#9Slide03 Roboto Medium" panose="02000000000000000000" pitchFamily="2" charset="0"/>
                <a:ea typeface="#9Slide03 Roboto Medium" panose="02000000000000000000" pitchFamily="2" charset="0"/>
              </a:rPr>
              <a:t> của </a:t>
            </a:r>
            <a:r>
              <a:rPr lang="en-US" sz="2300" dirty="0" err="1">
                <a:latin typeface="#9Slide03 Roboto Medium" panose="02000000000000000000" pitchFamily="2" charset="0"/>
                <a:ea typeface="#9Slide03 Roboto Medium" panose="02000000000000000000" pitchFamily="2" charset="0"/>
              </a:rPr>
              <a:t>châu</a:t>
            </a:r>
            <a:r>
              <a:rPr lang="en-US" sz="2300" dirty="0">
                <a:latin typeface="#9Slide03 Roboto Medium" panose="02000000000000000000" pitchFamily="2" charset="0"/>
                <a:ea typeface="#9Slide03 Roboto Medium" panose="02000000000000000000" pitchFamily="2" charset="0"/>
              </a:rPr>
              <a:t> </a:t>
            </a:r>
            <a:r>
              <a:rPr lang="en-US" sz="2300" dirty="0" err="1">
                <a:latin typeface="#9Slide03 Roboto Medium" panose="02000000000000000000" pitchFamily="2" charset="0"/>
                <a:ea typeface="#9Slide03 Roboto Medium" panose="02000000000000000000" pitchFamily="2" charset="0"/>
              </a:rPr>
              <a:t>lục</a:t>
            </a:r>
            <a:r>
              <a:rPr lang="en-US" sz="2300" dirty="0">
                <a:latin typeface="#9Slide03 Roboto Medium" panose="02000000000000000000" pitchFamily="2" charset="0"/>
                <a:ea typeface="#9Slide03 Roboto Medium" panose="02000000000000000000" pitchFamily="2" charset="0"/>
              </a:rPr>
              <a:t> này?</a:t>
            </a:r>
            <a:endParaRPr lang="vi-VN" sz="2300" dirty="0">
              <a:latin typeface="#9Slide03 Roboto Medium" panose="02000000000000000000" pitchFamily="2" charset="0"/>
              <a:ea typeface="#9Slide03 Roboto Medium" panose="02000000000000000000" pitchFamily="2" charset="0"/>
            </a:endParaRPr>
          </a:p>
        </p:txBody>
      </p:sp>
      <p:pic>
        <p:nvPicPr>
          <p:cNvPr id="20" name="Picture 19" descr="A picture containing toy, doll, vector graphics, several&#10;&#10;Description automatically generated">
            <a:extLst>
              <a:ext uri="{FF2B5EF4-FFF2-40B4-BE49-F238E27FC236}">
                <a16:creationId xmlns:a16="http://schemas.microsoft.com/office/drawing/2014/main" id="{66C0C6BA-9A87-488A-95BC-1FA00F086871}"/>
              </a:ext>
            </a:extLst>
          </p:cNvPr>
          <p:cNvPicPr>
            <a:picLocks noChangeAspect="1"/>
          </p:cNvPicPr>
          <p:nvPr/>
        </p:nvPicPr>
        <p:blipFill rotWithShape="1">
          <a:blip r:embed="rId3">
            <a:extLst>
              <a:ext uri="{28A0092B-C50C-407E-A947-70E740481C1C}">
                <a14:useLocalDpi xmlns:a14="http://schemas.microsoft.com/office/drawing/2010/main" val="0"/>
              </a:ext>
            </a:extLst>
          </a:blip>
          <a:srcRect l="8094" t="3434" r="55943" b="74414"/>
          <a:stretch/>
        </p:blipFill>
        <p:spPr>
          <a:xfrm>
            <a:off x="9124286" y="4401092"/>
            <a:ext cx="3022850" cy="2489251"/>
          </a:xfrm>
          <a:prstGeom prst="rect">
            <a:avLst/>
          </a:prstGeom>
        </p:spPr>
      </p:pic>
    </p:spTree>
    <p:extLst>
      <p:ext uri="{BB962C8B-B14F-4D97-AF65-F5344CB8AC3E}">
        <p14:creationId xmlns:p14="http://schemas.microsoft.com/office/powerpoint/2010/main" val="64536809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6"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World Penguin Day presentation templat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9325"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2931919" y="1214847"/>
            <a:ext cx="6335486" cy="4010296"/>
          </a:xfrm>
          <a:prstGeom prst="ellipse">
            <a:avLst/>
          </a:prstGeom>
          <a:solidFill>
            <a:srgbClr val="AA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1744;p66"/>
          <p:cNvSpPr txBox="1">
            <a:spLocks/>
          </p:cNvSpPr>
          <p:nvPr/>
        </p:nvSpPr>
        <p:spPr>
          <a:xfrm>
            <a:off x="2931919" y="2448529"/>
            <a:ext cx="6008914" cy="2267163"/>
          </a:xfrm>
          <a:prstGeom prst="rect">
            <a:avLst/>
          </a:prstGeom>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sz="4000" dirty="0" smtClean="0">
                <a:solidFill>
                  <a:srgbClr val="2A5685"/>
                </a:solidFill>
                <a:latin typeface="#9Slide03 IcielPanton Black" panose="00000A00000000000000" pitchFamily="2" charset="0"/>
              </a:rPr>
              <a:t>3. ĐẶC ĐIỂM TỰ NHIÊN VÀ TÀI NGUYÊN </a:t>
            </a:r>
          </a:p>
          <a:p>
            <a:pPr>
              <a:lnSpc>
                <a:spcPct val="120000"/>
              </a:lnSpc>
            </a:pPr>
            <a:r>
              <a:rPr lang="en-US" sz="4000" dirty="0" smtClean="0">
                <a:solidFill>
                  <a:srgbClr val="2A5685"/>
                </a:solidFill>
                <a:latin typeface="#9Slide03 IcielPanton Black" panose="00000A00000000000000" pitchFamily="2" charset="0"/>
              </a:rPr>
              <a:t>THIÊN NHIÊN</a:t>
            </a:r>
            <a:endParaRPr lang="en-US" sz="4000" dirty="0">
              <a:solidFill>
                <a:srgbClr val="2A5685"/>
              </a:solidFill>
              <a:latin typeface="#9Slide03 IcielPanton Black" panose="00000A00000000000000" pitchFamily="2" charset="0"/>
            </a:endParaRPr>
          </a:p>
        </p:txBody>
      </p:sp>
    </p:spTree>
    <p:extLst>
      <p:ext uri="{BB962C8B-B14F-4D97-AF65-F5344CB8AC3E}">
        <p14:creationId xmlns:p14="http://schemas.microsoft.com/office/powerpoint/2010/main" val="277740365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27">
            <a:extLst>
              <a:ext uri="{FF2B5EF4-FFF2-40B4-BE49-F238E27FC236}">
                <a16:creationId xmlns:a16="http://schemas.microsoft.com/office/drawing/2014/main" id="{75512AD6-D9BF-4054-B9FA-D2B0850D643A}"/>
              </a:ext>
            </a:extLst>
          </p:cNvPr>
          <p:cNvSpPr/>
          <p:nvPr/>
        </p:nvSpPr>
        <p:spPr>
          <a:xfrm>
            <a:off x="3065505" y="280990"/>
            <a:ext cx="5745987" cy="647265"/>
          </a:xfrm>
          <a:prstGeom prst="roundRect">
            <a:avLst>
              <a:gd name="adj" fmla="val 50000"/>
            </a:avLst>
          </a:prstGeom>
          <a:solidFill>
            <a:srgbClr val="206A5D"/>
          </a:solidFill>
          <a:ln>
            <a:solidFill>
              <a:srgbClr val="206A5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0" b="1" dirty="0" smtClean="0">
                <a:latin typeface="#9Slide05 Israquella" pitchFamily="2" charset="0"/>
                <a:ea typeface="#9Slide03 Roboto Bold" panose="02000000000000000000" pitchFamily="2" charset="0"/>
              </a:rPr>
              <a:t>Chinh </a:t>
            </a:r>
            <a:r>
              <a:rPr lang="en-US" sz="5500" b="1" dirty="0" err="1" smtClean="0">
                <a:latin typeface="#9Slide05 Israquella" pitchFamily="2" charset="0"/>
                <a:ea typeface="#9Slide03 Roboto Bold" panose="02000000000000000000" pitchFamily="2" charset="0"/>
              </a:rPr>
              <a:t>phục</a:t>
            </a:r>
            <a:r>
              <a:rPr lang="en-US" sz="5500" b="1" dirty="0" smtClean="0">
                <a:latin typeface="#9Slide05 Israquella" pitchFamily="2" charset="0"/>
                <a:ea typeface="#9Slide03 Roboto Bold" panose="02000000000000000000" pitchFamily="2" charset="0"/>
              </a:rPr>
              <a:t> </a:t>
            </a:r>
            <a:r>
              <a:rPr lang="en-US" sz="5500" b="1" dirty="0" err="1" smtClean="0">
                <a:latin typeface="#9Slide05 Israquella" pitchFamily="2" charset="0"/>
                <a:ea typeface="#9Slide03 Roboto Bold" panose="02000000000000000000" pitchFamily="2" charset="0"/>
              </a:rPr>
              <a:t>châu</a:t>
            </a:r>
            <a:r>
              <a:rPr lang="en-US" sz="5500" b="1" dirty="0" smtClean="0">
                <a:latin typeface="#9Slide05 Israquella" pitchFamily="2" charset="0"/>
                <a:ea typeface="#9Slide03 Roboto Bold" panose="02000000000000000000" pitchFamily="2" charset="0"/>
              </a:rPr>
              <a:t> Nam Cực</a:t>
            </a:r>
            <a:endParaRPr lang="en-US" sz="5500" b="1" dirty="0">
              <a:latin typeface="#9Slide05 Israquella" pitchFamily="2" charset="0"/>
              <a:ea typeface="#9Slide03 Roboto Bold" panose="02000000000000000000" pitchFamily="2" charset="0"/>
            </a:endParaRPr>
          </a:p>
        </p:txBody>
      </p:sp>
      <p:sp>
        <p:nvSpPr>
          <p:cNvPr id="8" name="Rectangle 7"/>
          <p:cNvSpPr/>
          <p:nvPr/>
        </p:nvSpPr>
        <p:spPr>
          <a:xfrm>
            <a:off x="498764" y="1072802"/>
            <a:ext cx="10820400" cy="2733056"/>
          </a:xfrm>
          <a:prstGeom prst="rect">
            <a:avLst/>
          </a:prstGeom>
          <a:solidFill>
            <a:srgbClr val="ED7D31">
              <a:lumMod val="20000"/>
              <a:lumOff val="80000"/>
            </a:srgbClr>
          </a:solidFill>
          <a:ln w="19050">
            <a:solidFill>
              <a:schemeClr val="tx1"/>
            </a:solidFill>
            <a:prstDash val="sysDash"/>
          </a:ln>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 typeface="Wingdings" panose="05000000000000000000" pitchFamily="2" charset="2"/>
              <a:buChar char="§"/>
              <a:tabLst/>
              <a:defRPr/>
            </a:pPr>
            <a:r>
              <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Hoạt động nhóm: 6 nhóm</a:t>
            </a:r>
          </a:p>
          <a:p>
            <a:pPr marL="0" marR="0" lvl="0" indent="0" algn="just" defTabSz="914400" eaLnBrk="1" fontAlgn="auto" latinLnBrk="0" hangingPunct="1">
              <a:lnSpc>
                <a:spcPct val="130000"/>
              </a:lnSpc>
              <a:spcBef>
                <a:spcPts val="0"/>
              </a:spcBef>
              <a:spcAft>
                <a:spcPts val="0"/>
              </a:spcAft>
              <a:buClrTx/>
              <a:buSzTx/>
              <a:buFont typeface="Wingdings" panose="05000000000000000000" pitchFamily="2" charset="2"/>
              <a:buChar char="§"/>
              <a:tabLst/>
              <a:defRPr/>
            </a:pPr>
            <a:r>
              <a:rPr kumimoji="0" lang="en-US" sz="2200" b="0" i="0" u="none" strike="noStrike" kern="0" cap="none" spc="0" normalizeH="0" noProof="0" dirty="0"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a:t>
            </a:r>
            <a:r>
              <a:rPr kumimoji="0" lang="en-US" sz="2200" b="0" i="0" u="none" strike="noStrike" kern="0" cap="none" spc="0" normalizeH="0" noProof="0" dirty="0" err="1"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Nhiệm</a:t>
            </a:r>
            <a:r>
              <a:rPr kumimoji="0" lang="en-US" sz="2200" b="0" i="0" u="none" strike="noStrike" kern="0" cap="none" spc="0" normalizeH="0" noProof="0" dirty="0"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vụ:</a:t>
            </a:r>
          </a:p>
          <a:p>
            <a:pPr marL="0" marR="0" lvl="0" indent="0" algn="just" defTabSz="914400" eaLnBrk="1" fontAlgn="auto" latinLnBrk="0" hangingPunct="1">
              <a:lnSpc>
                <a:spcPct val="130000"/>
              </a:lnSpc>
              <a:spcBef>
                <a:spcPts val="0"/>
              </a:spcBef>
              <a:spcAft>
                <a:spcPts val="0"/>
              </a:spcAft>
              <a:buClrTx/>
              <a:buSzTx/>
              <a:tabLst/>
              <a:defRPr/>
            </a:pPr>
            <a:r>
              <a:rPr lang="en-US" sz="2200" kern="0" baseline="0" dirty="0" smtClean="0">
                <a:solidFill>
                  <a:prstClr val="black">
                    <a:lumMod val="95000"/>
                    <a:lumOff val="5000"/>
                  </a:prstClr>
                </a:solidFill>
                <a:latin typeface="#9Slide03 Roboto Medium" panose="02000000000000000000" pitchFamily="2" charset="0"/>
                <a:ea typeface="#9Slide03 Roboto Medium" panose="02000000000000000000" pitchFamily="2" charset="0"/>
              </a:rPr>
              <a:t>+ </a:t>
            </a:r>
            <a:r>
              <a:rPr kumimoji="0" lang="en-US" sz="2200" b="0" i="0" u="none" strike="noStrike" kern="0" cap="none" spc="0" normalizeH="0" baseline="0" noProof="0" dirty="0"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Hoàn </a:t>
            </a:r>
            <a:r>
              <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thiện </a:t>
            </a:r>
            <a:r>
              <a:rPr kumimoji="0" lang="en-US" sz="2200" b="0" i="0" u="none" strike="noStrike" kern="0" cap="none" spc="0" normalizeH="0" baseline="0" noProof="0" dirty="0" err="1"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phiếu</a:t>
            </a:r>
            <a:r>
              <a:rPr kumimoji="0" lang="en-US" sz="2200" b="0" i="0" u="none" strike="noStrike" kern="0" cap="none" spc="0" normalizeH="0" noProof="0" dirty="0"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học tập</a:t>
            </a:r>
            <a:endParaRPr kumimoji="0" lang="en-US" sz="2200" b="0" i="0" u="none" strike="noStrike" kern="0" cap="none" spc="0" normalizeH="0" baseline="0" noProof="0" dirty="0"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endParaRPr>
          </a:p>
          <a:p>
            <a:pPr marL="0" marR="0" lvl="0" indent="0" algn="just" defTabSz="914400" eaLnBrk="1" fontAlgn="auto" latinLnBrk="0" hangingPunct="1">
              <a:lnSpc>
                <a:spcPct val="130000"/>
              </a:lnSpc>
              <a:spcBef>
                <a:spcPts val="0"/>
              </a:spcBef>
              <a:spcAft>
                <a:spcPts val="0"/>
              </a:spcAft>
              <a:buClrTx/>
              <a:buSzTx/>
              <a:buFontTx/>
              <a:buNone/>
              <a:tabLst/>
              <a:defRPr/>
            </a:pPr>
            <a:r>
              <a:rPr lang="en-US" sz="2200" kern="0" dirty="0" smtClean="0">
                <a:solidFill>
                  <a:prstClr val="black">
                    <a:lumMod val="95000"/>
                    <a:lumOff val="5000"/>
                  </a:prstClr>
                </a:solidFill>
                <a:latin typeface="#9Slide03 Roboto Medium" panose="02000000000000000000" pitchFamily="2" charset="0"/>
                <a:ea typeface="#9Slide03 Roboto Medium" panose="02000000000000000000" pitchFamily="2" charset="0"/>
              </a:rPr>
              <a:t>+ Trình </a:t>
            </a:r>
            <a:r>
              <a:rPr lang="en-US" sz="2200" kern="0" dirty="0" err="1" smtClean="0">
                <a:solidFill>
                  <a:prstClr val="black">
                    <a:lumMod val="95000"/>
                    <a:lumOff val="5000"/>
                  </a:prstClr>
                </a:solidFill>
                <a:latin typeface="#9Slide03 Roboto Medium" panose="02000000000000000000" pitchFamily="2" charset="0"/>
                <a:ea typeface="#9Slide03 Roboto Medium" panose="02000000000000000000" pitchFamily="2" charset="0"/>
              </a:rPr>
              <a:t>bày</a:t>
            </a:r>
            <a:r>
              <a:rPr lang="en-US" sz="2200" kern="0" dirty="0" smtClean="0">
                <a:solidFill>
                  <a:prstClr val="black">
                    <a:lumMod val="95000"/>
                    <a:lumOff val="5000"/>
                  </a:prstClr>
                </a:solidFill>
                <a:latin typeface="#9Slide03 Roboto Medium" panose="02000000000000000000" pitchFamily="2" charset="0"/>
                <a:ea typeface="#9Slide03 Roboto Medium" panose="02000000000000000000" pitchFamily="2" charset="0"/>
              </a:rPr>
              <a:t> sản phẩm</a:t>
            </a:r>
            <a:endPar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a:t>
            </a:r>
            <a:r>
              <a:rPr kumimoji="0" lang="en-US" sz="2200" b="0" i="0" u="none" strike="noStrike" kern="0" cap="none" spc="0" normalizeH="0" baseline="0" noProof="0" dirty="0" err="1">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Chấm</a:t>
            </a:r>
            <a:r>
              <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bài của nhóm </a:t>
            </a:r>
            <a:r>
              <a:rPr lang="en-US" sz="2200" kern="0" dirty="0" smtClean="0">
                <a:solidFill>
                  <a:prstClr val="black">
                    <a:lumMod val="95000"/>
                    <a:lumOff val="5000"/>
                  </a:prstClr>
                </a:solidFill>
                <a:latin typeface="#9Slide03 Roboto Medium" panose="02000000000000000000" pitchFamily="2" charset="0"/>
                <a:ea typeface="#9Slide03 Roboto Medium" panose="02000000000000000000" pitchFamily="2" charset="0"/>
              </a:rPr>
              <a:t>được phân công</a:t>
            </a:r>
            <a:r>
              <a:rPr kumimoji="0" lang="en-US" sz="2200" b="0" i="0" u="none" strike="noStrike" kern="0" cap="none" spc="0" normalizeH="0" baseline="0" noProof="0" dirty="0"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a:t>
            </a:r>
            <a:endPar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endParaRPr>
          </a:p>
          <a:p>
            <a:pPr marL="0" marR="0" lvl="0" indent="0" algn="just" defTabSz="914400" eaLnBrk="1" fontAlgn="auto" latinLnBrk="0" hangingPunct="1">
              <a:lnSpc>
                <a:spcPct val="130000"/>
              </a:lnSpc>
              <a:spcBef>
                <a:spcPts val="0"/>
              </a:spcBef>
              <a:spcAft>
                <a:spcPts val="0"/>
              </a:spcAft>
              <a:buClrTx/>
              <a:buSzTx/>
              <a:buFont typeface="Wingdings" panose="05000000000000000000" pitchFamily="2" charset="2"/>
              <a:buChar char="§"/>
              <a:tabLst/>
              <a:defRPr/>
            </a:pPr>
            <a:r>
              <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Thời </a:t>
            </a:r>
            <a:r>
              <a:rPr kumimoji="0" lang="en-US" sz="2200" b="0" i="0" u="none" strike="noStrike" kern="0" cap="none" spc="0" normalizeH="0" baseline="0" noProof="0" dirty="0" err="1">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gian</a:t>
            </a:r>
            <a:r>
              <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 5 </a:t>
            </a:r>
            <a:r>
              <a:rPr kumimoji="0" lang="en-US" sz="2200" b="0" i="0" u="none" strike="noStrike" kern="0" cap="none" spc="0" normalizeH="0" baseline="0" noProof="0" dirty="0" err="1" smtClean="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rPr>
              <a:t>phút</a:t>
            </a:r>
            <a:endParaRPr kumimoji="0" lang="en-US" sz="2200" b="0" i="0" u="none" strike="noStrike" kern="0" cap="none" spc="0" normalizeH="0" baseline="0" noProof="0" dirty="0">
              <a:ln>
                <a:noFill/>
              </a:ln>
              <a:solidFill>
                <a:prstClr val="black">
                  <a:lumMod val="95000"/>
                  <a:lumOff val="5000"/>
                </a:prstClr>
              </a:solidFill>
              <a:effectLst/>
              <a:uLnTx/>
              <a:uFillTx/>
              <a:latin typeface="#9Slide03 Roboto Medium" panose="02000000000000000000" pitchFamily="2" charset="0"/>
              <a:ea typeface="#9Slide03 Roboto Medium" panose="02000000000000000000" pitchFamily="2" charset="0"/>
            </a:endParaRPr>
          </a:p>
        </p:txBody>
      </p:sp>
      <p:pic>
        <p:nvPicPr>
          <p:cNvPr id="12" name="Picture 2" descr="The role of Good Governance in Project Management">
            <a:extLst>
              <a:ext uri="{FF2B5EF4-FFF2-40B4-BE49-F238E27FC236}">
                <a16:creationId xmlns:a16="http://schemas.microsoft.com/office/drawing/2014/main" id="{44945EF9-47E2-4618-9B22-ACEC5EAB7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282" y="3950406"/>
            <a:ext cx="4402183" cy="290759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454643997"/>
              </p:ext>
            </p:extLst>
          </p:nvPr>
        </p:nvGraphicFramePr>
        <p:xfrm>
          <a:off x="6158530" y="1372530"/>
          <a:ext cx="4531778" cy="2133600"/>
        </p:xfrm>
        <a:graphic>
          <a:graphicData uri="http://schemas.openxmlformats.org/drawingml/2006/table">
            <a:tbl>
              <a:tblPr firstRow="1" bandRow="1">
                <a:tableStyleId>{5C22544A-7EE6-4342-B048-85BDC9FD1C3A}</a:tableStyleId>
              </a:tblPr>
              <a:tblGrid>
                <a:gridCol w="2265889">
                  <a:extLst>
                    <a:ext uri="{9D8B030D-6E8A-4147-A177-3AD203B41FA5}">
                      <a16:colId xmlns:a16="http://schemas.microsoft.com/office/drawing/2014/main" val="1400062112"/>
                    </a:ext>
                  </a:extLst>
                </a:gridCol>
                <a:gridCol w="2265889">
                  <a:extLst>
                    <a:ext uri="{9D8B030D-6E8A-4147-A177-3AD203B41FA5}">
                      <a16:colId xmlns:a16="http://schemas.microsoft.com/office/drawing/2014/main" val="1290151200"/>
                    </a:ext>
                  </a:extLst>
                </a:gridCol>
              </a:tblGrid>
              <a:tr h="370840">
                <a:tc>
                  <a:txBody>
                    <a:bodyPr/>
                    <a:lstStyle/>
                    <a:p>
                      <a:pPr algn="ctr"/>
                      <a:r>
                        <a:rPr lang="en-US" sz="2200" dirty="0" smtClean="0">
                          <a:latin typeface="#9Slide03 Roboto Medium" panose="02000000000000000000" pitchFamily="2" charset="0"/>
                          <a:ea typeface="#9Slide03 Roboto Medium" panose="02000000000000000000" pitchFamily="2" charset="0"/>
                        </a:rPr>
                        <a:t>Nhóm</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200" dirty="0" err="1" smtClean="0">
                          <a:latin typeface="#9Slide03 Roboto Medium" panose="02000000000000000000" pitchFamily="2" charset="0"/>
                          <a:ea typeface="#9Slide03 Roboto Medium" panose="02000000000000000000" pitchFamily="2" charset="0"/>
                        </a:rPr>
                        <a:t>Nhiệm</a:t>
                      </a:r>
                      <a:r>
                        <a:rPr lang="en-US" sz="2200" baseline="0" dirty="0" smtClean="0">
                          <a:latin typeface="#9Slide03 Roboto Medium" panose="02000000000000000000" pitchFamily="2" charset="0"/>
                          <a:ea typeface="#9Slide03 Roboto Medium" panose="02000000000000000000" pitchFamily="2" charset="0"/>
                        </a:rPr>
                        <a:t> vụ</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85953964"/>
                  </a:ext>
                </a:extLst>
              </a:tr>
              <a:tr h="370840">
                <a:tc>
                  <a:txBody>
                    <a:bodyPr/>
                    <a:lstStyle/>
                    <a:p>
                      <a:pPr algn="ctr"/>
                      <a:r>
                        <a:rPr lang="en-US" sz="2200" dirty="0" smtClean="0">
                          <a:latin typeface="#9Slide03 Roboto Medium" panose="02000000000000000000" pitchFamily="2" charset="0"/>
                          <a:ea typeface="#9Slide03 Roboto Medium" panose="02000000000000000000" pitchFamily="2" charset="0"/>
                        </a:rPr>
                        <a:t>1, 5</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lg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200" dirty="0" err="1" smtClean="0">
                          <a:latin typeface="#9Slide03 Roboto Medium" panose="02000000000000000000" pitchFamily="2" charset="0"/>
                          <a:ea typeface="#9Slide03 Roboto Medium" panose="02000000000000000000" pitchFamily="2" charset="0"/>
                        </a:rPr>
                        <a:t>Địa</a:t>
                      </a:r>
                      <a:r>
                        <a:rPr lang="en-US" sz="2200" baseline="0" dirty="0" smtClean="0">
                          <a:latin typeface="#9Slide03 Roboto Medium" panose="02000000000000000000" pitchFamily="2" charset="0"/>
                          <a:ea typeface="#9Slide03 Roboto Medium" panose="02000000000000000000" pitchFamily="2" charset="0"/>
                        </a:rPr>
                        <a:t> </a:t>
                      </a:r>
                      <a:r>
                        <a:rPr lang="en-US" sz="2200" baseline="0" dirty="0" err="1" smtClean="0">
                          <a:latin typeface="#9Slide03 Roboto Medium" panose="02000000000000000000" pitchFamily="2" charset="0"/>
                          <a:ea typeface="#9Slide03 Roboto Medium" panose="02000000000000000000" pitchFamily="2" charset="0"/>
                        </a:rPr>
                        <a:t>hình</a:t>
                      </a:r>
                      <a:r>
                        <a:rPr lang="en-US" sz="2200" baseline="0" dirty="0" smtClean="0">
                          <a:latin typeface="#9Slide03 Roboto Medium" panose="02000000000000000000" pitchFamily="2" charset="0"/>
                          <a:ea typeface="#9Slide03 Roboto Medium" panose="02000000000000000000" pitchFamily="2" charset="0"/>
                        </a:rPr>
                        <a:t> (PHT 1)</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lg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967153480"/>
                  </a:ext>
                </a:extLst>
              </a:tr>
              <a:tr h="370840">
                <a:tc>
                  <a:txBody>
                    <a:bodyPr/>
                    <a:lstStyle/>
                    <a:p>
                      <a:pPr algn="ctr"/>
                      <a:r>
                        <a:rPr lang="en-US" sz="2200" dirty="0" smtClean="0">
                          <a:latin typeface="#9Slide03 Roboto Medium" panose="02000000000000000000" pitchFamily="2" charset="0"/>
                          <a:ea typeface="#9Slide03 Roboto Medium" panose="02000000000000000000" pitchFamily="2" charset="0"/>
                        </a:rPr>
                        <a:t>2, 6</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200" dirty="0" err="1" smtClean="0">
                          <a:latin typeface="#9Slide03 Roboto Medium" panose="02000000000000000000" pitchFamily="2" charset="0"/>
                          <a:ea typeface="#9Slide03 Roboto Medium" panose="02000000000000000000" pitchFamily="2" charset="0"/>
                        </a:rPr>
                        <a:t>Khí</a:t>
                      </a:r>
                      <a:r>
                        <a:rPr lang="en-US" sz="2200" baseline="0" dirty="0" smtClean="0">
                          <a:latin typeface="#9Slide03 Roboto Medium" panose="02000000000000000000" pitchFamily="2" charset="0"/>
                          <a:ea typeface="#9Slide03 Roboto Medium" panose="02000000000000000000" pitchFamily="2" charset="0"/>
                        </a:rPr>
                        <a:t> </a:t>
                      </a:r>
                      <a:r>
                        <a:rPr lang="en-US" sz="2200" baseline="0" dirty="0" err="1" smtClean="0">
                          <a:latin typeface="#9Slide03 Roboto Medium" panose="02000000000000000000" pitchFamily="2" charset="0"/>
                          <a:ea typeface="#9Slide03 Roboto Medium" panose="02000000000000000000" pitchFamily="2" charset="0"/>
                        </a:rPr>
                        <a:t>hậu</a:t>
                      </a:r>
                      <a:r>
                        <a:rPr lang="en-US" sz="2200" baseline="0" dirty="0" smtClean="0">
                          <a:latin typeface="#9Slide03 Roboto Medium" panose="02000000000000000000" pitchFamily="2" charset="0"/>
                          <a:ea typeface="#9Slide03 Roboto Medium" panose="02000000000000000000" pitchFamily="2" charset="0"/>
                        </a:rPr>
                        <a:t> (PHT 2)</a:t>
                      </a:r>
                      <a:endParaRPr lang="en-US" sz="2200" dirty="0">
                        <a:latin typeface="#9Slide03 Roboto Medium" panose="02000000000000000000" pitchFamily="2" charset="0"/>
                        <a:ea typeface="#9Slide03 Roboto Medium" panose="02000000000000000000" pitchFamily="2" charset="0"/>
                      </a:endParaRPr>
                    </a:p>
                  </a:txBody>
                  <a:tcPr>
                    <a:lnL w="6350" cap="flat" cmpd="sng" algn="ctr">
                      <a:solidFill>
                        <a:schemeClr val="tx1"/>
                      </a:solidFill>
                      <a:prstDash val="lgDash"/>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634615536"/>
                  </a:ext>
                </a:extLst>
              </a:tr>
              <a:tr h="370840">
                <a:tc>
                  <a:txBody>
                    <a:bodyPr/>
                    <a:lstStyle/>
                    <a:p>
                      <a:pPr algn="ctr"/>
                      <a:r>
                        <a:rPr lang="en-US" sz="2200" dirty="0" smtClean="0">
                          <a:latin typeface="#9Slide03 Roboto Medium" panose="02000000000000000000" pitchFamily="2" charset="0"/>
                          <a:ea typeface="#9Slide03 Roboto Medium" panose="02000000000000000000" pitchFamily="2" charset="0"/>
                        </a:rPr>
                        <a:t>3, 7</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200" dirty="0" smtClean="0">
                          <a:latin typeface="#9Slide03 Roboto Medium" panose="02000000000000000000" pitchFamily="2" charset="0"/>
                          <a:ea typeface="#9Slide03 Roboto Medium" panose="02000000000000000000" pitchFamily="2" charset="0"/>
                        </a:rPr>
                        <a:t>Sinh </a:t>
                      </a:r>
                      <a:r>
                        <a:rPr lang="en-US" sz="2200" dirty="0" err="1" smtClean="0">
                          <a:latin typeface="#9Slide03 Roboto Medium" panose="02000000000000000000" pitchFamily="2" charset="0"/>
                          <a:ea typeface="#9Slide03 Roboto Medium" panose="02000000000000000000" pitchFamily="2" charset="0"/>
                        </a:rPr>
                        <a:t>vật</a:t>
                      </a:r>
                      <a:r>
                        <a:rPr lang="en-US" sz="2200" baseline="0" dirty="0" smtClean="0">
                          <a:latin typeface="#9Slide03 Roboto Medium" panose="02000000000000000000" pitchFamily="2" charset="0"/>
                          <a:ea typeface="#9Slide03 Roboto Medium" panose="02000000000000000000" pitchFamily="2" charset="0"/>
                        </a:rPr>
                        <a:t> (PHT 3)</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262716621"/>
                  </a:ext>
                </a:extLst>
              </a:tr>
              <a:tr h="370840">
                <a:tc>
                  <a:txBody>
                    <a:bodyPr/>
                    <a:lstStyle/>
                    <a:p>
                      <a:pPr algn="ctr"/>
                      <a:r>
                        <a:rPr lang="en-US" sz="2200" dirty="0" smtClean="0">
                          <a:latin typeface="#9Slide03 Roboto Medium" panose="02000000000000000000" pitchFamily="2" charset="0"/>
                          <a:ea typeface="#9Slide03 Roboto Medium" panose="02000000000000000000" pitchFamily="2" charset="0"/>
                        </a:rPr>
                        <a:t>4, 8</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200" dirty="0" smtClean="0">
                          <a:latin typeface="#9Slide03 Roboto Medium" panose="02000000000000000000" pitchFamily="2" charset="0"/>
                          <a:ea typeface="#9Slide03 Roboto Medium" panose="02000000000000000000" pitchFamily="2" charset="0"/>
                        </a:rPr>
                        <a:t>TNTN (PHT 4)</a:t>
                      </a:r>
                      <a:endParaRPr lang="en-US" sz="2200" dirty="0">
                        <a:latin typeface="#9Slide03 Roboto Medium" panose="02000000000000000000" pitchFamily="2" charset="0"/>
                        <a:ea typeface="#9Slide03 Roboto Medium" panose="02000000000000000000" pitchFamily="2"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18107395"/>
                  </a:ext>
                </a:extLst>
              </a:tr>
            </a:tbl>
          </a:graphicData>
        </a:graphic>
      </p:graphicFrame>
    </p:spTree>
    <p:extLst>
      <p:ext uri="{BB962C8B-B14F-4D97-AF65-F5344CB8AC3E}">
        <p14:creationId xmlns:p14="http://schemas.microsoft.com/office/powerpoint/2010/main" val="37092848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pic>
        <p:nvPicPr>
          <p:cNvPr id="8194" name="Picture 2" descr="BÁO SÀI GÒN GIẢI PHÓ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4043" y="1767950"/>
            <a:ext cx="6191250" cy="38766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text, businesscard, vector graphics&#10;&#10;Description automatically generated">
            <a:extLst>
              <a:ext uri="{FF2B5EF4-FFF2-40B4-BE49-F238E27FC236}">
                <a16:creationId xmlns:a16="http://schemas.microsoft.com/office/drawing/2014/main" id="{33BA80E5-EF06-48FE-B876-2376471DC69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343" t="17181" r="22978" b="12058"/>
          <a:stretch/>
        </p:blipFill>
        <p:spPr>
          <a:xfrm>
            <a:off x="-17539" y="4189451"/>
            <a:ext cx="2288347" cy="2668549"/>
          </a:xfrm>
          <a:prstGeom prst="rect">
            <a:avLst/>
          </a:prstGeom>
        </p:spPr>
      </p:pic>
      <p:grpSp>
        <p:nvGrpSpPr>
          <p:cNvPr id="10" name="Group 9">
            <a:extLst>
              <a:ext uri="{FF2B5EF4-FFF2-40B4-BE49-F238E27FC236}">
                <a16:creationId xmlns:a16="http://schemas.microsoft.com/office/drawing/2014/main" id="{A5EEF288-D16C-426D-84F7-B26CF93363A5}"/>
              </a:ext>
            </a:extLst>
          </p:cNvPr>
          <p:cNvGrpSpPr/>
          <p:nvPr/>
        </p:nvGrpSpPr>
        <p:grpSpPr>
          <a:xfrm>
            <a:off x="1516131" y="1168475"/>
            <a:ext cx="4211205" cy="3649009"/>
            <a:chOff x="2042592" y="933349"/>
            <a:chExt cx="4211205" cy="3649009"/>
          </a:xfrm>
        </p:grpSpPr>
        <p:pic>
          <p:nvPicPr>
            <p:cNvPr id="11" name="Picture 10" descr="A picture containing text, vector graphics&#10;&#10;Description automatically generated">
              <a:extLst>
                <a:ext uri="{FF2B5EF4-FFF2-40B4-BE49-F238E27FC236}">
                  <a16:creationId xmlns:a16="http://schemas.microsoft.com/office/drawing/2014/main" id="{9CD61E26-0F25-477C-91FA-D47A3B5CEB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42592" y="933349"/>
              <a:ext cx="4211205" cy="3649009"/>
            </a:xfrm>
            <a:prstGeom prst="rect">
              <a:avLst/>
            </a:prstGeom>
            <a:effectLst>
              <a:outerShdw blurRad="50800" dist="38100" dir="2700000" algn="tl" rotWithShape="0">
                <a:prstClr val="black">
                  <a:alpha val="40000"/>
                </a:prstClr>
              </a:outerShdw>
            </a:effectLst>
          </p:spPr>
        </p:pic>
        <p:sp>
          <p:nvSpPr>
            <p:cNvPr id="12" name="TextBox 11">
              <a:extLst>
                <a:ext uri="{FF2B5EF4-FFF2-40B4-BE49-F238E27FC236}">
                  <a16:creationId xmlns:a16="http://schemas.microsoft.com/office/drawing/2014/main" id="{95C6C3D7-2826-4644-8D4C-02A06BC45668}"/>
                </a:ext>
              </a:extLst>
            </p:cNvPr>
            <p:cNvSpPr txBox="1"/>
            <p:nvPr/>
          </p:nvSpPr>
          <p:spPr>
            <a:xfrm>
              <a:off x="2440132" y="1612840"/>
              <a:ext cx="335279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Theo </a:t>
              </a:r>
              <a:r>
                <a:rPr kumimoji="0" lang="en-US" sz="2400" b="1" i="0" u="none" strike="noStrike" kern="1200" cap="none" spc="0" normalizeH="0" baseline="0" noProof="0" dirty="0" err="1"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em</a:t>
              </a:r>
              <a:r>
                <a:rPr kumimoji="0" lang="en-US" sz="2400" b="1" i="0" u="none" strike="noStrike" kern="1200" cap="none" spc="0" normalizeH="0" baseline="0" noProof="0" dirty="0"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 chú </a:t>
              </a:r>
              <a:r>
                <a:rPr kumimoji="0" lang="en-US" sz="2400" b="1" i="0" u="none" strike="noStrike" kern="1200" cap="none" spc="0" normalizeH="0" baseline="0" noProof="0" dirty="0" err="1"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gấu</a:t>
              </a:r>
              <a:r>
                <a:rPr kumimoji="0" lang="en-US" sz="2400" b="1" i="0" u="none" strike="noStrike" kern="1200" cap="none" spc="0" normalizeH="0" baseline="0" noProof="0" dirty="0"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 </a:t>
              </a:r>
              <a:r>
                <a:rPr kumimoji="0" lang="en-US" sz="2400" b="1" i="0" u="none" strike="noStrike" kern="1200" cap="none" spc="0" normalizeH="0" baseline="0" noProof="0" dirty="0" err="1"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trắng</a:t>
              </a:r>
              <a:r>
                <a:rPr kumimoji="0" lang="en-US" sz="2400" b="1" i="0" u="none" strike="noStrike" kern="1200" cap="none" spc="0" normalizeH="0" baseline="0" noProof="0" dirty="0"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 đang </a:t>
              </a:r>
              <a:r>
                <a:rPr kumimoji="0" lang="en-US" sz="2400" b="1" i="0" u="none" strike="noStrike" kern="1200" cap="none" spc="0" normalizeH="0" baseline="0" noProof="0" dirty="0" err="1"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nghĩ</a:t>
              </a:r>
              <a:r>
                <a:rPr kumimoji="0" lang="en-US" sz="2400" b="1" i="0" u="none" strike="noStrike" kern="1200" cap="none" spc="0" normalizeH="0" baseline="0" noProof="0" dirty="0"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 </a:t>
              </a:r>
              <a:r>
                <a:rPr kumimoji="0" lang="en-US" sz="2400" b="1" i="0" u="none" strike="noStrike" kern="1200" cap="none" spc="0" normalizeH="0" baseline="0" noProof="0" dirty="0" err="1"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gì</a:t>
              </a:r>
              <a:r>
                <a:rPr kumimoji="0" lang="en-US" sz="2400" b="1" i="0" u="none" strike="noStrike" kern="1200" cap="none" spc="0" normalizeH="0" baseline="0" noProof="0" dirty="0" smtClean="0">
                  <a:ln>
                    <a:noFill/>
                  </a:ln>
                  <a:solidFill>
                    <a:srgbClr val="297F87"/>
                  </a:solidFill>
                  <a:effectLst/>
                  <a:uLnTx/>
                  <a:uFillTx/>
                  <a:latin typeface="#9Slide03 Roboto Medium" panose="02000000000000000000" pitchFamily="2" charset="0"/>
                  <a:ea typeface="#9Slide03 Roboto Medium" panose="02000000000000000000" pitchFamily="2" charset="0"/>
                  <a:cs typeface="+mn-cs"/>
                </a:rPr>
                <a:t>?</a:t>
              </a:r>
              <a:endParaRPr kumimoji="0" lang="en-US" sz="2400" b="1" i="0" u="none" strike="noStrike" kern="1200" cap="none" spc="0" normalizeH="0" baseline="0" noProof="0" dirty="0">
                <a:ln>
                  <a:noFill/>
                </a:ln>
                <a:solidFill>
                  <a:srgbClr val="297F87"/>
                </a:solidFill>
                <a:effectLst/>
                <a:uLnTx/>
                <a:uFillTx/>
                <a:latin typeface="#9Slide03 Roboto Medium" panose="02000000000000000000" pitchFamily="2" charset="0"/>
                <a:ea typeface="#9Slide03 Roboto Medium" panose="02000000000000000000" pitchFamily="2" charset="0"/>
                <a:cs typeface="+mn-cs"/>
              </a:endParaRPr>
            </a:p>
          </p:txBody>
        </p:sp>
      </p:grpSp>
    </p:spTree>
    <p:extLst>
      <p:ext uri="{BB962C8B-B14F-4D97-AF65-F5344CB8AC3E}">
        <p14:creationId xmlns:p14="http://schemas.microsoft.com/office/powerpoint/2010/main" val="30107790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World Penguin Day presentation templat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932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744;p66"/>
          <p:cNvSpPr txBox="1">
            <a:spLocks/>
          </p:cNvSpPr>
          <p:nvPr/>
        </p:nvSpPr>
        <p:spPr>
          <a:xfrm>
            <a:off x="5245505" y="3212403"/>
            <a:ext cx="6380437" cy="2522190"/>
          </a:xfrm>
          <a:prstGeom prst="rect">
            <a:avLst/>
          </a:prstGeom>
          <a:solidFill>
            <a:srgbClr val="E6F7FF"/>
          </a:solidFill>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sz="3500" dirty="0" smtClean="0">
                <a:solidFill>
                  <a:srgbClr val="2A5685"/>
                </a:solidFill>
                <a:latin typeface="#9Slide03 IcielPanton Black" panose="00000A00000000000000" pitchFamily="2" charset="0"/>
              </a:rPr>
              <a:t>KỊCH BẢN VỀ SỰ THAY ĐỔI THIÊN NHIÊN CHÂU NAM CỰC KHI CÓ BĐKH </a:t>
            </a:r>
          </a:p>
          <a:p>
            <a:pPr>
              <a:lnSpc>
                <a:spcPct val="120000"/>
              </a:lnSpc>
            </a:pPr>
            <a:r>
              <a:rPr lang="en-US" sz="3500" dirty="0" smtClean="0">
                <a:solidFill>
                  <a:srgbClr val="2A5685"/>
                </a:solidFill>
                <a:latin typeface="#9Slide03 IcielPanton Black" panose="00000A00000000000000" pitchFamily="2" charset="0"/>
              </a:rPr>
              <a:t>TOÀN CẦU</a:t>
            </a:r>
            <a:endParaRPr lang="en-US" sz="3500" dirty="0">
              <a:solidFill>
                <a:srgbClr val="2A5685"/>
              </a:solidFill>
              <a:latin typeface="#9Slide03 IcielPanton Black" panose="00000A00000000000000" pitchFamily="2" charset="0"/>
            </a:endParaRPr>
          </a:p>
        </p:txBody>
      </p:sp>
      <p:sp>
        <p:nvSpPr>
          <p:cNvPr id="6" name="Oval 5"/>
          <p:cNvSpPr/>
          <p:nvPr/>
        </p:nvSpPr>
        <p:spPr>
          <a:xfrm>
            <a:off x="11056917" y="5355772"/>
            <a:ext cx="1122019" cy="103196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1744;p66"/>
          <p:cNvSpPr txBox="1">
            <a:spLocks/>
          </p:cNvSpPr>
          <p:nvPr/>
        </p:nvSpPr>
        <p:spPr>
          <a:xfrm>
            <a:off x="8090328" y="1618557"/>
            <a:ext cx="779352" cy="1229146"/>
          </a:xfrm>
          <a:prstGeom prst="rect">
            <a:avLst/>
          </a:prstGeom>
          <a:solidFill>
            <a:srgbClr val="FBA337"/>
          </a:solidFill>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dirty="0" smtClean="0">
                <a:solidFill>
                  <a:schemeClr val="bg1"/>
                </a:solidFill>
                <a:latin typeface="#9Slide03 IcielPanton Black" panose="00000A00000000000000" pitchFamily="2" charset="0"/>
              </a:rPr>
              <a:t>4</a:t>
            </a:r>
            <a:endParaRPr lang="en-US" dirty="0">
              <a:solidFill>
                <a:schemeClr val="bg1"/>
              </a:solidFill>
              <a:latin typeface="#9Slide03 IcielPanton Black" panose="00000A00000000000000" pitchFamily="2" charset="0"/>
            </a:endParaRPr>
          </a:p>
        </p:txBody>
      </p:sp>
    </p:spTree>
    <p:extLst>
      <p:ext uri="{BB962C8B-B14F-4D97-AF65-F5344CB8AC3E}">
        <p14:creationId xmlns:p14="http://schemas.microsoft.com/office/powerpoint/2010/main" val="352254239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cstate="print">
            <a:extLst>
              <a:ext uri="{28A0092B-C50C-407E-A947-70E740481C1C}">
                <a14:useLocalDpi xmlns:a14="http://schemas.microsoft.com/office/drawing/2010/main" val="0"/>
              </a:ext>
            </a:extLst>
          </a:blip>
          <a:srcRect l="300" t="-267" r="-300" b="37715"/>
          <a:stretch/>
        </p:blipFill>
        <p:spPr bwMode="auto">
          <a:xfrm>
            <a:off x="193962" y="1094509"/>
            <a:ext cx="7495309" cy="5018851"/>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7730836" y="1094509"/>
            <a:ext cx="4184073" cy="4894160"/>
          </a:xfrm>
          <a:prstGeom prst="rect">
            <a:avLst/>
          </a:prstGeom>
          <a:solidFill>
            <a:schemeClr val="accent6">
              <a:lumMod val="20000"/>
              <a:lumOff val="80000"/>
            </a:schemeClr>
          </a:solidFill>
          <a:ln>
            <a:solidFill>
              <a:schemeClr val="tx1">
                <a:lumMod val="95000"/>
                <a:lumOff val="5000"/>
              </a:schemeClr>
            </a:solidFill>
          </a:ln>
        </p:spPr>
        <p:txBody>
          <a:bodyPr wrap="square">
            <a:spAutoFit/>
          </a:bodyPr>
          <a:lstStyle/>
          <a:p>
            <a:pPr algn="just">
              <a:lnSpc>
                <a:spcPct val="130000"/>
              </a:lnSpc>
            </a:pPr>
            <a:r>
              <a:rPr lang="en-US" sz="2200" dirty="0" smtClean="0">
                <a:latin typeface="#9Slide03 Roboto Medium" panose="02000000000000000000" pitchFamily="2" charset="0"/>
                <a:ea typeface="#9Slide03 Roboto Medium" panose="02000000000000000000" pitchFamily="2" charset="0"/>
              </a:rPr>
              <a:t>+ </a:t>
            </a:r>
            <a:r>
              <a:rPr lang="en-US" sz="2200" dirty="0" err="1" smtClean="0">
                <a:latin typeface="#9Slide03 Roboto Medium" panose="02000000000000000000" pitchFamily="2" charset="0"/>
                <a:ea typeface="#9Slide03 Roboto Medium" panose="02000000000000000000" pitchFamily="2" charset="0"/>
              </a:rPr>
              <a:t>Đến</a:t>
            </a:r>
            <a:r>
              <a:rPr lang="en-US" sz="2200" dirty="0" smtClean="0">
                <a:latin typeface="#9Slide03 Roboto Medium" panose="02000000000000000000" pitchFamily="2" charset="0"/>
                <a:ea typeface="#9Slide03 Roboto Medium" panose="02000000000000000000" pitchFamily="2" charset="0"/>
              </a:rPr>
              <a:t> </a:t>
            </a:r>
            <a:r>
              <a:rPr lang="en-US" sz="2200" dirty="0">
                <a:latin typeface="#9Slide03 Roboto Medium" panose="02000000000000000000" pitchFamily="2" charset="0"/>
                <a:ea typeface="#9Slide03 Roboto Medium" panose="02000000000000000000" pitchFamily="2" charset="0"/>
              </a:rPr>
              <a:t>cuối thế </a:t>
            </a:r>
            <a:r>
              <a:rPr lang="en-US" sz="2200" dirty="0" err="1">
                <a:latin typeface="#9Slide03 Roboto Medium" panose="02000000000000000000" pitchFamily="2" charset="0"/>
                <a:ea typeface="#9Slide03 Roboto Medium" panose="02000000000000000000" pitchFamily="2" charset="0"/>
              </a:rPr>
              <a:t>kỉ</a:t>
            </a:r>
            <a:r>
              <a:rPr lang="en-US" sz="2200" dirty="0">
                <a:latin typeface="#9Slide03 Roboto Medium" panose="02000000000000000000" pitchFamily="2" charset="0"/>
                <a:ea typeface="#9Slide03 Roboto Medium" panose="02000000000000000000" pitchFamily="2" charset="0"/>
              </a:rPr>
              <a:t> XXI, nhiệt </a:t>
            </a:r>
            <a:r>
              <a:rPr lang="en-US" sz="2200" dirty="0" err="1">
                <a:latin typeface="#9Slide03 Roboto Medium" panose="02000000000000000000" pitchFamily="2" charset="0"/>
                <a:ea typeface="#9Slide03 Roboto Medium" panose="02000000000000000000" pitchFamily="2" charset="0"/>
              </a:rPr>
              <a:t>độ</a:t>
            </a:r>
            <a:r>
              <a:rPr lang="en-US" sz="2200" dirty="0">
                <a:latin typeface="#9Slide03 Roboto Medium" panose="02000000000000000000" pitchFamily="2" charset="0"/>
                <a:ea typeface="#9Slide03 Roboto Medium" panose="02000000000000000000" pitchFamily="2" charset="0"/>
              </a:rPr>
              <a:t> ở </a:t>
            </a:r>
            <a:r>
              <a:rPr lang="en-US" sz="2200" dirty="0" err="1">
                <a:latin typeface="#9Slide03 Roboto Medium" panose="02000000000000000000" pitchFamily="2" charset="0"/>
                <a:ea typeface="#9Slide03 Roboto Medium" panose="02000000000000000000" pitchFamily="2" charset="0"/>
              </a:rPr>
              <a:t>châu</a:t>
            </a:r>
            <a:r>
              <a:rPr lang="en-US" sz="2200" dirty="0">
                <a:latin typeface="#9Slide03 Roboto Medium" panose="02000000000000000000" pitchFamily="2" charset="0"/>
                <a:ea typeface="#9Slide03 Roboto Medium" panose="02000000000000000000" pitchFamily="2" charset="0"/>
              </a:rPr>
              <a:t> Nam Cực sẽ tăng 0,5°c, lượng </a:t>
            </a:r>
            <a:r>
              <a:rPr lang="en-US" sz="2200" dirty="0" err="1">
                <a:latin typeface="#9Slide03 Roboto Medium" panose="02000000000000000000" pitchFamily="2" charset="0"/>
                <a:ea typeface="#9Slide03 Roboto Medium" panose="02000000000000000000" pitchFamily="2" charset="0"/>
              </a:rPr>
              <a:t>mưa</a:t>
            </a:r>
            <a:r>
              <a:rPr lang="en-US" sz="2200" dirty="0">
                <a:latin typeface="#9Slide03 Roboto Medium" panose="02000000000000000000" pitchFamily="2" charset="0"/>
                <a:ea typeface="#9Slide03 Roboto Medium" panose="02000000000000000000" pitchFamily="2" charset="0"/>
              </a:rPr>
              <a:t> cũng tăng lên, </a:t>
            </a:r>
            <a:r>
              <a:rPr lang="en-US" sz="2200" dirty="0" err="1">
                <a:latin typeface="#9Slide03 Roboto Medium" panose="02000000000000000000" pitchFamily="2" charset="0"/>
                <a:ea typeface="#9Slide03 Roboto Medium" panose="02000000000000000000" pitchFamily="2" charset="0"/>
              </a:rPr>
              <a:t>mực</a:t>
            </a:r>
            <a:r>
              <a:rPr lang="en-US" sz="2200" dirty="0">
                <a:latin typeface="#9Slide03 Roboto Medium" panose="02000000000000000000" pitchFamily="2" charset="0"/>
                <a:ea typeface="#9Slide03 Roboto Medium" panose="02000000000000000000" pitchFamily="2" charset="0"/>
              </a:rPr>
              <a:t> nước </a:t>
            </a:r>
            <a:r>
              <a:rPr lang="en-US" sz="2200" dirty="0" err="1">
                <a:latin typeface="#9Slide03 Roboto Medium" panose="02000000000000000000" pitchFamily="2" charset="0"/>
                <a:ea typeface="#9Slide03 Roboto Medium" panose="02000000000000000000" pitchFamily="2" charset="0"/>
              </a:rPr>
              <a:t>biển</a:t>
            </a:r>
            <a:r>
              <a:rPr lang="en-US" sz="2200" dirty="0">
                <a:latin typeface="#9Slide03 Roboto Medium" panose="02000000000000000000" pitchFamily="2" charset="0"/>
                <a:ea typeface="#9Slide03 Roboto Medium" panose="02000000000000000000" pitchFamily="2" charset="0"/>
              </a:rPr>
              <a:t> sẽ </a:t>
            </a:r>
            <a:r>
              <a:rPr lang="en-US" sz="2200" dirty="0" err="1">
                <a:latin typeface="#9Slide03 Roboto Medium" panose="02000000000000000000" pitchFamily="2" charset="0"/>
                <a:ea typeface="#9Slide03 Roboto Medium" panose="02000000000000000000" pitchFamily="2" charset="0"/>
              </a:rPr>
              <a:t>dâng</a:t>
            </a:r>
            <a:r>
              <a:rPr lang="en-US" sz="2200" dirty="0">
                <a:latin typeface="#9Slide03 Roboto Medium" panose="02000000000000000000" pitchFamily="2" charset="0"/>
                <a:ea typeface="#9Slide03 Roboto Medium" panose="02000000000000000000" pitchFamily="2" charset="0"/>
              </a:rPr>
              <a:t> thêm 0,05 - 0,32 m.</a:t>
            </a:r>
          </a:p>
          <a:p>
            <a:pPr algn="just">
              <a:lnSpc>
                <a:spcPct val="130000"/>
              </a:lnSpc>
            </a:pPr>
            <a:r>
              <a:rPr lang="en-US" sz="2200" dirty="0" smtClean="0">
                <a:latin typeface="#9Slide03 Roboto Medium" panose="02000000000000000000" pitchFamily="2" charset="0"/>
                <a:ea typeface="#9Slide03 Roboto Medium" panose="02000000000000000000" pitchFamily="2" charset="0"/>
              </a:rPr>
              <a:t>+ Hệ </a:t>
            </a:r>
            <a:r>
              <a:rPr lang="en-US" sz="2200" dirty="0">
                <a:latin typeface="#9Slide03 Roboto Medium" panose="02000000000000000000" pitchFamily="2" charset="0"/>
                <a:ea typeface="#9Slide03 Roboto Medium" panose="02000000000000000000" pitchFamily="2" charset="0"/>
              </a:rPr>
              <a:t>quả: Nhiều </a:t>
            </a:r>
            <a:r>
              <a:rPr lang="en-US" sz="2200" dirty="0" err="1">
                <a:latin typeface="#9Slide03 Roboto Medium" panose="02000000000000000000" pitchFamily="2" charset="0"/>
                <a:ea typeface="#9Slide03 Roboto Medium" panose="02000000000000000000" pitchFamily="2" charset="0"/>
              </a:rPr>
              <a:t>hệ</a:t>
            </a:r>
            <a:r>
              <a:rPr lang="en-US" sz="2200" dirty="0">
                <a:latin typeface="#9Slide03 Roboto Medium" panose="02000000000000000000" pitchFamily="2" charset="0"/>
                <a:ea typeface="#9Slide03 Roboto Medium" panose="02000000000000000000" pitchFamily="2" charset="0"/>
              </a:rPr>
              <a:t> sinh </a:t>
            </a:r>
            <a:r>
              <a:rPr lang="en-US" sz="2200" dirty="0" err="1">
                <a:latin typeface="#9Slide03 Roboto Medium" panose="02000000000000000000" pitchFamily="2" charset="0"/>
                <a:ea typeface="#9Slide03 Roboto Medium" panose="02000000000000000000" pitchFamily="2" charset="0"/>
              </a:rPr>
              <a:t>thái</a:t>
            </a:r>
            <a:r>
              <a:rPr lang="en-US" sz="2200" dirty="0">
                <a:latin typeface="#9Slide03 Roboto Medium" panose="02000000000000000000" pitchFamily="2" charset="0"/>
                <a:ea typeface="#9Slide03 Roboto Medium" panose="02000000000000000000" pitchFamily="2" charset="0"/>
              </a:rPr>
              <a:t> sẽ mất đi nhưng lại xuất hiện các </a:t>
            </a:r>
            <a:r>
              <a:rPr lang="en-US" sz="2200" dirty="0" err="1">
                <a:latin typeface="#9Slide03 Roboto Medium" panose="02000000000000000000" pitchFamily="2" charset="0"/>
                <a:ea typeface="#9Slide03 Roboto Medium" panose="02000000000000000000" pitchFamily="2" charset="0"/>
              </a:rPr>
              <a:t>đồng</a:t>
            </a:r>
            <a:r>
              <a:rPr lang="en-US" sz="2200" dirty="0">
                <a:latin typeface="#9Slide03 Roboto Medium" panose="02000000000000000000" pitchFamily="2" charset="0"/>
                <a:ea typeface="#9Slide03 Roboto Medium" panose="02000000000000000000" pitchFamily="2" charset="0"/>
              </a:rPr>
              <a:t> </a:t>
            </a:r>
            <a:r>
              <a:rPr lang="en-US" sz="2200" dirty="0" err="1">
                <a:latin typeface="#9Slide03 Roboto Medium" panose="02000000000000000000" pitchFamily="2" charset="0"/>
                <a:ea typeface="#9Slide03 Roboto Medium" panose="02000000000000000000" pitchFamily="2" charset="0"/>
              </a:rPr>
              <a:t>cỏ</a:t>
            </a:r>
            <a:r>
              <a:rPr lang="en-US" sz="2200" dirty="0">
                <a:latin typeface="#9Slide03 Roboto Medium" panose="02000000000000000000" pitchFamily="2" charset="0"/>
                <a:ea typeface="#9Slide03 Roboto Medium" panose="02000000000000000000" pitchFamily="2" charset="0"/>
              </a:rPr>
              <a:t> ở vùng </a:t>
            </a:r>
            <a:r>
              <a:rPr lang="en-US" sz="2200" dirty="0" err="1">
                <a:latin typeface="#9Slide03 Roboto Medium" panose="02000000000000000000" pitchFamily="2" charset="0"/>
                <a:ea typeface="#9Slide03 Roboto Medium" panose="02000000000000000000" pitchFamily="2" charset="0"/>
              </a:rPr>
              <a:t>ven</a:t>
            </a:r>
            <a:r>
              <a:rPr lang="en-US" sz="2200" dirty="0">
                <a:latin typeface="#9Slide03 Roboto Medium" panose="02000000000000000000" pitchFamily="2" charset="0"/>
                <a:ea typeface="#9Slide03 Roboto Medium" panose="02000000000000000000" pitchFamily="2" charset="0"/>
              </a:rPr>
              <a:t> </a:t>
            </a:r>
            <a:r>
              <a:rPr lang="en-US" sz="2200" dirty="0" err="1">
                <a:latin typeface="#9Slide03 Roboto Medium" panose="02000000000000000000" pitchFamily="2" charset="0"/>
                <a:ea typeface="#9Slide03 Roboto Medium" panose="02000000000000000000" pitchFamily="2" charset="0"/>
              </a:rPr>
              <a:t>biển</a:t>
            </a:r>
            <a:r>
              <a:rPr lang="en-US" sz="2200" dirty="0">
                <a:latin typeface="#9Slide03 Roboto Medium" panose="02000000000000000000" pitchFamily="2" charset="0"/>
                <a:ea typeface="#9Slide03 Roboto Medium" panose="02000000000000000000" pitchFamily="2" charset="0"/>
              </a:rPr>
              <a:t>. Lớp </a:t>
            </a:r>
            <a:r>
              <a:rPr lang="en-US" sz="2200" dirty="0" err="1">
                <a:latin typeface="#9Slide03 Roboto Medium" panose="02000000000000000000" pitchFamily="2" charset="0"/>
                <a:ea typeface="#9Slide03 Roboto Medium" panose="02000000000000000000" pitchFamily="2" charset="0"/>
              </a:rPr>
              <a:t>băng</a:t>
            </a:r>
            <a:r>
              <a:rPr lang="en-US" sz="2200" dirty="0">
                <a:latin typeface="#9Slide03 Roboto Medium" panose="02000000000000000000" pitchFamily="2" charset="0"/>
                <a:ea typeface="#9Slide03 Roboto Medium" panose="02000000000000000000" pitchFamily="2" charset="0"/>
              </a:rPr>
              <a:t> </a:t>
            </a:r>
            <a:r>
              <a:rPr lang="en-US" sz="2200" dirty="0" err="1">
                <a:latin typeface="#9Slide03 Roboto Medium" panose="02000000000000000000" pitchFamily="2" charset="0"/>
                <a:ea typeface="#9Slide03 Roboto Medium" panose="02000000000000000000" pitchFamily="2" charset="0"/>
              </a:rPr>
              <a:t>phủ</a:t>
            </a:r>
            <a:r>
              <a:rPr lang="en-US" sz="2200" dirty="0">
                <a:latin typeface="#9Slide03 Roboto Medium" panose="02000000000000000000" pitchFamily="2" charset="0"/>
                <a:ea typeface="#9Slide03 Roboto Medium" panose="02000000000000000000" pitchFamily="2" charset="0"/>
              </a:rPr>
              <a:t> ở vùng trung </a:t>
            </a:r>
            <a:r>
              <a:rPr lang="en-US" sz="2200" dirty="0" err="1">
                <a:latin typeface="#9Slide03 Roboto Medium" panose="02000000000000000000" pitchFamily="2" charset="0"/>
                <a:ea typeface="#9Slide03 Roboto Medium" panose="02000000000000000000" pitchFamily="2" charset="0"/>
              </a:rPr>
              <a:t>tâm</a:t>
            </a:r>
            <a:r>
              <a:rPr lang="en-US" sz="2200" dirty="0">
                <a:latin typeface="#9Slide03 Roboto Medium" panose="02000000000000000000" pitchFamily="2" charset="0"/>
                <a:ea typeface="#9Slide03 Roboto Medium" panose="02000000000000000000" pitchFamily="2" charset="0"/>
              </a:rPr>
              <a:t> sẽ </a:t>
            </a:r>
            <a:r>
              <a:rPr lang="en-US" sz="2200" dirty="0" err="1">
                <a:latin typeface="#9Slide03 Roboto Medium" panose="02000000000000000000" pitchFamily="2" charset="0"/>
                <a:ea typeface="#9Slide03 Roboto Medium" panose="02000000000000000000" pitchFamily="2" charset="0"/>
              </a:rPr>
              <a:t>dày</a:t>
            </a:r>
            <a:r>
              <a:rPr lang="en-US" sz="2200" dirty="0">
                <a:latin typeface="#9Slide03 Roboto Medium" panose="02000000000000000000" pitchFamily="2" charset="0"/>
                <a:ea typeface="#9Slide03 Roboto Medium" panose="02000000000000000000" pitchFamily="2" charset="0"/>
              </a:rPr>
              <a:t> thêm do có nước </a:t>
            </a:r>
            <a:r>
              <a:rPr lang="en-US" sz="2200" dirty="0" err="1">
                <a:latin typeface="#9Slide03 Roboto Medium" panose="02000000000000000000" pitchFamily="2" charset="0"/>
                <a:ea typeface="#9Slide03 Roboto Medium" panose="02000000000000000000" pitchFamily="2" charset="0"/>
              </a:rPr>
              <a:t>mưa</a:t>
            </a:r>
            <a:r>
              <a:rPr lang="en-US" sz="2200" dirty="0">
                <a:latin typeface="#9Slide03 Roboto Medium" panose="02000000000000000000" pitchFamily="2" charset="0"/>
                <a:ea typeface="#9Slide03 Roboto Medium" panose="02000000000000000000" pitchFamily="2" charset="0"/>
              </a:rPr>
              <a:t> </a:t>
            </a:r>
            <a:r>
              <a:rPr lang="en-US" sz="2200" dirty="0" err="1">
                <a:latin typeface="#9Slide03 Roboto Medium" panose="02000000000000000000" pitchFamily="2" charset="0"/>
                <a:ea typeface="#9Slide03 Roboto Medium" panose="02000000000000000000" pitchFamily="2" charset="0"/>
              </a:rPr>
              <a:t>cung</a:t>
            </a:r>
            <a:r>
              <a:rPr lang="en-US" sz="2200" dirty="0">
                <a:latin typeface="#9Slide03 Roboto Medium" panose="02000000000000000000" pitchFamily="2" charset="0"/>
                <a:ea typeface="#9Slide03 Roboto Medium" panose="02000000000000000000" pitchFamily="2" charset="0"/>
              </a:rPr>
              <a:t> </a:t>
            </a:r>
            <a:r>
              <a:rPr lang="en-US" sz="2200" dirty="0" err="1">
                <a:latin typeface="#9Slide03 Roboto Medium" panose="02000000000000000000" pitchFamily="2" charset="0"/>
                <a:ea typeface="#9Slide03 Roboto Medium" panose="02000000000000000000" pitchFamily="2" charset="0"/>
              </a:rPr>
              <a:t>cấp</a:t>
            </a:r>
            <a:r>
              <a:rPr lang="en-US" sz="2200" dirty="0">
                <a:latin typeface="#9Slide03 Roboto Medium" panose="02000000000000000000" pitchFamily="2" charset="0"/>
                <a:ea typeface="#9Slide03 Roboto Medium" panose="02000000000000000000" pitchFamily="2" charset="0"/>
              </a:rPr>
              <a:t>.</a:t>
            </a:r>
            <a:endParaRPr lang="en-US" sz="2200" dirty="0">
              <a:effectLst/>
              <a:latin typeface="#9Slide03 Roboto Medium" panose="02000000000000000000" pitchFamily="2" charset="0"/>
              <a:ea typeface="#9Slide03 Roboto Medium" panose="02000000000000000000" pitchFamily="2" charset="0"/>
              <a:cs typeface="Times New Roman" panose="02020603050405020304" pitchFamily="18" charset="0"/>
            </a:endParaRPr>
          </a:p>
        </p:txBody>
      </p:sp>
      <p:sp>
        <p:nvSpPr>
          <p:cNvPr id="6" name="Rectangle: Rounded Corners 27">
            <a:extLst>
              <a:ext uri="{FF2B5EF4-FFF2-40B4-BE49-F238E27FC236}">
                <a16:creationId xmlns:a16="http://schemas.microsoft.com/office/drawing/2014/main" id="{75512AD6-D9BF-4054-B9FA-D2B0850D643A}"/>
              </a:ext>
            </a:extLst>
          </p:cNvPr>
          <p:cNvSpPr/>
          <p:nvPr/>
        </p:nvSpPr>
        <p:spPr>
          <a:xfrm>
            <a:off x="3065505" y="280990"/>
            <a:ext cx="5745987" cy="647265"/>
          </a:xfrm>
          <a:prstGeom prst="roundRect">
            <a:avLst>
              <a:gd name="adj" fmla="val 50000"/>
            </a:avLst>
          </a:prstGeom>
          <a:solidFill>
            <a:srgbClr val="206A5D"/>
          </a:solidFill>
          <a:ln>
            <a:solidFill>
              <a:srgbClr val="206A5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0" b="1" dirty="0" smtClean="0">
                <a:latin typeface="#9Slide05 Israquella" pitchFamily="2" charset="0"/>
                <a:ea typeface="#9Slide03 Roboto Bold" panose="02000000000000000000" pitchFamily="2" charset="0"/>
              </a:rPr>
              <a:t>Tiếng gọi từ </a:t>
            </a:r>
            <a:r>
              <a:rPr lang="en-US" sz="5500" b="1" dirty="0" err="1" smtClean="0">
                <a:latin typeface="#9Slide05 Israquella" pitchFamily="2" charset="0"/>
                <a:ea typeface="#9Slide03 Roboto Bold" panose="02000000000000000000" pitchFamily="2" charset="0"/>
              </a:rPr>
              <a:t>châu</a:t>
            </a:r>
            <a:r>
              <a:rPr lang="en-US" sz="5500" b="1" dirty="0" smtClean="0">
                <a:latin typeface="#9Slide05 Israquella" pitchFamily="2" charset="0"/>
                <a:ea typeface="#9Slide03 Roboto Bold" panose="02000000000000000000" pitchFamily="2" charset="0"/>
              </a:rPr>
              <a:t> Nam Cực</a:t>
            </a:r>
            <a:endParaRPr lang="en-US" sz="5500" b="1" dirty="0">
              <a:latin typeface="#9Slide05 Israquella" pitchFamily="2" charset="0"/>
              <a:ea typeface="#9Slide03 Roboto Bold" panose="02000000000000000000" pitchFamily="2" charset="0"/>
            </a:endParaRPr>
          </a:p>
        </p:txBody>
      </p:sp>
    </p:spTree>
    <p:extLst>
      <p:ext uri="{BB962C8B-B14F-4D97-AF65-F5344CB8AC3E}">
        <p14:creationId xmlns:p14="http://schemas.microsoft.com/office/powerpoint/2010/main" val="307990068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39"/>
        <p:cNvGrpSpPr/>
        <p:nvPr/>
      </p:nvGrpSpPr>
      <p:grpSpPr>
        <a:xfrm>
          <a:off x="0" y="0"/>
          <a:ext cx="0" cy="0"/>
          <a:chOff x="0" y="0"/>
          <a:chExt cx="0" cy="0"/>
        </a:xfrm>
      </p:grpSpPr>
      <p:grpSp>
        <p:nvGrpSpPr>
          <p:cNvPr id="1641" name="Google Shape;1641;p51"/>
          <p:cNvGrpSpPr/>
          <p:nvPr/>
        </p:nvGrpSpPr>
        <p:grpSpPr>
          <a:xfrm>
            <a:off x="5407140" y="4878163"/>
            <a:ext cx="1377723" cy="645164"/>
            <a:chOff x="4098321" y="3651584"/>
            <a:chExt cx="1033292" cy="483873"/>
          </a:xfrm>
        </p:grpSpPr>
        <p:sp>
          <p:nvSpPr>
            <p:cNvPr id="1642" name="Google Shape;1642;p51"/>
            <p:cNvSpPr/>
            <p:nvPr/>
          </p:nvSpPr>
          <p:spPr>
            <a:xfrm rot="3625268" flipH="1">
              <a:off x="4857757" y="3723755"/>
              <a:ext cx="266337" cy="172369"/>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sp>
          <p:nvSpPr>
            <p:cNvPr id="1643" name="Google Shape;1643;p51"/>
            <p:cNvSpPr/>
            <p:nvPr/>
          </p:nvSpPr>
          <p:spPr>
            <a:xfrm rot="-10105338" flipH="1">
              <a:off x="4124471" y="3747437"/>
              <a:ext cx="178026" cy="278598"/>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accent3"/>
            </a:solidFill>
            <a:ln>
              <a:noFill/>
            </a:ln>
          </p:spPr>
        </p:sp>
        <p:grpSp>
          <p:nvGrpSpPr>
            <p:cNvPr id="1644" name="Google Shape;1644;p51"/>
            <p:cNvGrpSpPr/>
            <p:nvPr/>
          </p:nvGrpSpPr>
          <p:grpSpPr>
            <a:xfrm rot="9025370">
              <a:off x="4404774" y="3804460"/>
              <a:ext cx="309218" cy="272433"/>
              <a:chOff x="3890683" y="1390057"/>
              <a:chExt cx="309215" cy="272430"/>
            </a:xfrm>
          </p:grpSpPr>
          <p:sp>
            <p:nvSpPr>
              <p:cNvPr id="1645" name="Google Shape;1645;p51"/>
              <p:cNvSpPr/>
              <p:nvPr/>
            </p:nvSpPr>
            <p:spPr>
              <a:xfrm>
                <a:off x="3987227" y="1415168"/>
                <a:ext cx="212671" cy="247319"/>
              </a:xfrm>
              <a:custGeom>
                <a:avLst/>
                <a:gdLst/>
                <a:ahLst/>
                <a:cxnLst/>
                <a:rect l="l" t="t" r="r" b="b"/>
                <a:pathLst>
                  <a:path w="7470" h="8687" extrusionOk="0">
                    <a:moveTo>
                      <a:pt x="4422" y="0"/>
                    </a:moveTo>
                    <a:lnTo>
                      <a:pt x="0" y="8409"/>
                    </a:lnTo>
                    <a:cubicBezTo>
                      <a:pt x="557" y="8594"/>
                      <a:pt x="1134" y="8686"/>
                      <a:pt x="1708" y="8686"/>
                    </a:cubicBezTo>
                    <a:cubicBezTo>
                      <a:pt x="2763" y="8686"/>
                      <a:pt x="3807" y="8376"/>
                      <a:pt x="4697" y="7767"/>
                    </a:cubicBezTo>
                    <a:cubicBezTo>
                      <a:pt x="7011" y="6232"/>
                      <a:pt x="7470" y="1994"/>
                      <a:pt x="4422" y="0"/>
                    </a:cubicBezTo>
                    <a:close/>
                  </a:path>
                </a:pathLst>
              </a:custGeom>
              <a:solidFill>
                <a:schemeClr val="dk2"/>
              </a:solidFill>
              <a:ln>
                <a:noFill/>
              </a:ln>
            </p:spPr>
            <p:txBody>
              <a:bodyPr spcFirstLastPara="1" wrap="square" lIns="121900" tIns="121900" rIns="121900" bIns="121900" anchor="ctr" anchorCtr="0">
                <a:noAutofit/>
              </a:bodyPr>
              <a:lstStyle/>
              <a:p>
                <a:pPr defTabSz="1219140">
                  <a:buClr>
                    <a:srgbClr val="000000"/>
                  </a:buClr>
                  <a:defRPr/>
                </a:pPr>
                <a:endParaRPr sz="1867" kern="0">
                  <a:solidFill>
                    <a:srgbClr val="000000"/>
                  </a:solidFill>
                  <a:latin typeface="Arial"/>
                  <a:cs typeface="Arial"/>
                  <a:sym typeface="Arial"/>
                </a:endParaRPr>
              </a:p>
            </p:txBody>
          </p:sp>
          <p:sp>
            <p:nvSpPr>
              <p:cNvPr id="1646" name="Google Shape;1646;p51"/>
              <p:cNvSpPr/>
              <p:nvPr/>
            </p:nvSpPr>
            <p:spPr>
              <a:xfrm>
                <a:off x="3949390" y="1396890"/>
                <a:ext cx="163759" cy="257682"/>
              </a:xfrm>
              <a:custGeom>
                <a:avLst/>
                <a:gdLst/>
                <a:ahLst/>
                <a:cxnLst/>
                <a:rect l="l" t="t" r="r" b="b"/>
                <a:pathLst>
                  <a:path w="5752" h="9051" extrusionOk="0">
                    <a:moveTo>
                      <a:pt x="4377" y="1"/>
                    </a:moveTo>
                    <a:lnTo>
                      <a:pt x="1" y="8363"/>
                    </a:lnTo>
                    <a:cubicBezTo>
                      <a:pt x="413" y="8661"/>
                      <a:pt x="848" y="8890"/>
                      <a:pt x="1329" y="9051"/>
                    </a:cubicBezTo>
                    <a:lnTo>
                      <a:pt x="5751" y="642"/>
                    </a:lnTo>
                    <a:cubicBezTo>
                      <a:pt x="5568" y="528"/>
                      <a:pt x="5385" y="413"/>
                      <a:pt x="5201" y="322"/>
                    </a:cubicBezTo>
                    <a:cubicBezTo>
                      <a:pt x="4926" y="207"/>
                      <a:pt x="4674" y="92"/>
                      <a:pt x="4377" y="1"/>
                    </a:cubicBezTo>
                    <a:close/>
                  </a:path>
                </a:pathLst>
              </a:custGeom>
              <a:solidFill>
                <a:schemeClr val="lt2"/>
              </a:solidFill>
              <a:ln>
                <a:noFill/>
              </a:ln>
            </p:spPr>
            <p:txBody>
              <a:bodyPr spcFirstLastPara="1" wrap="square" lIns="121900" tIns="121900" rIns="121900" bIns="121900" anchor="ctr" anchorCtr="0">
                <a:noAutofit/>
              </a:bodyPr>
              <a:lstStyle/>
              <a:p>
                <a:pPr defTabSz="1219140">
                  <a:buClr>
                    <a:srgbClr val="000000"/>
                  </a:buClr>
                  <a:defRPr/>
                </a:pPr>
                <a:endParaRPr sz="1867" kern="0">
                  <a:solidFill>
                    <a:srgbClr val="000000"/>
                  </a:solidFill>
                  <a:latin typeface="Arial"/>
                  <a:cs typeface="Arial"/>
                  <a:sym typeface="Arial"/>
                </a:endParaRPr>
              </a:p>
            </p:txBody>
          </p:sp>
          <p:sp>
            <p:nvSpPr>
              <p:cNvPr id="1647" name="Google Shape;1647;p51"/>
              <p:cNvSpPr/>
              <p:nvPr/>
            </p:nvSpPr>
            <p:spPr>
              <a:xfrm>
                <a:off x="3890683" y="1390057"/>
                <a:ext cx="183318" cy="244956"/>
              </a:xfrm>
              <a:custGeom>
                <a:avLst/>
                <a:gdLst/>
                <a:ahLst/>
                <a:cxnLst/>
                <a:rect l="l" t="t" r="r" b="b"/>
                <a:pathLst>
                  <a:path w="6439" h="8604" extrusionOk="0">
                    <a:moveTo>
                      <a:pt x="4938" y="1"/>
                    </a:moveTo>
                    <a:cubicBezTo>
                      <a:pt x="2517" y="1"/>
                      <a:pt x="351" y="1846"/>
                      <a:pt x="161" y="4434"/>
                    </a:cubicBezTo>
                    <a:cubicBezTo>
                      <a:pt x="1" y="6060"/>
                      <a:pt x="734" y="7641"/>
                      <a:pt x="2063" y="8603"/>
                    </a:cubicBezTo>
                    <a:lnTo>
                      <a:pt x="6439" y="241"/>
                    </a:lnTo>
                    <a:cubicBezTo>
                      <a:pt x="5938" y="78"/>
                      <a:pt x="5433" y="1"/>
                      <a:pt x="4938" y="1"/>
                    </a:cubicBezTo>
                    <a:close/>
                  </a:path>
                </a:pathLst>
              </a:custGeom>
              <a:solidFill>
                <a:schemeClr val="dk2"/>
              </a:solidFill>
              <a:ln>
                <a:noFill/>
              </a:ln>
            </p:spPr>
            <p:txBody>
              <a:bodyPr spcFirstLastPara="1" wrap="square" lIns="121900" tIns="121900" rIns="121900" bIns="121900" anchor="ctr" anchorCtr="0">
                <a:noAutofit/>
              </a:bodyPr>
              <a:lstStyle/>
              <a:p>
                <a:pPr defTabSz="1219140">
                  <a:buClr>
                    <a:srgbClr val="000000"/>
                  </a:buClr>
                  <a:defRPr/>
                </a:pPr>
                <a:endParaRPr sz="1867" kern="0">
                  <a:solidFill>
                    <a:srgbClr val="000000"/>
                  </a:solidFill>
                  <a:latin typeface="Arial"/>
                  <a:cs typeface="Arial"/>
                  <a:sym typeface="Arial"/>
                </a:endParaRPr>
              </a:p>
            </p:txBody>
          </p:sp>
        </p:grpSp>
      </p:grpSp>
      <p:grpSp>
        <p:nvGrpSpPr>
          <p:cNvPr id="1648" name="Google Shape;1648;p51"/>
          <p:cNvGrpSpPr/>
          <p:nvPr/>
        </p:nvGrpSpPr>
        <p:grpSpPr>
          <a:xfrm flipH="1">
            <a:off x="5452136" y="1334455"/>
            <a:ext cx="1287728" cy="581244"/>
            <a:chOff x="900397" y="784127"/>
            <a:chExt cx="965796" cy="435933"/>
          </a:xfrm>
        </p:grpSpPr>
        <p:sp>
          <p:nvSpPr>
            <p:cNvPr id="1649" name="Google Shape;1649;p51"/>
            <p:cNvSpPr/>
            <p:nvPr/>
          </p:nvSpPr>
          <p:spPr>
            <a:xfrm rot="956724">
              <a:off x="1228693" y="822106"/>
              <a:ext cx="309152" cy="233165"/>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121900" tIns="121900" rIns="121900" bIns="121900" anchor="ctr" anchorCtr="0">
              <a:noAutofit/>
            </a:bodyPr>
            <a:lstStyle/>
            <a:p>
              <a:pPr defTabSz="1219140">
                <a:buClr>
                  <a:srgbClr val="000000"/>
                </a:buClr>
                <a:defRPr/>
              </a:pPr>
              <a:endParaRPr sz="1867" kern="0">
                <a:solidFill>
                  <a:srgbClr val="000000"/>
                </a:solidFill>
                <a:latin typeface="Arial"/>
                <a:cs typeface="Arial"/>
                <a:sym typeface="Arial"/>
              </a:endParaRPr>
            </a:p>
          </p:txBody>
        </p:sp>
        <p:sp>
          <p:nvSpPr>
            <p:cNvPr id="1650" name="Google Shape;1650;p51"/>
            <p:cNvSpPr/>
            <p:nvPr/>
          </p:nvSpPr>
          <p:spPr>
            <a:xfrm rot="10029471" flipH="1">
              <a:off x="1584057" y="94416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651" name="Google Shape;1651;p51"/>
            <p:cNvSpPr/>
            <p:nvPr/>
          </p:nvSpPr>
          <p:spPr>
            <a:xfrm rot="-10029471">
              <a:off x="916232" y="1020216"/>
              <a:ext cx="266301" cy="17240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
        <p:nvSpPr>
          <p:cNvPr id="4" name="Rectangle 3">
            <a:extLst>
              <a:ext uri="{FF2B5EF4-FFF2-40B4-BE49-F238E27FC236}">
                <a16:creationId xmlns:a16="http://schemas.microsoft.com/office/drawing/2014/main" id="{6AA7E3D8-DEA4-457D-9F6B-02AD178EFBEF}"/>
              </a:ext>
            </a:extLst>
          </p:cNvPr>
          <p:cNvSpPr/>
          <p:nvPr/>
        </p:nvSpPr>
        <p:spPr>
          <a:xfrm>
            <a:off x="2" y="0"/>
            <a:ext cx="2563905" cy="6858000"/>
          </a:xfrm>
          <a:prstGeom prst="rect">
            <a:avLst/>
          </a:prstGeom>
          <a:solidFill>
            <a:srgbClr val="D1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defRPr/>
            </a:pPr>
            <a:endParaRPr lang="en-US" sz="1351">
              <a:solidFill>
                <a:srgbClr val="D1F8F8"/>
              </a:solidFill>
              <a:latin typeface="Arial"/>
            </a:endParaRPr>
          </a:p>
        </p:txBody>
      </p:sp>
      <p:sp>
        <p:nvSpPr>
          <p:cNvPr id="17" name="Rectangle 16">
            <a:extLst>
              <a:ext uri="{FF2B5EF4-FFF2-40B4-BE49-F238E27FC236}">
                <a16:creationId xmlns:a16="http://schemas.microsoft.com/office/drawing/2014/main" id="{8A7180D4-481E-4B10-BECF-DC793CD2B14B}"/>
              </a:ext>
            </a:extLst>
          </p:cNvPr>
          <p:cNvSpPr/>
          <p:nvPr/>
        </p:nvSpPr>
        <p:spPr>
          <a:xfrm>
            <a:off x="9628097" y="0"/>
            <a:ext cx="2563905" cy="6858000"/>
          </a:xfrm>
          <a:prstGeom prst="rect">
            <a:avLst/>
          </a:prstGeom>
          <a:solidFill>
            <a:srgbClr val="D1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defRPr/>
            </a:pPr>
            <a:endParaRPr lang="en-US" sz="1351">
              <a:solidFill>
                <a:srgbClr val="D1F8F8"/>
              </a:solidFill>
              <a:latin typeface="Arial"/>
            </a:endParaRPr>
          </a:p>
        </p:txBody>
      </p:sp>
      <p:pic>
        <p:nvPicPr>
          <p:cNvPr id="18" name="Picture 17">
            <a:extLst>
              <a:ext uri="{FF2B5EF4-FFF2-40B4-BE49-F238E27FC236}">
                <a16:creationId xmlns:a16="http://schemas.microsoft.com/office/drawing/2014/main" id="{2D97AB8D-A702-4CF2-AAC7-CA040BCB390F}"/>
              </a:ext>
            </a:extLst>
          </p:cNvPr>
          <p:cNvPicPr>
            <a:picLocks noChangeAspect="1"/>
          </p:cNvPicPr>
          <p:nvPr/>
        </p:nvPicPr>
        <p:blipFill>
          <a:blip r:embed="rId3"/>
          <a:stretch>
            <a:fillRect/>
          </a:stretch>
        </p:blipFill>
        <p:spPr>
          <a:xfrm>
            <a:off x="3376603" y="1757085"/>
            <a:ext cx="5426740" cy="3245223"/>
          </a:xfrm>
          <a:prstGeom prst="rect">
            <a:avLst/>
          </a:prstGeom>
        </p:spPr>
      </p:pic>
    </p:spTree>
    <p:extLst>
      <p:ext uri="{BB962C8B-B14F-4D97-AF65-F5344CB8AC3E}">
        <p14:creationId xmlns:p14="http://schemas.microsoft.com/office/powerpoint/2010/main" val="140404624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27">
            <a:extLst>
              <a:ext uri="{FF2B5EF4-FFF2-40B4-BE49-F238E27FC236}">
                <a16:creationId xmlns:a16="http://schemas.microsoft.com/office/drawing/2014/main" id="{75512AD6-D9BF-4054-B9FA-D2B0850D643A}"/>
              </a:ext>
            </a:extLst>
          </p:cNvPr>
          <p:cNvSpPr/>
          <p:nvPr/>
        </p:nvSpPr>
        <p:spPr>
          <a:xfrm>
            <a:off x="3417532" y="612279"/>
            <a:ext cx="5745987" cy="647265"/>
          </a:xfrm>
          <a:prstGeom prst="roundRect">
            <a:avLst>
              <a:gd name="adj" fmla="val 50000"/>
            </a:avLst>
          </a:prstGeom>
          <a:solidFill>
            <a:srgbClr val="00B050"/>
          </a:solidFill>
          <a:ln>
            <a:solidFill>
              <a:srgbClr val="206A5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500" b="1" i="0" u="none" strike="noStrike" kern="1200" cap="none" spc="0" normalizeH="0" baseline="0" noProof="0" dirty="0" err="1" smtClean="0">
                <a:ln>
                  <a:noFill/>
                </a:ln>
                <a:solidFill>
                  <a:prstClr val="white"/>
                </a:solidFill>
                <a:effectLst/>
                <a:uLnTx/>
                <a:uFillTx/>
                <a:latin typeface="#9Slide05 Israquella" pitchFamily="2" charset="0"/>
                <a:ea typeface="#9Slide03 Roboto Bold" panose="02000000000000000000" pitchFamily="2" charset="0"/>
                <a:cs typeface="+mn-cs"/>
              </a:rPr>
              <a:t>Thử</a:t>
            </a:r>
            <a:r>
              <a:rPr kumimoji="0" lang="en-US" sz="5500" b="1" i="0" u="none" strike="noStrike" kern="1200" cap="none" spc="0" normalizeH="0" baseline="0" noProof="0" dirty="0" smtClean="0">
                <a:ln>
                  <a:noFill/>
                </a:ln>
                <a:solidFill>
                  <a:prstClr val="white"/>
                </a:solidFill>
                <a:effectLst/>
                <a:uLnTx/>
                <a:uFillTx/>
                <a:latin typeface="#9Slide05 Israquella" pitchFamily="2" charset="0"/>
                <a:ea typeface="#9Slide03 Roboto Bold" panose="02000000000000000000" pitchFamily="2" charset="0"/>
                <a:cs typeface="+mn-cs"/>
              </a:rPr>
              <a:t> tài hiểu </a:t>
            </a:r>
            <a:r>
              <a:rPr kumimoji="0" lang="en-US" sz="5500" b="1" i="0" u="none" strike="noStrike" kern="1200" cap="none" spc="0" normalizeH="0" baseline="0" noProof="0" dirty="0" err="1" smtClean="0">
                <a:ln>
                  <a:noFill/>
                </a:ln>
                <a:solidFill>
                  <a:prstClr val="white"/>
                </a:solidFill>
                <a:effectLst/>
                <a:uLnTx/>
                <a:uFillTx/>
                <a:latin typeface="#9Slide05 Israquella" pitchFamily="2" charset="0"/>
                <a:ea typeface="#9Slide03 Roboto Bold" panose="02000000000000000000" pitchFamily="2" charset="0"/>
                <a:cs typeface="+mn-cs"/>
              </a:rPr>
              <a:t>biết</a:t>
            </a:r>
            <a:endParaRPr kumimoji="0" lang="en-US" sz="5500" b="1" i="0" u="none" strike="noStrike" kern="1200" cap="none" spc="0" normalizeH="0" baseline="0" noProof="0" dirty="0">
              <a:ln>
                <a:noFill/>
              </a:ln>
              <a:solidFill>
                <a:prstClr val="white"/>
              </a:solidFill>
              <a:effectLst/>
              <a:uLnTx/>
              <a:uFillTx/>
              <a:latin typeface="#9Slide05 Israquella" pitchFamily="2" charset="0"/>
              <a:ea typeface="#9Slide03 Roboto Bold" panose="02000000000000000000" pitchFamily="2" charset="0"/>
              <a:cs typeface="+mn-cs"/>
            </a:endParaRPr>
          </a:p>
        </p:txBody>
      </p:sp>
      <p:sp>
        <p:nvSpPr>
          <p:cNvPr id="7" name="Rectangle 6">
            <a:extLst>
              <a:ext uri="{FF2B5EF4-FFF2-40B4-BE49-F238E27FC236}">
                <a16:creationId xmlns:a16="http://schemas.microsoft.com/office/drawing/2014/main" id="{BF5BFD5E-2067-4BB2-9AA3-4C5EE72C368A}"/>
              </a:ext>
            </a:extLst>
          </p:cNvPr>
          <p:cNvSpPr/>
          <p:nvPr/>
        </p:nvSpPr>
        <p:spPr>
          <a:xfrm>
            <a:off x="2178804" y="1853652"/>
            <a:ext cx="9763813" cy="1126462"/>
          </a:xfrm>
          <a:prstGeom prst="rect">
            <a:avLst/>
          </a:prstGeom>
          <a:solidFill>
            <a:schemeClr val="accent6">
              <a:lumMod val="20000"/>
              <a:lumOff val="80000"/>
            </a:schemeClr>
          </a:solidFill>
          <a:ln>
            <a:solidFill>
              <a:srgbClr val="00B050"/>
            </a:solid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800" b="0" i="0" u="none" strike="noStrike" kern="1200" cap="none" spc="0" normalizeH="0" baseline="0" noProof="0" dirty="0" err="1" smtClean="0">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Gạch</a:t>
            </a:r>
            <a:r>
              <a:rPr kumimoji="0" lang="en-US" sz="2800" b="0" i="0" u="none" strike="noStrike" kern="1200" cap="none" spc="0" normalizeH="0" baseline="0" noProof="0" dirty="0" smtClean="0">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chân</a:t>
            </a:r>
            <a:r>
              <a:rPr kumimoji="0" lang="en-US" sz="2800" b="0" i="0" u="none" strike="noStrike" kern="1200" cap="none" spc="0" normalizeH="0" baseline="0" noProof="0" dirty="0">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d</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ư</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ới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các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từ</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cụm</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từ</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chỉ</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nguyên</a:t>
            </a:r>
            <a:r>
              <a:rPr kumimoji="0" lang="en-US" sz="2800" b="0" i="0" u="none" strike="noStrike" kern="1200" cap="none" spc="0" normalizeH="0" baseline="0" noProof="0" dirty="0">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nhân</a:t>
            </a:r>
            <a:r>
              <a:rPr kumimoji="0" lang="en-US" sz="2800" b="0" i="0" u="none" strike="noStrike" kern="1200" cap="none" spc="0" normalizeH="0" baseline="0" noProof="0" dirty="0">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khiến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con ng</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ư</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ời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không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thể</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sinh</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C0000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sống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ở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Nam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Cực</a:t>
            </a:r>
            <a:endPar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endParaRPr>
          </a:p>
        </p:txBody>
      </p:sp>
      <p:sp>
        <p:nvSpPr>
          <p:cNvPr id="8" name="Rectangle 7">
            <a:extLst>
              <a:ext uri="{FF2B5EF4-FFF2-40B4-BE49-F238E27FC236}">
                <a16:creationId xmlns:a16="http://schemas.microsoft.com/office/drawing/2014/main" id="{5F9626CA-8914-4BD5-99F1-84EB622A185C}"/>
              </a:ext>
            </a:extLst>
          </p:cNvPr>
          <p:cNvSpPr/>
          <p:nvPr/>
        </p:nvSpPr>
        <p:spPr>
          <a:xfrm>
            <a:off x="127989" y="3274991"/>
            <a:ext cx="11814628" cy="3156120"/>
          </a:xfrm>
          <a:prstGeom prst="rect">
            <a:avLst/>
          </a:prstGeom>
          <a:solidFill>
            <a:schemeClr val="bg1">
              <a:lumMod val="95000"/>
            </a:schemeClr>
          </a:solid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Nam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Cực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là</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ơ</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lạnh</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nhất</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trên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thế</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giới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nhiệt</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độ</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thấp</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từng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đ</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ư</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ợc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ghi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nhận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ở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đây</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là</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-94,5</a:t>
            </a:r>
            <a:r>
              <a:rPr kumimoji="0" lang="en-US" sz="2800" b="0" i="0" u="none" strike="noStrike" kern="1200" cap="none" spc="0" normalizeH="0" baseline="3000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0</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Nam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Cực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cũng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là</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ơ</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khô</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hạn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nhất</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thế</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giới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với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l</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ư</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ợng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mưa</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trung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bình</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hàng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năm</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chỉ</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ở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mức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55mm/</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năm</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lục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này</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thuôc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vùng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khí</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áp</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cao</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nên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gió</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ở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đây</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rất</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mạnh</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tốc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độ</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gió</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th</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ư</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ờng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xuyên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trên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60km/</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giờ</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Ngoài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ra, so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với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các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lục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khác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Nam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Cực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cũng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là</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châu</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lục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có</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độ</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cao</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trung</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bình</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so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với</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mực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n</a:t>
            </a:r>
            <a:r>
              <a:rPr kumimoji="0" lang="vi-VN"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ư</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ớc</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biển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lớn</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 </a:t>
            </a:r>
            <a:r>
              <a:rPr kumimoji="0" lang="en-US" sz="2800" b="0" i="0" u="none" strike="noStrike" kern="1200" cap="none" spc="0" normalizeH="0" baseline="0" noProof="0" dirty="0" err="1">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nhất</a:t>
            </a:r>
            <a:r>
              <a:rPr kumimoji="0" lang="en-US" sz="2800" b="0" i="0" u="none" strike="noStrike" kern="1200" cap="none" spc="0" normalizeH="0" baseline="0" noProof="0" dirty="0">
                <a:ln>
                  <a:noFill/>
                </a:ln>
                <a:solidFill>
                  <a:srgbClr val="002060"/>
                </a:solidFill>
                <a:effectLst/>
                <a:uLnTx/>
                <a:uFillTx/>
                <a:latin typeface="#9Slide03 Roboto Medium" panose="02000000000000000000" pitchFamily="2" charset="0"/>
                <a:ea typeface="#9Slide03 Roboto Medium" panose="02000000000000000000" pitchFamily="2" charset="0"/>
                <a:cs typeface="Times New Roman" panose="02020603050405020304" pitchFamily="18" charset="0"/>
              </a:rPr>
              <a:t>.</a:t>
            </a:r>
          </a:p>
        </p:txBody>
      </p:sp>
      <p:cxnSp>
        <p:nvCxnSpPr>
          <p:cNvPr id="10" name="Straight Connector 9">
            <a:extLst>
              <a:ext uri="{FF2B5EF4-FFF2-40B4-BE49-F238E27FC236}">
                <a16:creationId xmlns:a16="http://schemas.microsoft.com/office/drawing/2014/main" id="{9F041CA0-0219-4649-A075-114EE2B86FE1}"/>
              </a:ext>
            </a:extLst>
          </p:cNvPr>
          <p:cNvCxnSpPr/>
          <p:nvPr/>
        </p:nvCxnSpPr>
        <p:spPr>
          <a:xfrm>
            <a:off x="4276709" y="3794824"/>
            <a:ext cx="146594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36B1585-E22D-4192-9F34-1B314A091D56}"/>
              </a:ext>
            </a:extLst>
          </p:cNvPr>
          <p:cNvCxnSpPr>
            <a:cxnSpLocks/>
          </p:cNvCxnSpPr>
          <p:nvPr/>
        </p:nvCxnSpPr>
        <p:spPr>
          <a:xfrm>
            <a:off x="8089461" y="3780310"/>
            <a:ext cx="19058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02C3900-5D89-4B55-BDD6-11CD50EFFE7A}"/>
              </a:ext>
            </a:extLst>
          </p:cNvPr>
          <p:cNvCxnSpPr>
            <a:cxnSpLocks/>
          </p:cNvCxnSpPr>
          <p:nvPr/>
        </p:nvCxnSpPr>
        <p:spPr>
          <a:xfrm>
            <a:off x="8611975" y="4230253"/>
            <a:ext cx="19058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9FF0888-EAE4-4904-B5B5-7D3E594E14D1}"/>
              </a:ext>
            </a:extLst>
          </p:cNvPr>
          <p:cNvCxnSpPr>
            <a:cxnSpLocks/>
          </p:cNvCxnSpPr>
          <p:nvPr/>
        </p:nvCxnSpPr>
        <p:spPr>
          <a:xfrm>
            <a:off x="807794" y="4767281"/>
            <a:ext cx="171268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E9D1079-6D20-4056-92BB-3057865B21B4}"/>
              </a:ext>
            </a:extLst>
          </p:cNvPr>
          <p:cNvCxnSpPr/>
          <p:nvPr/>
        </p:nvCxnSpPr>
        <p:spPr>
          <a:xfrm>
            <a:off x="7871747" y="4767281"/>
            <a:ext cx="146594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898624E-02A9-4EC5-8E11-467C18572A1E}"/>
              </a:ext>
            </a:extLst>
          </p:cNvPr>
          <p:cNvCxnSpPr>
            <a:cxnSpLocks/>
          </p:cNvCxnSpPr>
          <p:nvPr/>
        </p:nvCxnSpPr>
        <p:spPr>
          <a:xfrm>
            <a:off x="4789714" y="5304310"/>
            <a:ext cx="291236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7DE94AD-7B1F-4A77-833A-74AEFD1505DE}"/>
              </a:ext>
            </a:extLst>
          </p:cNvPr>
          <p:cNvCxnSpPr/>
          <p:nvPr/>
        </p:nvCxnSpPr>
        <p:spPr>
          <a:xfrm>
            <a:off x="948432" y="5783281"/>
            <a:ext cx="146594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55D9310-5C86-45B6-BE36-DB33775EEA65}"/>
              </a:ext>
            </a:extLst>
          </p:cNvPr>
          <p:cNvCxnSpPr>
            <a:cxnSpLocks/>
          </p:cNvCxnSpPr>
          <p:nvPr/>
        </p:nvCxnSpPr>
        <p:spPr>
          <a:xfrm>
            <a:off x="2105323" y="6291282"/>
            <a:ext cx="268439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FE220E1-D3AE-4F59-9B0A-689BA7A4389A}"/>
              </a:ext>
            </a:extLst>
          </p:cNvPr>
          <p:cNvCxnSpPr/>
          <p:nvPr/>
        </p:nvCxnSpPr>
        <p:spPr>
          <a:xfrm>
            <a:off x="8278146" y="6334824"/>
            <a:ext cx="146594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9" name="Picture 2" descr="Trẻ Em, Học Tập, Học Bài, Giáo Dục, Tải hình PNG 109 - Free.Vector6.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331" y="235152"/>
            <a:ext cx="3235530" cy="284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949880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7"/>
                                        </p:tgtEl>
                                        <p:attrNameLst>
                                          <p:attrName>ppt_y</p:attrName>
                                        </p:attrNameLst>
                                      </p:cBhvr>
                                      <p:tavLst>
                                        <p:tav tm="0">
                                          <p:val>
                                            <p:strVal val="#ppt_y"/>
                                          </p:val>
                                        </p:tav>
                                        <p:tav tm="100000">
                                          <p:val>
                                            <p:strVal val="#ppt_y"/>
                                          </p:val>
                                        </p:tav>
                                      </p:tavLst>
                                    </p:anim>
                                    <p:anim calcmode="lin" valueType="num">
                                      <p:cBhvr>
                                        <p:cTn id="1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7"/>
                                        </p:tgtEl>
                                      </p:cBhvr>
                                    </p:animEffect>
                                  </p:childTnLst>
                                </p:cTn>
                              </p:par>
                            </p:childTnLst>
                          </p:cTn>
                        </p:par>
                        <p:par>
                          <p:cTn id="15" fill="hold">
                            <p:stCondLst>
                              <p:cond delay="4250"/>
                            </p:stCondLst>
                            <p:childTnLst>
                              <p:par>
                                <p:cTn id="16" presetID="17"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arn(inVertical)">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inVertical)">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barn(inVertical)">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right illustration of penguins on glacier global warming 4275409 Vector  Art at Vecteezy"/>
          <p:cNvPicPr>
            <a:picLocks noChangeAspect="1" noChangeArrowheads="1"/>
          </p:cNvPicPr>
          <p:nvPr/>
        </p:nvPicPr>
        <p:blipFill rotWithShape="1">
          <a:blip r:embed="rId3">
            <a:extLst>
              <a:ext uri="{28A0092B-C50C-407E-A947-70E740481C1C}">
                <a14:useLocalDpi xmlns:a14="http://schemas.microsoft.com/office/drawing/2010/main" val="0"/>
              </a:ext>
            </a:extLst>
          </a:blip>
          <a:srcRect t="5000" b="5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4405745"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p:cNvSpPr/>
          <p:nvPr/>
        </p:nvSpPr>
        <p:spPr>
          <a:xfrm>
            <a:off x="5417127"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p:cNvSpPr/>
          <p:nvPr/>
        </p:nvSpPr>
        <p:spPr>
          <a:xfrm>
            <a:off x="6428509"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p:cNvSpPr/>
          <p:nvPr/>
        </p:nvSpPr>
        <p:spPr>
          <a:xfrm>
            <a:off x="7439891"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p:cNvSpPr/>
          <p:nvPr/>
        </p:nvSpPr>
        <p:spPr>
          <a:xfrm>
            <a:off x="8451273"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p:cNvSpPr/>
          <p:nvPr/>
        </p:nvSpPr>
        <p:spPr>
          <a:xfrm>
            <a:off x="8451272" y="4488864"/>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p:cNvSpPr/>
          <p:nvPr/>
        </p:nvSpPr>
        <p:spPr>
          <a:xfrm>
            <a:off x="4522546" y="5389418"/>
            <a:ext cx="389850"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1</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1" name="Rectangle 10"/>
          <p:cNvSpPr/>
          <p:nvPr/>
        </p:nvSpPr>
        <p:spPr>
          <a:xfrm>
            <a:off x="5545608" y="5389417"/>
            <a:ext cx="42191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2</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2" name="Rectangle 11"/>
          <p:cNvSpPr/>
          <p:nvPr/>
        </p:nvSpPr>
        <p:spPr>
          <a:xfrm>
            <a:off x="6568670" y="5389416"/>
            <a:ext cx="42191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3</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3" name="Rectangle 12"/>
          <p:cNvSpPr/>
          <p:nvPr/>
        </p:nvSpPr>
        <p:spPr>
          <a:xfrm>
            <a:off x="7570092" y="5389415"/>
            <a:ext cx="465192"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4</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4" name="Rectangle 13"/>
          <p:cNvSpPr/>
          <p:nvPr/>
        </p:nvSpPr>
        <p:spPr>
          <a:xfrm>
            <a:off x="8593155" y="5389414"/>
            <a:ext cx="421910"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5</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5" name="Rectangle 14"/>
          <p:cNvSpPr/>
          <p:nvPr/>
        </p:nvSpPr>
        <p:spPr>
          <a:xfrm>
            <a:off x="8577125" y="4571996"/>
            <a:ext cx="45397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6</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6" name="Rectangle 15"/>
          <p:cNvSpPr/>
          <p:nvPr/>
        </p:nvSpPr>
        <p:spPr>
          <a:xfrm>
            <a:off x="353516" y="5983717"/>
            <a:ext cx="3884397" cy="938719"/>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Giải</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cứu</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chim</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cánh</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cụt</a:t>
            </a:r>
            <a:endParaRPr kumimoji="0" lang="en-US" sz="5500" b="1" i="0" u="none" strike="noStrike" kern="0" cap="none" spc="0" normalizeH="0" baseline="0" noProof="0" dirty="0">
              <a:ln>
                <a:noFill/>
              </a:ln>
              <a:solidFill>
                <a:prstClr val="white"/>
              </a:solidFill>
              <a:effectLst/>
              <a:uLnTx/>
              <a:uFillTx/>
              <a:latin typeface="#9Slide05 Israquella" pitchFamily="2" charset="0"/>
              <a:ea typeface="#9Slide03 Roboto Medium" panose="02000000000000000000" pitchFamily="2" charset="0"/>
              <a:cs typeface="+mn-cs"/>
            </a:endParaRPr>
          </a:p>
        </p:txBody>
      </p:sp>
      <p:sp>
        <p:nvSpPr>
          <p:cNvPr id="3" name="Rectangle 2"/>
          <p:cNvSpPr/>
          <p:nvPr/>
        </p:nvSpPr>
        <p:spPr>
          <a:xfrm>
            <a:off x="4405745" y="0"/>
            <a:ext cx="778625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918854" y="540954"/>
            <a:ext cx="1149927" cy="1080655"/>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hlinkClick r:id="rId4" action="ppaction://hlinksldjump"/>
          </p:cNvPr>
          <p:cNvSpPr/>
          <p:nvPr/>
        </p:nvSpPr>
        <p:spPr>
          <a:xfrm>
            <a:off x="2221092" y="619616"/>
            <a:ext cx="492444" cy="923330"/>
          </a:xfrm>
          <a:prstGeom prst="rect">
            <a:avLst/>
          </a:prstGeom>
        </p:spPr>
        <p:txBody>
          <a:bodyPr wrap="none">
            <a:spAutoFit/>
          </a:bodyPr>
          <a:lstStyle/>
          <a:p>
            <a:pPr marL="0" lvl="1" algn="ctr" defTabSz="685800">
              <a:defRPr/>
            </a:pPr>
            <a:r>
              <a:rPr lang="en-US" sz="5400" b="1" kern="0" dirty="0" smtClean="0">
                <a:solidFill>
                  <a:schemeClr val="bg1"/>
                </a:solidFill>
                <a:latin typeface="#9Slide07 IcielCadena" panose="02000503000000020004" pitchFamily="2" charset="0"/>
                <a:ea typeface="#9Slide03 Roboto Medium" panose="02000000000000000000" pitchFamily="2" charset="0"/>
              </a:rPr>
              <a:t>1</a:t>
            </a:r>
            <a:endParaRPr lang="en-US" sz="5400" b="1" kern="0" dirty="0">
              <a:solidFill>
                <a:schemeClr val="bg1"/>
              </a:solidFill>
              <a:latin typeface="#9Slide07 IcielCadena" panose="02000503000000020004" pitchFamily="2" charset="0"/>
              <a:ea typeface="#9Slide03 Roboto Medium" panose="02000000000000000000" pitchFamily="2" charset="0"/>
            </a:endParaRPr>
          </a:p>
        </p:txBody>
      </p:sp>
      <p:sp>
        <p:nvSpPr>
          <p:cNvPr id="20" name="TextBox 19">
            <a:extLst>
              <a:ext uri="{FF2B5EF4-FFF2-40B4-BE49-F238E27FC236}">
                <a16:creationId xmlns:a16="http://schemas.microsoft.com/office/drawing/2014/main" id="{95C6C3D7-2826-4644-8D4C-02A06BC45668}"/>
              </a:ext>
            </a:extLst>
          </p:cNvPr>
          <p:cNvSpPr txBox="1"/>
          <p:nvPr/>
        </p:nvSpPr>
        <p:spPr>
          <a:xfrm>
            <a:off x="4464145" y="443343"/>
            <a:ext cx="7669454" cy="249299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2600" b="1" dirty="0" smtClean="0">
                <a:solidFill>
                  <a:srgbClr val="161D25"/>
                </a:solidFill>
                <a:latin typeface="#9Slide03 Roboto Medium" panose="02000000000000000000" pitchFamily="2" charset="0"/>
                <a:ea typeface="#9Slide03 Roboto Medium" panose="02000000000000000000" pitchFamily="2" charset="0"/>
              </a:rPr>
              <a:t>Việc </a:t>
            </a:r>
            <a:r>
              <a:rPr lang="en-US" sz="2600" b="1" dirty="0" err="1" smtClean="0">
                <a:solidFill>
                  <a:srgbClr val="161D25"/>
                </a:solidFill>
                <a:latin typeface="#9Slide03 Roboto Medium" panose="02000000000000000000" pitchFamily="2" charset="0"/>
                <a:ea typeface="#9Slide03 Roboto Medium" panose="02000000000000000000" pitchFamily="2" charset="0"/>
              </a:rPr>
              <a:t>nghiên</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cứu</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châu</a:t>
            </a:r>
            <a:r>
              <a:rPr lang="en-US" sz="2600" b="1" dirty="0" smtClean="0">
                <a:solidFill>
                  <a:srgbClr val="161D25"/>
                </a:solidFill>
                <a:latin typeface="#9Slide03 Roboto Medium" panose="02000000000000000000" pitchFamily="2" charset="0"/>
                <a:ea typeface="#9Slide03 Roboto Medium" panose="02000000000000000000" pitchFamily="2" charset="0"/>
              </a:rPr>
              <a:t> Nam Cực được </a:t>
            </a:r>
            <a:r>
              <a:rPr lang="en-US" sz="2600" b="1" dirty="0" err="1" smtClean="0">
                <a:solidFill>
                  <a:srgbClr val="161D25"/>
                </a:solidFill>
                <a:latin typeface="#9Slide03 Roboto Medium" panose="02000000000000000000" pitchFamily="2" charset="0"/>
                <a:ea typeface="#9Slide03 Roboto Medium" panose="02000000000000000000" pitchFamily="2" charset="0"/>
              </a:rPr>
              <a:t>xúc</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tiến</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mạnh</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mẽ</a:t>
            </a:r>
            <a:r>
              <a:rPr lang="en-US" sz="2600" b="1" dirty="0" smtClean="0">
                <a:solidFill>
                  <a:srgbClr val="161D25"/>
                </a:solidFill>
                <a:latin typeface="#9Slide03 Roboto Medium" panose="02000000000000000000" pitchFamily="2" charset="0"/>
                <a:ea typeface="#9Slide03 Roboto Medium" panose="02000000000000000000" pitchFamily="2" charset="0"/>
              </a:rPr>
              <a:t> và toàn </a:t>
            </a:r>
            <a:r>
              <a:rPr lang="en-US" sz="2600" b="1" dirty="0" err="1" smtClean="0">
                <a:solidFill>
                  <a:srgbClr val="161D25"/>
                </a:solidFill>
                <a:latin typeface="#9Slide03 Roboto Medium" panose="02000000000000000000" pitchFamily="2" charset="0"/>
                <a:ea typeface="#9Slide03 Roboto Medium" panose="02000000000000000000" pitchFamily="2" charset="0"/>
              </a:rPr>
              <a:t>diện</a:t>
            </a:r>
            <a:r>
              <a:rPr lang="en-US" sz="2600" b="1" dirty="0" smtClean="0">
                <a:solidFill>
                  <a:srgbClr val="161D25"/>
                </a:solidFill>
                <a:latin typeface="#9Slide03 Roboto Medium" panose="02000000000000000000" pitchFamily="2" charset="0"/>
                <a:ea typeface="#9Slide03 Roboto Medium" panose="02000000000000000000" pitchFamily="2" charset="0"/>
              </a:rPr>
              <a:t> được </a:t>
            </a:r>
            <a:r>
              <a:rPr lang="en-US" sz="2600" b="1" dirty="0" err="1" smtClean="0">
                <a:solidFill>
                  <a:srgbClr val="161D25"/>
                </a:solidFill>
                <a:latin typeface="#9Slide03 Roboto Medium" panose="02000000000000000000" pitchFamily="2" charset="0"/>
                <a:ea typeface="#9Slide03 Roboto Medium" panose="02000000000000000000" pitchFamily="2" charset="0"/>
              </a:rPr>
              <a:t>tiến</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hành</a:t>
            </a:r>
            <a:r>
              <a:rPr lang="en-US" sz="2600" b="1" dirty="0" smtClean="0">
                <a:solidFill>
                  <a:srgbClr val="161D25"/>
                </a:solidFill>
                <a:latin typeface="#9Slide03 Roboto Medium" panose="02000000000000000000" pitchFamily="2" charset="0"/>
                <a:ea typeface="#9Slide03 Roboto Medium" panose="02000000000000000000" pitchFamily="2" charset="0"/>
              </a:rPr>
              <a:t> từ năm</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 1820</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B. 1911</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lang="en-US" sz="2600" baseline="0" dirty="0" smtClean="0">
                <a:solidFill>
                  <a:srgbClr val="161D25"/>
                </a:solidFill>
                <a:latin typeface="#9Slide03 Roboto Medium" panose="02000000000000000000" pitchFamily="2" charset="0"/>
                <a:ea typeface="#9Slide03 Roboto Medium" panose="02000000000000000000" pitchFamily="2" charset="0"/>
              </a:rPr>
              <a:t>C.</a:t>
            </a:r>
            <a:r>
              <a:rPr lang="en-US" sz="2600" dirty="0" smtClean="0">
                <a:solidFill>
                  <a:srgbClr val="161D25"/>
                </a:solidFill>
                <a:latin typeface="#9Slide03 Roboto Medium" panose="02000000000000000000" pitchFamily="2" charset="0"/>
                <a:ea typeface="#9Slide03 Roboto Medium" panose="02000000000000000000" pitchFamily="2" charset="0"/>
              </a:rPr>
              <a:t> 1957.				</a:t>
            </a: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D.</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1959.</a:t>
            </a:r>
            <a:endParaRPr kumimoji="0" lang="en-US" sz="2600" i="0" u="none" strike="noStrike" kern="1200" cap="none" spc="0" normalizeH="0" baseline="0" noProof="0" dirty="0">
              <a:ln>
                <a:noFill/>
              </a:ln>
              <a:solidFill>
                <a:srgbClr val="161D25"/>
              </a:solidFill>
              <a:effectLst/>
              <a:uLnTx/>
              <a:uFillTx/>
              <a:latin typeface="#9Slide03 Roboto Medium" panose="02000000000000000000" pitchFamily="2" charset="0"/>
              <a:ea typeface="#9Slide03 Roboto Medium" panose="02000000000000000000" pitchFamily="2" charset="0"/>
            </a:endParaRPr>
          </a:p>
        </p:txBody>
      </p:sp>
      <p:pic>
        <p:nvPicPr>
          <p:cNvPr id="23" name="Picture 6" descr="Multicolored letter C illustration, C Letter, Colorful letters C, template,  color Splash, png Graphics png | Klipartz"/>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5571" b="90000" l="10000" r="90000"/>
                    </a14:imgEffect>
                  </a14:imgLayer>
                </a14:imgProps>
              </a:ext>
              <a:ext uri="{28A0092B-C50C-407E-A947-70E740481C1C}">
                <a14:useLocalDpi xmlns:a14="http://schemas.microsoft.com/office/drawing/2010/main" val="0"/>
              </a:ext>
            </a:extLst>
          </a:blip>
          <a:srcRect/>
          <a:stretch>
            <a:fillRect/>
          </a:stretch>
        </p:blipFill>
        <p:spPr bwMode="auto">
          <a:xfrm>
            <a:off x="5594198" y="3096079"/>
            <a:ext cx="4579907" cy="3602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68441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right illustration of penguins on glacier global warming 4275409 Vector  Art at Vecteezy"/>
          <p:cNvPicPr>
            <a:picLocks noChangeAspect="1" noChangeArrowheads="1"/>
          </p:cNvPicPr>
          <p:nvPr/>
        </p:nvPicPr>
        <p:blipFill rotWithShape="1">
          <a:blip r:embed="rId3">
            <a:extLst>
              <a:ext uri="{28A0092B-C50C-407E-A947-70E740481C1C}">
                <a14:useLocalDpi xmlns:a14="http://schemas.microsoft.com/office/drawing/2010/main" val="0"/>
              </a:ext>
            </a:extLst>
          </a:blip>
          <a:srcRect t="5000" b="5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4405745"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p:cNvSpPr/>
          <p:nvPr/>
        </p:nvSpPr>
        <p:spPr>
          <a:xfrm>
            <a:off x="5417127"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p:cNvSpPr/>
          <p:nvPr/>
        </p:nvSpPr>
        <p:spPr>
          <a:xfrm>
            <a:off x="6428509"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p:cNvSpPr/>
          <p:nvPr/>
        </p:nvSpPr>
        <p:spPr>
          <a:xfrm>
            <a:off x="7439891"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p:cNvSpPr/>
          <p:nvPr/>
        </p:nvSpPr>
        <p:spPr>
          <a:xfrm>
            <a:off x="8451273"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p:cNvSpPr/>
          <p:nvPr/>
        </p:nvSpPr>
        <p:spPr>
          <a:xfrm>
            <a:off x="8451272" y="4488864"/>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p:cNvSpPr/>
          <p:nvPr/>
        </p:nvSpPr>
        <p:spPr>
          <a:xfrm>
            <a:off x="4522546" y="5389418"/>
            <a:ext cx="389850"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1</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1" name="Rectangle 10"/>
          <p:cNvSpPr/>
          <p:nvPr/>
        </p:nvSpPr>
        <p:spPr>
          <a:xfrm>
            <a:off x="5545608" y="5389417"/>
            <a:ext cx="42191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2</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2" name="Rectangle 11"/>
          <p:cNvSpPr/>
          <p:nvPr/>
        </p:nvSpPr>
        <p:spPr>
          <a:xfrm>
            <a:off x="6568670" y="5389416"/>
            <a:ext cx="42191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3</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3" name="Rectangle 12"/>
          <p:cNvSpPr/>
          <p:nvPr/>
        </p:nvSpPr>
        <p:spPr>
          <a:xfrm>
            <a:off x="7570092" y="5389415"/>
            <a:ext cx="465192"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4</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4" name="Rectangle 13"/>
          <p:cNvSpPr/>
          <p:nvPr/>
        </p:nvSpPr>
        <p:spPr>
          <a:xfrm>
            <a:off x="8593155" y="5389414"/>
            <a:ext cx="421910"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5</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5" name="Rectangle 14"/>
          <p:cNvSpPr/>
          <p:nvPr/>
        </p:nvSpPr>
        <p:spPr>
          <a:xfrm>
            <a:off x="8577125" y="4571996"/>
            <a:ext cx="45397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6</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6" name="Rectangle 15"/>
          <p:cNvSpPr/>
          <p:nvPr/>
        </p:nvSpPr>
        <p:spPr>
          <a:xfrm>
            <a:off x="353516" y="5983717"/>
            <a:ext cx="3884397" cy="938719"/>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Giải</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cứu</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chim</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cánh</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cụt</a:t>
            </a:r>
            <a:endParaRPr kumimoji="0" lang="en-US" sz="5500" b="1" i="0" u="none" strike="noStrike" kern="0" cap="none" spc="0" normalizeH="0" baseline="0" noProof="0" dirty="0">
              <a:ln>
                <a:noFill/>
              </a:ln>
              <a:solidFill>
                <a:prstClr val="white"/>
              </a:solidFill>
              <a:effectLst/>
              <a:uLnTx/>
              <a:uFillTx/>
              <a:latin typeface="#9Slide05 Israquella" pitchFamily="2" charset="0"/>
              <a:ea typeface="#9Slide03 Roboto Medium" panose="02000000000000000000" pitchFamily="2" charset="0"/>
              <a:cs typeface="+mn-cs"/>
            </a:endParaRPr>
          </a:p>
        </p:txBody>
      </p:sp>
      <p:sp>
        <p:nvSpPr>
          <p:cNvPr id="3" name="Rectangle 2"/>
          <p:cNvSpPr/>
          <p:nvPr/>
        </p:nvSpPr>
        <p:spPr>
          <a:xfrm>
            <a:off x="4405745" y="0"/>
            <a:ext cx="778625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988127" y="443343"/>
            <a:ext cx="1149927" cy="1080655"/>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hlinkClick r:id="rId4" action="ppaction://hlinksldjump"/>
          </p:cNvPr>
          <p:cNvSpPr/>
          <p:nvPr/>
        </p:nvSpPr>
        <p:spPr>
          <a:xfrm>
            <a:off x="2266320" y="522005"/>
            <a:ext cx="540534" cy="923330"/>
          </a:xfrm>
          <a:prstGeom prst="rect">
            <a:avLst/>
          </a:prstGeom>
        </p:spPr>
        <p:txBody>
          <a:bodyPr wrap="none">
            <a:spAutoFit/>
          </a:bodyPr>
          <a:lstStyle/>
          <a:p>
            <a:pPr marL="0" lvl="1" algn="ctr" defTabSz="685800">
              <a:defRPr/>
            </a:pPr>
            <a:r>
              <a:rPr lang="en-US" sz="5400" b="1" kern="0" dirty="0" smtClean="0">
                <a:solidFill>
                  <a:schemeClr val="bg1"/>
                </a:solidFill>
                <a:latin typeface="#9Slide07 IcielCadena" panose="02000503000000020004" pitchFamily="2" charset="0"/>
                <a:ea typeface="#9Slide03 Roboto Medium" panose="02000000000000000000" pitchFamily="2" charset="0"/>
              </a:rPr>
              <a:t>2</a:t>
            </a:r>
            <a:endParaRPr lang="en-US" sz="5400" b="1" kern="0" dirty="0">
              <a:solidFill>
                <a:schemeClr val="bg1"/>
              </a:solidFill>
              <a:latin typeface="#9Slide07 IcielCadena" panose="02000503000000020004" pitchFamily="2" charset="0"/>
              <a:ea typeface="#9Slide03 Roboto Medium" panose="02000000000000000000" pitchFamily="2" charset="0"/>
            </a:endParaRPr>
          </a:p>
        </p:txBody>
      </p:sp>
      <p:sp>
        <p:nvSpPr>
          <p:cNvPr id="20" name="TextBox 19">
            <a:extLst>
              <a:ext uri="{FF2B5EF4-FFF2-40B4-BE49-F238E27FC236}">
                <a16:creationId xmlns:a16="http://schemas.microsoft.com/office/drawing/2014/main" id="{95C6C3D7-2826-4644-8D4C-02A06BC45668}"/>
              </a:ext>
            </a:extLst>
          </p:cNvPr>
          <p:cNvSpPr txBox="1"/>
          <p:nvPr/>
        </p:nvSpPr>
        <p:spPr>
          <a:xfrm>
            <a:off x="4464145" y="443343"/>
            <a:ext cx="7669454" cy="18928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2600" b="1" dirty="0" smtClean="0">
                <a:solidFill>
                  <a:srgbClr val="161D25"/>
                </a:solidFill>
                <a:latin typeface="#9Slide03 Roboto Medium" panose="02000000000000000000" pitchFamily="2" charset="0"/>
                <a:ea typeface="#9Slide03 Roboto Medium" panose="02000000000000000000" pitchFamily="2" charset="0"/>
              </a:rPr>
              <a:t>Ý nào </a:t>
            </a:r>
            <a:r>
              <a:rPr lang="en-US" sz="2600" b="1" dirty="0" err="1" smtClean="0">
                <a:solidFill>
                  <a:srgbClr val="161D25"/>
                </a:solidFill>
                <a:latin typeface="#9Slide03 Roboto Medium" panose="02000000000000000000" pitchFamily="2" charset="0"/>
                <a:ea typeface="#9Slide03 Roboto Medium" panose="02000000000000000000" pitchFamily="2" charset="0"/>
              </a:rPr>
              <a:t>sau</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đây</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u="sng" dirty="0" smtClean="0">
                <a:solidFill>
                  <a:srgbClr val="161D25"/>
                </a:solidFill>
                <a:latin typeface="#9Slide03 Roboto Medium" panose="02000000000000000000" pitchFamily="2" charset="0"/>
                <a:ea typeface="#9Slide03 Roboto Medium" panose="02000000000000000000" pitchFamily="2" charset="0"/>
              </a:rPr>
              <a:t>không</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đúng</a:t>
            </a:r>
            <a:r>
              <a:rPr lang="en-US" sz="2600" b="1" dirty="0" smtClean="0">
                <a:solidFill>
                  <a:srgbClr val="161D25"/>
                </a:solidFill>
                <a:latin typeface="#9Slide03 Roboto Medium" panose="02000000000000000000" pitchFamily="2" charset="0"/>
                <a:ea typeface="#9Slide03 Roboto Medium" panose="02000000000000000000" pitchFamily="2" charset="0"/>
              </a:rPr>
              <a:t> về </a:t>
            </a:r>
            <a:r>
              <a:rPr lang="en-US" sz="2600" b="1" dirty="0" err="1" smtClean="0">
                <a:solidFill>
                  <a:srgbClr val="161D25"/>
                </a:solidFill>
                <a:latin typeface="#9Slide03 Roboto Medium" panose="02000000000000000000" pitchFamily="2" charset="0"/>
                <a:ea typeface="#9Slide03 Roboto Medium" panose="02000000000000000000" pitchFamily="2" charset="0"/>
              </a:rPr>
              <a:t>châu</a:t>
            </a:r>
            <a:r>
              <a:rPr lang="en-US" sz="2600" b="1" dirty="0" smtClean="0">
                <a:solidFill>
                  <a:srgbClr val="161D25"/>
                </a:solidFill>
                <a:latin typeface="#9Slide03 Roboto Medium" panose="02000000000000000000" pitchFamily="2" charset="0"/>
                <a:ea typeface="#9Slide03 Roboto Medium" panose="02000000000000000000" pitchFamily="2" charset="0"/>
              </a:rPr>
              <a:t> Nam Cực?</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 </a:t>
            </a:r>
            <a:r>
              <a:rPr kumimoji="0" lang="en-US" sz="2600" i="0" u="none" strike="noStrike" kern="1200" cap="none" spc="0" normalizeH="0" baseline="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Khí</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áp</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cao</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B. </a:t>
            </a:r>
            <a:r>
              <a:rPr kumimoji="0" lang="en-US" sz="2600" i="0" u="none" strike="noStrike" kern="1200" cap="none" spc="0" normalizeH="0" baseline="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Lạnh</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giá</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lang="en-US" sz="2600" baseline="0" dirty="0" smtClean="0">
                <a:solidFill>
                  <a:srgbClr val="161D25"/>
                </a:solidFill>
                <a:latin typeface="#9Slide03 Roboto Medium" panose="02000000000000000000" pitchFamily="2" charset="0"/>
                <a:ea typeface="#9Slide03 Roboto Medium" panose="02000000000000000000" pitchFamily="2" charset="0"/>
              </a:rPr>
              <a:t>C.</a:t>
            </a:r>
            <a:r>
              <a:rPr lang="en-US" sz="2600" dirty="0" smtClean="0">
                <a:solidFill>
                  <a:srgbClr val="161D25"/>
                </a:solidFill>
                <a:latin typeface="#9Slide03 Roboto Medium" panose="02000000000000000000" pitchFamily="2" charset="0"/>
                <a:ea typeface="#9Slide03 Roboto Medium" panose="02000000000000000000" pitchFamily="2" charset="0"/>
              </a:rPr>
              <a:t> </a:t>
            </a:r>
            <a:r>
              <a:rPr lang="en-US" sz="2600" dirty="0" err="1" smtClean="0">
                <a:solidFill>
                  <a:srgbClr val="161D25"/>
                </a:solidFill>
                <a:latin typeface="#9Slide03 Roboto Medium" panose="02000000000000000000" pitchFamily="2" charset="0"/>
                <a:ea typeface="#9Slide03 Roboto Medium" panose="02000000000000000000" pitchFamily="2" charset="0"/>
              </a:rPr>
              <a:t>Khô</a:t>
            </a:r>
            <a:r>
              <a:rPr lang="en-US" sz="2600" dirty="0" smtClean="0">
                <a:solidFill>
                  <a:srgbClr val="161D25"/>
                </a:solidFill>
                <a:latin typeface="#9Slide03 Roboto Medium" panose="02000000000000000000" pitchFamily="2" charset="0"/>
                <a:ea typeface="#9Slide03 Roboto Medium" panose="02000000000000000000" pitchFamily="2" charset="0"/>
              </a:rPr>
              <a:t> </a:t>
            </a:r>
            <a:r>
              <a:rPr lang="en-US" sz="2600" dirty="0" err="1" smtClean="0">
                <a:solidFill>
                  <a:srgbClr val="161D25"/>
                </a:solidFill>
                <a:latin typeface="#9Slide03 Roboto Medium" panose="02000000000000000000" pitchFamily="2" charset="0"/>
                <a:ea typeface="#9Slide03 Roboto Medium" panose="02000000000000000000" pitchFamily="2" charset="0"/>
              </a:rPr>
              <a:t>hạn</a:t>
            </a:r>
            <a:r>
              <a:rPr lang="en-US" sz="2600" dirty="0" smtClean="0">
                <a:solidFill>
                  <a:srgbClr val="161D25"/>
                </a:solidFill>
                <a:latin typeface="#9Slide03 Roboto Medium" panose="02000000000000000000" pitchFamily="2" charset="0"/>
                <a:ea typeface="#9Slide03 Roboto Medium" panose="02000000000000000000" pitchFamily="2" charset="0"/>
              </a:rPr>
              <a:t>.				</a:t>
            </a: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D.</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Ít</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gió</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bão</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t>
            </a:r>
            <a:endParaRPr kumimoji="0" lang="en-US" sz="2600" i="0" u="none" strike="noStrike" kern="1200" cap="none" spc="0" normalizeH="0" baseline="0" noProof="0" dirty="0">
              <a:ln>
                <a:noFill/>
              </a:ln>
              <a:solidFill>
                <a:srgbClr val="161D25"/>
              </a:solidFill>
              <a:effectLst/>
              <a:uLnTx/>
              <a:uFillTx/>
              <a:latin typeface="#9Slide03 Roboto Medium" panose="02000000000000000000" pitchFamily="2" charset="0"/>
              <a:ea typeface="#9Slide03 Roboto Medium" panose="02000000000000000000" pitchFamily="2" charset="0"/>
            </a:endParaRPr>
          </a:p>
        </p:txBody>
      </p:sp>
      <p:pic>
        <p:nvPicPr>
          <p:cNvPr id="22" name="Picture 4" descr="Colorful letters a, letter, colour png | PNGEg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653293" y="2853341"/>
            <a:ext cx="4419398" cy="3437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71727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sp>
        <p:nvSpPr>
          <p:cNvPr id="5" name="Rectangle 4"/>
          <p:cNvSpPr/>
          <p:nvPr/>
        </p:nvSpPr>
        <p:spPr>
          <a:xfrm>
            <a:off x="0" y="0"/>
            <a:ext cx="12192000" cy="6858000"/>
          </a:xfrm>
          <a:prstGeom prst="rect">
            <a:avLst/>
          </a:prstGeom>
          <a:solidFill>
            <a:srgbClr val="01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pic>
        <p:nvPicPr>
          <p:cNvPr id="14" name="Picture 2" descr="Vua Tiếng Việt&quot; do NSƯT Xuân Bắc cầm trịch, giải thưởng lên tới 180 triệu  đồng - VTVcab 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017" y="627015"/>
            <a:ext cx="10633164" cy="53165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62149" y="627015"/>
            <a:ext cx="10555965" cy="5564779"/>
          </a:xfrm>
          <a:prstGeom prst="rect">
            <a:avLst/>
          </a:prstGeom>
          <a:solidFill>
            <a:srgbClr val="00080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pic>
        <p:nvPicPr>
          <p:cNvPr id="14342" name="Picture 6" descr="Vương miện vàng, Không khí, Vương miện png | PNGEg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99778"/>
                    </a14:imgEffect>
                  </a14:imgLayer>
                </a14:imgProps>
              </a:ext>
              <a:ext uri="{28A0092B-C50C-407E-A947-70E740481C1C}">
                <a14:useLocalDpi xmlns:a14="http://schemas.microsoft.com/office/drawing/2010/main" val="0"/>
              </a:ext>
            </a:extLst>
          </a:blip>
          <a:srcRect/>
          <a:stretch>
            <a:fillRect/>
          </a:stretch>
        </p:blipFill>
        <p:spPr bwMode="auto">
          <a:xfrm>
            <a:off x="2322151" y="990091"/>
            <a:ext cx="1656141" cy="111697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014135" y="2355261"/>
            <a:ext cx="3978974" cy="1323439"/>
          </a:xfrm>
          <a:prstGeom prst="rect">
            <a:avLst/>
          </a:prstGeom>
        </p:spPr>
        <p:txBody>
          <a:bodyPr wrap="none">
            <a:spAutoFit/>
          </a:bodyPr>
          <a:lstStyle/>
          <a:p>
            <a:pPr marL="0" lvl="1" algn="ctr" defTabSz="685800">
              <a:defRPr/>
            </a:pPr>
            <a:r>
              <a:rPr lang="en-US" sz="8000" b="1" kern="0" dirty="0" err="1" smtClean="0">
                <a:solidFill>
                  <a:schemeClr val="bg1"/>
                </a:solidFill>
                <a:latin typeface="#9Slide05 Israquella" pitchFamily="2" charset="0"/>
                <a:ea typeface="#9Slide03 Roboto Medium" panose="02000000000000000000" pitchFamily="2" charset="0"/>
              </a:rPr>
              <a:t>Vua</a:t>
            </a:r>
            <a:r>
              <a:rPr lang="en-US" sz="8000" b="1" kern="0" dirty="0" smtClean="0">
                <a:solidFill>
                  <a:schemeClr val="bg1"/>
                </a:solidFill>
                <a:latin typeface="#9Slide05 Israquella" pitchFamily="2" charset="0"/>
                <a:ea typeface="#9Slide03 Roboto Medium" panose="02000000000000000000" pitchFamily="2" charset="0"/>
              </a:rPr>
              <a:t> Tiếng Việt</a:t>
            </a:r>
            <a:endParaRPr lang="en-US" sz="8000" b="1" kern="0" dirty="0">
              <a:solidFill>
                <a:schemeClr val="bg1"/>
              </a:solidFill>
              <a:latin typeface="#9Slide05 Israquella" pitchFamily="2" charset="0"/>
              <a:ea typeface="#9Slide03 Roboto Medium" panose="02000000000000000000" pitchFamily="2" charset="0"/>
            </a:endParaRPr>
          </a:p>
        </p:txBody>
      </p:sp>
      <p:pic>
        <p:nvPicPr>
          <p:cNvPr id="14344" name="Picture 8" descr="Vua Tiếng Việt&quot; lên sóng VTV3, cơ hội nhận 180 triệu đồng | VTV.VN"/>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836" b="100000" l="10000" r="90000">
                        <a14:foregroundMark x1="33594" y1="97190" x2="53750" y2="98361"/>
                        <a14:foregroundMark x1="34688" y1="93208" x2="44844" y2="91335"/>
                        <a14:foregroundMark x1="38594" y1="27166" x2="38594" y2="27166"/>
                        <a14:foregroundMark x1="25781" y1="27400" x2="37656" y2="18501"/>
                        <a14:foregroundMark x1="24063" y1="32787" x2="27656" y2="36768"/>
                        <a14:backgroundMark x1="17969" y1="10773" x2="20000" y2="77283"/>
                        <a14:backgroundMark x1="21406" y1="21311" x2="21094" y2="62998"/>
                        <a14:backgroundMark x1="73125" y1="31616" x2="73125" y2="78689"/>
                        <a14:backgroundMark x1="43594" y1="30913" x2="42813" y2="42623"/>
                      </a14:backgroundRemoval>
                    </a14:imgEffect>
                  </a14:imgLayer>
                </a14:imgProps>
              </a:ext>
              <a:ext uri="{28A0092B-C50C-407E-A947-70E740481C1C}">
                <a14:useLocalDpi xmlns:a14="http://schemas.microsoft.com/office/drawing/2010/main" val="0"/>
              </a:ext>
            </a:extLst>
          </a:blip>
          <a:srcRect/>
          <a:stretch>
            <a:fillRect/>
          </a:stretch>
        </p:blipFill>
        <p:spPr bwMode="auto">
          <a:xfrm>
            <a:off x="-1366680" y="2821705"/>
            <a:ext cx="6096000" cy="40671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868494" y="865994"/>
            <a:ext cx="5016135" cy="507760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6359789" y="2523150"/>
            <a:ext cx="3889192" cy="52251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916587" y="1070031"/>
            <a:ext cx="4751609" cy="1154162"/>
          </a:xfrm>
          <a:prstGeom prst="rect">
            <a:avLst/>
          </a:prstGeom>
        </p:spPr>
        <p:txBody>
          <a:bodyPr wrap="square">
            <a:spAutoFit/>
          </a:bodyPr>
          <a:lstStyle/>
          <a:p>
            <a:pPr marL="0" lvl="1" algn="just" defTabSz="685800">
              <a:lnSpc>
                <a:spcPct val="150000"/>
              </a:lnSpc>
              <a:defRPr/>
            </a:pP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Sắp</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xếp</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các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chữ</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thành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cụm</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từ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tiếng</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Việt có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nghĩa</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a:t>
            </a:r>
            <a:endParaRPr lang="en-US" sz="2300" b="1" kern="0" dirty="0">
              <a:solidFill>
                <a:schemeClr val="tx1">
                  <a:lumMod val="95000"/>
                  <a:lumOff val="5000"/>
                </a:schemeClr>
              </a:solidFill>
              <a:latin typeface="#9Slide03 Roboto Medium" panose="02000000000000000000" pitchFamily="2" charset="0"/>
              <a:ea typeface="#9Slide03 Roboto Medium" panose="02000000000000000000" pitchFamily="2" charset="0"/>
            </a:endParaRPr>
          </a:p>
        </p:txBody>
      </p:sp>
      <p:sp>
        <p:nvSpPr>
          <p:cNvPr id="19" name="Rectangle 18"/>
          <p:cNvSpPr/>
          <p:nvPr/>
        </p:nvSpPr>
        <p:spPr>
          <a:xfrm>
            <a:off x="7258356" y="3148374"/>
            <a:ext cx="1815044" cy="529376"/>
          </a:xfrm>
          <a:prstGeom prst="rect">
            <a:avLst/>
          </a:prstGeom>
        </p:spPr>
        <p:txBody>
          <a:bodyPr wrap="square">
            <a:spAutoFit/>
          </a:bodyPr>
          <a:lstStyle/>
          <a:p>
            <a:pPr marL="0" lvl="1" algn="ctr" defTabSz="685800">
              <a:lnSpc>
                <a:spcPct val="130000"/>
              </a:lnSpc>
              <a:defRPr/>
            </a:pPr>
            <a:r>
              <a:rPr lang="en-US" sz="2400" b="1" kern="0" dirty="0" err="1" smtClean="0">
                <a:solidFill>
                  <a:srgbClr val="963C01"/>
                </a:solidFill>
                <a:latin typeface="#9Slide03 Roboto Medium" panose="02000000000000000000" pitchFamily="2" charset="0"/>
                <a:ea typeface="#9Slide03 Roboto Medium" panose="02000000000000000000" pitchFamily="2" charset="0"/>
              </a:rPr>
              <a:t>Băng</a:t>
            </a:r>
            <a:r>
              <a:rPr lang="en-US" sz="2400" b="1" kern="0" dirty="0" smtClean="0">
                <a:solidFill>
                  <a:srgbClr val="963C01"/>
                </a:solidFill>
                <a:latin typeface="#9Slide03 Roboto Medium" panose="02000000000000000000" pitchFamily="2" charset="0"/>
                <a:ea typeface="#9Slide03 Roboto Medium" panose="02000000000000000000" pitchFamily="2" charset="0"/>
              </a:rPr>
              <a:t> </a:t>
            </a:r>
            <a:r>
              <a:rPr lang="en-US" sz="2400" b="1" kern="0" dirty="0" err="1" smtClean="0">
                <a:solidFill>
                  <a:srgbClr val="963C01"/>
                </a:solidFill>
                <a:latin typeface="#9Slide03 Roboto Medium" panose="02000000000000000000" pitchFamily="2" charset="0"/>
                <a:ea typeface="#9Slide03 Roboto Medium" panose="02000000000000000000" pitchFamily="2" charset="0"/>
              </a:rPr>
              <a:t>tuyết</a:t>
            </a:r>
            <a:endParaRPr lang="en-US" sz="2400" b="1" kern="0" dirty="0">
              <a:solidFill>
                <a:srgbClr val="963C01"/>
              </a:solidFill>
              <a:latin typeface="#9Slide03 Roboto Medium" panose="02000000000000000000" pitchFamily="2" charset="0"/>
              <a:ea typeface="#9Slide03 Roboto Medium" panose="02000000000000000000" pitchFamily="2" charset="0"/>
            </a:endParaRPr>
          </a:p>
        </p:txBody>
      </p:sp>
      <p:sp>
        <p:nvSpPr>
          <p:cNvPr id="20" name="Rectangle 19"/>
          <p:cNvSpPr/>
          <p:nvPr/>
        </p:nvSpPr>
        <p:spPr>
          <a:xfrm>
            <a:off x="6794227" y="2492269"/>
            <a:ext cx="2852118" cy="529376"/>
          </a:xfrm>
          <a:prstGeom prst="rect">
            <a:avLst/>
          </a:prstGeom>
        </p:spPr>
        <p:txBody>
          <a:bodyPr wrap="square">
            <a:spAutoFit/>
          </a:bodyPr>
          <a:lstStyle/>
          <a:p>
            <a:pPr marL="0" lvl="1" algn="ctr" defTabSz="685800">
              <a:lnSpc>
                <a:spcPct val="130000"/>
              </a:lnSpc>
              <a:defRPr/>
            </a:pPr>
            <a:r>
              <a:rPr lang="en-US" sz="2400" b="1" kern="0" dirty="0" smtClean="0">
                <a:solidFill>
                  <a:schemeClr val="bg1"/>
                </a:solidFill>
                <a:latin typeface="#9Slide03 Roboto Medium" panose="02000000000000000000" pitchFamily="2" charset="0"/>
                <a:ea typeface="#9Slide03 Roboto Medium" panose="02000000000000000000" pitchFamily="2" charset="0"/>
              </a:rPr>
              <a:t>ă/n/b/g/t/t/u/ế/y</a:t>
            </a:r>
            <a:endParaRPr lang="en-US" sz="2400" b="1" kern="0" dirty="0">
              <a:solidFill>
                <a:schemeClr val="bg1"/>
              </a:solidFill>
              <a:latin typeface="#9Slide03 Roboto Medium" panose="02000000000000000000" pitchFamily="2" charset="0"/>
              <a:ea typeface="#9Slide03 Roboto Medium" panose="02000000000000000000" pitchFamily="2" charset="0"/>
            </a:endParaRPr>
          </a:p>
        </p:txBody>
      </p:sp>
      <p:pic>
        <p:nvPicPr>
          <p:cNvPr id="14346" name="Picture 10" descr="Snow Winter Clip Art, PNG, 8333x4786px, Watercolor, Cartoon, Flower, Frame,  Heart Download Free"/>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100000" l="0" r="100000"/>
                    </a14:imgEffect>
                  </a14:imgLayer>
                </a14:imgProps>
              </a:ext>
              <a:ext uri="{28A0092B-C50C-407E-A947-70E740481C1C}">
                <a14:useLocalDpi xmlns:a14="http://schemas.microsoft.com/office/drawing/2010/main" val="0"/>
              </a:ext>
            </a:extLst>
          </a:blip>
          <a:srcRect/>
          <a:stretch>
            <a:fillRect/>
          </a:stretch>
        </p:blipFill>
        <p:spPr bwMode="auto">
          <a:xfrm>
            <a:off x="5868493" y="3099377"/>
            <a:ext cx="5016135" cy="2875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7919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4346"/>
                                        </p:tgtEl>
                                        <p:attrNameLst>
                                          <p:attrName>style.visibility</p:attrName>
                                        </p:attrNameLst>
                                      </p:cBhvr>
                                      <p:to>
                                        <p:strVal val="visible"/>
                                      </p:to>
                                    </p:set>
                                    <p:animEffect transition="in" filter="wipe(down)">
                                      <p:cBhvr>
                                        <p:cTn id="10"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right illustration of penguins on glacier global warming 4275409 Vector  Art at Vecteezy"/>
          <p:cNvPicPr>
            <a:picLocks noChangeAspect="1" noChangeArrowheads="1"/>
          </p:cNvPicPr>
          <p:nvPr/>
        </p:nvPicPr>
        <p:blipFill rotWithShape="1">
          <a:blip r:embed="rId3">
            <a:extLst>
              <a:ext uri="{28A0092B-C50C-407E-A947-70E740481C1C}">
                <a14:useLocalDpi xmlns:a14="http://schemas.microsoft.com/office/drawing/2010/main" val="0"/>
              </a:ext>
            </a:extLst>
          </a:blip>
          <a:srcRect t="5000" b="5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4405745"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p:cNvSpPr/>
          <p:nvPr/>
        </p:nvSpPr>
        <p:spPr>
          <a:xfrm>
            <a:off x="5417127"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p:cNvSpPr/>
          <p:nvPr/>
        </p:nvSpPr>
        <p:spPr>
          <a:xfrm>
            <a:off x="6428509"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p:cNvSpPr/>
          <p:nvPr/>
        </p:nvSpPr>
        <p:spPr>
          <a:xfrm>
            <a:off x="7439891"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p:cNvSpPr/>
          <p:nvPr/>
        </p:nvSpPr>
        <p:spPr>
          <a:xfrm>
            <a:off x="8451273" y="5389418"/>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p:cNvSpPr/>
          <p:nvPr/>
        </p:nvSpPr>
        <p:spPr>
          <a:xfrm>
            <a:off x="8451272" y="4488864"/>
            <a:ext cx="678873" cy="651164"/>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p:cNvSpPr/>
          <p:nvPr/>
        </p:nvSpPr>
        <p:spPr>
          <a:xfrm>
            <a:off x="4522546" y="5389418"/>
            <a:ext cx="389850"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1</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1" name="Rectangle 10"/>
          <p:cNvSpPr/>
          <p:nvPr/>
        </p:nvSpPr>
        <p:spPr>
          <a:xfrm>
            <a:off x="5545608" y="5389417"/>
            <a:ext cx="42191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2</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2" name="Rectangle 11"/>
          <p:cNvSpPr/>
          <p:nvPr/>
        </p:nvSpPr>
        <p:spPr>
          <a:xfrm>
            <a:off x="6568670" y="5389416"/>
            <a:ext cx="42191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3</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3" name="Rectangle 12"/>
          <p:cNvSpPr/>
          <p:nvPr/>
        </p:nvSpPr>
        <p:spPr>
          <a:xfrm>
            <a:off x="7570092" y="5389415"/>
            <a:ext cx="465192"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4</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4" name="Rectangle 13"/>
          <p:cNvSpPr/>
          <p:nvPr/>
        </p:nvSpPr>
        <p:spPr>
          <a:xfrm>
            <a:off x="8593155" y="5389414"/>
            <a:ext cx="421910"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5</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5" name="Rectangle 14"/>
          <p:cNvSpPr/>
          <p:nvPr/>
        </p:nvSpPr>
        <p:spPr>
          <a:xfrm>
            <a:off x="8577125" y="4571996"/>
            <a:ext cx="453971" cy="646331"/>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prstClr val="white"/>
                </a:solidFill>
                <a:effectLst/>
                <a:uLnTx/>
                <a:uFillTx/>
                <a:latin typeface="#9Slide07 IcielCadena" panose="02000503000000020004" pitchFamily="2" charset="0"/>
                <a:ea typeface="#9Slide03 Roboto Medium" panose="02000000000000000000" pitchFamily="2" charset="0"/>
                <a:cs typeface="+mn-cs"/>
              </a:rPr>
              <a:t>6</a:t>
            </a:r>
            <a:endParaRPr kumimoji="0" lang="en-US" sz="3600" b="1" i="0" u="none" strike="noStrike" kern="0" cap="none" spc="0" normalizeH="0" baseline="0" noProof="0" dirty="0">
              <a:ln>
                <a:noFill/>
              </a:ln>
              <a:solidFill>
                <a:prstClr val="white"/>
              </a:solidFill>
              <a:effectLst/>
              <a:uLnTx/>
              <a:uFillTx/>
              <a:latin typeface="#9Slide07 IcielCadena" panose="02000503000000020004" pitchFamily="2" charset="0"/>
              <a:ea typeface="#9Slide03 Roboto Medium" panose="02000000000000000000" pitchFamily="2" charset="0"/>
              <a:cs typeface="+mn-cs"/>
            </a:endParaRPr>
          </a:p>
        </p:txBody>
      </p:sp>
      <p:sp>
        <p:nvSpPr>
          <p:cNvPr id="16" name="Rectangle 15"/>
          <p:cNvSpPr/>
          <p:nvPr/>
        </p:nvSpPr>
        <p:spPr>
          <a:xfrm>
            <a:off x="353516" y="5983717"/>
            <a:ext cx="3884397" cy="938719"/>
          </a:xfrm>
          <a:prstGeom prst="rect">
            <a:avLst/>
          </a:prstGeom>
        </p:spPr>
        <p:txBody>
          <a:bodyPr wrap="none">
            <a:spAutoFit/>
          </a:bodyPr>
          <a:lstStyle/>
          <a:p>
            <a:pPr marL="0" marR="0" lvl="1" indent="0" algn="ctr" defTabSz="685800" rtl="0" eaLnBrk="1" fontAlgn="auto" latinLnBrk="0" hangingPunct="1">
              <a:lnSpc>
                <a:spcPct val="100000"/>
              </a:lnSpc>
              <a:spcBef>
                <a:spcPts val="0"/>
              </a:spcBef>
              <a:spcAft>
                <a:spcPts val="0"/>
              </a:spcAft>
              <a:buClrTx/>
              <a:buSzTx/>
              <a:buFontTx/>
              <a:buNone/>
              <a:tabLst/>
              <a:defRPr/>
            </a:pP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Giải</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cứu</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chim</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cánh</a:t>
            </a:r>
            <a:r>
              <a:rPr kumimoji="0" lang="en-US" sz="5500" b="1" i="0" u="none" strike="noStrike" kern="0" cap="none" spc="0" normalizeH="0" baseline="0" noProof="0" dirty="0" smtClean="0">
                <a:ln>
                  <a:noFill/>
                </a:ln>
                <a:solidFill>
                  <a:prstClr val="white"/>
                </a:solidFill>
                <a:effectLst/>
                <a:uLnTx/>
                <a:uFillTx/>
                <a:latin typeface="#9Slide05 Israquella" pitchFamily="2" charset="0"/>
                <a:ea typeface="#9Slide03 Roboto Medium" panose="02000000000000000000" pitchFamily="2" charset="0"/>
                <a:cs typeface="+mn-cs"/>
              </a:rPr>
              <a:t> </a:t>
            </a:r>
            <a:r>
              <a:rPr kumimoji="0" lang="en-US" sz="5500" b="1" i="0" u="none" strike="noStrike" kern="0" cap="none" spc="0" normalizeH="0" baseline="0" noProof="0" dirty="0" err="1" smtClean="0">
                <a:ln>
                  <a:noFill/>
                </a:ln>
                <a:solidFill>
                  <a:prstClr val="white"/>
                </a:solidFill>
                <a:effectLst/>
                <a:uLnTx/>
                <a:uFillTx/>
                <a:latin typeface="#9Slide05 Israquella" pitchFamily="2" charset="0"/>
                <a:ea typeface="#9Slide03 Roboto Medium" panose="02000000000000000000" pitchFamily="2" charset="0"/>
                <a:cs typeface="+mn-cs"/>
              </a:rPr>
              <a:t>cụt</a:t>
            </a:r>
            <a:endParaRPr kumimoji="0" lang="en-US" sz="5500" b="1" i="0" u="none" strike="noStrike" kern="0" cap="none" spc="0" normalizeH="0" baseline="0" noProof="0" dirty="0">
              <a:ln>
                <a:noFill/>
              </a:ln>
              <a:solidFill>
                <a:prstClr val="white"/>
              </a:solidFill>
              <a:effectLst/>
              <a:uLnTx/>
              <a:uFillTx/>
              <a:latin typeface="#9Slide05 Israquella" pitchFamily="2" charset="0"/>
              <a:ea typeface="#9Slide03 Roboto Medium" panose="02000000000000000000" pitchFamily="2" charset="0"/>
              <a:cs typeface="+mn-cs"/>
            </a:endParaRPr>
          </a:p>
        </p:txBody>
      </p:sp>
      <p:sp>
        <p:nvSpPr>
          <p:cNvPr id="3" name="Rectangle 2"/>
          <p:cNvSpPr/>
          <p:nvPr/>
        </p:nvSpPr>
        <p:spPr>
          <a:xfrm>
            <a:off x="4405745" y="0"/>
            <a:ext cx="778625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852369" y="595743"/>
            <a:ext cx="1149927" cy="1080655"/>
          </a:xfrm>
          <a:prstGeom prst="ellipse">
            <a:avLst/>
          </a:prstGeom>
          <a:solidFill>
            <a:srgbClr val="F0C15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hlinkClick r:id="rId4" action="ppaction://hlinksldjump"/>
          </p:cNvPr>
          <p:cNvSpPr/>
          <p:nvPr/>
        </p:nvSpPr>
        <p:spPr>
          <a:xfrm>
            <a:off x="2130562" y="674405"/>
            <a:ext cx="540534" cy="923330"/>
          </a:xfrm>
          <a:prstGeom prst="rect">
            <a:avLst/>
          </a:prstGeom>
        </p:spPr>
        <p:txBody>
          <a:bodyPr wrap="none">
            <a:spAutoFit/>
          </a:bodyPr>
          <a:lstStyle/>
          <a:p>
            <a:pPr marL="0" lvl="1" algn="ctr" defTabSz="685800">
              <a:defRPr/>
            </a:pPr>
            <a:r>
              <a:rPr lang="en-US" sz="5400" b="1" kern="0" dirty="0" smtClean="0">
                <a:solidFill>
                  <a:schemeClr val="bg1"/>
                </a:solidFill>
                <a:latin typeface="#9Slide07 IcielCadena" panose="02000503000000020004" pitchFamily="2" charset="0"/>
                <a:ea typeface="#9Slide03 Roboto Medium" panose="02000000000000000000" pitchFamily="2" charset="0"/>
              </a:rPr>
              <a:t>3</a:t>
            </a:r>
            <a:endParaRPr lang="en-US" sz="5400" b="1" kern="0" dirty="0">
              <a:solidFill>
                <a:schemeClr val="bg1"/>
              </a:solidFill>
              <a:latin typeface="#9Slide07 IcielCadena" panose="02000503000000020004" pitchFamily="2" charset="0"/>
              <a:ea typeface="#9Slide03 Roboto Medium" panose="02000000000000000000" pitchFamily="2" charset="0"/>
            </a:endParaRPr>
          </a:p>
        </p:txBody>
      </p:sp>
      <p:sp>
        <p:nvSpPr>
          <p:cNvPr id="20" name="TextBox 19">
            <a:extLst>
              <a:ext uri="{FF2B5EF4-FFF2-40B4-BE49-F238E27FC236}">
                <a16:creationId xmlns:a16="http://schemas.microsoft.com/office/drawing/2014/main" id="{95C6C3D7-2826-4644-8D4C-02A06BC45668}"/>
              </a:ext>
            </a:extLst>
          </p:cNvPr>
          <p:cNvSpPr txBox="1"/>
          <p:nvPr/>
        </p:nvSpPr>
        <p:spPr>
          <a:xfrm>
            <a:off x="4464145" y="443343"/>
            <a:ext cx="7669454" cy="18928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2600" b="1" dirty="0" err="1" smtClean="0">
                <a:solidFill>
                  <a:srgbClr val="161D25"/>
                </a:solidFill>
                <a:latin typeface="#9Slide03 Roboto Medium" panose="02000000000000000000" pitchFamily="2" charset="0"/>
                <a:ea typeface="#9Slide03 Roboto Medium" panose="02000000000000000000" pitchFamily="2" charset="0"/>
              </a:rPr>
              <a:t>Châu</a:t>
            </a:r>
            <a:r>
              <a:rPr lang="en-US" sz="2600" b="1" dirty="0" smtClean="0">
                <a:solidFill>
                  <a:srgbClr val="161D25"/>
                </a:solidFill>
                <a:latin typeface="#9Slide03 Roboto Medium" panose="02000000000000000000" pitchFamily="2" charset="0"/>
                <a:ea typeface="#9Slide03 Roboto Medium" panose="02000000000000000000" pitchFamily="2" charset="0"/>
              </a:rPr>
              <a:t> Nam Cực được </a:t>
            </a:r>
            <a:r>
              <a:rPr lang="en-US" sz="2600" b="1" dirty="0" err="1" smtClean="0">
                <a:solidFill>
                  <a:srgbClr val="161D25"/>
                </a:solidFill>
                <a:latin typeface="#9Slide03 Roboto Medium" panose="02000000000000000000" pitchFamily="2" charset="0"/>
                <a:ea typeface="#9Slide03 Roboto Medium" panose="02000000000000000000" pitchFamily="2" charset="0"/>
              </a:rPr>
              <a:t>bao</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bọc</a:t>
            </a:r>
            <a:r>
              <a:rPr lang="en-US" sz="2600" b="1" dirty="0" smtClean="0">
                <a:solidFill>
                  <a:srgbClr val="161D25"/>
                </a:solidFill>
                <a:latin typeface="#9Slide03 Roboto Medium" panose="02000000000000000000" pitchFamily="2" charset="0"/>
                <a:ea typeface="#9Slide03 Roboto Medium" panose="02000000000000000000" pitchFamily="2" charset="0"/>
              </a:rPr>
              <a:t> </a:t>
            </a:r>
            <a:r>
              <a:rPr lang="en-US" sz="2600" b="1" dirty="0" err="1" smtClean="0">
                <a:solidFill>
                  <a:srgbClr val="161D25"/>
                </a:solidFill>
                <a:latin typeface="#9Slide03 Roboto Medium" panose="02000000000000000000" pitchFamily="2" charset="0"/>
                <a:ea typeface="#9Slide03 Roboto Medium" panose="02000000000000000000" pitchFamily="2" charset="0"/>
              </a:rPr>
              <a:t>bởi</a:t>
            </a:r>
            <a:endParaRPr lang="en-US" sz="2600" b="1" dirty="0" smtClean="0">
              <a:solidFill>
                <a:srgbClr val="161D25"/>
              </a:solidFill>
              <a:latin typeface="#9Slide03 Roboto Medium" panose="02000000000000000000" pitchFamily="2" charset="0"/>
              <a:ea typeface="#9Slide03 Roboto Medium" panose="02000000000000000000" pitchFamily="2"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 </a:t>
            </a:r>
            <a:r>
              <a:rPr lang="en-US" sz="2600" dirty="0" err="1" smtClean="0">
                <a:solidFill>
                  <a:srgbClr val="161D25"/>
                </a:solidFill>
                <a:latin typeface="#9Slide03 Roboto Medium" panose="02000000000000000000" pitchFamily="2" charset="0"/>
                <a:ea typeface="#9Slide03 Roboto Medium" panose="02000000000000000000" pitchFamily="2" charset="0"/>
              </a:rPr>
              <a:t>đại</a:t>
            </a:r>
            <a:r>
              <a:rPr lang="en-US" sz="2600" dirty="0" smtClean="0">
                <a:solidFill>
                  <a:srgbClr val="161D25"/>
                </a:solidFill>
                <a:latin typeface="#9Slide03 Roboto Medium" panose="02000000000000000000" pitchFamily="2" charset="0"/>
                <a:ea typeface="#9Slide03 Roboto Medium" panose="02000000000000000000" pitchFamily="2" charset="0"/>
              </a:rPr>
              <a:t> </a:t>
            </a:r>
            <a:r>
              <a:rPr lang="en-US" sz="2600" dirty="0" err="1" smtClean="0">
                <a:solidFill>
                  <a:srgbClr val="161D25"/>
                </a:solidFill>
                <a:latin typeface="#9Slide03 Roboto Medium" panose="02000000000000000000" pitchFamily="2" charset="0"/>
                <a:ea typeface="#9Slide03 Roboto Medium" panose="02000000000000000000" pitchFamily="2" charset="0"/>
              </a:rPr>
              <a:t>dương</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B. </a:t>
            </a:r>
            <a:r>
              <a:rPr kumimoji="0" lang="en-US" sz="2600" i="0" u="none" strike="noStrike" kern="1200" cap="none" spc="0" normalizeH="0" baseline="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đồng</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bằng</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kumimoji="0" lang="en-US" sz="2600" i="0" u="none" strike="noStrike" kern="1200" cap="none" spc="0" normalizeH="0" noProof="0" dirty="0" err="1" smtClean="0">
                <a:ln>
                  <a:noFill/>
                </a:ln>
                <a:solidFill>
                  <a:srgbClr val="161D25"/>
                </a:solidFill>
                <a:effectLst/>
                <a:uLnTx/>
                <a:uFillTx/>
                <a:latin typeface="#9Slide03 Roboto Medium" panose="02000000000000000000" pitchFamily="2" charset="0"/>
                <a:ea typeface="#9Slide03 Roboto Medium" panose="02000000000000000000" pitchFamily="2" charset="0"/>
              </a:rPr>
              <a:t>lớn</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lang="en-US" sz="2600" baseline="0" dirty="0" smtClean="0">
                <a:solidFill>
                  <a:srgbClr val="161D25"/>
                </a:solidFill>
                <a:latin typeface="#9Slide03 Roboto Medium" panose="02000000000000000000" pitchFamily="2" charset="0"/>
                <a:ea typeface="#9Slide03 Roboto Medium" panose="02000000000000000000" pitchFamily="2" charset="0"/>
              </a:rPr>
              <a:t>C.</a:t>
            </a:r>
            <a:r>
              <a:rPr lang="en-US" sz="2600" dirty="0" smtClean="0">
                <a:solidFill>
                  <a:srgbClr val="161D25"/>
                </a:solidFill>
                <a:latin typeface="#9Slide03 Roboto Medium" panose="02000000000000000000" pitchFamily="2" charset="0"/>
                <a:ea typeface="#9Slide03 Roboto Medium" panose="02000000000000000000" pitchFamily="2" charset="0"/>
              </a:rPr>
              <a:t> Hoang </a:t>
            </a:r>
            <a:r>
              <a:rPr lang="en-US" sz="2600" dirty="0" err="1" smtClean="0">
                <a:solidFill>
                  <a:srgbClr val="161D25"/>
                </a:solidFill>
                <a:latin typeface="#9Slide03 Roboto Medium" panose="02000000000000000000" pitchFamily="2" charset="0"/>
                <a:ea typeface="#9Slide03 Roboto Medium" panose="02000000000000000000" pitchFamily="2" charset="0"/>
              </a:rPr>
              <a:t>mạc</a:t>
            </a:r>
            <a:r>
              <a:rPr lang="en-US" sz="2600" dirty="0" smtClean="0">
                <a:solidFill>
                  <a:srgbClr val="161D25"/>
                </a:solidFill>
                <a:latin typeface="#9Slide03 Roboto Medium" panose="02000000000000000000" pitchFamily="2" charset="0"/>
                <a:ea typeface="#9Slide03 Roboto Medium" panose="02000000000000000000" pitchFamily="2" charset="0"/>
              </a:rPr>
              <a:t>.			</a:t>
            </a:r>
            <a:r>
              <a:rPr kumimoji="0" lang="en-US" sz="2600" i="0" u="none" strike="noStrike" kern="1200" cap="none" spc="0" normalizeH="0" baseline="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D.</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 </a:t>
            </a:r>
            <a:r>
              <a:rPr lang="en-US" sz="2600" dirty="0" err="1" smtClean="0">
                <a:solidFill>
                  <a:srgbClr val="161D25"/>
                </a:solidFill>
                <a:latin typeface="#9Slide03 Roboto Medium" panose="02000000000000000000" pitchFamily="2" charset="0"/>
                <a:ea typeface="#9Slide03 Roboto Medium" panose="02000000000000000000" pitchFamily="2" charset="0"/>
              </a:rPr>
              <a:t>dãy</a:t>
            </a:r>
            <a:r>
              <a:rPr lang="en-US" sz="2600" dirty="0" smtClean="0">
                <a:solidFill>
                  <a:srgbClr val="161D25"/>
                </a:solidFill>
                <a:latin typeface="#9Slide03 Roboto Medium" panose="02000000000000000000" pitchFamily="2" charset="0"/>
                <a:ea typeface="#9Slide03 Roboto Medium" panose="02000000000000000000" pitchFamily="2" charset="0"/>
              </a:rPr>
              <a:t> núi </a:t>
            </a:r>
            <a:r>
              <a:rPr lang="en-US" sz="2600" dirty="0" err="1" smtClean="0">
                <a:solidFill>
                  <a:srgbClr val="161D25"/>
                </a:solidFill>
                <a:latin typeface="#9Slide03 Roboto Medium" panose="02000000000000000000" pitchFamily="2" charset="0"/>
                <a:ea typeface="#9Slide03 Roboto Medium" panose="02000000000000000000" pitchFamily="2" charset="0"/>
              </a:rPr>
              <a:t>cao</a:t>
            </a:r>
            <a:r>
              <a:rPr kumimoji="0" lang="en-US" sz="2600" i="0" u="none" strike="noStrike" kern="1200" cap="none" spc="0" normalizeH="0" noProof="0" dirty="0" smtClean="0">
                <a:ln>
                  <a:noFill/>
                </a:ln>
                <a:solidFill>
                  <a:srgbClr val="161D25"/>
                </a:solidFill>
                <a:effectLst/>
                <a:uLnTx/>
                <a:uFillTx/>
                <a:latin typeface="#9Slide03 Roboto Medium" panose="02000000000000000000" pitchFamily="2" charset="0"/>
                <a:ea typeface="#9Slide03 Roboto Medium" panose="02000000000000000000" pitchFamily="2" charset="0"/>
              </a:rPr>
              <a:t>.</a:t>
            </a:r>
            <a:endParaRPr kumimoji="0" lang="en-US" sz="2600" i="0" u="none" strike="noStrike" kern="1200" cap="none" spc="0" normalizeH="0" baseline="0" noProof="0" dirty="0">
              <a:ln>
                <a:noFill/>
              </a:ln>
              <a:solidFill>
                <a:srgbClr val="161D25"/>
              </a:solidFill>
              <a:effectLst/>
              <a:uLnTx/>
              <a:uFillTx/>
              <a:latin typeface="#9Slide03 Roboto Medium" panose="02000000000000000000" pitchFamily="2" charset="0"/>
              <a:ea typeface="#9Slide03 Roboto Medium" panose="02000000000000000000" pitchFamily="2" charset="0"/>
            </a:endParaRPr>
          </a:p>
        </p:txBody>
      </p:sp>
      <p:pic>
        <p:nvPicPr>
          <p:cNvPr id="23" name="Picture 2" descr="Multicolored letter A illustration, Letter, Colorful letters A transparent  background PNG clipart | HiClipart"/>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415059" y="2336169"/>
            <a:ext cx="5291567" cy="5291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81494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E85A4FBB-BAE0-415D-88A6-0B3CD6B4F7D0}"/>
              </a:ext>
            </a:extLst>
          </p:cNvPr>
          <p:cNvCxnSpPr>
            <a:cxnSpLocks/>
          </p:cNvCxnSpPr>
          <p:nvPr/>
        </p:nvCxnSpPr>
        <p:spPr>
          <a:xfrm>
            <a:off x="571391" y="763763"/>
            <a:ext cx="1275347" cy="0"/>
          </a:xfrm>
          <a:prstGeom prst="line">
            <a:avLst/>
          </a:prstGeom>
          <a:ln w="57150">
            <a:solidFill>
              <a:srgbClr val="81B214"/>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B9C55F9-D7E6-4C08-9941-C6C14192FE3E}"/>
              </a:ext>
            </a:extLst>
          </p:cNvPr>
          <p:cNvSpPr txBox="1"/>
          <p:nvPr/>
        </p:nvSpPr>
        <p:spPr>
          <a:xfrm>
            <a:off x="1846738" y="477929"/>
            <a:ext cx="1972015" cy="523220"/>
          </a:xfrm>
          <a:prstGeom prst="rect">
            <a:avLst/>
          </a:prstGeom>
          <a:noFill/>
        </p:spPr>
        <p:txBody>
          <a:bodyPr wrap="none" rtlCol="0">
            <a:spAutoFit/>
          </a:bodyPr>
          <a:lstStyle/>
          <a:p>
            <a:pPr algn="just" defTabSz="914377"/>
            <a:r>
              <a:rPr lang="en-US" sz="2800" b="1" dirty="0" smtClean="0">
                <a:solidFill>
                  <a:srgbClr val="174D44"/>
                </a:solidFill>
                <a:latin typeface="#9Slide03 Roboto Bold" panose="02000000000000000000" pitchFamily="2" charset="0"/>
                <a:ea typeface="#9Slide03 Roboto Bold" panose="02000000000000000000" pitchFamily="2" charset="0"/>
              </a:rPr>
              <a:t>VẬN DỤNG</a:t>
            </a:r>
            <a:endParaRPr lang="en-US" sz="2800" b="1" dirty="0">
              <a:solidFill>
                <a:srgbClr val="174D44"/>
              </a:solidFill>
              <a:latin typeface="#9Slide03 Roboto Bold" panose="02000000000000000000" pitchFamily="2" charset="0"/>
              <a:ea typeface="#9Slide03 Roboto Bold" panose="02000000000000000000" pitchFamily="2" charset="0"/>
            </a:endParaRPr>
          </a:p>
        </p:txBody>
      </p:sp>
      <p:sp>
        <p:nvSpPr>
          <p:cNvPr id="11" name="Rectangle: Rounded Corners 1">
            <a:extLst>
              <a:ext uri="{FF2B5EF4-FFF2-40B4-BE49-F238E27FC236}">
                <a16:creationId xmlns:a16="http://schemas.microsoft.com/office/drawing/2014/main" id="{CC35F74C-E340-417C-9429-E210E2832029}"/>
              </a:ext>
            </a:extLst>
          </p:cNvPr>
          <p:cNvSpPr/>
          <p:nvPr/>
        </p:nvSpPr>
        <p:spPr>
          <a:xfrm>
            <a:off x="571391" y="1302936"/>
            <a:ext cx="10994968" cy="829291"/>
          </a:xfrm>
          <a:prstGeom prst="roundRect">
            <a:avLst>
              <a:gd name="adj" fmla="val 0"/>
            </a:avLst>
          </a:prstGeom>
          <a:solidFill>
            <a:srgbClr val="BFDCAE"/>
          </a:solidFill>
          <a:ln>
            <a:solidFill>
              <a:srgbClr val="BFDCA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buClr>
                <a:srgbClr val="000000"/>
              </a:buClr>
              <a:defRPr/>
            </a:pPr>
            <a:r>
              <a:rPr lang="en-US" sz="2800" b="1" kern="0" dirty="0" err="1">
                <a:solidFill>
                  <a:srgbClr val="422919"/>
                </a:solidFill>
                <a:latin typeface="#9Slide03 SFU DIN Mittelschrift" panose="00000400000000000000" pitchFamily="2" charset="0"/>
                <a:ea typeface="Alfa Slab One"/>
                <a:cs typeface="Alfa Slab One"/>
                <a:sym typeface="Alfa Slab One"/>
              </a:rPr>
              <a:t>Em</a:t>
            </a:r>
            <a:r>
              <a:rPr lang="en-US" sz="2800" b="1" kern="0" dirty="0">
                <a:solidFill>
                  <a:srgbClr val="422919"/>
                </a:solidFill>
                <a:latin typeface="#9Slide03 SFU DIN Mittelschrift" panose="00000400000000000000" pitchFamily="2" charset="0"/>
                <a:ea typeface="Alfa Slab One"/>
                <a:cs typeface="Alfa Slab One"/>
                <a:sym typeface="Alfa Slab One"/>
              </a:rPr>
              <a:t> </a:t>
            </a:r>
            <a:r>
              <a:rPr lang="en-US" sz="2800" b="1" kern="0" dirty="0" err="1">
                <a:solidFill>
                  <a:srgbClr val="422919"/>
                </a:solidFill>
                <a:latin typeface="#9Slide03 SFU DIN Mittelschrift" panose="00000400000000000000" pitchFamily="2" charset="0"/>
                <a:ea typeface="Alfa Slab One"/>
                <a:cs typeface="Alfa Slab One"/>
                <a:sym typeface="Alfa Slab One"/>
              </a:rPr>
              <a:t>hãy</a:t>
            </a:r>
            <a:r>
              <a:rPr lang="en-US" sz="2800" b="1" kern="0" dirty="0">
                <a:solidFill>
                  <a:srgbClr val="422919"/>
                </a:solidFill>
                <a:latin typeface="#9Slide03 SFU DIN Mittelschrift" panose="00000400000000000000" pitchFamily="2" charset="0"/>
                <a:ea typeface="Alfa Slab One"/>
                <a:cs typeface="Alfa Slab One"/>
                <a:sym typeface="Alfa Slab One"/>
              </a:rPr>
              <a:t> </a:t>
            </a:r>
            <a:r>
              <a:rPr lang="en-US" sz="2800" b="1" kern="0" dirty="0" err="1">
                <a:solidFill>
                  <a:srgbClr val="422919"/>
                </a:solidFill>
                <a:latin typeface="#9Slide03 SFU DIN Mittelschrift" panose="00000400000000000000" pitchFamily="2" charset="0"/>
                <a:ea typeface="Alfa Slab One"/>
                <a:cs typeface="Alfa Slab One"/>
                <a:sym typeface="Alfa Slab One"/>
              </a:rPr>
              <a:t>lựa</a:t>
            </a:r>
            <a:r>
              <a:rPr lang="en-US" sz="2800" b="1" kern="0" dirty="0">
                <a:solidFill>
                  <a:srgbClr val="422919"/>
                </a:solidFill>
                <a:latin typeface="#9Slide03 SFU DIN Mittelschrift" panose="00000400000000000000" pitchFamily="2" charset="0"/>
                <a:ea typeface="Alfa Slab One"/>
                <a:cs typeface="Alfa Slab One"/>
                <a:sym typeface="Alfa Slab One"/>
              </a:rPr>
              <a:t> </a:t>
            </a:r>
            <a:r>
              <a:rPr lang="en-US" sz="2800" b="1" kern="0" dirty="0" err="1">
                <a:solidFill>
                  <a:srgbClr val="422919"/>
                </a:solidFill>
                <a:latin typeface="#9Slide03 SFU DIN Mittelschrift" panose="00000400000000000000" pitchFamily="2" charset="0"/>
                <a:ea typeface="Alfa Slab One"/>
                <a:cs typeface="Alfa Slab One"/>
                <a:sym typeface="Alfa Slab One"/>
              </a:rPr>
              <a:t>chọn</a:t>
            </a:r>
            <a:r>
              <a:rPr lang="en-US" sz="2800" b="1" kern="0" dirty="0">
                <a:solidFill>
                  <a:srgbClr val="422919"/>
                </a:solidFill>
                <a:latin typeface="#9Slide03 SFU DIN Mittelschrift" panose="00000400000000000000" pitchFamily="2" charset="0"/>
                <a:ea typeface="Alfa Slab One"/>
                <a:cs typeface="Alfa Slab One"/>
                <a:sym typeface="Alfa Slab One"/>
              </a:rPr>
              <a:t> thực hiện 1 </a:t>
            </a:r>
            <a:r>
              <a:rPr lang="en-US" sz="2800" b="1" kern="0" dirty="0" err="1">
                <a:solidFill>
                  <a:srgbClr val="422919"/>
                </a:solidFill>
                <a:latin typeface="#9Slide03 SFU DIN Mittelschrift" panose="00000400000000000000" pitchFamily="2" charset="0"/>
                <a:ea typeface="Alfa Slab One"/>
                <a:cs typeface="Alfa Slab One"/>
                <a:sym typeface="Alfa Slab One"/>
              </a:rPr>
              <a:t>trong</a:t>
            </a:r>
            <a:r>
              <a:rPr lang="en-US" sz="2800" b="1" kern="0" dirty="0">
                <a:solidFill>
                  <a:srgbClr val="422919"/>
                </a:solidFill>
                <a:latin typeface="#9Slide03 SFU DIN Mittelschrift" panose="00000400000000000000" pitchFamily="2" charset="0"/>
                <a:ea typeface="Alfa Slab One"/>
                <a:cs typeface="Alfa Slab One"/>
                <a:sym typeface="Alfa Slab One"/>
              </a:rPr>
              <a:t> </a:t>
            </a:r>
            <a:r>
              <a:rPr lang="en-US" sz="2800" b="1" kern="0" dirty="0" smtClean="0">
                <a:solidFill>
                  <a:srgbClr val="422919"/>
                </a:solidFill>
                <a:latin typeface="#9Slide03 SFU DIN Mittelschrift" panose="00000400000000000000" pitchFamily="2" charset="0"/>
                <a:ea typeface="Alfa Slab One"/>
                <a:cs typeface="Alfa Slab One"/>
                <a:sym typeface="Alfa Slab One"/>
              </a:rPr>
              <a:t>4 </a:t>
            </a:r>
            <a:r>
              <a:rPr lang="en-US" sz="2800" b="1" kern="0" dirty="0" err="1">
                <a:solidFill>
                  <a:srgbClr val="422919"/>
                </a:solidFill>
                <a:latin typeface="#9Slide03 SFU DIN Mittelschrift" panose="00000400000000000000" pitchFamily="2" charset="0"/>
                <a:ea typeface="Alfa Slab One"/>
                <a:cs typeface="Alfa Slab One"/>
                <a:sym typeface="Alfa Slab One"/>
              </a:rPr>
              <a:t>nhiệm</a:t>
            </a:r>
            <a:r>
              <a:rPr lang="en-US" sz="2800" b="1" kern="0" dirty="0">
                <a:solidFill>
                  <a:srgbClr val="422919"/>
                </a:solidFill>
                <a:latin typeface="#9Slide03 SFU DIN Mittelschrift" panose="00000400000000000000" pitchFamily="2" charset="0"/>
                <a:ea typeface="Alfa Slab One"/>
                <a:cs typeface="Alfa Slab One"/>
                <a:sym typeface="Alfa Slab One"/>
              </a:rPr>
              <a:t> vụ </a:t>
            </a:r>
            <a:r>
              <a:rPr lang="en-US" sz="2800" b="1" kern="0" dirty="0" err="1">
                <a:solidFill>
                  <a:srgbClr val="422919"/>
                </a:solidFill>
                <a:latin typeface="#9Slide03 SFU DIN Mittelschrift" panose="00000400000000000000" pitchFamily="2" charset="0"/>
                <a:ea typeface="Alfa Slab One"/>
                <a:cs typeface="Alfa Slab One"/>
                <a:sym typeface="Alfa Slab One"/>
              </a:rPr>
              <a:t>sau</a:t>
            </a:r>
            <a:r>
              <a:rPr lang="en-US" sz="2800" b="1" kern="0" dirty="0">
                <a:solidFill>
                  <a:srgbClr val="422919"/>
                </a:solidFill>
                <a:latin typeface="#9Slide03 SFU DIN Mittelschrift" panose="00000400000000000000" pitchFamily="2" charset="0"/>
                <a:ea typeface="Alfa Slab One"/>
                <a:cs typeface="Alfa Slab One"/>
                <a:sym typeface="Alfa Slab One"/>
              </a:rPr>
              <a:t>:</a:t>
            </a:r>
          </a:p>
        </p:txBody>
      </p:sp>
      <p:sp>
        <p:nvSpPr>
          <p:cNvPr id="12" name="Teardrop 11">
            <a:extLst>
              <a:ext uri="{FF2B5EF4-FFF2-40B4-BE49-F238E27FC236}">
                <a16:creationId xmlns:a16="http://schemas.microsoft.com/office/drawing/2014/main" id="{0AFC3A72-87B8-48D6-996D-C685853E9AB6}"/>
              </a:ext>
            </a:extLst>
          </p:cNvPr>
          <p:cNvSpPr/>
          <p:nvPr/>
        </p:nvSpPr>
        <p:spPr>
          <a:xfrm rot="18900000">
            <a:off x="655190" y="3149544"/>
            <a:ext cx="2567852" cy="2504026"/>
          </a:xfrm>
          <a:prstGeom prst="teardrop">
            <a:avLst/>
          </a:prstGeom>
          <a:solidFill>
            <a:srgbClr val="174D44"/>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9Slide03 Roboto" panose="02000000000000000000" pitchFamily="2" charset="0"/>
              <a:ea typeface="#9Slide03 Roboto" panose="02000000000000000000" pitchFamily="2" charset="0"/>
            </a:endParaRPr>
          </a:p>
        </p:txBody>
      </p:sp>
      <p:sp>
        <p:nvSpPr>
          <p:cNvPr id="13" name="Teardrop 12">
            <a:extLst>
              <a:ext uri="{FF2B5EF4-FFF2-40B4-BE49-F238E27FC236}">
                <a16:creationId xmlns:a16="http://schemas.microsoft.com/office/drawing/2014/main" id="{4C9E14BE-0F14-4ED7-BE7A-1E39EC2D5668}"/>
              </a:ext>
            </a:extLst>
          </p:cNvPr>
          <p:cNvSpPr/>
          <p:nvPr/>
        </p:nvSpPr>
        <p:spPr>
          <a:xfrm rot="18900000">
            <a:off x="3415069" y="3933884"/>
            <a:ext cx="2594579" cy="2594579"/>
          </a:xfrm>
          <a:prstGeom prst="teardrop">
            <a:avLst/>
          </a:prstGeom>
          <a:solidFill>
            <a:srgbClr val="81B2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9Slide03 Roboto" panose="02000000000000000000" pitchFamily="2" charset="0"/>
              <a:ea typeface="#9Slide03 Roboto" panose="02000000000000000000" pitchFamily="2" charset="0"/>
            </a:endParaRPr>
          </a:p>
        </p:txBody>
      </p:sp>
      <p:sp>
        <p:nvSpPr>
          <p:cNvPr id="14" name="TextBox 13">
            <a:extLst>
              <a:ext uri="{FF2B5EF4-FFF2-40B4-BE49-F238E27FC236}">
                <a16:creationId xmlns:a16="http://schemas.microsoft.com/office/drawing/2014/main" id="{F5CBD9F1-5768-4C62-AF26-F586C8525D60}"/>
              </a:ext>
            </a:extLst>
          </p:cNvPr>
          <p:cNvSpPr txBox="1"/>
          <p:nvPr/>
        </p:nvSpPr>
        <p:spPr>
          <a:xfrm>
            <a:off x="684745" y="3549831"/>
            <a:ext cx="2402374" cy="1846659"/>
          </a:xfrm>
          <a:prstGeom prst="rect">
            <a:avLst/>
          </a:prstGeom>
          <a:noFill/>
          <a:ln>
            <a:noFill/>
          </a:ln>
          <a:effectLst/>
        </p:spPr>
        <p:txBody>
          <a:bodyPr wrap="square" rtlCol="0">
            <a:spAutoFit/>
          </a:bodyPr>
          <a:lstStyle/>
          <a:p>
            <a:pPr algn="ctr" defTabSz="914377"/>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Đặc</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điểm nào về </a:t>
            </a:r>
          </a:p>
          <a:p>
            <a:pPr algn="ctr" defTabSz="914377"/>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tự nhiên của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châu</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Nam Cực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làm</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em</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ấn</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tượng</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nhất</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Hãy</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thu</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thập</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thêm thông tin về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đặc</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điểm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ấy</a:t>
            </a:r>
            <a:endPar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B74B7748-76A2-457E-B75E-EC2370E14589}"/>
              </a:ext>
            </a:extLst>
          </p:cNvPr>
          <p:cNvSpPr txBox="1"/>
          <p:nvPr/>
        </p:nvSpPr>
        <p:spPr>
          <a:xfrm>
            <a:off x="3522796" y="4257615"/>
            <a:ext cx="2313435" cy="2139047"/>
          </a:xfrm>
          <a:prstGeom prst="rect">
            <a:avLst/>
          </a:prstGeom>
          <a:noFill/>
          <a:ln>
            <a:noFill/>
          </a:ln>
          <a:effectLst/>
        </p:spPr>
        <p:txBody>
          <a:bodyPr wrap="square" rtlCol="0">
            <a:spAutoFit/>
          </a:bodyPr>
          <a:lstStyle/>
          <a:p>
            <a:pPr algn="ctr" defTabSz="914377"/>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Tìm hiểu tác động của việc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băng</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tan ở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châu</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Nam Cực do BĐKH toàn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cầu</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đối</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với thiện nhiên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hoặc</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con người trên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Trái</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Đất</a:t>
            </a:r>
            <a:endPar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endParaRPr>
          </a:p>
        </p:txBody>
      </p:sp>
      <p:sp>
        <p:nvSpPr>
          <p:cNvPr id="16" name="Teardrop 15">
            <a:extLst>
              <a:ext uri="{FF2B5EF4-FFF2-40B4-BE49-F238E27FC236}">
                <a16:creationId xmlns:a16="http://schemas.microsoft.com/office/drawing/2014/main" id="{0C33BBF4-7C78-4CB3-994F-415AB2FFC9E6}"/>
              </a:ext>
            </a:extLst>
          </p:cNvPr>
          <p:cNvSpPr/>
          <p:nvPr/>
        </p:nvSpPr>
        <p:spPr>
          <a:xfrm rot="18900000">
            <a:off x="6296976" y="3348612"/>
            <a:ext cx="2609638" cy="2673461"/>
          </a:xfrm>
          <a:prstGeom prst="teardrop">
            <a:avLst/>
          </a:prstGeom>
          <a:solidFill>
            <a:srgbClr val="174D44"/>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9Slide03 Roboto" panose="02000000000000000000" pitchFamily="2" charset="0"/>
              <a:ea typeface="#9Slide03 Roboto" panose="02000000000000000000" pitchFamily="2" charset="0"/>
            </a:endParaRPr>
          </a:p>
        </p:txBody>
      </p:sp>
      <p:sp>
        <p:nvSpPr>
          <p:cNvPr id="17" name="TextBox 16">
            <a:extLst>
              <a:ext uri="{FF2B5EF4-FFF2-40B4-BE49-F238E27FC236}">
                <a16:creationId xmlns:a16="http://schemas.microsoft.com/office/drawing/2014/main" id="{58EB10F0-261E-4A7A-9972-936685BA3C72}"/>
              </a:ext>
            </a:extLst>
          </p:cNvPr>
          <p:cNvSpPr txBox="1"/>
          <p:nvPr/>
        </p:nvSpPr>
        <p:spPr>
          <a:xfrm>
            <a:off x="6507118" y="3897157"/>
            <a:ext cx="2259326" cy="1773562"/>
          </a:xfrm>
          <a:prstGeom prst="rect">
            <a:avLst/>
          </a:prstGeom>
          <a:noFill/>
          <a:ln>
            <a:noFill/>
          </a:ln>
          <a:effectLst/>
        </p:spPr>
        <p:txBody>
          <a:bodyPr wrap="square" rtlCol="0">
            <a:spAutoFit/>
          </a:bodyPr>
          <a:lstStyle/>
          <a:p>
            <a:pPr algn="ctr" defTabSz="914377">
              <a:lnSpc>
                <a:spcPct val="115000"/>
              </a:lnSpc>
            </a:pPr>
            <a:r>
              <a:rPr lang="en-US" sz="1900" dirty="0" smtClean="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Viết </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một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đoạn</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văn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ngắn</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khoảng</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100) từ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mô</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tả</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tác động của BĐKH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đến</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1900" dirty="0" err="1">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châu</a:t>
            </a:r>
            <a:r>
              <a:rPr lang="en-US" sz="19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Nam Cực</a:t>
            </a:r>
          </a:p>
        </p:txBody>
      </p:sp>
      <p:sp>
        <p:nvSpPr>
          <p:cNvPr id="18" name="Teardrop 17">
            <a:extLst>
              <a:ext uri="{FF2B5EF4-FFF2-40B4-BE49-F238E27FC236}">
                <a16:creationId xmlns:a16="http://schemas.microsoft.com/office/drawing/2014/main" id="{8B71870B-9041-4E11-8C1E-F2A42B881FB7}"/>
              </a:ext>
            </a:extLst>
          </p:cNvPr>
          <p:cNvSpPr/>
          <p:nvPr/>
        </p:nvSpPr>
        <p:spPr>
          <a:xfrm rot="18900000">
            <a:off x="9077714" y="3933797"/>
            <a:ext cx="2594650" cy="2594651"/>
          </a:xfrm>
          <a:prstGeom prst="teardrop">
            <a:avLst/>
          </a:prstGeom>
          <a:solidFill>
            <a:srgbClr val="81B2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9Slide03 Roboto" panose="02000000000000000000" pitchFamily="2" charset="0"/>
              <a:ea typeface="#9Slide03 Roboto" panose="02000000000000000000" pitchFamily="2" charset="0"/>
            </a:endParaRPr>
          </a:p>
        </p:txBody>
      </p:sp>
      <p:sp>
        <p:nvSpPr>
          <p:cNvPr id="19" name="TextBox 18">
            <a:extLst>
              <a:ext uri="{FF2B5EF4-FFF2-40B4-BE49-F238E27FC236}">
                <a16:creationId xmlns:a16="http://schemas.microsoft.com/office/drawing/2014/main" id="{403B6F0F-3896-489F-962F-398869C6668C}"/>
              </a:ext>
            </a:extLst>
          </p:cNvPr>
          <p:cNvSpPr txBox="1"/>
          <p:nvPr/>
        </p:nvSpPr>
        <p:spPr>
          <a:xfrm>
            <a:off x="9211231" y="4275489"/>
            <a:ext cx="2402013" cy="1846659"/>
          </a:xfrm>
          <a:prstGeom prst="rect">
            <a:avLst/>
          </a:prstGeom>
          <a:noFill/>
          <a:ln>
            <a:noFill/>
          </a:ln>
          <a:effectLst/>
        </p:spPr>
        <p:txBody>
          <a:bodyPr wrap="square" rtlCol="0">
            <a:spAutoFit/>
          </a:bodyPr>
          <a:lstStyle/>
          <a:p>
            <a:pPr algn="ctr"/>
            <a:r>
              <a:rPr lang="en-US" sz="1900" dirty="0" err="1" smtClean="0">
                <a:solidFill>
                  <a:schemeClr val="bg1"/>
                </a:solidFill>
                <a:latin typeface="#9Slide03 Roboto Medium" panose="02000000000000000000" pitchFamily="2" charset="0"/>
                <a:ea typeface="#9Slide03 Roboto Medium" panose="02000000000000000000" pitchFamily="2" charset="0"/>
              </a:rPr>
              <a:t>Vẽ</a:t>
            </a:r>
            <a:r>
              <a:rPr lang="en-US" sz="1900" dirty="0" smtClean="0">
                <a:solidFill>
                  <a:schemeClr val="bg1"/>
                </a:solidFill>
                <a:latin typeface="#9Slide03 Roboto Medium" panose="02000000000000000000" pitchFamily="2" charset="0"/>
                <a:ea typeface="#9Slide03 Roboto Medium" panose="02000000000000000000" pitchFamily="2" charset="0"/>
              </a:rPr>
              <a:t> </a:t>
            </a:r>
            <a:r>
              <a:rPr lang="vi-VN" sz="1900" dirty="0" smtClean="0">
                <a:solidFill>
                  <a:schemeClr val="bg1"/>
                </a:solidFill>
                <a:latin typeface="#9Slide03 Roboto Medium" panose="02000000000000000000" pitchFamily="2" charset="0"/>
                <a:ea typeface="#9Slide03 Roboto Medium" panose="02000000000000000000" pitchFamily="2" charset="0"/>
              </a:rPr>
              <a:t>một </a:t>
            </a:r>
            <a:r>
              <a:rPr lang="vi-VN" sz="1900" dirty="0">
                <a:solidFill>
                  <a:schemeClr val="bg1"/>
                </a:solidFill>
                <a:latin typeface="#9Slide03 Roboto Medium" panose="02000000000000000000" pitchFamily="2" charset="0"/>
                <a:ea typeface="#9Slide03 Roboto Medium" panose="02000000000000000000" pitchFamily="2" charset="0"/>
              </a:rPr>
              <a:t>bức tranh với chủ đề kêu gọi bảo vệ môi trường, ứng phó biến đổi khí hậu bảo vệ lớp phủ băng ở Nam </a:t>
            </a:r>
            <a:r>
              <a:rPr lang="vi-VN" sz="1900" dirty="0" smtClean="0">
                <a:solidFill>
                  <a:schemeClr val="bg1"/>
                </a:solidFill>
                <a:latin typeface="#9Slide03 Roboto Medium" panose="02000000000000000000" pitchFamily="2" charset="0"/>
                <a:ea typeface="#9Slide03 Roboto Medium" panose="02000000000000000000" pitchFamily="2" charset="0"/>
              </a:rPr>
              <a:t>Cực</a:t>
            </a:r>
            <a:endParaRPr lang="en-US" sz="1900" dirty="0">
              <a:solidFill>
                <a:schemeClr val="bg1"/>
              </a:solidFill>
              <a:latin typeface="#9Slide03 Roboto Medium" panose="02000000000000000000" pitchFamily="2" charset="0"/>
              <a:ea typeface="#9Slide03 Roboto Medium" panose="02000000000000000000" pitchFamily="2" charset="0"/>
            </a:endParaRPr>
          </a:p>
        </p:txBody>
      </p:sp>
      <p:cxnSp>
        <p:nvCxnSpPr>
          <p:cNvPr id="20" name="Straight Connector 19">
            <a:extLst>
              <a:ext uri="{FF2B5EF4-FFF2-40B4-BE49-F238E27FC236}">
                <a16:creationId xmlns:a16="http://schemas.microsoft.com/office/drawing/2014/main" id="{76E55778-3866-4941-8CD0-8C3D2296F3C6}"/>
              </a:ext>
            </a:extLst>
          </p:cNvPr>
          <p:cNvCxnSpPr>
            <a:cxnSpLocks/>
          </p:cNvCxnSpPr>
          <p:nvPr/>
        </p:nvCxnSpPr>
        <p:spPr>
          <a:xfrm>
            <a:off x="1961680" y="2132227"/>
            <a:ext cx="0" cy="744589"/>
          </a:xfrm>
          <a:prstGeom prst="line">
            <a:avLst/>
          </a:prstGeom>
          <a:ln w="28575">
            <a:solidFill>
              <a:srgbClr val="174D44"/>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32D5C19-0C84-46F2-ACC8-B87F0592E53B}"/>
              </a:ext>
            </a:extLst>
          </p:cNvPr>
          <p:cNvCxnSpPr>
            <a:cxnSpLocks/>
          </p:cNvCxnSpPr>
          <p:nvPr/>
        </p:nvCxnSpPr>
        <p:spPr>
          <a:xfrm>
            <a:off x="4712359" y="2132225"/>
            <a:ext cx="0" cy="1493291"/>
          </a:xfrm>
          <a:prstGeom prst="line">
            <a:avLst/>
          </a:prstGeom>
          <a:ln w="28575">
            <a:solidFill>
              <a:srgbClr val="81B214"/>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72D46F6-6300-4EB3-990A-DED2EC0266D4}"/>
              </a:ext>
            </a:extLst>
          </p:cNvPr>
          <p:cNvCxnSpPr>
            <a:cxnSpLocks/>
          </p:cNvCxnSpPr>
          <p:nvPr/>
        </p:nvCxnSpPr>
        <p:spPr>
          <a:xfrm>
            <a:off x="7579229" y="2185385"/>
            <a:ext cx="0" cy="829291"/>
          </a:xfrm>
          <a:prstGeom prst="line">
            <a:avLst/>
          </a:prstGeom>
          <a:ln w="28575">
            <a:solidFill>
              <a:srgbClr val="174D44"/>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2F6D381-C59D-4DAB-9853-1DA9251235F3}"/>
              </a:ext>
            </a:extLst>
          </p:cNvPr>
          <p:cNvCxnSpPr>
            <a:cxnSpLocks/>
          </p:cNvCxnSpPr>
          <p:nvPr/>
        </p:nvCxnSpPr>
        <p:spPr>
          <a:xfrm>
            <a:off x="10375039" y="2128117"/>
            <a:ext cx="0" cy="1497401"/>
          </a:xfrm>
          <a:prstGeom prst="line">
            <a:avLst/>
          </a:prstGeom>
          <a:ln w="28575">
            <a:solidFill>
              <a:srgbClr val="81B214"/>
            </a:solidFill>
          </a:ln>
        </p:spPr>
        <p:style>
          <a:lnRef idx="1">
            <a:schemeClr val="accent1"/>
          </a:lnRef>
          <a:fillRef idx="0">
            <a:schemeClr val="accent1"/>
          </a:fillRef>
          <a:effectRef idx="0">
            <a:schemeClr val="accent1"/>
          </a:effectRef>
          <a:fontRef idx="minor">
            <a:schemeClr val="tx1"/>
          </a:fontRef>
        </p:style>
      </p:cxnSp>
      <p:pic>
        <p:nvPicPr>
          <p:cNvPr id="35" name="Picture 34" descr="A picture containing text, businesscard, vector graphics&#10;&#10;Description automatically generated">
            <a:extLst>
              <a:ext uri="{FF2B5EF4-FFF2-40B4-BE49-F238E27FC236}">
                <a16:creationId xmlns:a16="http://schemas.microsoft.com/office/drawing/2014/main" id="{33BA80E5-EF06-48FE-B876-2376471DC69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343" t="17181" r="22978" b="12058"/>
          <a:stretch/>
        </p:blipFill>
        <p:spPr>
          <a:xfrm>
            <a:off x="571390" y="1049598"/>
            <a:ext cx="924857" cy="1078519"/>
          </a:xfrm>
          <a:prstGeom prst="rect">
            <a:avLst/>
          </a:prstGeom>
        </p:spPr>
      </p:pic>
    </p:spTree>
    <p:extLst>
      <p:ext uri="{BB962C8B-B14F-4D97-AF65-F5344CB8AC3E}">
        <p14:creationId xmlns:p14="http://schemas.microsoft.com/office/powerpoint/2010/main" val="249382306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inVertical)">
                                      <p:cBhvr>
                                        <p:cTn id="15" dur="500"/>
                                        <p:tgtEl>
                                          <p:spTgt spid="2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arn(inVertical)">
                                      <p:cBhvr>
                                        <p:cTn id="37" dur="500"/>
                                        <p:tgtEl>
                                          <p:spTgt spid="17"/>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inVertical)">
                                      <p:cBhvr>
                                        <p:cTn id="45" dur="500"/>
                                        <p:tgtEl>
                                          <p:spTgt spid="1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par>
                                <p:cTn id="49" presetID="16" presetClass="entr" presetSubtype="21"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par>
                                <p:cTn id="52" presetID="22" presetClass="entr" presetSubtype="4" fill="hold"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down)">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p:bldP spid="16" grpId="0" animBg="1"/>
      <p:bldP spid="17" grpId="0"/>
      <p:bldP spid="18"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EA7042-98AD-4590-8A75-2F7F88805E67}"/>
              </a:ext>
            </a:extLst>
          </p:cNvPr>
          <p:cNvSpPr/>
          <p:nvPr/>
        </p:nvSpPr>
        <p:spPr>
          <a:xfrm>
            <a:off x="0" y="83087"/>
            <a:ext cx="12192000" cy="640393"/>
          </a:xfrm>
          <a:prstGeom prst="rect">
            <a:avLst/>
          </a:prstGeom>
          <a:solidFill>
            <a:srgbClr val="08699F"/>
          </a:solidFill>
          <a:ln>
            <a:solidFill>
              <a:srgbClr val="0869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white"/>
                </a:solidFill>
                <a:effectLst/>
                <a:uLnTx/>
                <a:uFillTx/>
                <a:latin typeface="#9Slide03 SFU DIN Mittelschrift" panose="00000400000000000000" pitchFamily="2" charset="0"/>
                <a:ea typeface="Cambria" panose="02040503050406030204" pitchFamily="18" charset="0"/>
              </a:rPr>
              <a:t>SUY NGẪM SAU BÀI HỌC</a:t>
            </a:r>
            <a:endParaRPr kumimoji="0" lang="en-US" sz="2800" b="1" i="0" u="none" strike="noStrike" kern="1200" cap="none" spc="0" normalizeH="0" baseline="0" noProof="0" dirty="0">
              <a:ln>
                <a:noFill/>
              </a:ln>
              <a:solidFill>
                <a:prstClr val="white"/>
              </a:solidFill>
              <a:effectLst/>
              <a:uLnTx/>
              <a:uFillTx/>
              <a:latin typeface="#9Slide03 SFU DIN Mittelschrift" panose="00000400000000000000" pitchFamily="2" charset="0"/>
              <a:ea typeface="Cambria" panose="02040503050406030204" pitchFamily="18" charset="0"/>
            </a:endParaRPr>
          </a:p>
        </p:txBody>
      </p:sp>
      <p:grpSp>
        <p:nvGrpSpPr>
          <p:cNvPr id="5" name="Group 4">
            <a:extLst>
              <a:ext uri="{FF2B5EF4-FFF2-40B4-BE49-F238E27FC236}">
                <a16:creationId xmlns:a16="http://schemas.microsoft.com/office/drawing/2014/main" id="{510C8B44-3E79-411E-9732-53E474FB0F3C}"/>
              </a:ext>
            </a:extLst>
          </p:cNvPr>
          <p:cNvGrpSpPr/>
          <p:nvPr/>
        </p:nvGrpSpPr>
        <p:grpSpPr>
          <a:xfrm>
            <a:off x="764628" y="1560904"/>
            <a:ext cx="4159749" cy="4159749"/>
            <a:chOff x="1171808" y="2023387"/>
            <a:chExt cx="2801037" cy="2801037"/>
          </a:xfrm>
        </p:grpSpPr>
        <p:sp>
          <p:nvSpPr>
            <p:cNvPr id="6" name="Oval 5">
              <a:extLst>
                <a:ext uri="{FF2B5EF4-FFF2-40B4-BE49-F238E27FC236}">
                  <a16:creationId xmlns:a16="http://schemas.microsoft.com/office/drawing/2014/main" id="{4E153341-962C-411C-86BD-A02480848BF8}"/>
                </a:ext>
              </a:extLst>
            </p:cNvPr>
            <p:cNvSpPr/>
            <p:nvPr/>
          </p:nvSpPr>
          <p:spPr>
            <a:xfrm>
              <a:off x="1268061" y="2119640"/>
              <a:ext cx="2633811" cy="2633811"/>
            </a:xfrm>
            <a:prstGeom prst="ellipse">
              <a:avLst/>
            </a:prstGeom>
            <a:solidFill>
              <a:srgbClr val="FFC93D"/>
            </a:solidFill>
            <a:ln w="12700" cap="flat" cmpd="sng" algn="ctr">
              <a:noFill/>
              <a:prstDash val="solid"/>
              <a:miter lim="800000"/>
            </a:ln>
            <a:effectLst/>
          </p:spPr>
          <p:txBody>
            <a:bodyPr rtlCol="0" anchor="ctr"/>
            <a:lstStyle/>
            <a:p>
              <a:pPr algn="ctr">
                <a:defRPr/>
              </a:pPr>
              <a:endParaRPr lang="en-US" kern="0">
                <a:solidFill>
                  <a:prstClr val="white"/>
                </a:solidFill>
                <a:latin typeface="Roboto" pitchFamily="2" charset="0"/>
                <a:ea typeface="Roboto" pitchFamily="2" charset="0"/>
              </a:endParaRPr>
            </a:p>
          </p:txBody>
        </p:sp>
        <p:sp>
          <p:nvSpPr>
            <p:cNvPr id="7" name="Oval 6">
              <a:extLst>
                <a:ext uri="{FF2B5EF4-FFF2-40B4-BE49-F238E27FC236}">
                  <a16:creationId xmlns:a16="http://schemas.microsoft.com/office/drawing/2014/main" id="{9EFF141B-7199-422A-9625-E6A6E06B4AE5}"/>
                </a:ext>
              </a:extLst>
            </p:cNvPr>
            <p:cNvSpPr/>
            <p:nvPr/>
          </p:nvSpPr>
          <p:spPr>
            <a:xfrm>
              <a:off x="1171808" y="2023387"/>
              <a:ext cx="2801037" cy="2801037"/>
            </a:xfrm>
            <a:prstGeom prst="ellipse">
              <a:avLst/>
            </a:prstGeom>
            <a:noFill/>
            <a:ln w="12700" cap="flat" cmpd="sng" algn="ctr">
              <a:solidFill>
                <a:srgbClr val="FFC93D"/>
              </a:solidFill>
              <a:prstDash val="solid"/>
              <a:miter lim="800000"/>
            </a:ln>
            <a:effectLst/>
          </p:spPr>
          <p:txBody>
            <a:bodyPr rtlCol="0" anchor="ctr"/>
            <a:lstStyle/>
            <a:p>
              <a:pPr algn="ctr">
                <a:defRPr/>
              </a:pPr>
              <a:endParaRPr lang="en-US" kern="0">
                <a:solidFill>
                  <a:prstClr val="white"/>
                </a:solidFill>
                <a:latin typeface="Roboto" pitchFamily="2" charset="0"/>
                <a:ea typeface="Roboto" pitchFamily="2" charset="0"/>
              </a:endParaRPr>
            </a:p>
          </p:txBody>
        </p:sp>
      </p:grpSp>
      <p:pic>
        <p:nvPicPr>
          <p:cNvPr id="8" name="Picture 7"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5470" y="2170141"/>
            <a:ext cx="3110961" cy="3110961"/>
          </a:xfrm>
          <a:prstGeom prst="rect">
            <a:avLst/>
          </a:prstGeom>
        </p:spPr>
      </p:pic>
      <p:sp>
        <p:nvSpPr>
          <p:cNvPr id="9" name="Rectangle 8"/>
          <p:cNvSpPr/>
          <p:nvPr/>
        </p:nvSpPr>
        <p:spPr>
          <a:xfrm>
            <a:off x="6900480" y="3261588"/>
            <a:ext cx="5055993" cy="513602"/>
          </a:xfrm>
          <a:prstGeom prst="rect">
            <a:avLst/>
          </a:prstGeom>
        </p:spPr>
        <p:txBody>
          <a:bodyPr wrap="square">
            <a:spAutoFit/>
          </a:bodyPr>
          <a:lstStyle/>
          <a:p>
            <a:pPr marL="0" lvl="1" defTabSz="1219140">
              <a:lnSpc>
                <a:spcPct val="130000"/>
              </a:lnSpc>
              <a:buClr>
                <a:srgbClr val="000000"/>
              </a:buClr>
              <a:buSzPts val="2500"/>
              <a:defRPr/>
            </a:pP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điều </a:t>
            </a:r>
            <a:r>
              <a:rPr lang="en-US" sz="2400" dirty="0" err="1"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em</a:t>
            </a: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sz="2400" dirty="0" err="1"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còn</a:t>
            </a: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sz="2400" dirty="0" err="1"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thắc</a:t>
            </a: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sz="2400" dirty="0" err="1"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mắc</a:t>
            </a: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a:t>
            </a:r>
          </a:p>
        </p:txBody>
      </p:sp>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backgroundRemoval t="1754" b="96491" l="9459" r="89865">
                        <a14:foregroundMark x1="45608" y1="29825" x2="57432" y2="83626"/>
                      </a14:backgroundRemoval>
                    </a14:imgEffect>
                  </a14:imgLayer>
                </a14:imgProps>
              </a:ext>
            </a:extLst>
          </a:blip>
          <a:stretch>
            <a:fillRect/>
          </a:stretch>
        </p:blipFill>
        <p:spPr>
          <a:xfrm>
            <a:off x="5151158" y="4402026"/>
            <a:ext cx="2282536" cy="1318627"/>
          </a:xfrm>
          <a:prstGeom prst="rect">
            <a:avLst/>
          </a:prstGeom>
        </p:spPr>
      </p:pic>
      <p:pic>
        <p:nvPicPr>
          <p:cNvPr id="11" name="Picture 6" descr="Số 2 PNG png tải về - Miễn phí trong suốt Khu Vực png Tải về."/>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67" b="100000" l="10000" r="90000">
                        <a14:foregroundMark x1="48333" y1="22333" x2="48333" y2="22333"/>
                        <a14:foregroundMark x1="49556" y1="15833" x2="55889" y2="72000"/>
                        <a14:foregroundMark x1="44444" y1="77333" x2="58111" y2="22500"/>
                        <a14:foregroundMark x1="39667" y1="26000" x2="48556" y2="22000"/>
                        <a14:foregroundMark x1="42667" y1="46500" x2="47000" y2="83167"/>
                        <a14:foregroundMark x1="44444" y1="71333" x2="63778" y2="68667"/>
                      </a14:backgroundRemoval>
                    </a14:imgEffect>
                  </a14:imgLayer>
                </a14:imgProps>
              </a:ext>
              <a:ext uri="{28A0092B-C50C-407E-A947-70E740481C1C}">
                <a14:useLocalDpi xmlns:a14="http://schemas.microsoft.com/office/drawing/2010/main" val="0"/>
              </a:ext>
            </a:extLst>
          </a:blip>
          <a:srcRect/>
          <a:stretch>
            <a:fillRect/>
          </a:stretch>
        </p:blipFill>
        <p:spPr bwMode="auto">
          <a:xfrm>
            <a:off x="5532431" y="3030260"/>
            <a:ext cx="1519990" cy="10133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Điều khoản khác png | PNGEg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1437" r="93966">
                        <a14:foregroundMark x1="61207" y1="30667" x2="61207" y2="30667"/>
                        <a14:foregroundMark x1="60057" y1="46667" x2="60057" y2="46667"/>
                        <a14:foregroundMark x1="39655" y1="26333" x2="58046" y2="71667"/>
                        <a14:foregroundMark x1="48276" y1="79000" x2="58333" y2="29667"/>
                        <a14:foregroundMark x1="36782" y1="71667" x2="62644" y2="66333"/>
                        <a14:foregroundMark x1="42241" y1="22667" x2="68391" y2="63667"/>
                        <a14:foregroundMark x1="50862" y1="41333" x2="68966"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5684373" y="1532147"/>
            <a:ext cx="1216107" cy="104836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900480" y="1759305"/>
            <a:ext cx="5507250" cy="529376"/>
          </a:xfrm>
          <a:prstGeom prst="rect">
            <a:avLst/>
          </a:prstGeom>
        </p:spPr>
        <p:txBody>
          <a:bodyPr wrap="square">
            <a:spAutoFit/>
          </a:bodyPr>
          <a:lstStyle/>
          <a:p>
            <a:pPr marL="0" lvl="1" defTabSz="1219140">
              <a:lnSpc>
                <a:spcPct val="130000"/>
              </a:lnSpc>
              <a:buClr>
                <a:srgbClr val="000000"/>
              </a:buClr>
              <a:buSzPts val="2500"/>
              <a:defRPr/>
            </a:pP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rPr>
              <a:t>điều </a:t>
            </a:r>
            <a:r>
              <a:rPr lang="en-US" sz="2400" dirty="0" err="1" smtClean="0">
                <a:solidFill>
                  <a:srgbClr val="4B4B4B">
                    <a:lumMod val="50000"/>
                  </a:srgbClr>
                </a:solidFill>
                <a:latin typeface="#9Slide03 SFU DIN Mittelschrift" panose="00000400000000000000" pitchFamily="2" charset="0"/>
                <a:ea typeface="#9Slide03 Roboto Medium" panose="02000000000000000000" pitchFamily="2" charset="0"/>
              </a:rPr>
              <a:t>em</a:t>
            </a:r>
            <a:r>
              <a:rPr lang="en-US" sz="2400" dirty="0" smtClean="0">
                <a:solidFill>
                  <a:srgbClr val="4B4B4B">
                    <a:lumMod val="50000"/>
                  </a:srgbClr>
                </a:solidFill>
                <a:latin typeface="#9Slide03 SFU DIN Mittelschrift" panose="00000400000000000000" pitchFamily="2" charset="0"/>
                <a:ea typeface="#9Slide03 Roboto Medium" panose="02000000000000000000" pitchFamily="2" charset="0"/>
              </a:rPr>
              <a:t> học được.</a:t>
            </a:r>
          </a:p>
        </p:txBody>
      </p:sp>
      <p:sp>
        <p:nvSpPr>
          <p:cNvPr id="14" name="Rectangle 13"/>
          <p:cNvSpPr/>
          <p:nvPr/>
        </p:nvSpPr>
        <p:spPr>
          <a:xfrm>
            <a:off x="6900480" y="4785166"/>
            <a:ext cx="4245073" cy="513602"/>
          </a:xfrm>
          <a:prstGeom prst="rect">
            <a:avLst/>
          </a:prstGeom>
        </p:spPr>
        <p:txBody>
          <a:bodyPr wrap="none">
            <a:spAutoFit/>
          </a:bodyPr>
          <a:lstStyle/>
          <a:p>
            <a:pPr marL="0" lvl="1" defTabSz="1219140">
              <a:lnSpc>
                <a:spcPct val="130000"/>
              </a:lnSpc>
              <a:buClr>
                <a:srgbClr val="000000"/>
              </a:buClr>
              <a:buSzPts val="2500"/>
              <a:defRPr/>
            </a:pPr>
            <a:r>
              <a:rPr lang="en-US" sz="2400" kern="0" dirty="0" smtClean="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đề </a:t>
            </a:r>
            <a:r>
              <a:rPr lang="en-US" sz="2400"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xuất để giờ học </a:t>
            </a:r>
            <a:r>
              <a:rPr lang="en-US" sz="2400" kern="0" dirty="0" err="1">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hiệu</a:t>
            </a:r>
            <a:r>
              <a:rPr lang="en-US" sz="2400"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 quả hơn</a:t>
            </a:r>
            <a:endParaRPr lang="vi-VN" sz="2400"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endParaRPr>
          </a:p>
        </p:txBody>
      </p:sp>
    </p:spTree>
    <p:extLst>
      <p:ext uri="{BB962C8B-B14F-4D97-AF65-F5344CB8AC3E}">
        <p14:creationId xmlns:p14="http://schemas.microsoft.com/office/powerpoint/2010/main" val="226483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40"/>
        <p:cNvGrpSpPr/>
        <p:nvPr/>
      </p:nvGrpSpPr>
      <p:grpSpPr>
        <a:xfrm>
          <a:off x="0" y="0"/>
          <a:ext cx="0" cy="0"/>
          <a:chOff x="0" y="0"/>
          <a:chExt cx="0" cy="0"/>
        </a:xfrm>
      </p:grpSpPr>
      <p:grpSp>
        <p:nvGrpSpPr>
          <p:cNvPr id="1743" name="Google Shape;1743;p54"/>
          <p:cNvGrpSpPr/>
          <p:nvPr/>
        </p:nvGrpSpPr>
        <p:grpSpPr>
          <a:xfrm>
            <a:off x="6987005" y="1963636"/>
            <a:ext cx="2461795" cy="833355"/>
            <a:chOff x="5736824" y="1306229"/>
            <a:chExt cx="998278" cy="307106"/>
          </a:xfrm>
        </p:grpSpPr>
        <p:sp>
          <p:nvSpPr>
            <p:cNvPr id="1744" name="Google Shape;1744;p54"/>
            <p:cNvSpPr/>
            <p:nvPr/>
          </p:nvSpPr>
          <p:spPr>
            <a:xfrm rot="29745">
              <a:off x="6066655" y="1307562"/>
              <a:ext cx="309130" cy="233147"/>
            </a:xfrm>
            <a:custGeom>
              <a:avLst/>
              <a:gdLst/>
              <a:ahLst/>
              <a:cxnLst/>
              <a:rect l="l" t="t" r="r" b="b"/>
              <a:pathLst>
                <a:path w="39411" h="29724" extrusionOk="0">
                  <a:moveTo>
                    <a:pt x="29588" y="1"/>
                  </a:moveTo>
                  <a:cubicBezTo>
                    <a:pt x="26032" y="1"/>
                    <a:pt x="22390" y="1886"/>
                    <a:pt x="20600" y="5896"/>
                  </a:cubicBezTo>
                  <a:cubicBezTo>
                    <a:pt x="18544" y="2545"/>
                    <a:pt x="15626" y="1160"/>
                    <a:pt x="12750" y="1160"/>
                  </a:cubicBezTo>
                  <a:cubicBezTo>
                    <a:pt x="6266" y="1160"/>
                    <a:pt x="0" y="8198"/>
                    <a:pt x="4333" y="15610"/>
                  </a:cubicBezTo>
                  <a:cubicBezTo>
                    <a:pt x="7770" y="22575"/>
                    <a:pt x="18423" y="29517"/>
                    <a:pt x="20577" y="29724"/>
                  </a:cubicBezTo>
                  <a:cubicBezTo>
                    <a:pt x="29008" y="26654"/>
                    <a:pt x="39410" y="17283"/>
                    <a:pt x="38654" y="7591"/>
                  </a:cubicBezTo>
                  <a:cubicBezTo>
                    <a:pt x="37920" y="2664"/>
                    <a:pt x="33814" y="1"/>
                    <a:pt x="29588" y="1"/>
                  </a:cubicBezTo>
                  <a:close/>
                </a:path>
              </a:pathLst>
            </a:custGeom>
            <a:solidFill>
              <a:schemeClr val="accent2"/>
            </a:solidFill>
            <a:ln>
              <a:noFill/>
            </a:ln>
          </p:spPr>
          <p:txBody>
            <a:bodyPr spcFirstLastPara="1" wrap="square" lIns="121900" tIns="121900" rIns="121900" bIns="121900" anchor="ctr" anchorCtr="0">
              <a:noAutofit/>
            </a:bodyPr>
            <a:lstStyle/>
            <a:p>
              <a:pPr defTabSz="1219140">
                <a:buClr>
                  <a:srgbClr val="000000"/>
                </a:buClr>
                <a:defRPr/>
              </a:pPr>
              <a:endParaRPr sz="1867" kern="0">
                <a:solidFill>
                  <a:srgbClr val="000000"/>
                </a:solidFill>
                <a:latin typeface="Arial"/>
                <a:cs typeface="Arial"/>
                <a:sym typeface="Arial"/>
              </a:endParaRPr>
            </a:p>
          </p:txBody>
        </p:sp>
        <p:sp>
          <p:nvSpPr>
            <p:cNvPr id="1745" name="Google Shape;1745;p54"/>
            <p:cNvSpPr/>
            <p:nvPr/>
          </p:nvSpPr>
          <p:spPr>
            <a:xfrm rot="-5662215" flipH="1">
              <a:off x="5699741" y="1387793"/>
              <a:ext cx="266330" cy="172372"/>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sp>
          <p:nvSpPr>
            <p:cNvPr id="1746" name="Google Shape;1746;p54"/>
            <p:cNvSpPr/>
            <p:nvPr/>
          </p:nvSpPr>
          <p:spPr>
            <a:xfrm rot="-654913" flipH="1">
              <a:off x="6454894" y="1407325"/>
              <a:ext cx="266291" cy="172386"/>
            </a:xfrm>
            <a:custGeom>
              <a:avLst/>
              <a:gdLst/>
              <a:ahLst/>
              <a:cxnLst/>
              <a:rect l="l" t="t" r="r" b="b"/>
              <a:pathLst>
                <a:path w="5387" h="3487" extrusionOk="0">
                  <a:moveTo>
                    <a:pt x="133" y="14"/>
                  </a:moveTo>
                  <a:cubicBezTo>
                    <a:pt x="714" y="205"/>
                    <a:pt x="5075" y="3029"/>
                    <a:pt x="5366" y="3403"/>
                  </a:cubicBezTo>
                  <a:cubicBezTo>
                    <a:pt x="5657" y="3777"/>
                    <a:pt x="2750" y="2822"/>
                    <a:pt x="1878" y="2257"/>
                  </a:cubicBezTo>
                  <a:cubicBezTo>
                    <a:pt x="1006" y="1692"/>
                    <a:pt x="-448" y="-177"/>
                    <a:pt x="133" y="14"/>
                  </a:cubicBezTo>
                  <a:close/>
                </a:path>
              </a:pathLst>
            </a:custGeom>
            <a:solidFill>
              <a:schemeClr val="dk2"/>
            </a:solidFill>
            <a:ln>
              <a:noFill/>
            </a:ln>
          </p:spPr>
        </p:sp>
      </p:grpSp>
      <p:sp>
        <p:nvSpPr>
          <p:cNvPr id="79" name="TextBox 78">
            <a:extLst>
              <a:ext uri="{FF2B5EF4-FFF2-40B4-BE49-F238E27FC236}">
                <a16:creationId xmlns:a16="http://schemas.microsoft.com/office/drawing/2014/main" id="{2F961E20-A278-4B6C-9158-AD68D542C072}"/>
              </a:ext>
            </a:extLst>
          </p:cNvPr>
          <p:cNvSpPr txBox="1"/>
          <p:nvPr/>
        </p:nvSpPr>
        <p:spPr>
          <a:xfrm>
            <a:off x="5839767" y="3330322"/>
            <a:ext cx="4792376" cy="1200329"/>
          </a:xfrm>
          <a:prstGeom prst="rect">
            <a:avLst/>
          </a:prstGeom>
          <a:noFill/>
        </p:spPr>
        <p:txBody>
          <a:bodyPr wrap="square">
            <a:spAutoFit/>
          </a:bodyPr>
          <a:lstStyle/>
          <a:p>
            <a:pPr algn="ctr" defTabSz="914354">
              <a:defRPr/>
            </a:pPr>
            <a:r>
              <a:rPr lang="en-US" sz="7200" dirty="0">
                <a:solidFill>
                  <a:srgbClr val="FFC09C">
                    <a:lumMod val="10000"/>
                  </a:srgbClr>
                </a:solidFill>
                <a:latin typeface="#9Slide05 Great Vibes" panose="02000507080000020002" pitchFamily="2" charset="-93"/>
                <a:ea typeface="#9Slide03 Roboto Medium" panose="02000000000000000000" pitchFamily="2" charset="0"/>
              </a:rPr>
              <a:t>Thank You</a:t>
            </a:r>
            <a:endParaRPr lang="en-US" sz="7200" dirty="0">
              <a:solidFill>
                <a:srgbClr val="FFC09C">
                  <a:lumMod val="10000"/>
                </a:srgbClr>
              </a:solidFill>
              <a:latin typeface="#9Slide05 Great Vibes" panose="02000507080000020002" pitchFamily="2" charset="-93"/>
            </a:endParaRPr>
          </a:p>
        </p:txBody>
      </p:sp>
    </p:spTree>
    <p:extLst>
      <p:ext uri="{BB962C8B-B14F-4D97-AF65-F5344CB8AC3E}">
        <p14:creationId xmlns:p14="http://schemas.microsoft.com/office/powerpoint/2010/main" val="4429518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sp>
        <p:nvSpPr>
          <p:cNvPr id="5" name="Rectangle 4"/>
          <p:cNvSpPr/>
          <p:nvPr/>
        </p:nvSpPr>
        <p:spPr>
          <a:xfrm>
            <a:off x="0" y="0"/>
            <a:ext cx="12192000" cy="6858000"/>
          </a:xfrm>
          <a:prstGeom prst="rect">
            <a:avLst/>
          </a:prstGeom>
          <a:solidFill>
            <a:srgbClr val="0109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pic>
        <p:nvPicPr>
          <p:cNvPr id="14" name="Picture 2" descr="Vua Tiếng Việt&quot; do NSƯT Xuân Bắc cầm trịch, giải thưởng lên tới 180 triệu  đồng - VTVcab 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017" y="627015"/>
            <a:ext cx="10633164" cy="53165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62149" y="627015"/>
            <a:ext cx="10555965" cy="5564779"/>
          </a:xfrm>
          <a:prstGeom prst="rect">
            <a:avLst/>
          </a:prstGeom>
          <a:solidFill>
            <a:srgbClr val="00080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pic>
        <p:nvPicPr>
          <p:cNvPr id="14342" name="Picture 6" descr="Vương miện vàng, Không khí, Vương miện png | PNGEg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99778"/>
                    </a14:imgEffect>
                  </a14:imgLayer>
                </a14:imgProps>
              </a:ext>
              <a:ext uri="{28A0092B-C50C-407E-A947-70E740481C1C}">
                <a14:useLocalDpi xmlns:a14="http://schemas.microsoft.com/office/drawing/2010/main" val="0"/>
              </a:ext>
            </a:extLst>
          </a:blip>
          <a:srcRect/>
          <a:stretch>
            <a:fillRect/>
          </a:stretch>
        </p:blipFill>
        <p:spPr bwMode="auto">
          <a:xfrm>
            <a:off x="2322151" y="990091"/>
            <a:ext cx="1656141" cy="111697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014135" y="2355261"/>
            <a:ext cx="3978974" cy="1323439"/>
          </a:xfrm>
          <a:prstGeom prst="rect">
            <a:avLst/>
          </a:prstGeom>
        </p:spPr>
        <p:txBody>
          <a:bodyPr wrap="none">
            <a:spAutoFit/>
          </a:bodyPr>
          <a:lstStyle/>
          <a:p>
            <a:pPr marL="0" lvl="1" algn="ctr" defTabSz="685800">
              <a:defRPr/>
            </a:pPr>
            <a:r>
              <a:rPr lang="en-US" sz="8000" b="1" kern="0" dirty="0" err="1" smtClean="0">
                <a:solidFill>
                  <a:schemeClr val="bg1"/>
                </a:solidFill>
                <a:latin typeface="#9Slide05 Israquella" pitchFamily="2" charset="0"/>
                <a:ea typeface="#9Slide03 Roboto Medium" panose="02000000000000000000" pitchFamily="2" charset="0"/>
              </a:rPr>
              <a:t>Vua</a:t>
            </a:r>
            <a:r>
              <a:rPr lang="en-US" sz="8000" b="1" kern="0" dirty="0" smtClean="0">
                <a:solidFill>
                  <a:schemeClr val="bg1"/>
                </a:solidFill>
                <a:latin typeface="#9Slide05 Israquella" pitchFamily="2" charset="0"/>
                <a:ea typeface="#9Slide03 Roboto Medium" panose="02000000000000000000" pitchFamily="2" charset="0"/>
              </a:rPr>
              <a:t> Tiếng Việt</a:t>
            </a:r>
            <a:endParaRPr lang="en-US" sz="8000" b="1" kern="0" dirty="0">
              <a:solidFill>
                <a:schemeClr val="bg1"/>
              </a:solidFill>
              <a:latin typeface="#9Slide05 Israquella" pitchFamily="2" charset="0"/>
              <a:ea typeface="#9Slide03 Roboto Medium" panose="02000000000000000000" pitchFamily="2" charset="0"/>
            </a:endParaRPr>
          </a:p>
        </p:txBody>
      </p:sp>
      <p:pic>
        <p:nvPicPr>
          <p:cNvPr id="14344" name="Picture 8" descr="Vua Tiếng Việt&quot; lên sóng VTV3, cơ hội nhận 180 triệu đồng | VTV.VN"/>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836" b="100000" l="10000" r="90000">
                        <a14:foregroundMark x1="33594" y1="97190" x2="53750" y2="98361"/>
                        <a14:foregroundMark x1="34688" y1="93208" x2="44844" y2="91335"/>
                        <a14:foregroundMark x1="38594" y1="27166" x2="38594" y2="27166"/>
                        <a14:foregroundMark x1="25781" y1="27400" x2="37656" y2="18501"/>
                        <a14:foregroundMark x1="24063" y1="32787" x2="27656" y2="36768"/>
                        <a14:backgroundMark x1="17969" y1="10773" x2="20000" y2="77283"/>
                        <a14:backgroundMark x1="21406" y1="21311" x2="21094" y2="62998"/>
                        <a14:backgroundMark x1="73125" y1="31616" x2="73125" y2="78689"/>
                        <a14:backgroundMark x1="43594" y1="30913" x2="42813" y2="42623"/>
                      </a14:backgroundRemoval>
                    </a14:imgEffect>
                  </a14:imgLayer>
                </a14:imgProps>
              </a:ext>
              <a:ext uri="{28A0092B-C50C-407E-A947-70E740481C1C}">
                <a14:useLocalDpi xmlns:a14="http://schemas.microsoft.com/office/drawing/2010/main" val="0"/>
              </a:ext>
            </a:extLst>
          </a:blip>
          <a:srcRect/>
          <a:stretch>
            <a:fillRect/>
          </a:stretch>
        </p:blipFill>
        <p:spPr bwMode="auto">
          <a:xfrm>
            <a:off x="-1366680" y="2821705"/>
            <a:ext cx="6096000" cy="40671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868494" y="865994"/>
            <a:ext cx="5016135" cy="507760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6359789" y="2523150"/>
            <a:ext cx="3889192" cy="52251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916587" y="1070031"/>
            <a:ext cx="4751609" cy="1154162"/>
          </a:xfrm>
          <a:prstGeom prst="rect">
            <a:avLst/>
          </a:prstGeom>
        </p:spPr>
        <p:txBody>
          <a:bodyPr wrap="square">
            <a:spAutoFit/>
          </a:bodyPr>
          <a:lstStyle/>
          <a:p>
            <a:pPr marL="0" lvl="1" algn="just" defTabSz="685800">
              <a:lnSpc>
                <a:spcPct val="150000"/>
              </a:lnSpc>
              <a:defRPr/>
            </a:pP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Sắp</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xếp</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các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chữ</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thành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cụm</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từ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tiếng</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 Việt có </a:t>
            </a:r>
            <a:r>
              <a:rPr lang="en-US" sz="2300" b="1" kern="0" dirty="0" err="1" smtClean="0">
                <a:solidFill>
                  <a:schemeClr val="tx1">
                    <a:lumMod val="95000"/>
                    <a:lumOff val="5000"/>
                  </a:schemeClr>
                </a:solidFill>
                <a:latin typeface="#9Slide03 Roboto Medium" panose="02000000000000000000" pitchFamily="2" charset="0"/>
                <a:ea typeface="#9Slide03 Roboto Medium" panose="02000000000000000000" pitchFamily="2" charset="0"/>
              </a:rPr>
              <a:t>nghĩa</a:t>
            </a:r>
            <a:r>
              <a:rPr lang="en-US" sz="2300" b="1" kern="0" dirty="0" smtClean="0">
                <a:solidFill>
                  <a:schemeClr val="tx1">
                    <a:lumMod val="95000"/>
                    <a:lumOff val="5000"/>
                  </a:schemeClr>
                </a:solidFill>
                <a:latin typeface="#9Slide03 Roboto Medium" panose="02000000000000000000" pitchFamily="2" charset="0"/>
                <a:ea typeface="#9Slide03 Roboto Medium" panose="02000000000000000000" pitchFamily="2" charset="0"/>
              </a:rPr>
              <a:t>:</a:t>
            </a:r>
            <a:endParaRPr lang="en-US" sz="2300" b="1" kern="0" dirty="0">
              <a:solidFill>
                <a:schemeClr val="tx1">
                  <a:lumMod val="95000"/>
                  <a:lumOff val="5000"/>
                </a:schemeClr>
              </a:solidFill>
              <a:latin typeface="#9Slide03 Roboto Medium" panose="02000000000000000000" pitchFamily="2" charset="0"/>
              <a:ea typeface="#9Slide03 Roboto Medium" panose="02000000000000000000" pitchFamily="2" charset="0"/>
            </a:endParaRPr>
          </a:p>
        </p:txBody>
      </p:sp>
      <p:sp>
        <p:nvSpPr>
          <p:cNvPr id="19" name="Rectangle 18"/>
          <p:cNvSpPr/>
          <p:nvPr/>
        </p:nvSpPr>
        <p:spPr>
          <a:xfrm>
            <a:off x="6857244" y="3280391"/>
            <a:ext cx="2878421" cy="572464"/>
          </a:xfrm>
          <a:prstGeom prst="rect">
            <a:avLst/>
          </a:prstGeom>
        </p:spPr>
        <p:txBody>
          <a:bodyPr wrap="square">
            <a:spAutoFit/>
          </a:bodyPr>
          <a:lstStyle/>
          <a:p>
            <a:pPr marL="0" lvl="1" algn="ctr" defTabSz="685800">
              <a:lnSpc>
                <a:spcPct val="130000"/>
              </a:lnSpc>
              <a:defRPr/>
            </a:pPr>
            <a:r>
              <a:rPr lang="en-US" sz="2400" b="1" kern="0" dirty="0" err="1" smtClean="0">
                <a:solidFill>
                  <a:srgbClr val="963C01"/>
                </a:solidFill>
                <a:latin typeface="#9Slide03 Roboto Medium" panose="02000000000000000000" pitchFamily="2" charset="0"/>
                <a:ea typeface="#9Slide03 Roboto Medium" panose="02000000000000000000" pitchFamily="2" charset="0"/>
              </a:rPr>
              <a:t>Chim</a:t>
            </a:r>
            <a:r>
              <a:rPr lang="en-US" sz="2400" b="1" kern="0" dirty="0" smtClean="0">
                <a:solidFill>
                  <a:srgbClr val="963C01"/>
                </a:solidFill>
                <a:latin typeface="#9Slide03 Roboto Medium" panose="02000000000000000000" pitchFamily="2" charset="0"/>
                <a:ea typeface="#9Slide03 Roboto Medium" panose="02000000000000000000" pitchFamily="2" charset="0"/>
              </a:rPr>
              <a:t> </a:t>
            </a:r>
            <a:r>
              <a:rPr lang="en-US" sz="2400" b="1" kern="0" dirty="0" err="1" smtClean="0">
                <a:solidFill>
                  <a:srgbClr val="963C01"/>
                </a:solidFill>
                <a:latin typeface="#9Slide03 Roboto Medium" panose="02000000000000000000" pitchFamily="2" charset="0"/>
                <a:ea typeface="#9Slide03 Roboto Medium" panose="02000000000000000000" pitchFamily="2" charset="0"/>
              </a:rPr>
              <a:t>cánh</a:t>
            </a:r>
            <a:r>
              <a:rPr lang="en-US" sz="2400" b="1" kern="0" dirty="0" smtClean="0">
                <a:solidFill>
                  <a:srgbClr val="963C01"/>
                </a:solidFill>
                <a:latin typeface="#9Slide03 Roboto Medium" panose="02000000000000000000" pitchFamily="2" charset="0"/>
                <a:ea typeface="#9Slide03 Roboto Medium" panose="02000000000000000000" pitchFamily="2" charset="0"/>
              </a:rPr>
              <a:t> </a:t>
            </a:r>
            <a:r>
              <a:rPr lang="en-US" sz="2400" b="1" kern="0" dirty="0" err="1" smtClean="0">
                <a:solidFill>
                  <a:srgbClr val="963C01"/>
                </a:solidFill>
                <a:latin typeface="#9Slide03 Roboto Medium" panose="02000000000000000000" pitchFamily="2" charset="0"/>
                <a:ea typeface="#9Slide03 Roboto Medium" panose="02000000000000000000" pitchFamily="2" charset="0"/>
              </a:rPr>
              <a:t>cụt</a:t>
            </a:r>
            <a:endParaRPr lang="en-US" sz="2400" b="1" kern="0" dirty="0">
              <a:solidFill>
                <a:srgbClr val="963C01"/>
              </a:solidFill>
              <a:latin typeface="#9Slide03 Roboto Medium" panose="02000000000000000000" pitchFamily="2" charset="0"/>
              <a:ea typeface="#9Slide03 Roboto Medium" panose="02000000000000000000" pitchFamily="2" charset="0"/>
            </a:endParaRPr>
          </a:p>
        </p:txBody>
      </p:sp>
      <p:sp>
        <p:nvSpPr>
          <p:cNvPr id="15" name="Rectangle 14"/>
          <p:cNvSpPr/>
          <p:nvPr/>
        </p:nvSpPr>
        <p:spPr>
          <a:xfrm>
            <a:off x="6359789" y="2487604"/>
            <a:ext cx="3688546" cy="529376"/>
          </a:xfrm>
          <a:prstGeom prst="rect">
            <a:avLst/>
          </a:prstGeom>
        </p:spPr>
        <p:txBody>
          <a:bodyPr wrap="square">
            <a:spAutoFit/>
          </a:bodyPr>
          <a:lstStyle/>
          <a:p>
            <a:pPr marL="0" lvl="1" algn="ctr" defTabSz="685800">
              <a:lnSpc>
                <a:spcPct val="130000"/>
              </a:lnSpc>
              <a:defRPr/>
            </a:pPr>
            <a:r>
              <a:rPr lang="en-US" sz="2400" b="1" kern="0" dirty="0" smtClean="0">
                <a:solidFill>
                  <a:schemeClr val="bg1"/>
                </a:solidFill>
                <a:latin typeface="#9Slide03 Roboto Medium" panose="02000000000000000000" pitchFamily="2" charset="0"/>
                <a:ea typeface="#9Slide03 Roboto Medium" panose="02000000000000000000" pitchFamily="2" charset="0"/>
              </a:rPr>
              <a:t>h/m/</a:t>
            </a:r>
            <a:r>
              <a:rPr lang="en-US" sz="2400" b="1" kern="0" dirty="0" err="1" smtClean="0">
                <a:solidFill>
                  <a:schemeClr val="bg1"/>
                </a:solidFill>
                <a:latin typeface="#9Slide03 Roboto Medium" panose="02000000000000000000" pitchFamily="2" charset="0"/>
                <a:ea typeface="#9Slide03 Roboto Medium" panose="02000000000000000000" pitchFamily="2" charset="0"/>
              </a:rPr>
              <a:t>i</a:t>
            </a:r>
            <a:r>
              <a:rPr lang="en-US" sz="2400" b="1" kern="0" dirty="0" smtClean="0">
                <a:solidFill>
                  <a:schemeClr val="bg1"/>
                </a:solidFill>
                <a:latin typeface="#9Slide03 Roboto Medium" panose="02000000000000000000" pitchFamily="2" charset="0"/>
                <a:ea typeface="#9Slide03 Roboto Medium" panose="02000000000000000000" pitchFamily="2" charset="0"/>
              </a:rPr>
              <a:t>/c/c/á/c/ụ/n/t/h</a:t>
            </a:r>
            <a:endParaRPr lang="en-US" sz="2400" b="1" kern="0" dirty="0">
              <a:solidFill>
                <a:schemeClr val="bg1"/>
              </a:solidFill>
              <a:latin typeface="#9Slide03 Roboto Medium" panose="02000000000000000000" pitchFamily="2" charset="0"/>
              <a:ea typeface="#9Slide03 Roboto Medium" panose="02000000000000000000" pitchFamily="2" charset="0"/>
            </a:endParaRPr>
          </a:p>
        </p:txBody>
      </p:sp>
      <p:pic>
        <p:nvPicPr>
          <p:cNvPr id="17410" name="Picture 2" descr="Vua chim cánh cụt Cổ động Vật Mỏ - Thống soái chim cánh cụt ảnh png tải về  - Miễn phí trong suốt Vua Chim Cánh Cụt png Tải về."/>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9697" l="10000" r="90000"/>
                    </a14:imgEffect>
                  </a14:imgLayer>
                </a14:imgProps>
              </a:ext>
              <a:ext uri="{28A0092B-C50C-407E-A947-70E740481C1C}">
                <a14:useLocalDpi xmlns:a14="http://schemas.microsoft.com/office/drawing/2010/main" val="0"/>
              </a:ext>
            </a:extLst>
          </a:blip>
          <a:srcRect/>
          <a:stretch>
            <a:fillRect/>
          </a:stretch>
        </p:blipFill>
        <p:spPr bwMode="auto">
          <a:xfrm>
            <a:off x="5492942" y="4300402"/>
            <a:ext cx="2260280" cy="1657539"/>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Chim Cánh Cụt Con Mèo Con, Mèo Gia Đình Động Vật - Cơ chế của chim cánh cụt  hoàng đế png tải về - Miễn phí trong suốt Con Chim Bay pn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2000" b="96667" l="10000" r="90000">
                        <a14:foregroundMark x1="38000" y1="22000" x2="36000" y2="82500"/>
                        <a14:foregroundMark x1="42778" y1="26667" x2="44000" y2="47833"/>
                      </a14:backgroundRemoval>
                    </a14:imgEffect>
                  </a14:imgLayer>
                </a14:imgProps>
              </a:ext>
              <a:ext uri="{28A0092B-C50C-407E-A947-70E740481C1C}">
                <a14:useLocalDpi xmlns:a14="http://schemas.microsoft.com/office/drawing/2010/main" val="0"/>
              </a:ext>
            </a:extLst>
          </a:blip>
          <a:srcRect/>
          <a:stretch>
            <a:fillRect/>
          </a:stretch>
        </p:blipFill>
        <p:spPr bwMode="auto">
          <a:xfrm>
            <a:off x="7119834" y="4025041"/>
            <a:ext cx="3129147" cy="2086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59739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mph" presetSubtype="0" fill="hold" grpId="0" nodeType="clickEffect">
                                  <p:stCondLst>
                                    <p:cond delay="0"/>
                                  </p:stCondLst>
                                  <p:childTnLst>
                                    <p:animClr clrSpc="hsl" dir="cw">
                                      <p:cBhvr override="childStyle">
                                        <p:cTn id="6" dur="500" fill="hold"/>
                                        <p:tgtEl>
                                          <p:spTgt spid="19"/>
                                        </p:tgtEl>
                                        <p:attrNameLst>
                                          <p:attrName>style.color</p:attrName>
                                        </p:attrNameLst>
                                      </p:cBhvr>
                                      <p:by>
                                        <p:hsl h="-7200000" s="0" l="0"/>
                                      </p:by>
                                    </p:animClr>
                                    <p:animClr clrSpc="hsl" dir="cw">
                                      <p:cBhvr>
                                        <p:cTn id="7" dur="500" fill="hold"/>
                                        <p:tgtEl>
                                          <p:spTgt spid="19"/>
                                        </p:tgtEl>
                                        <p:attrNameLst>
                                          <p:attrName>fillcolor</p:attrName>
                                        </p:attrNameLst>
                                      </p:cBhvr>
                                      <p:by>
                                        <p:hsl h="-7200000" s="0" l="0"/>
                                      </p:by>
                                    </p:animClr>
                                    <p:animClr clrSpc="hsl" dir="cw">
                                      <p:cBhvr>
                                        <p:cTn id="8" dur="500" fill="hold"/>
                                        <p:tgtEl>
                                          <p:spTgt spid="19"/>
                                        </p:tgtEl>
                                        <p:attrNameLst>
                                          <p:attrName>stroke.color</p:attrName>
                                        </p:attrNameLst>
                                      </p:cBhvr>
                                      <p:by>
                                        <p:hsl h="-7200000" s="0" l="0"/>
                                      </p:by>
                                    </p:animClr>
                                    <p:set>
                                      <p:cBhvr>
                                        <p:cTn id="9" dur="500" fill="hold"/>
                                        <p:tgtEl>
                                          <p:spTgt spid="19"/>
                                        </p:tgtEl>
                                        <p:attrNameLst>
                                          <p:attrName>fill.type</p:attrName>
                                        </p:attrNameLst>
                                      </p:cBhvr>
                                      <p:to>
                                        <p:strVal val="solid"/>
                                      </p:to>
                                    </p:set>
                                  </p:childTnLst>
                                </p:cTn>
                              </p:par>
                              <p:par>
                                <p:cTn id="10" presetID="22" presetClass="emph" presetSubtype="0" fill="hold" nodeType="withEffect">
                                  <p:stCondLst>
                                    <p:cond delay="0"/>
                                  </p:stCondLst>
                                  <p:childTnLst>
                                    <p:animClr clrSpc="hsl" dir="cw">
                                      <p:cBhvr override="childStyle">
                                        <p:cTn id="11" dur="500" fill="hold"/>
                                        <p:tgtEl>
                                          <p:spTgt spid="17414"/>
                                        </p:tgtEl>
                                        <p:attrNameLst>
                                          <p:attrName>style.color</p:attrName>
                                        </p:attrNameLst>
                                      </p:cBhvr>
                                      <p:by>
                                        <p:hsl h="-7200000" s="0" l="0"/>
                                      </p:by>
                                    </p:animClr>
                                    <p:animClr clrSpc="hsl" dir="cw">
                                      <p:cBhvr>
                                        <p:cTn id="12" dur="500" fill="hold"/>
                                        <p:tgtEl>
                                          <p:spTgt spid="17414"/>
                                        </p:tgtEl>
                                        <p:attrNameLst>
                                          <p:attrName>fillcolor</p:attrName>
                                        </p:attrNameLst>
                                      </p:cBhvr>
                                      <p:by>
                                        <p:hsl h="-7200000" s="0" l="0"/>
                                      </p:by>
                                    </p:animClr>
                                    <p:animClr clrSpc="hsl" dir="cw">
                                      <p:cBhvr>
                                        <p:cTn id="13" dur="500" fill="hold"/>
                                        <p:tgtEl>
                                          <p:spTgt spid="17414"/>
                                        </p:tgtEl>
                                        <p:attrNameLst>
                                          <p:attrName>stroke.color</p:attrName>
                                        </p:attrNameLst>
                                      </p:cBhvr>
                                      <p:by>
                                        <p:hsl h="-7200000" s="0" l="0"/>
                                      </p:by>
                                    </p:animClr>
                                    <p:set>
                                      <p:cBhvr>
                                        <p:cTn id="14" dur="500" fill="hold"/>
                                        <p:tgtEl>
                                          <p:spTgt spid="17414"/>
                                        </p:tgtEl>
                                        <p:attrNameLst>
                                          <p:attrName>fill.type</p:attrName>
                                        </p:attrNameLst>
                                      </p:cBhvr>
                                      <p:to>
                                        <p:strVal val="solid"/>
                                      </p:to>
                                    </p:set>
                                  </p:childTnLst>
                                </p:cTn>
                              </p:par>
                              <p:par>
                                <p:cTn id="15" presetID="22" presetClass="emph" presetSubtype="0" fill="hold" nodeType="withEffect">
                                  <p:stCondLst>
                                    <p:cond delay="0"/>
                                  </p:stCondLst>
                                  <p:childTnLst>
                                    <p:animClr clrSpc="hsl" dir="cw">
                                      <p:cBhvr override="childStyle">
                                        <p:cTn id="16" dur="500" fill="hold"/>
                                        <p:tgtEl>
                                          <p:spTgt spid="17410"/>
                                        </p:tgtEl>
                                        <p:attrNameLst>
                                          <p:attrName>style.color</p:attrName>
                                        </p:attrNameLst>
                                      </p:cBhvr>
                                      <p:by>
                                        <p:hsl h="-7200000" s="0" l="0"/>
                                      </p:by>
                                    </p:animClr>
                                    <p:animClr clrSpc="hsl" dir="cw">
                                      <p:cBhvr>
                                        <p:cTn id="17" dur="500" fill="hold"/>
                                        <p:tgtEl>
                                          <p:spTgt spid="17410"/>
                                        </p:tgtEl>
                                        <p:attrNameLst>
                                          <p:attrName>fillcolor</p:attrName>
                                        </p:attrNameLst>
                                      </p:cBhvr>
                                      <p:by>
                                        <p:hsl h="-7200000" s="0" l="0"/>
                                      </p:by>
                                    </p:animClr>
                                    <p:animClr clrSpc="hsl" dir="cw">
                                      <p:cBhvr>
                                        <p:cTn id="18" dur="500" fill="hold"/>
                                        <p:tgtEl>
                                          <p:spTgt spid="17410"/>
                                        </p:tgtEl>
                                        <p:attrNameLst>
                                          <p:attrName>stroke.color</p:attrName>
                                        </p:attrNameLst>
                                      </p:cBhvr>
                                      <p:by>
                                        <p:hsl h="-7200000" s="0" l="0"/>
                                      </p:by>
                                    </p:animClr>
                                    <p:set>
                                      <p:cBhvr>
                                        <p:cTn id="19" dur="500" fill="hold"/>
                                        <p:tgtEl>
                                          <p:spTgt spid="174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1999" cy="6858000"/>
          </a:xfrm>
          <a:prstGeom prst="rect">
            <a:avLst/>
          </a:prstGeom>
        </p:spPr>
      </p:pic>
      <p:sp>
        <p:nvSpPr>
          <p:cNvPr id="7" name="Rectangle 6"/>
          <p:cNvSpPr/>
          <p:nvPr/>
        </p:nvSpPr>
        <p:spPr>
          <a:xfrm>
            <a:off x="2952204" y="1463040"/>
            <a:ext cx="5878287" cy="2612572"/>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921724" y="3429000"/>
            <a:ext cx="6348550" cy="1984864"/>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1744;p66"/>
          <p:cNvSpPr txBox="1">
            <a:spLocks/>
          </p:cNvSpPr>
          <p:nvPr/>
        </p:nvSpPr>
        <p:spPr>
          <a:xfrm>
            <a:off x="2039347" y="1915722"/>
            <a:ext cx="7704000" cy="2505710"/>
          </a:xfrm>
          <a:prstGeom prst="rect">
            <a:avLst/>
          </a:prstGeom>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dirty="0" smtClean="0">
                <a:solidFill>
                  <a:srgbClr val="2A5685"/>
                </a:solidFill>
                <a:latin typeface="#9Slide03 IcielPanton Black" panose="00000A00000000000000" pitchFamily="2" charset="0"/>
              </a:rPr>
              <a:t>BÀI 19. </a:t>
            </a:r>
          </a:p>
          <a:p>
            <a:pPr>
              <a:lnSpc>
                <a:spcPct val="120000"/>
              </a:lnSpc>
            </a:pPr>
            <a:r>
              <a:rPr lang="en-US" dirty="0" smtClean="0">
                <a:solidFill>
                  <a:srgbClr val="2A5685"/>
                </a:solidFill>
                <a:latin typeface="#9Slide03 IcielPanton Black" panose="00000A00000000000000" pitchFamily="2" charset="0"/>
              </a:rPr>
              <a:t>CHÂU NAM CỰC</a:t>
            </a:r>
            <a:endParaRPr lang="en-US" dirty="0">
              <a:solidFill>
                <a:srgbClr val="2A5685"/>
              </a:solidFill>
              <a:latin typeface="#9Slide03 IcielPanton Black" panose="00000A00000000000000" pitchFamily="2" charset="0"/>
            </a:endParaRPr>
          </a:p>
        </p:txBody>
      </p:sp>
      <p:pic>
        <p:nvPicPr>
          <p:cNvPr id="7174" name="Picture 6" descr="Cartoon Seagull Clip Art - Seagull Clipart – Stunning free transparent png  clipart images free download"/>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473" b="96236" l="10000" r="90000">
                        <a14:foregroundMark x1="15357" y1="66121" x2="58929" y2="64321"/>
                        <a14:foregroundMark x1="30357" y1="64321" x2="42143" y2="56465"/>
                        <a14:foregroundMark x1="38095" y1="57610" x2="40952" y2="54501"/>
                        <a14:foregroundMark x1="66667" y1="6547" x2="70357" y2="54828"/>
                        <a14:foregroundMark x1="63333" y1="10147" x2="64286" y2="38462"/>
                        <a14:foregroundMark x1="66667" y1="27496" x2="76429" y2="11948"/>
                        <a14:foregroundMark x1="74762" y1="17840" x2="84643" y2="17021"/>
                        <a14:foregroundMark x1="75476" y1="15221" x2="82500" y2="16203"/>
                        <a14:foregroundMark x1="72976" y1="26841" x2="72976" y2="61866"/>
                        <a14:foregroundMark x1="74643" y1="23077" x2="76429" y2="58756"/>
                        <a14:foregroundMark x1="72976" y1="57119" x2="53095" y2="73322"/>
                        <a14:foregroundMark x1="38333" y1="80033" x2="50119" y2="71031"/>
                        <a14:foregroundMark x1="35000" y1="78232" x2="52619" y2="68576"/>
                        <a14:foregroundMark x1="32976" y1="75941" x2="48214" y2="70867"/>
                        <a14:foregroundMark x1="60119" y1="75941" x2="60595" y2="88380"/>
                        <a14:foregroundMark x1="66786" y1="72177" x2="68214" y2="89034"/>
                        <a14:foregroundMark x1="67143" y1="90180" x2="66905" y2="91653"/>
                        <a14:foregroundMark x1="67262" y1="91653" x2="77857" y2="88543"/>
                      </a14:backgroundRemoval>
                    </a14:imgEffect>
                  </a14:imgLayer>
                </a14:imgProps>
              </a:ext>
              <a:ext uri="{28A0092B-C50C-407E-A947-70E740481C1C}">
                <a14:useLocalDpi xmlns:a14="http://schemas.microsoft.com/office/drawing/2010/main" val="0"/>
              </a:ext>
            </a:extLst>
          </a:blip>
          <a:srcRect/>
          <a:stretch>
            <a:fillRect/>
          </a:stretch>
        </p:blipFill>
        <p:spPr bwMode="auto">
          <a:xfrm>
            <a:off x="355261" y="2274565"/>
            <a:ext cx="1070048" cy="778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35478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9"/>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orld Penguin Day presentation templat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9324"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826033" y="3135085"/>
            <a:ext cx="5199017" cy="1998617"/>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prstClr val="white"/>
              </a:solidFill>
              <a:effectLst/>
              <a:uLnTx/>
              <a:uFillTx/>
              <a:latin typeface="Calibri" panose="020F0502020204030204"/>
              <a:ea typeface="+mn-ea"/>
              <a:cs typeface="+mn-cs"/>
            </a:endParaRPr>
          </a:p>
        </p:txBody>
      </p:sp>
      <p:sp>
        <p:nvSpPr>
          <p:cNvPr id="5" name="Google Shape;1744;p66"/>
          <p:cNvSpPr txBox="1">
            <a:spLocks/>
          </p:cNvSpPr>
          <p:nvPr/>
        </p:nvSpPr>
        <p:spPr>
          <a:xfrm>
            <a:off x="5572076" y="3408348"/>
            <a:ext cx="5706927" cy="2410096"/>
          </a:xfrm>
          <a:prstGeom prst="rect">
            <a:avLst/>
          </a:prstGeom>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sz="4000" dirty="0" smtClean="0">
                <a:solidFill>
                  <a:srgbClr val="2A5685"/>
                </a:solidFill>
                <a:latin typeface="#9Slide03 IcielPanton Black" panose="00000A00000000000000" pitchFamily="2" charset="0"/>
              </a:rPr>
              <a:t>LỊCH SỬ KHÁM PHÁ, NGHIÊN CỨU CHÂU NAM CỰC</a:t>
            </a:r>
            <a:endParaRPr lang="en-US" sz="4000" dirty="0">
              <a:solidFill>
                <a:srgbClr val="2A5685"/>
              </a:solidFill>
              <a:latin typeface="#9Slide03 IcielPanton Black" panose="00000A00000000000000" pitchFamily="2" charset="0"/>
            </a:endParaRPr>
          </a:p>
        </p:txBody>
      </p:sp>
      <p:sp>
        <p:nvSpPr>
          <p:cNvPr id="2" name="Oval 1"/>
          <p:cNvSpPr/>
          <p:nvPr/>
        </p:nvSpPr>
        <p:spPr>
          <a:xfrm>
            <a:off x="7804708" y="1641507"/>
            <a:ext cx="1241665" cy="1162594"/>
          </a:xfrm>
          <a:prstGeom prst="ellipse">
            <a:avLst/>
          </a:prstGeom>
          <a:solidFill>
            <a:srgbClr val="FBA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Google Shape;1744;p66"/>
          <p:cNvSpPr txBox="1">
            <a:spLocks/>
          </p:cNvSpPr>
          <p:nvPr/>
        </p:nvSpPr>
        <p:spPr>
          <a:xfrm>
            <a:off x="7967794" y="1559809"/>
            <a:ext cx="690790" cy="1019078"/>
          </a:xfrm>
          <a:prstGeom prst="rect">
            <a:avLst/>
          </a:prstGeom>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dirty="0" smtClean="0">
                <a:solidFill>
                  <a:schemeClr val="bg1"/>
                </a:solidFill>
                <a:latin typeface="#9Slide03 IcielPanton Black" panose="00000A00000000000000" pitchFamily="2" charset="0"/>
              </a:rPr>
              <a:t>1</a:t>
            </a:r>
            <a:endParaRPr lang="en-US" dirty="0">
              <a:solidFill>
                <a:schemeClr val="bg1"/>
              </a:solidFill>
              <a:latin typeface="#9Slide03 IcielPanton Black" panose="00000A00000000000000" pitchFamily="2" charset="0"/>
            </a:endParaRPr>
          </a:p>
        </p:txBody>
      </p:sp>
    </p:spTree>
    <p:extLst>
      <p:ext uri="{BB962C8B-B14F-4D97-AF65-F5344CB8AC3E}">
        <p14:creationId xmlns:p14="http://schemas.microsoft.com/office/powerpoint/2010/main" val="209003490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prstClr val="white"/>
              </a:solidFill>
              <a:effectLst/>
              <a:uLnTx/>
              <a:uFillTx/>
              <a:latin typeface="Calibri" panose="020F0502020204030204"/>
              <a:ea typeface="+mn-ea"/>
              <a:cs typeface="+mn-cs"/>
            </a:endParaRPr>
          </a:p>
        </p:txBody>
      </p:sp>
      <p:sp>
        <p:nvSpPr>
          <p:cNvPr id="13" name="Rectangle: Rounded Corners 16">
            <a:extLst>
              <a:ext uri="{FF2B5EF4-FFF2-40B4-BE49-F238E27FC236}">
                <a16:creationId xmlns:a16="http://schemas.microsoft.com/office/drawing/2014/main" id="{88A97C02-FEDB-461C-87C9-D7E3B68DF450}"/>
              </a:ext>
            </a:extLst>
          </p:cNvPr>
          <p:cNvSpPr/>
          <p:nvPr/>
        </p:nvSpPr>
        <p:spPr>
          <a:xfrm>
            <a:off x="2850495" y="476550"/>
            <a:ext cx="6319632" cy="783971"/>
          </a:xfrm>
          <a:prstGeom prst="roundRect">
            <a:avLst>
              <a:gd name="adj" fmla="val 50000"/>
            </a:avLst>
          </a:prstGeom>
          <a:solidFill>
            <a:srgbClr val="297F87"/>
          </a:solidFill>
          <a:ln w="12700" cap="flat" cmpd="sng" algn="ctr">
            <a:solidFill>
              <a:srgbClr val="297F87"/>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0" cap="none" spc="0" normalizeH="0" baseline="0" noProof="0" dirty="0" err="1" smtClean="0">
                <a:ln>
                  <a:noFill/>
                </a:ln>
                <a:solidFill>
                  <a:prstClr val="white"/>
                </a:solidFill>
                <a:effectLst/>
                <a:uLnTx/>
                <a:uFillTx/>
                <a:latin typeface="#9Slide05 Israquella" pitchFamily="2" charset="0"/>
                <a:ea typeface="Roboto" pitchFamily="2" charset="0"/>
              </a:rPr>
              <a:t>Mảnh</a:t>
            </a:r>
            <a:r>
              <a:rPr kumimoji="0" lang="en-US" sz="6600" b="0" i="0" u="none" strike="noStrike" kern="0" cap="none" spc="0" normalizeH="0" noProof="0" dirty="0" smtClean="0">
                <a:ln>
                  <a:noFill/>
                </a:ln>
                <a:solidFill>
                  <a:prstClr val="white"/>
                </a:solidFill>
                <a:effectLst/>
                <a:uLnTx/>
                <a:uFillTx/>
                <a:latin typeface="#9Slide05 Israquella" pitchFamily="2" charset="0"/>
                <a:ea typeface="Roboto" pitchFamily="2" charset="0"/>
              </a:rPr>
              <a:t> </a:t>
            </a:r>
            <a:r>
              <a:rPr kumimoji="0" lang="en-US" sz="6600" b="0" i="0" u="none" strike="noStrike" kern="0" cap="none" spc="0" normalizeH="0" noProof="0" dirty="0" err="1" smtClean="0">
                <a:ln>
                  <a:noFill/>
                </a:ln>
                <a:solidFill>
                  <a:prstClr val="white"/>
                </a:solidFill>
                <a:effectLst/>
                <a:uLnTx/>
                <a:uFillTx/>
                <a:latin typeface="#9Slide05 Israquella" pitchFamily="2" charset="0"/>
                <a:ea typeface="Roboto" pitchFamily="2" charset="0"/>
              </a:rPr>
              <a:t>ghép</a:t>
            </a:r>
            <a:r>
              <a:rPr kumimoji="0" lang="en-US" sz="6600" b="0" i="0" u="none" strike="noStrike" kern="0" cap="none" spc="0" normalizeH="0" noProof="0" dirty="0" smtClean="0">
                <a:ln>
                  <a:noFill/>
                </a:ln>
                <a:solidFill>
                  <a:prstClr val="white"/>
                </a:solidFill>
                <a:effectLst/>
                <a:uLnTx/>
                <a:uFillTx/>
                <a:latin typeface="#9Slide05 Israquella" pitchFamily="2" charset="0"/>
                <a:ea typeface="Roboto" pitchFamily="2" charset="0"/>
              </a:rPr>
              <a:t> </a:t>
            </a:r>
            <a:r>
              <a:rPr kumimoji="0" lang="en-US" sz="6600" b="0" i="0" u="none" strike="noStrike" kern="0" cap="none" spc="0" normalizeH="0" noProof="0" dirty="0" err="1" smtClean="0">
                <a:ln>
                  <a:noFill/>
                </a:ln>
                <a:solidFill>
                  <a:prstClr val="white"/>
                </a:solidFill>
                <a:effectLst/>
                <a:uLnTx/>
                <a:uFillTx/>
                <a:latin typeface="#9Slide05 Israquella" pitchFamily="2" charset="0"/>
                <a:ea typeface="Roboto" pitchFamily="2" charset="0"/>
              </a:rPr>
              <a:t>lịch</a:t>
            </a:r>
            <a:r>
              <a:rPr kumimoji="0" lang="en-US" sz="6600" b="0" i="0" u="none" strike="noStrike" kern="0" cap="none" spc="0" normalizeH="0" noProof="0" dirty="0" smtClean="0">
                <a:ln>
                  <a:noFill/>
                </a:ln>
                <a:solidFill>
                  <a:prstClr val="white"/>
                </a:solidFill>
                <a:effectLst/>
                <a:uLnTx/>
                <a:uFillTx/>
                <a:latin typeface="#9Slide05 Israquella" pitchFamily="2" charset="0"/>
                <a:ea typeface="Roboto" pitchFamily="2" charset="0"/>
              </a:rPr>
              <a:t> sử</a:t>
            </a:r>
            <a:endParaRPr kumimoji="0" lang="en-US" sz="6600" b="0" i="0" u="none" strike="noStrike" kern="0" cap="none" spc="0" normalizeH="0" baseline="0" noProof="0" dirty="0">
              <a:ln>
                <a:noFill/>
              </a:ln>
              <a:solidFill>
                <a:prstClr val="white"/>
              </a:solidFill>
              <a:effectLst/>
              <a:uLnTx/>
              <a:uFillTx/>
              <a:latin typeface="#9Slide05 Israquella" pitchFamily="2" charset="0"/>
              <a:ea typeface="Roboto" pitchFamily="2"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498248238"/>
              </p:ext>
            </p:extLst>
          </p:nvPr>
        </p:nvGraphicFramePr>
        <p:xfrm>
          <a:off x="549427" y="3351288"/>
          <a:ext cx="7323164" cy="3200400"/>
        </p:xfrm>
        <a:graphic>
          <a:graphicData uri="http://schemas.openxmlformats.org/drawingml/2006/table">
            <a:tbl>
              <a:tblPr firstRow="1" bandRow="1">
                <a:tableStyleId>{5C22544A-7EE6-4342-B048-85BDC9FD1C3A}</a:tableStyleId>
              </a:tblPr>
              <a:tblGrid>
                <a:gridCol w="1472010">
                  <a:extLst>
                    <a:ext uri="{9D8B030D-6E8A-4147-A177-3AD203B41FA5}">
                      <a16:colId xmlns:a16="http://schemas.microsoft.com/office/drawing/2014/main" val="3144996642"/>
                    </a:ext>
                  </a:extLst>
                </a:gridCol>
                <a:gridCol w="5851154">
                  <a:extLst>
                    <a:ext uri="{9D8B030D-6E8A-4147-A177-3AD203B41FA5}">
                      <a16:colId xmlns:a16="http://schemas.microsoft.com/office/drawing/2014/main" val="4217740634"/>
                    </a:ext>
                  </a:extLst>
                </a:gridCol>
              </a:tblGrid>
              <a:tr h="0">
                <a:tc>
                  <a:txBody>
                    <a:bodyPr/>
                    <a:lstStyle/>
                    <a:p>
                      <a:pPr algn="ctr">
                        <a:lnSpc>
                          <a:spcPct val="120000"/>
                        </a:lnSpc>
                      </a:pPr>
                      <a:r>
                        <a:rPr lang="en-US" sz="2000" dirty="0" smtClean="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Thời</a:t>
                      </a:r>
                      <a:r>
                        <a:rPr lang="en-US" sz="2000" baseline="0" dirty="0" smtClean="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a:t>
                      </a:r>
                      <a:r>
                        <a:rPr lang="en-US" sz="2000" baseline="0" dirty="0" err="1" smtClean="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gian</a:t>
                      </a:r>
                      <a:endParaRPr lang="en-US" sz="20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a:lnSpc>
                          <a:spcPct val="120000"/>
                        </a:lnSpc>
                      </a:pPr>
                      <a:r>
                        <a:rPr lang="en-US" sz="2000" dirty="0" smtClean="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Sự</a:t>
                      </a:r>
                      <a:r>
                        <a:rPr lang="en-US" sz="2000" baseline="0" dirty="0" smtClean="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rPr>
                        <a:t> kiện</a:t>
                      </a:r>
                      <a:endParaRPr lang="en-US" sz="2000" dirty="0">
                        <a:solidFill>
                          <a:schemeClr val="bg1"/>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3710253589"/>
                  </a:ext>
                </a:extLst>
              </a:tr>
              <a:tr h="0">
                <a:tc>
                  <a:txBody>
                    <a:bodyPr/>
                    <a:lstStyle/>
                    <a:p>
                      <a:pPr>
                        <a:lnSpc>
                          <a:spcPct val="120000"/>
                        </a:lnSpc>
                      </a:pPr>
                      <a:endParaRPr lang="en-US" sz="2000" dirty="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lang="en-US" sz="2000" i="0" dirty="0" smtClean="0">
                        <a:solidFill>
                          <a:schemeClr val="tx1">
                            <a:lumMod val="95000"/>
                            <a:lumOff val="5000"/>
                          </a:schemeClr>
                        </a:solidFill>
                        <a:effectLst/>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864391639"/>
                  </a:ext>
                </a:extLst>
              </a:tr>
              <a:tr h="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lang="en-US" sz="2000" dirty="0" smtClean="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lang="en-US" sz="2000" i="0" dirty="0" smtClean="0">
                        <a:solidFill>
                          <a:schemeClr val="tx1">
                            <a:lumMod val="95000"/>
                            <a:lumOff val="5000"/>
                          </a:schemeClr>
                        </a:solidFill>
                        <a:effectLst/>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78969937"/>
                  </a:ext>
                </a:extLst>
              </a:tr>
              <a:tr h="0">
                <a:tc>
                  <a:txBody>
                    <a:bodyPr/>
                    <a:lstStyle/>
                    <a:p>
                      <a:pPr>
                        <a:lnSpc>
                          <a:spcPct val="120000"/>
                        </a:lnSpc>
                      </a:pPr>
                      <a:endParaRPr lang="en-US" sz="2000" dirty="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lang="en-US" sz="2000" i="0" dirty="0" smtClean="0">
                        <a:solidFill>
                          <a:schemeClr val="tx1">
                            <a:lumMod val="95000"/>
                            <a:lumOff val="5000"/>
                          </a:schemeClr>
                        </a:solidFill>
                        <a:effectLst/>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459412044"/>
                  </a:ext>
                </a:extLst>
              </a:tr>
              <a:tr h="0">
                <a:tc>
                  <a:txBody>
                    <a:bodyPr/>
                    <a:lstStyle/>
                    <a:p>
                      <a:pPr>
                        <a:lnSpc>
                          <a:spcPct val="120000"/>
                        </a:lnSpc>
                      </a:pPr>
                      <a:endParaRPr lang="en-US" sz="2000" dirty="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nSpc>
                          <a:spcPct val="120000"/>
                        </a:lnSpc>
                      </a:pPr>
                      <a:endParaRPr lang="en-US" sz="2000" i="0" dirty="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778441899"/>
                  </a:ext>
                </a:extLst>
              </a:tr>
              <a:tr h="0">
                <a:tc>
                  <a:txBody>
                    <a:bodyPr/>
                    <a:lstStyle/>
                    <a:p>
                      <a:pPr>
                        <a:lnSpc>
                          <a:spcPct val="120000"/>
                        </a:lnSpc>
                      </a:pPr>
                      <a:endParaRPr lang="en-US" sz="2000" dirty="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lang="en-US" sz="2000" i="0" dirty="0" smtClean="0">
                        <a:solidFill>
                          <a:schemeClr val="tx1">
                            <a:lumMod val="95000"/>
                            <a:lumOff val="5000"/>
                          </a:schemeClr>
                        </a:solidFill>
                        <a:effectLst/>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240847721"/>
                  </a:ext>
                </a:extLst>
              </a:tr>
              <a:tr h="0">
                <a:tc>
                  <a:txBody>
                    <a:bodyPr/>
                    <a:lstStyle/>
                    <a:p>
                      <a:pPr>
                        <a:lnSpc>
                          <a:spcPct val="120000"/>
                        </a:lnSpc>
                      </a:pPr>
                      <a:endParaRPr lang="en-US" sz="2000" dirty="0">
                        <a:solidFill>
                          <a:schemeClr val="tx1">
                            <a:lumMod val="95000"/>
                            <a:lumOff val="5000"/>
                          </a:schemeClr>
                        </a:solidFill>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lang="en-US" sz="2000" i="0" dirty="0" smtClean="0">
                        <a:solidFill>
                          <a:schemeClr val="tx1">
                            <a:lumMod val="95000"/>
                            <a:lumOff val="5000"/>
                          </a:schemeClr>
                        </a:solidFill>
                        <a:effectLst/>
                        <a:latin typeface="#9Slide03 Roboto Medium" panose="02000000000000000000" pitchFamily="2" charset="0"/>
                        <a:ea typeface="#9Slide03 Roboto Medium" panose="02000000000000000000" pitchFamily="2"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595069399"/>
                  </a:ext>
                </a:extLst>
              </a:tr>
            </a:tbl>
          </a:graphicData>
        </a:graphic>
      </p:graphicFrame>
      <p:sp>
        <p:nvSpPr>
          <p:cNvPr id="3" name="Rectangle 2"/>
          <p:cNvSpPr/>
          <p:nvPr/>
        </p:nvSpPr>
        <p:spPr>
          <a:xfrm>
            <a:off x="541624" y="1631306"/>
            <a:ext cx="7322134" cy="1373196"/>
          </a:xfrm>
          <a:prstGeom prst="rect">
            <a:avLst/>
          </a:prstGeom>
        </p:spPr>
        <p:txBody>
          <a:bodyPr wrap="square">
            <a:spAutoFit/>
          </a:bodyPr>
          <a:lstStyle/>
          <a:p>
            <a:pPr algn="just">
              <a:lnSpc>
                <a:spcPct val="130000"/>
              </a:lnSpc>
              <a:buFont typeface="Arial" panose="020B0604020202020204" pitchFamily="34" charset="0"/>
              <a:buChar char="•"/>
            </a:pPr>
            <a:r>
              <a:rPr lang="en-US" sz="2200" b="1" dirty="0" smtClean="0">
                <a:solidFill>
                  <a:schemeClr val="accent2">
                    <a:lumMod val="75000"/>
                  </a:schemeClr>
                </a:solidFill>
                <a:latin typeface="#9Slide03 Roboto Medium" panose="02000000000000000000" pitchFamily="2" charset="0"/>
                <a:ea typeface="#9Slide03 Roboto Medium" panose="02000000000000000000" pitchFamily="2" charset="0"/>
              </a:rPr>
              <a:t> </a:t>
            </a:r>
            <a:r>
              <a:rPr lang="en-US" sz="2200" b="1" dirty="0" err="1" smtClean="0">
                <a:solidFill>
                  <a:schemeClr val="accent2">
                    <a:lumMod val="75000"/>
                  </a:schemeClr>
                </a:solidFill>
                <a:latin typeface="#9Slide03 Roboto Medium" panose="02000000000000000000" pitchFamily="2" charset="0"/>
                <a:ea typeface="#9Slide03 Roboto Medium" panose="02000000000000000000" pitchFamily="2" charset="0"/>
              </a:rPr>
              <a:t>Yêu</a:t>
            </a:r>
            <a:r>
              <a:rPr lang="en-US" sz="2200" b="1" dirty="0" smtClean="0">
                <a:solidFill>
                  <a:schemeClr val="accent2">
                    <a:lumMod val="75000"/>
                  </a:schemeClr>
                </a:solidFill>
                <a:latin typeface="#9Slide03 Roboto Medium" panose="02000000000000000000" pitchFamily="2" charset="0"/>
                <a:ea typeface="#9Slide03 Roboto Medium" panose="02000000000000000000" pitchFamily="2" charset="0"/>
              </a:rPr>
              <a:t> </a:t>
            </a:r>
            <a:r>
              <a:rPr lang="en-US" sz="2200" b="1" dirty="0" err="1" smtClean="0">
                <a:solidFill>
                  <a:schemeClr val="accent2">
                    <a:lumMod val="75000"/>
                  </a:schemeClr>
                </a:solidFill>
                <a:latin typeface="#9Slide03 Roboto Medium" panose="02000000000000000000" pitchFamily="2" charset="0"/>
                <a:ea typeface="#9Slide03 Roboto Medium" panose="02000000000000000000" pitchFamily="2" charset="0"/>
              </a:rPr>
              <a:t>cầu</a:t>
            </a:r>
            <a:r>
              <a:rPr lang="en-US" sz="2200" b="1" dirty="0" smtClean="0">
                <a:solidFill>
                  <a:schemeClr val="accent2">
                    <a:lumMod val="75000"/>
                  </a:schemeClr>
                </a:solidFill>
                <a:latin typeface="#9Slide03 Roboto Medium" panose="02000000000000000000" pitchFamily="2" charset="0"/>
                <a:ea typeface="#9Slide03 Roboto Medium" panose="02000000000000000000" pitchFamily="2" charset="0"/>
              </a:rPr>
              <a:t>: </a:t>
            </a:r>
            <a:r>
              <a:rPr lang="en-US" sz="2200" dirty="0" err="1" smtClean="0">
                <a:latin typeface="#9Slide03 Roboto Medium" panose="02000000000000000000" pitchFamily="2" charset="0"/>
                <a:ea typeface="#9Slide03 Roboto Medium" panose="02000000000000000000" pitchFamily="2" charset="0"/>
              </a:rPr>
              <a:t>Dựa</a:t>
            </a:r>
            <a:r>
              <a:rPr lang="en-US" sz="2200" dirty="0" smtClean="0">
                <a:latin typeface="#9Slide03 Roboto Medium" panose="02000000000000000000" pitchFamily="2" charset="0"/>
                <a:ea typeface="#9Slide03 Roboto Medium" panose="02000000000000000000" pitchFamily="2" charset="0"/>
              </a:rPr>
              <a:t> vào nội dung SGK (</a:t>
            </a:r>
            <a:r>
              <a:rPr lang="en-US" sz="2200" dirty="0" err="1" smtClean="0">
                <a:latin typeface="#9Slide03 Roboto Medium" panose="02000000000000000000" pitchFamily="2" charset="0"/>
                <a:ea typeface="#9Slide03 Roboto Medium" panose="02000000000000000000" pitchFamily="2" charset="0"/>
              </a:rPr>
              <a:t>mục</a:t>
            </a:r>
            <a:r>
              <a:rPr lang="en-US" sz="2200" dirty="0" smtClean="0">
                <a:latin typeface="#9Slide03 Roboto Medium" panose="02000000000000000000" pitchFamily="2" charset="0"/>
                <a:ea typeface="#9Slide03 Roboto Medium" panose="02000000000000000000" pitchFamily="2" charset="0"/>
              </a:rPr>
              <a:t> 1. 162) và hiểu </a:t>
            </a:r>
            <a:r>
              <a:rPr lang="en-US" sz="2200" dirty="0" err="1" smtClean="0">
                <a:latin typeface="#9Slide03 Roboto Medium" panose="02000000000000000000" pitchFamily="2" charset="0"/>
                <a:ea typeface="#9Slide03 Roboto Medium" panose="02000000000000000000" pitchFamily="2" charset="0"/>
              </a:rPr>
              <a:t>biết</a:t>
            </a:r>
            <a:r>
              <a:rPr lang="en-US" sz="2200" dirty="0" smtClean="0">
                <a:latin typeface="#9Slide03 Roboto Medium" panose="02000000000000000000" pitchFamily="2" charset="0"/>
                <a:ea typeface="#9Slide03 Roboto Medium" panose="02000000000000000000" pitchFamily="2" charset="0"/>
              </a:rPr>
              <a:t> của bản thân, </a:t>
            </a:r>
            <a:r>
              <a:rPr lang="en-US" sz="2200" dirty="0" err="1" smtClean="0">
                <a:latin typeface="#9Slide03 Roboto Medium" panose="02000000000000000000" pitchFamily="2" charset="0"/>
                <a:ea typeface="#9Slide03 Roboto Medium" panose="02000000000000000000" pitchFamily="2" charset="0"/>
              </a:rPr>
              <a:t>dán</a:t>
            </a:r>
            <a:r>
              <a:rPr lang="en-US" sz="2200" dirty="0" smtClean="0">
                <a:latin typeface="#9Slide03 Roboto Medium" panose="02000000000000000000" pitchFamily="2" charset="0"/>
                <a:ea typeface="#9Slide03 Roboto Medium" panose="02000000000000000000" pitchFamily="2" charset="0"/>
              </a:rPr>
              <a:t> các </a:t>
            </a:r>
            <a:r>
              <a:rPr lang="en-US" sz="2200" dirty="0" err="1" smtClean="0">
                <a:latin typeface="#9Slide03 Roboto Medium" panose="02000000000000000000" pitchFamily="2" charset="0"/>
                <a:ea typeface="#9Slide03 Roboto Medium" panose="02000000000000000000" pitchFamily="2" charset="0"/>
              </a:rPr>
              <a:t>mảnh</a:t>
            </a:r>
            <a:r>
              <a:rPr lang="en-US" sz="2200" dirty="0" smtClean="0">
                <a:latin typeface="#9Slide03 Roboto Medium" panose="02000000000000000000" pitchFamily="2" charset="0"/>
                <a:ea typeface="#9Slide03 Roboto Medium" panose="02000000000000000000" pitchFamily="2" charset="0"/>
              </a:rPr>
              <a:t> </a:t>
            </a:r>
            <a:r>
              <a:rPr lang="en-US" sz="2200" dirty="0" err="1" smtClean="0">
                <a:latin typeface="#9Slide03 Roboto Medium" panose="02000000000000000000" pitchFamily="2" charset="0"/>
                <a:ea typeface="#9Slide03 Roboto Medium" panose="02000000000000000000" pitchFamily="2" charset="0"/>
              </a:rPr>
              <a:t>ghép</a:t>
            </a:r>
            <a:r>
              <a:rPr lang="en-US" sz="2200" dirty="0" smtClean="0">
                <a:latin typeface="#9Slide03 Roboto Medium" panose="02000000000000000000" pitchFamily="2" charset="0"/>
                <a:ea typeface="#9Slide03 Roboto Medium" panose="02000000000000000000" pitchFamily="2" charset="0"/>
              </a:rPr>
              <a:t> về thời </a:t>
            </a:r>
            <a:r>
              <a:rPr lang="en-US" sz="2200" dirty="0" err="1" smtClean="0">
                <a:latin typeface="#9Slide03 Roboto Medium" panose="02000000000000000000" pitchFamily="2" charset="0"/>
                <a:ea typeface="#9Slide03 Roboto Medium" panose="02000000000000000000" pitchFamily="2" charset="0"/>
              </a:rPr>
              <a:t>gian</a:t>
            </a:r>
            <a:r>
              <a:rPr lang="en-US" sz="2200" dirty="0" smtClean="0">
                <a:latin typeface="#9Slide03 Roboto Medium" panose="02000000000000000000" pitchFamily="2" charset="0"/>
                <a:ea typeface="#9Slide03 Roboto Medium" panose="02000000000000000000" pitchFamily="2" charset="0"/>
              </a:rPr>
              <a:t> và sự kiện </a:t>
            </a:r>
            <a:r>
              <a:rPr lang="en-US" sz="2200" dirty="0" err="1" smtClean="0">
                <a:latin typeface="#9Slide03 Roboto Medium" panose="02000000000000000000" pitchFamily="2" charset="0"/>
                <a:ea typeface="#9Slide03 Roboto Medium" panose="02000000000000000000" pitchFamily="2" charset="0"/>
              </a:rPr>
              <a:t>sao</a:t>
            </a:r>
            <a:r>
              <a:rPr lang="en-US" sz="2200" dirty="0" smtClean="0">
                <a:latin typeface="#9Slide03 Roboto Medium" panose="02000000000000000000" pitchFamily="2" charset="0"/>
                <a:ea typeface="#9Slide03 Roboto Medium" panose="02000000000000000000" pitchFamily="2" charset="0"/>
              </a:rPr>
              <a:t> </a:t>
            </a:r>
            <a:r>
              <a:rPr lang="en-US" sz="2200" dirty="0" err="1" smtClean="0">
                <a:latin typeface="#9Slide03 Roboto Medium" panose="02000000000000000000" pitchFamily="2" charset="0"/>
                <a:ea typeface="#9Slide03 Roboto Medium" panose="02000000000000000000" pitchFamily="2" charset="0"/>
              </a:rPr>
              <a:t>cho</a:t>
            </a:r>
            <a:r>
              <a:rPr lang="en-US" sz="2200" dirty="0" smtClean="0">
                <a:latin typeface="#9Slide03 Roboto Medium" panose="02000000000000000000" pitchFamily="2" charset="0"/>
                <a:ea typeface="#9Slide03 Roboto Medium" panose="02000000000000000000" pitchFamily="2" charset="0"/>
              </a:rPr>
              <a:t> phù hợp</a:t>
            </a:r>
            <a:endParaRPr lang="en-US" sz="2200" dirty="0">
              <a:latin typeface="#9Slide03 Roboto Medium" panose="02000000000000000000" pitchFamily="2" charset="0"/>
              <a:ea typeface="#9Slide03 Roboto Medium" panose="02000000000000000000" pitchFamily="2" charset="0"/>
            </a:endParaRPr>
          </a:p>
        </p:txBody>
      </p:sp>
      <p:sp>
        <p:nvSpPr>
          <p:cNvPr id="15" name="Rectangle 14"/>
          <p:cNvSpPr/>
          <p:nvPr/>
        </p:nvSpPr>
        <p:spPr>
          <a:xfrm>
            <a:off x="8267578" y="1673193"/>
            <a:ext cx="3060091" cy="415498"/>
          </a:xfrm>
          <a:prstGeom prst="rect">
            <a:avLst/>
          </a:prstGeom>
        </p:spPr>
        <p:txBody>
          <a:bodyPr wrap="square">
            <a:spAutoFit/>
          </a:bodyPr>
          <a:lstStyle/>
          <a:p>
            <a:pPr marL="285750" indent="-285750">
              <a:buFont typeface="Arial" panose="020B0604020202020204" pitchFamily="34" charset="0"/>
              <a:buChar char="•"/>
            </a:pPr>
            <a:r>
              <a:rPr lang="en-US" sz="2100" b="1" dirty="0" smtClean="0">
                <a:solidFill>
                  <a:srgbClr val="C96928"/>
                </a:solidFill>
                <a:latin typeface="#9Slide03 Roboto Medium" panose="02000000000000000000" pitchFamily="2" charset="0"/>
                <a:ea typeface="#9Slide03 Roboto Medium" panose="02000000000000000000" pitchFamily="2" charset="0"/>
              </a:rPr>
              <a:t>Hoạt động nhóm:</a:t>
            </a:r>
            <a:endParaRPr lang="en-US" sz="2100" dirty="0">
              <a:solidFill>
                <a:srgbClr val="C96928"/>
              </a:solidFill>
              <a:latin typeface="#9Slide03 Roboto Medium" panose="02000000000000000000" pitchFamily="2" charset="0"/>
              <a:ea typeface="#9Slide03 Roboto Medium" panose="02000000000000000000" pitchFamily="2" charset="0"/>
            </a:endParaRPr>
          </a:p>
        </p:txBody>
      </p:sp>
      <p:sp>
        <p:nvSpPr>
          <p:cNvPr id="16" name="Rectangle 15"/>
          <p:cNvSpPr/>
          <p:nvPr/>
        </p:nvSpPr>
        <p:spPr>
          <a:xfrm>
            <a:off x="8315286" y="4239199"/>
            <a:ext cx="3060091" cy="415498"/>
          </a:xfrm>
          <a:prstGeom prst="rect">
            <a:avLst/>
          </a:prstGeom>
        </p:spPr>
        <p:txBody>
          <a:bodyPr wrap="square">
            <a:spAutoFit/>
          </a:bodyPr>
          <a:lstStyle/>
          <a:p>
            <a:pPr marL="285750" indent="-285750">
              <a:buFont typeface="Arial" panose="020B0604020202020204" pitchFamily="34" charset="0"/>
              <a:buChar char="•"/>
            </a:pPr>
            <a:r>
              <a:rPr lang="en-US" sz="2100" b="1" dirty="0" smtClean="0">
                <a:solidFill>
                  <a:srgbClr val="C96928"/>
                </a:solidFill>
                <a:latin typeface="#9Slide03 Roboto Medium" panose="02000000000000000000" pitchFamily="2" charset="0"/>
                <a:ea typeface="#9Slide03 Roboto Medium" panose="02000000000000000000" pitchFamily="2" charset="0"/>
              </a:rPr>
              <a:t>Thời </a:t>
            </a:r>
            <a:r>
              <a:rPr lang="en-US" sz="2100" b="1" dirty="0" err="1" smtClean="0">
                <a:solidFill>
                  <a:srgbClr val="C96928"/>
                </a:solidFill>
                <a:latin typeface="#9Slide03 Roboto Medium" panose="02000000000000000000" pitchFamily="2" charset="0"/>
                <a:ea typeface="#9Slide03 Roboto Medium" panose="02000000000000000000" pitchFamily="2" charset="0"/>
              </a:rPr>
              <a:t>gian</a:t>
            </a:r>
            <a:r>
              <a:rPr lang="en-US" sz="2100" b="1" dirty="0" smtClean="0">
                <a:solidFill>
                  <a:srgbClr val="C96928"/>
                </a:solidFill>
                <a:latin typeface="#9Slide03 Roboto Medium" panose="02000000000000000000" pitchFamily="2" charset="0"/>
                <a:ea typeface="#9Slide03 Roboto Medium" panose="02000000000000000000" pitchFamily="2" charset="0"/>
              </a:rPr>
              <a:t>:</a:t>
            </a:r>
            <a:endParaRPr lang="en-US" sz="2100" dirty="0">
              <a:solidFill>
                <a:srgbClr val="C96928"/>
              </a:solidFill>
              <a:latin typeface="#9Slide03 Roboto Medium" panose="02000000000000000000" pitchFamily="2" charset="0"/>
              <a:ea typeface="#9Slide03 Roboto Medium" panose="02000000000000000000" pitchFamily="2" charset="0"/>
            </a:endParaRPr>
          </a:p>
        </p:txBody>
      </p:sp>
      <p:pic>
        <p:nvPicPr>
          <p:cNvPr id="17" name="Picture 10" descr="Round table Meeting, Meeting, iStock, circle png | PNGEg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222" b="98000" l="0" r="99667">
                        <a14:foregroundMark x1="45667" y1="1556" x2="49333" y2="91556"/>
                        <a14:foregroundMark x1="52667" y1="2444" x2="72222" y2="79889"/>
                        <a14:foregroundMark x1="41111" y1="15222" x2="53889" y2="21667"/>
                        <a14:foregroundMark x1="45111" y1="14667" x2="57889" y2="18000"/>
                        <a14:foregroundMark x1="61222" y1="16444" x2="75333" y2="34444"/>
                        <a14:foregroundMark x1="60667" y1="21667" x2="71889" y2="35667"/>
                        <a14:foregroundMark x1="72556" y1="15000" x2="72556" y2="15000"/>
                        <a14:foregroundMark x1="76556" y1="12556" x2="76556" y2="12556"/>
                        <a14:foregroundMark x1="84444" y1="17111" x2="84444" y2="17111"/>
                        <a14:foregroundMark x1="79889" y1="11889" x2="79889" y2="11889"/>
                        <a14:foregroundMark x1="75556" y1="68889" x2="76556" y2="37222"/>
                        <a14:foregroundMark x1="81333" y1="36000" x2="77111" y2="65889"/>
                        <a14:foregroundMark x1="72556" y1="55222" x2="97556" y2="51222"/>
                        <a14:foregroundMark x1="87444" y1="45111" x2="97889" y2="46667"/>
                        <a14:foregroundMark x1="89333" y1="56444" x2="96889" y2="55222"/>
                        <a14:foregroundMark x1="61556" y1="70778" x2="71333" y2="59444"/>
                        <a14:foregroundMark x1="67000" y1="75000" x2="67333" y2="82000"/>
                        <a14:foregroundMark x1="70667" y1="84222" x2="80222" y2="75667"/>
                        <a14:foregroundMark x1="39556" y1="80556" x2="56333" y2="80222"/>
                        <a14:foregroundMark x1="50889" y1="64333" x2="52667" y2="73222"/>
                        <a14:foregroundMark x1="40778" y1="90000" x2="55444" y2="90000"/>
                        <a14:foregroundMark x1="20333" y1="68333" x2="29222" y2="45778"/>
                        <a14:foregroundMark x1="27444" y1="75667" x2="33222" y2="68333"/>
                        <a14:foregroundMark x1="28000" y1="49444" x2="33778" y2="51222"/>
                        <a14:foregroundMark x1="16111" y1="56444" x2="18889" y2="40889"/>
                        <a14:foregroundMark x1="3889" y1="44222" x2="14889" y2="43667"/>
                        <a14:foregroundMark x1="3000" y1="44889" x2="3000" y2="52778"/>
                        <a14:foregroundMark x1="3000" y1="53667" x2="12778" y2="54889"/>
                        <a14:foregroundMark x1="19444" y1="38111" x2="33444" y2="20111"/>
                        <a14:foregroundMark x1="24667" y1="39333" x2="38111" y2="21667"/>
                        <a14:foregroundMark x1="11556" y1="21000" x2="11556" y2="21000"/>
                        <a14:foregroundMark x1="17333" y1="15889" x2="17333" y2="15889"/>
                        <a14:foregroundMark x1="44222" y1="11000" x2="44222" y2="11000"/>
                      </a14:backgroundRemoval>
                    </a14:imgEffect>
                  </a14:imgLayer>
                </a14:imgProps>
              </a:ext>
              <a:ext uri="{28A0092B-C50C-407E-A947-70E740481C1C}">
                <a14:useLocalDpi xmlns:a14="http://schemas.microsoft.com/office/drawing/2010/main" val="0"/>
              </a:ext>
            </a:extLst>
          </a:blip>
          <a:srcRect/>
          <a:stretch>
            <a:fillRect/>
          </a:stretch>
        </p:blipFill>
        <p:spPr bwMode="auto">
          <a:xfrm>
            <a:off x="8962096" y="1992090"/>
            <a:ext cx="2365573" cy="2365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06840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ppt_x"/>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456" y="0"/>
            <a:ext cx="12192000" cy="6858000"/>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prstClr val="white"/>
              </a:solidFill>
              <a:effectLst/>
              <a:uLnTx/>
              <a:uFillTx/>
              <a:latin typeface="Calibri" panose="020F0502020204030204"/>
              <a:ea typeface="+mn-ea"/>
              <a:cs typeface="+mn-cs"/>
            </a:endParaRPr>
          </a:p>
        </p:txBody>
      </p:sp>
      <p:sp>
        <p:nvSpPr>
          <p:cNvPr id="12" name="AutoShape 4" descr="data:image/jpeg;base64,/9j/4AAQSkZJRgABAgEBLAEsAAD/4RXuRXhpZgAATU0AKgAAAAgABwESAAMAAAABAAEAAAEaAAUAAAABAAAAYgEbAAUAAAABAAAAagEoAAMAAAABAAIAAAExAAIAAAAcAAAAcgEyAAIAAAAUAAAAjodpAAQAAAABAAAApAAAANAALcbAAAAnEAAtxsAAACcQQWRvYmUgUGhvdG9zaG9wIENTMyBXaW5kb3dzADIwMTI6MDU6MTQgMTA6MDA6MTIAAAAAA6ABAAMAAAABAAEAAKACAAQAAAABAAABwqADAAQAAAABAAABLAAAAAAAAAAGAQMAAwAAAAEABgAAARoABQAAAAEAAAEeARsABQAAAAEAAAEmASgAAwAAAAEAAgAAAgEABAAAAAEAAAEuAgIABAAAAAEAABS4AAAAAAAAAEgAAAABAAAASAAAAAH/2P/gABBKRklGAAECAABIAEgAAP/tAAxBZG9iZV9DTQAB/+4ADkFkb2JlAGSAAAAAAf/bAIQADAgICAkIDAkJDBELCgsRFQ8MDA8VGBMTFRMTGBEMDAwMDAwRDAwMDAwMDAwMDAwMDAwMDAwMDAwMDAwMDAwMDAENCwsNDg0QDg4QFA4ODhQUDg4ODhQRDAwMDAwREQwMDAwMDBEMDAwMDAwMDAwMDAwMDAwMDAwMDAwMDAwMDAwM/8AAEQgAawCgAwEiAAIRAQMRAf/dAAQACv/EAT8AAAEFAQEBAQEBAAAAAAAAAAMAAQIEBQYHCAkKCwEAAQUBAQEBAQEAAAAAAAAAAQACAwQFBgcICQoLEAABBAEDAgQCBQcGCAUDDDMBAAIRAwQhEjEFQVFhEyJxgTIGFJGhsUIjJBVSwWIzNHKC0UMHJZJT8OHxY3M1FqKygyZEk1RkRcKjdDYX0lXiZfKzhMPTdePzRieUpIW0lcTU5PSltcXV5fVWZnaGlqa2xtbm9jdHV2d3h5ent8fX5/cRAAICAQIEBAMEBQYHBwYFNQEAAhEDITESBEFRYXEiEwUygZEUobFCI8FS0fAzJGLhcoKSQ1MVY3M08SUGFqKygwcmNcLSRJNUoxdkRVU2dGXi8rOEw9N14/NGlKSFtJXE1OT0pbXF1eX1VmZ2hpamtsbW5vYnN0dXZ3eHl6e3x//aAAwDAQACEQMRAD8A0aN4I8+3fRalLQ4jcdOx4KqnfURDQZHMTqjVvJ0c0DzAgqZr7N5ga0AB2g4HbXyRmnSJ07Kk1zSAD21GiKHPaddQRA0QpdbbbPAOngphyqNuPEojb+QNQdD5ppTbZDx5pbvNVRl1ztJAPgpm9kbpEJUm0+7zS3AIPqaS2Cpbw5ukaJKtdzpB8tVl507iQ4lojSfytVq/OZUS142gfnRofKVn5Gdj2PDmGZEOgEA+CQCCWFLgZBYAIB1U3ZOPEOZxx3/IgW3VsaGlokeEgmex1Kr2XMc4vIBcdIA0+4Im78EWluLSNzRtHO46hUL7GDVziY7HQKd2XYYY0NBHjoOfBV30Xvkw2D3dAH5UUE9mJfuGhDY107IfpMJknk+KBYcikObPGh0BbHIhZ9mRkTq7QHX4pWUOnY2mCZaPIqk+qt5bqIbp+MqnZlWVwPpT2E/kQvt7g7UAO7ygmn//0NgdQaO8+QUD1FpJO6Z8UrOiMDR6e4u8zAH4lVD0XPcdrNhnn3CR96lE4HqwGMx0breqsaBBH3qX7YbwSqV3QOosINbmWzro7bB+aHX0Lq9tnpNxyXHl24bR/WciDA7FBExuHUr6k214aHAT3RsktqaX+qQT2LSNfij9K+rtmG0PtFZvdEuku2j90fvK7mU31s/nay0lrQLW7GlzjsrY217vS9R7/ZWz2e9NJC4A1q4Js3gOsO4RO+CBA5/rLl/+cvUTkttBihphuN+aWn9530vU/wCFXWdcyXUdMy/XrfW8VEAPG2HO/RM2/ve5/wCauA2RWO8H/YqPO5ZCUYg1+lp/zXf+BcniyY82TLAZLIxR4xf6P6yv8eD6Bj5JzKqrce4tpsAcCdTHDmO/l1u9r1oEtxKX3XWtbTS02WWPO1rWgS9xXAdJ6s/p9sP3PxbDNtYMEH/S1/y//Piu/WXqNfVG9O6FXkOqxuqX/rFohxLK9rqGBhj+cvd/27SpcfMxljMjoYDimPL9INHnvhs+WzCIuWPLKsU//Uc/68f+e9Di9c6H1ttleDm15T2Dc+oB7XBoOtnp3sqc5nu+mxByX16NYxoDBoOx1XNN6V0v6u5vRcrCJdY/KOLfYXEvsF1bq737dlbfRoa+p1Xt/rrbsdjPeXPhzj3BidPpfuqTls8c0OON1ZGumzS5jEcUuCVXS7nO5cdO0BAdfEjURMJiaXH2EtfzHZDFLr3+m14Z5uOp+UKYlhU60DUtbA8TB1VS3LLSdrdvjGvCs2dLc3Q27PMD5qtbgNDYdld+Tt8EOMJ4S0cjOdthzpB5B5hU3ZjBodAj5OMGmGWssk69j/5kqF2M8zoBrzP96VhQDN+XjuBAaNx5mVUsyKCSY1PgndS0TuLR85QnMpHBBPx0QtcA/wD/0e4qabtHuvaPGwNIPwKK3FDTLbDPE7W8eCIH1RMgDxU2vqd9FwJSGOI7lbxnwYtx6/zvd8gP+pAR2tgQNB4DRQD2eIRJAThQ20Rv4qAUXVse3a9oe0wS1wBGh3N0d/KU5b3MfFP7fHVK1U8z9f8AJFPQRRPuyb2NA8mTe92v9Rq88a39GAuo/wAYmWLer0YjXB7cWiXsn6Nlp3Qf5XpMpcs3ofSm9V+14jDsyqqm3Y7yfaSHbLKrf5Nu9vv/AMGsnnMg9yR6RqL1nwyMeX5CE56CR92Xhxnhif8AE4HGdW4caoV7XXUtpcYbW/1K3bQXMdp9CyPVr4/wdi0hg5tmWcKuh7stp2uoAl4I0O791n/CfzaH1HAu6dmfZcgt9ba11jGHcGOcN3ovfAa6zZ7/AGexR4sxhMSiRxD1D9L/AJv7rdyxw5onDkqQnHi4b9XD/nI18v8AVyOjlYnUumkdcdZX1vp7ah6WXYQy2quGss9Ktxd6V77Xvps9NuR6n+G9NdN9nodj1vr/AEwextlTtoAh4D2d/wB1y88yGPtx/s4efTBLmA6hpcNlkfu+o3+c2L1P6tU4ud9W+m2vZ7xjsqeWuI91Q+zv+idv+DWtjy48uGHAI48sPTOER7cTH9CQjF5XnuQy8rlJkTkwz/m8p9R4v3J/uzedtx81lZd9me8fyWmNf6qoWl4/wD2PBID4cIj91d5Z0TDdrvtH9sH/AKppVa36t4jgQMmxknUHaf8AyCVzHQH6tIxiepDw5yHtr2ncdfpP2/8AU6uVHKLnEj0mkD84Nj/qYXd2fVLHsOmRuI507fJ7lWu+rHSq8irGfk7Mi7caqC4b7GsG630q37XO2N+nZ+YmSyTGvtyPlw/98oY4n9Mfi+dvtqbIc7aR+aGj/qnuVW29jjFTZHmdx/BekZH1bZW8tqx3219gAzd/n+p/6KWX9m+rbrH024/6Wo7b6/Va9zT/ACq/T3MUcucMdZYcg+jIOXB2nEvA2ufGoaB58oRcOzZ85XfOwfq0AT9iMDSW3R/nbalj5/S+k2ujFqsrJ0a0Oa8a/wDGVOd/0koc9GZrgmPs/wC5ko8sYgniD//SOM//ABi+0uwWeyNzhQDuEz7ttzmKbuo/Xx4G7FbXtIIe2h06Gdry6w+1dY2qkAjc5pHjEIzaI03nXsYRvxYuB5D9p/Xd7w51NQjcCPS2yTHudNv+D/N/MVurN+uLhBqwWz2eAIEf8e5y6f03cbj5cDhM6ppEO1HgQCPyIX4q4Hmn9T+s+PO9+A4n81rX6fe5rUF/1n+sNbTvOM1rRLiGHgauOlzl0zun4RMHGoM+NbP/ACCxvrZViYHQ7X1YtTbshzcdj2Mb7PUkvfwNn6Kt7Wf8ImzlwxMr2FsuDAcubHiH6chH/GeHyszI6jmWZV3vyMp+4taDyfayutg3O9rBsYuw+p/Qeo4WQeoZcUCyo1jHdrYQ4sdus/0W3Z9D6f8AUXG41t2Pb6uNc+h49u+txa6O7dzVu9H+sXWG9Rxabsx9uPbcyu1tm10teQz6bm7/AM799YWfjkDRHeV/M9hzmLLLAceHgjARoiV8XBH9CD3doNNd11FIsvLCdohpscwH0qnWH+V7PevJMi26/IttyJN1ry+2RB3kkv8Ab+btcu8+s/1rf0nMrxMauu97RvyQ8kRu/mmMdWfa/b+kdu/4Ncf1bqOL1PI+21YxxbrR+ssDt9bnCNtzPaxzHu/wv/k1Hy0ZxJJj6ZDSXk1vhWLJAGcoenKAY5L9Q4domP7smiPitHofXMrpn2pmPZta+svrrc3ew3gtFbyzTb7f5x25Zb3dlp/VfpmP1TqrsTIc9rPRe+ayA6W7Y+m17Vewg+5HUiyPl0bXxEA8nnsCVQkfUL9Uflbb/r59YgXOaMUBw+j6ToH/AIMhH6/fWQCP1Q68mgyPuuW+76i9LP8Ah8sjwmv8vooL/qH0t2ovzG+ZNf8A6RWrq8S89kfXz6yWva71Mas1mYZTAd2ixrrH72qrm/Xbr2XdjW3uqFmGSceymptVjXO0e5mRtsezewenbUz9DdV7Lq3rpn/UDpuv65kz/wBbH/okoL/8X/S9f13KHwFRH/UBJItw7P8AGR9aiTsfQ0dgaGvIH8p3t3Kn/wA/PrI19tjfsjH3z6jm4tTXEn6e57Rv3P3fvLoLP8X3TJJGflEDt6dUqrZ9Rems5y8st/qUiR/00CQN0i3lsn6xddvu9d+ZYx0kwyGjUbdu393aPz1Vf1bq7nFzsuwl3Oq6m36q9HrYXD7XafF1rGN0/q4xQWdG6GJnDtefzd+Q6D/m+j/0U0Sxg2BqeoGqSTVEkjtu/wD/0+4de+gA31QDIa6QRA85cnbmMDfaB48aKhb1Gu4ObWwM3RuAMD+U7v8A9FRpscNIAB7coWGIy7F1hljlu0QNO+v3e1T9cmBMg8kLNrtLWljQACdZn/qiittdpMvPgI/glauIt3fUOSJnTSVDIZiZVFmLk1NtpuEWVPHI8v3drvcx7fexRrqLvo+wzqwf+ZwjHHsAmvQiPpQNPPaluviZAgiwQbBG75x1/wCrd3SLTZUXXYL3ey0j3MPanIj27v8AR2/4ZZbDtc17SZaQ5vxadw/6S9XspdYx9F1YtZY0tew6sc385p3Lzv6x/V/J6HkhwaX4Nx/QW87T9L7Pcf8ASs/M/wBPX7/9Is/meX4fVH5eo/dem+F/E/vA9nMazAemX+eH/qxyeo5NuVY/JuduuusL7D2JdJ9v8lv0WoU7Wwo2ODntb2HuITE6quBoA64AAAHTQJKMe7KyKcWgbrr3trYDoJcdrdxXp3SOm19H6czDa/1tj3WOugMlz+Tt921u32/SXnn1VH2j619NpY4AssdaTyB6dVtmsf1V6c++ql3oXsAdGjh3/lTH0VpcvyxxxjOY9UxxRB6Q6f4zzHxr4h7uQ4Mcv1WM+sj9PN2v/V/Ku60taCd3joZCFdc+sAw4yJlo3QP5UfRRmVV2ND2WE+TTrCC+uCSHx3AsBDo+Snce2ubrnAuayIEmWk/9T9FV7clwcGFmh5cQ46/2B7lLKF/pPeRYGcPeADyY9ux25QOHZUAGND3GCYDiT3/PL0NVtsTXmvq3sqLhMCIH9r07Xs9qCMTqrvd9mBYe/qNYfjtdsR3vy20es6lmjtg1gxBdvdX+a3d7P66o3ZmZYd1eMHkcb2kD/ou2ppPmmx4ocynqVZM03BrSJexu/wBsxuABd+8hu6R1HIF3quaa2g+mH7Q939ZsObXZ/a/tqP2rLBFjsau2eGNscToP+ELG7ECzqFXqB12HbW4cuY90f9V7kkaP/9Tom01j2t957DQfxRqmifcGtA7uP9yr4tWRaAaaH2MPD2gkH+19FauH0nL3h2S8VVu5awy4/wAnd+Z/KTAWARJ2DCmtloAa/eZgBsAT4DX3O/sq59gvYwPbZL4ksGhB8N3u3K56GGyxtgYwOaNoI5A8kcFjojgJzKIDq1hjWupaHkgjUbSAQf8AvyQruawH02lxGuvn+dKsamS3UDgeakYMSkupqW0PbWNkudw5jSA2D/XDlUzcOrKxLMO+kuosbtfXLSD33g/4Oxn+Df8AvrS2N7gk+RTGpn5wn5kEfBNOopMbBEokgjUEdC+Ndf6c7ovUsjFusa4MDXNtJAljhuYX/wCjs/fYsDJzwXiut4DCJdZPY/un81q9lz/qZ0fP6w3qeY17wWPbdjn6FrnNbTXbZr7H1VD/AAX85/59yM3/ABT/AFYu6ezGw33YmRUXublEiwuc6NgyWObtsqr2fo66vQ/8EsUeDDjhPjnHio+mP6Phf7zqc38Wz5cUcWM8FwiMuT/KTnX6zh/zcf5eh5n/ABbNx7frObSQ814lxDhrqXVUN4/4169QtoquxrMeC5zmmDzD/wAwtd/WXL/VH6mdT6H1LIyMh2NZVbjCkWUggl29j/5p7WbPTbX/AC/VXR3fqzHWOtggcHTTxEK1nz+7PjqtKceMOGNFxcfPvwr9j2kFrttgPLQPpNW2x9doD6mOeyzhwEBc3W7I6xmFuO0sDtH2una2P5f738ldTQ12NS2oENDRH/kioRK/JEAde3RrX2Brhud6bmDh8kH+Vtgf56oPFX840hrRp7d20n4O3N/zFuOdS7lxfHlwgWCvcTWOT7mxyiuMXI3RW9zi+s1na5rmkEH92dr27VWuvqYfTa5ji4T7ADH8jb+//VWxfUx5DydSS4we5+lua1Uc7GrsY5w9p/N9Pku0O76LXf8ATQOyKci3LrIcyoh1xMMDpcB/Y/6tUBdZa5/2gVy2djm763OLf8G2Q6v/AD3q1k1X47nNNdprd9K2toMH6QeNm7+rZv8Az1nvfiss9WyzbDhBvrOj+zTa6of5/vTbWv8A/9X0Jj8l5DBWa2SJDj7gP5DVJ7LA8gu3ay1s6whviB/tURG10+nHl9L+3s9yYpO260e1rGa+Ov3/AEURoJMvLZ7gT+DUOj6B+hH8j4/nKxXO0/wiOUlKHgTHgTykGknnTuoH6ev/AEv9inWipntPDdQmBIcZEny1U2/RHH9lDumBxMjn4pFK5cQNxaY89VHcCJiPLspa6oORPpaTMH6Ef9+QU1OodVqwWi2wTW7QCYM/NY3Tandfy7MjLBPTqv0YpMt32ES76LtzGVT/ANcVPr26BPrcn6cRwf3V0vQtv7Lo2eltgx9n3bIn/hff6v8Apt/v9RR6mXq0itPi2jjUtDfSqDHNAaC0AQ1ujW6futTFpA0H8ZU+xjdz+bx+KgP9+7n5qRchexrgJP5AfgovabCdp2DkDyR7J1nb+EoNkyI38+X/AEdyKEG0Akl+4+RHP9k7lUvc/cQD8YmPnKt3TOv+vwhVXfzQjncfofS/FBDTtJczRnDhJDvdB/qqhl1VFjQHF5b9FxIeWn6Xh9PVXMr6Lp9Xjt8fz9v5qp48x7ZiXfQjw/4RNKC//9n/7RsAUGhvdG9zaG9wIDMuMAA4QklNBAQAAAAAAAccAgAAAgACADhCSU0EJQAAAAAAEEYM8okmuFbasJwBobCnkHc4QklNBC8AAAAAAEoQywEASAAAAEgAAAAAAAAAAAAAANACAABAAgAAAAAAAAAAAAAYAwAAZAIAAAABwAMAALAEAAABAA8nAQBBAGQAbwBiAGUAAABjADhCSU0D7QAAAAAAEAEsAAAAAQABASwAAAABAAE4QklNBCYAAAAAAA4AAAAAAAAAAAAAP4AAADhCSU0EDQAAAAAABAAAAHg4QklNBBkAAAAAAAQAAAAeOEJJTQPzAAAAAAAJAAAAAAAAAAABADhCSU0ECgAAAAAAAQAAOEJJTScQAAAAAAAKAAEAAAAAAAAAAjhCSU0D9QAAAAAASAAvZmYAAQBsZmYABgAAAAAAAQAvZmYAAQChmZoABgAAAAAAAQAyAAAAAQBaAAAABgAAAAAAAQA1AAAAAQAtAAAABgAAAAAAAThCSU0D+AAAAAAAcAAA/////////////////////////////wPoAAAAAP////////////////////////////8D6AAAAAD/////////////////////////////A+gAAAAA/////////////////////////////wPoAAA4QklNBAgAAAAAABAAAAABAAACQAAAAkAAAAAAOEJJTQQeAAAAAAAEAAAAADhCSU0EGgAAAAADUwAAAAYAAAAAAAAAAAAAASwAAAHCAAAADwBtAGkAbgBoACAAaABvAG4AZwAgAG4AZwBvAGEAaQAAAAEAAAAAAAAAAAAAAAAAAAAAAAAAAQAAAAAAAAAAAAABwgAAASwAAAAAAAAAAAAAAAAAAAAAAQAAAAAAAAAAAAAAAAAAAAAAAAAQAAAAAQAAAAAAAG51bGwAAAACAAAABmJvdW5kc09iamMAAAABAAAAAAAAUmN0MQAAAAQAAAAAVG9wIGxvbmcAAAAAAAAAAExlZnRsb25nAAAAAAAAAABCdG9tbG9uZwAAASwAAAAAUmdodGxvbmcAAAHCAAAABnNsaWNlc1ZsTHMAAAABT2JqYwAAAAEAAAAAAAVzbGljZQAAABIAAAAHc2xpY2VJRGxvbmcAAAAAAAAAB2dyb3VwSURsb25nAAAAAAAAAAZvcmlnaW5lbnVtAAAADEVTbGljZU9yaWdpbgAAAA1hdXRvR2VuZXJhdGVkAAAAAFR5cGVlbnVtAAAACkVTbGljZVR5cGUAAAAASW1nIAAAAAZib3VuZHNPYmpjAAAAAQAAAAAAAFJjdDEAAAAEAAAAAFRvcCBsb25nAAAAAAAAAABMZWZ0bG9uZwAAAAAAAAAAQnRvbWxvbmcAAAEsAAAAAFJnaHRsb25nAAABwgAAAAN1cmxURVhUAAAAAQAAAAAAAG51bGxURVhUAAAAAQAAAAAAAE1zZ2VURVhUAAAAAQAAAAAABmFsdFRhZ1RFWFQAAAABAAAAAAAOY2VsbFRleHRJc0hUTUxib29sAQAAAAhjZWxsVGV4dFRFWFQAAAABAAAAAAAJaG9yekFsaWduZW51bQAAAA9FU2xpY2VIb3J6QWxpZ24AAAAHZGVmYXVsdAAAAAl2ZXJ0QWxpZ25lbnVtAAAAD0VTbGljZVZlcnRBbGlnbgAAAAdkZWZhdWx0AAAAC2JnQ29sb3JUeXBlZW51bQAAABFFU2xpY2VCR0NvbG9yVHlwZQAAAABOb25lAAAACXRvcE91dHNldGxvbmcAAAAAAAAACmxlZnRPdXRzZXRsb25nAAAAAAAAAAxib3R0b21PdXRzZXRsb25nAAAAAAAAAAtyaWdodE91dHNldGxvbmcAAAAAADhCSU0EKAAAAAAADAAAAAE/8AAAAAAAADhCSU0EFAAAAAAABAAAAAE4QklNBAwAAAAAFNQAAAABAAAAoAAAAGsAAAHgAADIoAAAFLgAGAAB/9j/4AAQSkZJRgABAgAASABIAAD/7QAMQWRvYmVfQ00AAf/uAA5BZG9iZQBkgAAAAAH/2wCEAAwICAgJCAwJCQwRCwoLERUPDAwPFRgTExUTExgRDAwMDAwMEQwMDAwMDAwMDAwMDAwMDAwMDAwMDAwMDAwMDAwBDQsLDQ4NEA4OEBQODg4UFA4ODg4UEQwMDAwMEREMDAwMDAwRDAwMDAwMDAwMDAwMDAwMDAwMDAwMDAwMDAwMDP/AABEIAGsAoAMBIgACEQEDEQH/3QAEAAr/xAE/AAABBQEBAQEBAQAAAAAAAAADAAECBAUGBwgJCgsBAAEFAQEBAQEBAAAAAAAAAAEAAgMEBQYHCAkKCxAAAQQBAwIEAgUHBggFAwwzAQACEQMEIRIxBUFRYRMicYEyBhSRobFCIyQVUsFiMzRygtFDByWSU/Dh8WNzNRaisoMmRJNUZEXCo3Q2F9JV4mXys4TD03Xj80YnlKSFtJXE1OT0pbXF1eX1VmZ2hpamtsbW5vY3R1dnd4eXp7fH1+f3EQACAgECBAQDBAUGBwcGBTUBAAIRAyExEgRBUWFxIhMFMoGRFKGxQiPBUtHwMyRi4XKCkkNTFWNzNPElBhaisoMHJjXC0kSTVKMXZEVVNnRl4vKzhMPTdePzRpSkhbSVxNTk9KW1xdXl9VZmdoaWprbG1ub2JzdHV2d3h5ent8f/2gAMAwEAAhEDEQA/ANGjeCPPt30WpS0OI3HTseCqp31EQ0GRzE6o1bydHNA8wIKma+zeYGtAAdoOB218kZp0idOypNc0gA9tRoihz2nXUEQNEKXW22zwDp4KYcqjbjxKI2/kDUHQ+aaU22Q8eaW7zVUZdc7SQD4KZvZG6RCVJtPu80twCD6mktgqW8ObpGiSrXc6QfLVZedO4kOJaI0n8rVavzmVEteNoH50aHylZ+RnY9jw5hmRDoBAPgkAglhS4GQWACAdVN2TjxDmccd/yIFt1bGhpaJHhIJnsdSq9lzHOLyAXHSANPuCJu/BFpbi0jc0bRzuOoVC+xg1c4mOx0Cndl2GGNDQR46DnwVd9F75MNg93QB+VFBPZiX7hoQ2NdOyH6TCZJ5PigWHIpDmzxodAWxyIWfZkZE6u0B1+KVlDp2NpgmWjyKpPqreW6iG6fjKp2ZVlcD6U9hP5EL7e4O1ADu8oJp//9DYHUGjvPkFA9RaSTumfFKzojA0enuLvMwB+JVQ9Fz3HazYZ59wkfepROB6sBjMdG63qrGgQR96l+2G8Eqld0DqLCDW5ls66O2wfmh19C6vbZ6Tcclx5duG0f1nIgwOxQRMbh1K+pNteGhwE90bJLaml/qkE9i0jX4o/Svq7ZhtD7RWb3RLpLto/dH7yu5lN9bP52stJa0C1uxpc47K2Nte70vUe/2Vs9nvTSQuANauCbN4DrDuETvggQOf6y5f/nL1E5LbQYoaYbjfmlp/ed9L1P8AhV1nXMl1HTMv1631vFRADxthzv0TNv73uf8AmrgNkVjvB/2KjzuWQlGINfpaf813/gXJ4smPNkywGSyMUeMX+j+sr/Hg+gY+Scyqq3HuLabAHAnUxw5jv5dbva9aBLcSl911rW00tNlljzta1oEvcVwHSerP6fbD9z8WwzbWDBB/0tf8v/z4rv1l6jX1RvTuhV5Dqsbql/6xaIcSyva6hgYY/nL3f9u0qXHzMZYzI6GA4pjy/SDR574bPlswiLljyyrFP/1HP+vH/nvQ4vXOh9bbZXg5teU9g3PqAe1waDrZ6d7KnOZ7vpsQcl9ejWMaAwaDsdVzTeldL+rub0XKwiXWPyji32FxL7BdW6u9+3ZW30aGvqdV7f6627HYz3lz4c49wYnT6X7qk5bPHNDjjdWRrps0uYxHFLglV0u5zuXHTtAQHXxI1ETCYmlx9hLX8x2QxS69/pteGebjqflCmJYVOtA1LWwPEwdVUtyy0na3b4xrwrNnS3N0NuzzA+arW4DQ2HZXfk7fBDjCeEtHIznbYc6QeQeYVN2YwaHQI+TjBphlrLJOvY/+ZKhdjPM6Aa8z/elYUAzfl47gQGjceZlVLMigkmNT4J3UtE7i0fOUJzKRwQT8dELXAP8A/9HuKmm7R7r2jxsDSD8CitxQ0y2wzxO1vHgiB9UTIA8VNr6nfRcCUhjiO5W8Z8GLcev873fID/qQEdrYEDQeA0UA9niESQE4UNtEb+KgFF1bHt2vaHtMEtcARodzdHfylOW9zHxT+3x1StVPM/X/ACRT0EUT7sm9jQPJk3vdr/UavPGt/RgLqP8AGJli3q9GI1we3Fol7J+jZad0H+V6TKXLN6H0pvVfteIw7Mqqpt2O8n2kh2yyq3+Tbvb7/wDBrJ5zIPckekai9Z8MjHl+QhOegkfdl4cZ4Yn/ABOBxnVuHGqFe111LaXGG1v9St20FzHafQsj1a+P8HYtIYObZlnCroe7LadrqAJeCNDu/dZ/wn82h9RwLunZn2XILfW2tdYxh3BjnDd6L3wGus2e/wBnsUeLMYTEokcQ9Q/S/wCb+63cscOaJw5KkJx4uG/Vw/5yNfL/AFcjo5WJ1LppHXHWV9b6e2oell2EMtqrhrLPSrcXele+176bPTbkep/hvTXTfZ6HY9b6/wBMHsbZU7aAIeA9nf8AdcvPMhj7cf7OHn0wS5gOoaXDZZH7vqN/nNi9T+rVOLnfVvptr2e8Y7KnlriPdUPs7/onb/g1rY8uPLhhwCOPLD0zhEe3Ex/QkIxeV57kMvK5SZE5MM/5vKfUeL9yf7s3nbcfNZWXfZnvH8lpjX+qqFpeP8A9jwSA+HCI/dXeWdEw3a77R/bB/wCqaVWt+reI4EDJsZJ1B2n/AMglcx0B+rSMYnqQ8Och7a9p3HX6T9v/AFOrlRyi5xI9JpA/ODY/6mF3dn1Sx7DpkbiOdO3ye5Vrvqx0qvIqxn5OzIu3GqguG+xrBut9Kt+1ztjfp2fmJkskxr7cj5cP/fKGOJ/TH4vnb7amyHO2kfmho/6p7lVtvY4xU2R5ncfwXpGR9W2VvLasd9tfYAM3f5/qf+ill/Zvq26x9NuP+lqO2+v1Wvc0/wAqv09zFHLnDHWWHIPoyDlwdpxLwNrnxqGgefKEXDs2fOV3zsH6tAE/YjA0lt0f522pY+f0vpNroxarKydGtDmvGv8AxlTnf9JKHPRma4Jj7P8AuZKPLGIJ4g//0jjP/wAYvtLsFnsjc4UA7hM+7bc5im7qP18eBuxW17SCHtodOhna8usPtXWNqpAI3OaR4xCM2iNN517GEb8WLgeQ/af13e8OdTUI3Aj0tskx7nTb/g/zfzFbqzfri4QasFs9ngCBH/Hucun9N3G4+XA4TOqaRDtR4EAj8iF+KuB5p/U/rPjzvfgOJ/Na1+n3ua1Bf9Z/rDW07zjNa0S4hh4Grjpc5dM7p+ETBxqDPjWz/wAgsb62VYmB0O19WLU27Ic3HY9jG+z1JL38DZ+ire1n/CJs5cMTK9hbLgwHLmx4h+nIR/xnh8rMyOo5lmVd78jKfuLWg8n2srrYNzvawbGLsPqf0HqOFkHqGXFAsqNYx3a2EOLHbrP9Ft2fQ+n/AFFxuNbdj2+rjXPoePbvrcWuju3c1bvR/rF1hvUcWm7Mfbj23MrtbZtdLXkM+m5u/wDO/fWFn45A0R3lfzPYc5iyywHHh4IwEaIlfFwR/Qg93aDTXddRSLLywnaIabHMB9Kp1h/lez3ryTItuvyLbciTda8vtkQd5JL/AG/m7XLvPrP9a39JzK8TGrrve0b8kPJEbv5pjHVn2v2/pHbv+DXH9W6ji9TyPttWMcW60frLA7fW5wjbcz2scx7v8L/5NR8tGcSSY+mQ0l5Nb4ViyQBnKHpygGOS/UOHaJj+7Joj4rR6H1zK6Z9qZj2bWvrL663N3sN4LRW8s02+3+cduWW93Zaf1X6Zj9U6q7EyHPaz0XvmsgOlu2Ppte1XsIPuR1Isj5dG18RAPJ57AlUJH1C/VH5W2/6+fWIFzmjFAcPo+k6B/wCDIR+v31kAj9UOvJoMj7rlvu+ovSz/AIfLI8Jr/L6KC/6h9LdqL8xvmTX/AOkVq6vEvPZH18+slr2u9TGrNZmGUwHdosa6x+9qq5v1269l3Y1t7qhZhknHspqbVY1ztHuZkbbHs3sHp21M/Q3Vey6t66Z/1A6br+uZM/8AWx/6JKC//F/0vX9dyh8BUR/1ASSLcOz/ABkfWok7H0NHYGhryB/Kd7dyp/8APz6yNfbY37Ix98+o5uLU1xJ+nue0b9z937y6Cz/F90ySRn5RA7enVKq2fUXprOcvLLf6lIkf9NAkDdIt5bJ+sXXb7vXfmWMdJMMho1G3bt/d2j89VX9W6u5xc7LsJdzqupt+qvR62Fw+12nxdaxjdP6uMUFnRuhiZw7Xn83fkOg/5vo/9FNEsYNganqBqkk1RJI7bv8A/9PuHXvoAN9UAyGukEQPOXJ25jA32gePGioW9RruDm1sDN0bgDA/lO7/APRUabHDSAAe3KFhiMuxdYZY5btEDTvr93tU/XJgTIPJCza7S1pY0AAnWZ/6oorbXaTLz4CP4JWriLd31DkiZ00lQyGYmVRZi5NTbabhFlTxyPL93a73Me33sUa6i76PsM6sH/mcIxx7AJr0Ij6UDTz2pbr4mQIIsEGwRu+cdf8Aq3d0i02VF12C93stI9zD2pyI9u7/AEdv+GWWw7XNe0mWkOb8WncP+kvV7KXWMfRdWLWWNLXsOrHN/Oady87+sf1fyeh5IcGl+Dcf0FvO0/S+z3H/AErPzP8AT1+//SLP5nl+H1R+XqP3XpvhfxP7wPZzGswHpl/nh/6scnqOTblWPybnbrrrC+w9iXSfb/Jb9FqFO1sKNjg57W9h7iExOqrgaAOuAAAB00CSjHuysinFoG6697a2A6CXHa3cV6d0jptfR+nMw2v9bY91jroDJc/k7fdtbt9v0l559VR9o+tfTaWOALLHWk8genVbZrH9VenPvqpd6F7AHRo4d/5Ux9FaXL8sccYzmPVMcUQekOn+M8x8a+Ie7kODHL9VjPrI/Tzdr/1fyrutLWgnd46GQhXXPrAMOMiZaN0D+VH0UZlVdjQ9lhPk06wgvrgkh8dwLAQ6Pkp3Htrm65wLmsiBJlpP/U/RVe3JcHBhZoeXEOOv9ge5Syhf6T3kWBnD3gA8mPbsduUDh2VABjQ9xgmA4k9/zy9DVbbE15r6t7Ki4TAiB/a9O17PagjE6q73fZgWHv6jWH47XbEd78ttHrOpZo7YNYMQXb3V/mt3ez+uqN2ZmWHdXjB5HG9pA/6LtqaT5pseKHMp6lWTNNwa0iXsbv8AbMbgAXfvIbukdRyBd6rmmtoPph+0Pd/WbDm12f2v7aj9qywRY7GrtnhjbHE6D/hCxuxAs6hV6gddh21uHLmPdH/Ve5JGj//U6JtNY9rfeew0H8Uapon3BrQO7j/cq+LVkWgGmh9jDw9oJB/tfRWrh9Jy94dkvFVbuWsMuP8AJ3fmfykwFgESdgwprZaAGv3mYAbAE+A19zv7KufYL2MD22S+JLBoQfDd7tyuehhssbYGMDmjaCOQPJHBY6I4CcyiA6tYY1rqWh5II1G0gEH/AL8kK7msB9NpcRrr5/nSrGpkt1A4HmpGDEpLqaltD21jZLncOY0gNg/1w5VM3DqysSzDvpLqLG7X1y0g994P+DsZ/g3/AL60tje4JPkUxqZ+cJ+ZBHwTTqKTGwRKJII1BHQvjXX+nO6L1LIxbrGuDA1zbSQJY4bmF/8Ao7P32LAyc8F4rreAwiXWT2P7p/NavZc/6mdHz+sN6nmNe8Fj23Y5+ha5zW0122a+x9VQ/wAF/Of+fcjN/wAU/wBWLunsxsN92JkVF7m5RIsLnOjYMljm7bKq9n6Our0P/BLFHgw44T45x4qPpj+j4X+86nN/Fs+XFHFjPBcIjLk/yk51+s4f83H+XoeZ/wAWzce36zm0kPNeJcQ4a6l1VDeP+NevULaKrsazHguc5pg8w/8AMLXf1ly/1R+pnU+h9SyMjIdjWVW4wpFlIIJdvY/+ae1mz021/wAv1V0d36sx1jrYIHB008RCtZ8/uz46rSnHjDhjRcXHz78K/Y9pBa7bYDy0D6TVtsfXaA+pjnss4cBAXN1uyOsZhbjtLA7R9rp2tj+X+9/JXU0NdjUtqBDQ0R/5IqESvyRAHXt0a19ga4bnem5g4fJB/lbYH+eqDxV/ONIa0ae3dtJ+Dtzf8xbjnUu5cXx5cIFgr3E1jk+5scorjFyN0Vvc4vrNZ2ua5pBB/dna9u1Vrr6mH02uY4uE+wAx/I2/v/1VsX1MeQ8nUkuMHufpbmtVHOxq7GOcPafzfT5LtDu+i13/AE0DsinIty6yHMqIdcTDA6XAf2P+rVAXWWuf9oFctnY5u+tzi3/BtkOr/wA96tZNV+O5zTXaa3fStraDB+kHjZu/q2b/AM9Z734rLPVss2w4Qb6zo/s02uqH+f7021r/AP/V9CY/JeQwVmtkiQ4+4D+Q1SeywPILt2stbOsIb4gf7VERtdPpx5fS/t7PcmKTtutHtaxmvjr9/wBFEaCTLy2e4E/g1Do+gfoR/I+P5ysVztP8IjlJSh4Ex4E8pBpJ507qB+nr/wBL/Yp1oqZ7Tw3UJgSHGRJ8tVNv0Rx/ZQ7pgcTI5+KRSuXEDcWmPPVR3AiYjy7KWuqDkT6WkzB+hH/fkFNTqHVasFotsE1u0AmDPzWN02p3X8uzIywT06r9GKTLd9hEu+i7cxlU/wDXFT69ugT63J+nEcH91dL0Lb+y6NnpbYMfZ92yJ/4X3+r/AKbf7/UUepl6tIrT4to41LQ30qgxzQGgtAENbo1un7rUxaQNB/GVPsY3c/m8fioD/fu5+akXIXsa4CT+QH4KL2mwnadg5A8keydZ2/hKDZMiN/Pl/wBHcihBtAJJfuPkRz/ZO5VL3P3EA/GJj5yrd0zr/r8IVV380I53H6H0vxQQ07SXM0Zw4SQ73Qf6qoZdVRY0BxeW/RcSHlp+l4fT1VzK+i6fV47fH8/b+aqePMe2Yl30I8P+ETSgv//ZOEJJTQQhAAAAAABVAAAAAQEAAAAPAEEAZABvAGIAZQAgAFAAaABvAHQAbwBzAGgAbwBwAAAAEwBBAGQAbwBiAGUAIABQAGgAbwB0AG8AcwBoAG8AcAAgAEMAUwAzAAAAAQA4QklNBAYAAAAAAAcABAAAAAEBAP/hD/5odHRwOi8vbnMuYWRvYmUuY29tL3hhcC8xLjAvADw/eHBhY2tldCBiZWdpbj0i77u/IiBpZD0iVzVNME1wQ2VoaUh6cmVTek5UY3prYzlkIj8+IDx4OnhtcG1ldGEgeG1sbnM6eD0iYWRvYmU6bnM6bWV0YS8iIHg6eG1wdGs9IkFkb2JlIFhNUCBDb3JlIDQuMS1jMDM2IDQ2LjI3NjcyMCwgTW9uIEZlYiAxOSAyMDA3IDIyOjQwOjA4ICAgICAgICAiPiA8cmRmOlJERiB4bWxuczpyZGY9Imh0dHA6Ly93d3cudzMub3JnLzE5OTkvMDIvMjItcmRmLXN5bnRheC1ucyMiPiA8cmRmOkRlc2NyaXB0aW9uIHJkZjphYm91dD0iIiB4bWxuczpleGlmPSJodHRwOi8vbnMuYWRvYmUuY29tL2V4aWYvMS4wLyIgeG1sbnM6dGlmZj0iaHR0cDovL25zLmFkb2JlLmNvbS90aWZmLzEuMC8iIHhtbG5zOnhhcD0iaHR0cDovL25zLmFkb2JlLmNvbS94YXAvMS4wLyIgeG1sbnM6eGFwTU09Imh0dHA6Ly9ucy5hZG9iZS5jb20veGFwLzEuMC9tbS8iIHhtbG5zOnN0UmVmPSJodHRwOi8vbnMuYWRvYmUuY29tL3hhcC8xLjAvc1R5cGUvUmVzb3VyY2VSZWYjIiB4bWxuczpkYz0iaHR0cDovL3B1cmwub3JnL2RjL2VsZW1lbnRzLzEuMS8iIHhtbG5zOnBob3Rvc2hvcD0iaHR0cDovL25zLmFkb2JlLmNvbS9waG90b3Nob3AvMS4wLyIgZXhpZjpDb2xvclNwYWNlPSIxIiBleGlmOlBpeGVsWERpbWVuc2lvbj0iNDUwIiBleGlmOlBpeGVsWURpbWVuc2lvbj0iMzAwIiBleGlmOk5hdGl2ZURpZ2VzdD0iMzY4NjQsNDA5NjAsNDA5NjEsMzcxMjEsMzcxMjIsNDA5NjIsNDA5NjMsMzc1MTAsNDA5NjQsMzY4NjcsMzY4NjgsMzM0MzQsMzM0MzcsMzQ4NTAsMzQ4NTIsMzQ4NTUsMzQ4NTYsMzczNzcsMzczNzgsMzczNzksMzczODAsMzczODEsMzczODIsMzczODMsMzczODQsMzczODUsMzczODYsMzczOTYsNDE0ODMsNDE0ODQsNDE0ODYsNDE0ODcsNDE0ODgsNDE0OTIsNDE0OTMsNDE0OTUsNDE3MjgsNDE3MjksNDE3MzAsNDE5ODUsNDE5ODYsNDE5ODcsNDE5ODgsNDE5ODksNDE5OTAsNDE5OTEsNDE5OTIsNDE5OTMsNDE5OTQsNDE5OTUsNDE5OTYsNDIwMTYsMCwyLDQsNSw2LDcsOCw5LDEwLDExLDEyLDEzLDE0LDE1LDE2LDE3LDE4LDIwLDIyLDIzLDI0LDI1LDI2LDI3LDI4LDMwO0I2QkNGQ0JEMkJCNDQ4MjA3NjAwRUI1OTFBOTY4RDlCIiB0aWZmOk9yaWVudGF0aW9uPSIxIiB0aWZmOlhSZXNvbHV0aW9uPSIzMDAwMDAwLzEwMDAwIiB0aWZmOllSZXNvbHV0aW9uPSIzMDAwMDAwLzEwMDAwIiB0aWZmOlJlc29sdXRpb25Vbml0PSIyIiB0aWZmOk5hdGl2ZURpZ2VzdD0iMjU2LDI1NywyNTgsMjU5LDI2MiwyNzQsMjc3LDI4NCw1MzAsNTMxLDI4MiwyODMsMjk2LDMwMSwzMTgsMzE5LDUyOSw1MzIsMzA2LDI3MCwyNzEsMjcyLDMwNSwzMTUsMzM0MzI7OUY5M0EzN0VFNDFERUIzMEIxQkY4MTE5NkM3ODA3NkUiIHhhcDpDcmVhdGVEYXRlPSIyMDA5LTA5LTE2VDE4OjEwOjA2KzA3OjAwIiB4YXA6TW9kaWZ5RGF0ZT0iMjAxMi0wNS0xNFQxMDowMDoxMiswNzowMCIgeGFwOk1ldGFkYXRhRGF0ZT0iMjAxMi0wNS0xNFQxMDowMDoxMiswNzowMCIgeGFwOkNyZWF0b3JUb29sPSJBZG9iZSBQaG90b3Nob3AgQ1MzIFdpbmRvd3MiIHhhcE1NOkRvY3VtZW50SUQ9ImFkb2JlOmRvY2lkOnBob3Rvc2hvcDo3ZDY3NWYzMi1hMmIxLTExZGUtYjc3NC1jYjAxZDQxZjc1ZTkiIHhhcE1NOkluc3RhbmNlSUQ9InV1aWQ6NUIyMzkwRTQ3MDlERTExMTk1NENGOTMwRjhDQTE4ODQiIGRjOmZvcm1hdD0iaW1hZ2UvanBlZyIgcGhvdG9zaG9wOkNvbG9yTW9kZT0iMyIgcGhvdG9zaG9wOklDQ1Byb2ZpbGU9InNSR0IgSUVDNjE5NjYtMi4xIiBwaG90b3Nob3A6SGlzdG9yeT0iIj4gPHhhcE1NOkRlcml2ZWRGcm9tIHN0UmVmOmluc3RhbmNlSUQ9InV1aWQ6ZDc2NGY5MmMtMjM5OS0xMWQ3LTg5OTktZTQ5ZDk0ZTI3NDdhIiBzdFJlZjpkb2N1bWVudElEPSJhZG9iZTpkb2NpZDpwaG90b3Nob3A6YzEzNGQ4M2YtMjM5Ny0xMWQ3LTg5OTktZTQ5ZDk0ZTI3NDdhIi8+IDwvcmRmOkRlc2NyaXB0aW9uPiA8L3JkZjpSREY+IDwveDp4bXBtZXRhPi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Dw/eHBhY2tldCBlbmQ9InciPz7/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gAUXy4AEM8UAAPtzAAEEwsAA1yeAAAAAVhZWiAAAAAAAEwJVgBQAAAAVx/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AD7AP5BAYEEwQgBC0EOwRIBFUEYwRxBH4EjASaBKgEtgTEBNME4QTwBP4FDQUcBSsFOgVJBVgFZwV3BYYFlgWmBbUFxQXVBeUF9gYGBhYGJwY3BkgGWQZqBnsGjAadBq8GwAbRBuMG9QcHBxkHKwc9B08HYQd0B4YHmQesB78H0gflB/gICwgfCDIIRghaCG4IggiWCKoIvgjSCOcI+wkQCSUJOglPCWQJeQmPCaQJugnPCeUJ+woRCicKPQpUCmoKgQqYCq4KxQrcCvMLCwsiCzkLUQtpC4ALmAuwC8gL4Qv5DBIMKgxDDFwMdQyODKcMwAzZDPMNDQ0mDUANWg10DY4NqQ3DDd4N+A4TDi4OSQ5kDn8Omw62DtIO7g8JDyUPQQ9eD3oPlg+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UH78f6iAVIEEgbCCYIMQg8CEcIUghdSGhIc4h+yInIlUigiKvIt0jCiM4I2YjlCPCI/AkHyRNJHwkqyTaJQklOCVoJZclxyX3JicmVyaHJrcm6CcYJ0kneierJ9woDSg/KHEooijUKQYpOClrKZ0p0CoCKjUqaCqbKs8rAis2K2krnSvRLAUsOSxuLKIs1y0MLUEtdi2rLeEuFi5MLoIuty7uLyQvWi+RL8cv/jA1MGwwpDDbMRIxSjGCMbox8jIqMmMymzLUMw0zRjN/M7gz8TQrNGU0njTYNRM1TTWHNcI1/TY3NnI2rjbpNyQ3YDecN9c4FDhQOIw4yDkFOUI5fzm8Ofk6Njp0OrI67zstO2s7qjvoPCc8ZTykPOM9Ij1hPaE94D4gPmA+oD7gPyE/YT+iP+JAI0BkQKZA50EpQWpBrEHuQjBCckK1QvdDOkN9Q8BEA0RHRIpEzkUSRVVFmkXeRiJGZ0arRvBHNUd7R8BIBUhLSJFI10kdSWNJqUnwSjdKfUrESwxLU0uaS+JMKkxyTLpNAk1KTZNN3E4lTm5Ot08AT0lPk0/dUCdQcVC7UQZRUFGbUeZSMVJ8UsdTE1NfU6pT9lRCVI9U21UoVXVVwlYPVlxWqVb3V0RXklfgWC9YfVjLWRpZaVm4WgdaVlqmWvVbRVuVW+VcNVyGXNZdJ114XcleGl5sXr1fD19hX7NgBWBXYKpg/GFPYaJh9WJJYpxi8GNDY5dj62RAZJRk6WU9ZZJl52Y9ZpJm6Gc9Z5Nn6Wg/aJZo7GlDaZpp8WpIap9q92tPa6dr/2xXbK9tCG1gbbluEm5rbsRvHm94b9FwK3CGcOBxOnGVcfByS3KmcwFzXXO4dBR0cHTMdSh1hXXhdj52m3b4d1Z3s3gReG54zHkqeYl553pGeqV7BHtje8J8IXyBfOF9QX2hfgF+Yn7CfyN/hH/lgEeAqIEKgWuBzYIwgpKC9INXg7qEHYSAhOOFR4Wrhg6GcobXhzuHn4gEiGmIzokziZmJ/opkisqLMIuWi/yMY4zKjTGNmI3/jmaOzo82j56QBpBukNaRP5GokhGSepLjk02TtpQglIqU9JVflcmWNJaflwqXdZfgmEyYuJkkmZCZ/JpomtWbQpuvnByciZz3nWSd0p5Anq6fHZ+Ln/qgaaDYoUehtqImopajBqN2o+akVqTHpTilqaYapoum/adup+CoUqjEqTepqaocqo+rAqt1q+msXKzQrUStuK4trqGvFq+LsACwdbDqsWCx1rJLssKzOLOutCW0nLUTtYq2AbZ5tvC3aLfguFm40blKucK6O7q1uy67p7whvJu9Fb2Pvgq+hL7/v3q/9cBwwOzBZ8Hjwl/C28NYw9TEUcTOxUvFyMZGxsPHQce/yD3IvMk6ybnKOMq3yzbLtsw1zLXNNc21zjbOts83z7jQOdC60TzRvtI/0sHTRNPG1EnUy9VO1dHWVdbY11zX4Nhk2OjZbNnx2nba+9uA3AXcit0Q3ZbeHN6i3ynfr+A24L3hROHM4lPi2+Nj4+vkc+T85YTmDeaW5x/nqegy6LzpRunQ6lvq5etw6/vshu0R7ZzuKO6070DvzPBY8OXxcvH/8ozzGfOn9DT0wvVQ9d72bfb794r4Gfio+Tj5x/pX+uf7d/wH/Jj9Kf26/kv+3P9t////7gAOQWRvYmUAZAAAAAAB/9sAhAAGBAQEBQQGBQUGCQYFBgkLCAYGCAsMCgoLCgoMEAwMDAwMDBAMDAwMDAwMDAwMDAwMDAwMDAwMDAwMDAwMDAwMAQcHBw0MDRgQEBgUDg4OFBQODg4OFBEMDAwMDBERDAwMDAwMEQwMDAwMDAwMDAwMDAwMDAwMDAwMDAwMDAwMDAz/wAARCAEsAcIDAREAAhEBAxEB/90ABAA5/8QBogAAAAcBAQEBAQAAAAAAAAAABAUDAgYBAAcICQoLAQACAgMBAQEBAQAAAAAAAAABAAIDBAUGBwgJCgsQAAIBAwMCBAIGBwMEAgYCcwECAxEEAAUhEjFBUQYTYSJxgRQykaEHFbFCI8FS0eEzFmLwJHKC8SVDNFOSorJjc8I1RCeTo7M2F1RkdMPS4ggmgwkKGBmElEVGpLRW01UoGvLj88TU5PRldYWVpbXF1eX1ZnaGlqa2xtbm9jdHV2d3h5ent8fX5/c4SFhoeIiYqLjI2Oj4KTlJWWl5iZmpucnZ6fkqOkpaanqKmqq6ytrq+hEAAgIBAgMFBQQFBgQIAwNtAQACEQMEIRIxQQVRE2EiBnGBkTKhsfAUwdHhI0IVUmJy8TMkNEOCFpJTJaJjssIHc9I14kSDF1STCAkKGBkmNkUaJ2R0VTfyo7PDKCnT4/OElKS0xNTk9GV1hZWltcXV5fVGVmZ2hpamtsbW5vZHV2d3h5ent8fX5/c4SFhoeIiYqLjI2Oj4OUlZaXmJmam5ydnp+So6SlpqeoqaqrrK2ur6/9oADAMBAAIRAxEAPwA4jZqDkczQ60yRkDLxpuB2wskwtZJGI5uTT7ORiGRTBHVlcN17HCearhC3QUJPc4Cm14iJ+Flqe5wKmFncXVrtBLwEg4sPEZFkCrRkk9j88KqwPGm+/cDwxSrxyuoIAqGG/wBGVyjZTbbySUoBsd8K2tJeorsMKFWOeSMUU9TvTAU2vMvNtq7+OCkqicu30YrbkZqeHicaW14LjfBSQVxNRufoxVsPtikNlmByKXcj17eGSVxYnAhaCSaeGBLgxP6sKHFjWg7d8eiXVrv3xQ4k7YhW68u/zxVxbt1wKpPuCP8AMYlUNJUL/TCqX3VzwQcq9dskEEpLPezfFyBVWJw2wJQTESbdT4dDhti1HGpoWNXr0yS0jI7VfqslduRAT5jrgZVs3BYqE+KhPYYEBFi0jKkOoYfzbVH04kskNJpwdQUYA8jUPkQV4UHcWc8alHU8D3G4OTDEoN4ZBv0IG/yyRDBDOgH2z8XVvlhSh5JgooD8I32wWiSCluPg2+03U+Aw2qgscrk1NPdsirfpBW+39OKrJTH/ADbe+FShxPGQR9n+QYsQUHIZC9V3T+OKyUQGepAIbvXviq5IJXJBWgpTj898iqx7IsoDL3rt2wcKqUlmu46Y8KUDdW3FuPj1p4e+CkhRvoQ1tDCFo0Ksa7b1Nf4ZFlaXCAluTUJ/kIxvdBKp9Wj8E8en4ZK2Nv8A/9A2ho9F+H2FNszLdciIwwZqb+NO+SCphasQyr0LdPbIySmXpqKcSW8cjEnqyIRsEJpvhKQjooR6JWu4oVyG7K13p0JLfs5G6VVRD4bU2yQSvRBX3GSQuQOKkd8Cqw5H+ORZNFBt+vFDijda4qqCoG++Bkv577VBxVerjc1xVc7DiOJr44LVsv0/HAlysB03OAra9peQoeowAUyW0JFRhtWqkNv08MLFssWOKS4My1A742loV+k4lC6hBwK0TvhPNLdaCgwKsL13r17YUWt9QKfiHIEUpWm+FVJiQQvUdB7YKVLtSHOIqFBK9TipSO4aQoysvJ67g+GQGM3bAoAycASFC8eteu+22ZJ2YEqa3rovSpPUjDWzHiR1s0rBR1HUAe/hkCaZxV/rISu3Qn55C7ZtDUVqFrQsaUPTEnZVU3kTswDAcO/etMgJJpBS371PD4lHXLQbYlBz3qs1GSrfzJ1GSpigjbs/xJKrE1JDfCckZUFpDSJGgqW6/aXxxYFRf6tQ0NG8cFqgri4P2RWg6Hs2KqIkd2Y164JFiFNo/h+JtzhtVot0ZQ3Qr0PjhtQ00ZY0O3LemRCSFwgcxPKPsx0BY9QG2ySGy8fpIVPLcjl0yLJR9KZ2b4qL88SqnPEiqQByJOPRBS+4QqQxFK98BGyAhrgFuAB2piAGS1bRagt33+kYGKt6MP8Axv8ATiyp/9GQehwk+AUWtcy6cBENFLIxY/tb1G1MeSo2KJFWqjao3yItJRsJqpJO3hhsqio51UbioPQ4aSiUugyg9+2RISr/AFpmj4FQd+p64OAJtpp+grQYaSSvikqRQ7eONsUQZqbDoO/zxSuEh5A1+eNKqCTv2wFNrkJrUeNciSlU5KST74Cm3E1+eKF0cbO4VevT7/HG1AbZShKEio8MCStH44ShcA1K4Ut7060PjkUuBYNvuPbGltsyHttgAW2i23XDSLa5VxpW+W4xS2ZDTbfFWiSd8UramnthQtI3264ENDmzUPQYUhq5jRVUhuVdz7YqUtvZ2hBYDknc+GEBiljypMPhqS3TJqlF1E/JuY2JoAOvh+vCA1kLTAfSUlhxG58fDCUIizuAkVWZgQdjTbbKyGyMnT3BIDilAeVR/TKJTpPNB3N0vqBy1WO5oO/hg475IKj6gYlg3FqHc/tH2ye+yGorgsONa5ZQKogwx8QafEdzTbJBULeMAPhAr2ye7EpZPI1Ry28aYChBSS7mu47j8MLG0BNcPWlDt9nFDknc8ePZcStoiCabYtSvQDwGUZABFmCsll/eGn0ZbhOyCtadQyVatRWg6bYgsXS3KFWJNFNPhwcSQpT6grIKsAF+yvTZdsNpQx1IUooFD1ptvkTJWp9YufQa13MTMJCm3VduuHiT0QU160g4b7bqPfESY0o/W1DfFvTpXAUtpcVWnKjdiN6YCqr6r+A6f5nIpf/SmYCmJWqp9syacNWtntFmCzkLGa8yATTbbbFQiUubQAVUFa7YQxtVhezkPwbEdR4YVVeEDbKQB2PTfFLSgLJTqD3xtQEXbtDVjLuQPhA69MCVrqCa16fjihtXKGnbviyXLcDdW6HpihGxzW6W7Bo+ckhHpy8vscfbB1St9SgJG5riUKqT8R169shTJeZhWnTGlXLIP2mArjSVWGcRklWBOQMbSCuLLIefJRXrTBEUUlrmgJ3B98nTFvmv82JUNhgRSowJa5DajZJWqqdgcFK2KUPxYq1yUHrv74q2HXl1GKrgV8cCr2VQKhh9GFKiWXf4sCGi6D9rAVXy/VVjjaNyzkfvBTocO6dkK8qV3yVKoTelICg+IkUC9cVY9MZIZWRyFC9E6Hb5ZMMFl1APTXlKOlQR79sIKCusbOwkmKXFwIowGbkQSa08MSoChLHRKA8VJPE7ivvkCxIdatDbVmfjIWoAGBO3yzD1MDNugaQF+YpZPg+FT9kU2pWuWYsfCGuR3UY4IVBqQfmCafLLrKF8UtvHRVAIJ5M1KU8MKVW7mUAOtONNzXCCpS2a7hqOZBPbbJWwKX3F1EoZwcVQXrW7UapAPVh/TJIjSHna2Bbk5qF+ADpX55WpAQJuFjTmD8Nd/E/RkpMaVLXVhBMZGAkBVlZWBNA3fbMbIDNsBpQk1azKualGI/d08MrhxxPktBAtrKbUqqL9k+OZVIUJdTrVuZIP2V8MaUhS+uBuNWJ23Jw0gLRcAr9s0wpcb2MKCWNG7ZFJbN7CpCliPYdsICAFMXMLksXoPfAVIXRXVvyNGr7YppV/SS/yj+XFFP8A/9OcR2cgj2kAGZbiUhZeaO0YFRXdv6YGu2lbdhWq16UxSrq9ARsN6jxphQi4eGwANT3+e+KUY0qmgAGw7YAErkZRsV28cKhEI1qULMWEij4VG4OBK4em1Nu9cCrWh+IlRWlKDCraFQaMOIANO+Khesu3TAVXiRdj0I75FK/kOIINT4YVXicAUpvgW2lkepxSv9biNuhwEKtW5UbV+WKQqrN16HAlekw6k0GKr+aH5YElaZFB67VwhDYlRj13GFVx419vHAqjJzBPE7VwoXxyOa1FPfAUqysT16YqtcDFUPcy+mhanTGlKWJqaF6dMlTEF0mox8qk7+GKbW/pO3IpVQRVuWCltJ7m9SWQEsB1NT1NMkBTHiURdpK1SKiuy4DEotdIwUc+NADU1yQOyEPLdBV4ruetPnjSob63IRx/ZUbe5x4VtaJFCl2Ir9kKO9cCkrPVXei7npvhtQhZJ2oaCm9KdcBY8SFubt2Xgo9vbDwrKSCkgnc8iaUyTG1yQ0YsQHqQaMT4YCkLDZyHYL18ffEFeFptJnkqAnw9RXBYSIpXdWDQVV0JJ7/y08MElULmeWf0wUHKFRGpVVUMq7VNBu2PChA3VuKEj4SOnyxCQUvlWigfy/dhKQhykgYEd+pwKF4RTsSdvDbAnZTmRhTievjgVA3E7IzIevY9saVS+tszV6HpikNi7BHCu2KS0tx8Ip1r+GNItv643/C0/txpbf/U6IAGPTbpmU4anJYo++6/TgKKWx6axYGuxO++EIpc9jCpK8vuyRWl0caI9ATx8BiilxKhvh/zGKVRGrsd8CQrrDU1ripCIgUqKE7DpkSkKoJqQAfi9sVUuO9TtirRVuoOJQ0wXjUGjd8AZUuEhA69e+FVOSUqK127nAraXymlDUY0gKn1tW2ant4Y0lC3UjfaRth1ocVpAnU5Y9ht/leGNKFSPXAY+Mh4sT18cBCbR1rqSswXlWvToMjy3LOrWXGrQksEevE0YjscoxanHPaJstmTBOO5HCF0F4GYcCT3BzJtoR63J49a+NcCWxeLyoWHyxW1J71k2Ipv1BriglFRXA4Ag1r3wMgrLIGGx3wpUrlQyGv3YEFJbzTYlhk4NwlQ1RTvUHqa4sQNmN30tyjcKt0+0K5dGmuRUII7t2ovIgD95Su33YdkDddJbAD4iTt8J32w9EELbaRVcAV36nvUYCEx5oi4uGkBQH6DkaUoC4Z/2ewo2FSsjJERIatO3TArSiV4y+/EeAAAxpDjHyFQ/Tqf7MgUqUxiQCjE1FWoCKEZMFNISQH0+Q61qAcLAhRjnnJWp2NagjFCJW8CjZfnjTO1UanAz7KPpGPCjiXPfz+pwQCh98FJ4kFeTTTfC0SgA7b+HXEBbSqaKNFYFgtd6gbYbYpRdugO4JHz3yDIJdIXdt4wEG5ptUe9cJS3JGSir022ByIQVAxMB8RNeuK0hriRuoBNO3QUxZAIJ7djVm77gdcCVORIfSLAN6gI2pkTdqgpZHrstMmlb6kopTpiq71m/lHSmKH/1Z2b0qKL1rWmZlODa4XUjqNvfrgtAKr9ZiEakHi/cZHqytDvOWPxbnt88lbG1i3Lg7kDehJwhbXm4XmOLVO4LU6+GK2rxSrT7XxYqv8ArfFqctvGuBla9NQPw7giuxHXAtrjqfx9dx3ONLa79JhvtACuBbaOo8RUgb4aW1jX0ZA3G/hgpbd64egRvoxUF0q3DCgUH3xSUM5mTtQDc0GIQoyXlF5Kd671xpbUk1N3JFCw6HEhQW3RGevPbupwWqFuDbKrSSDiqivMmgAHc5DJkERZ5NuPGZSAA4iWEa1+Ykccr2+nIZIBUPcVKNXpVKZzus1sso4Y+mL6B2T7LcNZMvP+akeg+ctV02RmZzcwymsqSElq+Ksd65r8ZOOfFH0kPQ9odkYtRj4a4T/C9W0PUYtSsVvbOUujfbUn4kI6gjOp02eOWN3u+W9o9nz0mQwI5dUy+sToeKSih3od98y3XJfLf3rzekw70qOhw0xKPtPrcodOBV+xbocSkJxZmZowJBQrsaZFkjYXUbdcVakl5GlcVQrK5JDfZ6A4FSqa0WSU1BNOvyyYLEhVt1tbaORgGV5BRqUoRhSKCR3PpBmZR8Fdqjx8cm1yKHE0EULoqozniBNvUU3PHsMG7C0LcXD8lJbt1qMUkqayFwfA9TTEhNtsPh5L0A2yNopTeY8QCdh49MkENF1AJrudqAZApUS6EHkfngRbTzW5oR8J2oDv0yQCyLYa1b7VMkoQ8ktsAVH2uxwUtoOaRIySCTXpsMNoQ0t5tWpBXao8cAKUFNezABmfkOVKe3jgtNKEupMtaNVD0FMK0gZLiOQgj9ntgClSa4Cox5lefamJSFkt0snFialdtsiAmnB1c/EeCnr4nCVtr0bQyioPp1+Knh92RW0PMbNWKgfCo+AntiFNoST0iK9B2oOuFkEFLHvWgBPTBaqTovag+ZxSocD/ADDr44q//9aRJdqTShBHU+2Zrr7Xm/YqBQIAPvysDvW1P9JUHxbt2yVIJWfpHkQQaEYaRbZ1E7qT165IIElP62RU70rtkqW1yageNQ3E5Gk8TvrxqKP8wdsaXiXHUuBILD2I7HBS8ThqbMD8YWv7R8caXicdW6At9B640EcSp+lFYEmh9sFMrcl8vUmvtkStpvpU6PvxBI33PTAWcU9S4twtGKiorkGxDz3dgNjTl4ZJCSXs1qz8QtB12yQYypSWa2Cjtt1OAoaLqxLVqB3GRJ6Mwxvz7fm28vNDGxEl04jJ/wAgbnNP2tl2jB632S0oyagzP8AeVHdgOgUdM0j6aRRXJVSB9GAptk3krzJJo2qIZGP1G4IS5TtQ9GHutct0+c452HS9tdmR1WEj+OP0yetlYWKlSXR/iBU7UPTOrhMSFjkXySePhJieYRtvbwbEKQag1rXLLa+FO4VhdeXGnY4CmmzDEhJDUB61wFVl36FnbtcNKqwoOTyM1AB4muC65qI2wm5/OP8ALa2lKT6/AsgbiyqJGoR8lIweIGXhlkGj+avLGtKG0nVLa9qKlYnUtT3Q/EPuwDICaUwIRE5iDFuVAdifHLuTC0kvJiGKqSyjfJBrJS4vEzGpC12K9a5JihXjCt8IHHfY/LG0U16YJPwigpvkbUxtaZSikdB7Y2vJRkn5AAVDdttq++RIW0H6s5PFgOv4YWJb+tyKpoo8OJ3OAhKh6zFqcBzJ2phAUrfq8rlQWCAkk4saWSxFAf3vfwwhkg7qSeMAVG+3yxtUBcyyIFU9SKrTBIrSH+uhF+MbVrywBlSGa7aqk0p3YdMSqHuZ1NeK0UbV/jhtQgjdhKjkCMCaQ8l2akFhTscUrPrnEMoPypgStOoALuab7YUU0dV4sKNU9RTHhTSlJf8AqnYAHHhVDT3Thd2+jtgpIQ73i0PI1wJpRbUQD027eOFaW/pA+AxTT//Xcl8225BOxrmbbqqLhqAjpv06A4GbmvC2wGxyQpElhncHxydNYtzXB4ivU5GmS0ysWIZjQdq5JC31m4r8X0e2BFFr6waip6YVtV+tLQFH6dVPY5Gt1tTe5ZmLE1+XTJJWrckfZbcb1O5yFKHC85KQSevXFlaNsTdzzoIleSpANBsMiUAG2caXod0ZAZmAj6gDbKy5ADJ00yzIBdakbZFmo3GiWU6MOND2Phja0kE3lSXmaz1WvwnwyXExMUTBoVlb0LL6snSrb4DJIip3WkRek5T4WO4p+rInmmnln5mXYrZ2pqOAdmHz2Gc72pK81fzQ+i+xuCscp/ziwNPiZaD7R/AZry9qW32kocIYqkbV28MBCvRfI3m2No49MvZOLJtbTN0K/wAh/hmz0Gt4PRL6Xh/aTsOUic+If14s7W7VKLuHPU/wzf8APccngtwm9hqKBeBpz8cbVGfW0YBXYb/TkgUPA/8AnI/8wpI/S8naXIQzqs+qyrsQp/u4dulftv8A7HKMkrbccXzyVrUEMZSRTwpvXBbbSY6Leaxod9a6xaepbsrcoZhUBuJ3yEpCWzPw5AWQ+xPLWux6/wCV9N1QMCbyAM4XajjZx9DZkYjYsuJlFFDapK9sN1qD3HXLQ48tkkk1Fv5aE96ZJjbvrUpJDCqnv3wFIdJfyJwEi/Ce48cFIta+oRyMI6HkQa4E3a5pE9Kq1BO1TgtShC6ljRqkd/fJ2xUFlSJWDDkx3A674FCDlv5IlDDZzt9OC1WNc3H22YAdkyQRS2S4HCrSAhuqjqMgDulSmnt3KCQ1VR1X7RphpVBjEymRTyoacD1IP9MOyd0HK8JqVALD4TXww7JQUrspKoBQfjkVpBzwzE8nNFPhimkFKOJqTUjamEMkLLIASu2BFIaaY/snFkFAOOW5qPDFaU3Zi+2w6CuRS2eYUE7k7DFaU5PVZadB2xtQoFCDvXbFmp8Ce23bG0LvTbwGNq//0JKvlm5lb94iD6d8s8VxfCKyfy3Io9SWNQiCoJO+SOVfBpKLmygRTSpp0I6ZOMmqUUslDIoopLk5PiaqKk0shj4rQMTue+T4k02kM5Y0BJYUHz7YDNjTntLgfE6kMNxXrkePfmyoqAWlWPTuCd65bswPubBDgKv2m/VgsWoCqhAUUOx6jJKuKxk7A+FRkDKkm1e2tY5Ci8SXJoFHXIEpEXoXlnTXSEVXgvhTr71yqUnIjHZkiEhhGqlnH2QN8FsxFEPBqYWq2zn5YFpLLm81GGvqQtFv+2DQ/TiqG/SszkpwNK/a7YlFqpmZ1DClBs2KXSNwi5ynY9DhBZPDfzSngn8zNHFXhHGqn5nc5yuqneWRfVfZfFwaOP8ASYxCg9Xboo2zGJeiLVwtH+eIKG4/tADvgKqquyNWtKeHX6MBQQOr0XyV5pguli03UpeM3S1nbcP/AJLf5WbfQa8x9Ej6XgvaH2fNnNhHp/jgzlYYY3oJCTXfN7tzDw5FIfXNUg0rSL3UmclbKCScrWnL01Lca/5VMEjsoFl8qaRonmX8xvMmo3kbA3EzGe6lY0Chj8KivYUpmt1ushp4gy6uz0mlOWwNqeheRvyPtpLthq2rQSSKCTbWw9UgDs0g+FTmj1nbe3oiQ7fD2cMe8xxJn+aXljR/8P3kelRH0tHhi9EKvwghv3tfHY8q5jdl6mfigy/yjfrMV4eX9JMPyG1YXvkE2RkAk0+5kjCg7+m/xqafOudpiO5DyOYWzgyMGAL8x0DHfbMlxTai8VnQ812r1XFk1NDaJweM1LCvE9h0xQhXijduL9Qa++LDqhZ7AIRwavueoGRLKlH6vMKIXFK5GlUJRGvwlhsegyVFBCAmSjbM2/gMSxC02EzgfuywrUMffKyGTp9OvHUckqMn8U8KFk0e9ZSUUL/knBsvCUM2i6mWNSRToKYiQQYqknl++KckcUjG6+NcjxM0NLoWpcCdjtvTv7YeNQEvurC7iALIfo7YlBQc3NP7xPlyxBtKg7rWpHKvfsMkqEmKlj8K/PG1Q0sStUkAeGC0oZYVBNQfGoxtLvhrSgIHbG0rhyag+zTfAULfRY0BYbb4LS0LZeRJatOtMNpU2SEHZSN+pwWlS/d+PfCi3//R6csEhHgR3yniHRNFSuLB5hRmJXwGDiFqRaFbQ4PT4Mgp28csGQtZxhD/AOHdPLllU8ulOu+T8Qo4ApS+S7GZhxYowPxUxOcsfABTLT/KWnwEM1WIPfIyzEsxiARt3oVjKhCxgDoDTtlYnuzMBSQT+SbNmJNFU9Acu8YtRwBDP+XcTAsr8q9waZMZ2o6dBT+RLgHjHyqNgD0/DLI5iwOCk20T8sryWRnu2IiH2VXYfeckZXuwGIsw0X8vNLsH9VyXkA775EltjCk+TSbLaidNgNwPwyNM1eC1ggNYowpPUjr95wgICuAd6bH3wFIQTyXjF47i0DQdmV1kqvjxIU1yLK0ml0HStTs/W0i4RGjYqwB5KHB3SRa8kYeGSBa+HuSC+03WrAkXNuxSu0ifElPo3GKUELhmfnMxEdCSB0oMqyzEYkno24omUhHveEa7fjUPMF7dj7DSNxr4A7ZykiSbPV9p7P0/g4IQ/mxQ9qaknxyEnLLdyu1cAQFJabEZJVQHAraSmNgw/DYj3wEIItnWgeb3uIktruQidNkk/nAFANu+bns7W0OCT577R9gHHI5sQ9H8cEt/MnVHm8l6pA0pQPHSpqK/EDT6c3WYAAVu8VhuRumI/wDOPupQRapfW4WjlFkHi6g0Kn2zlvaGB4Yyer7GIMZR/wA57q+pW31iT6hZrFMB+/aNDz3H7RoABnKkGQ3LuBi29RYv+ZV9o8H5daxf21skFxND6JkWnxNLIqnfvtXM/suMpaiEe48Th60yhA2dqea/84+6gbWXVlJJicRMABtyXr7d89Ah9Tx2U7PYbm5t3HJGAruFPjmTE7uLMilI36+kPiAUeHY5JgJWh5rlfRRCaqKlWHU13xVDvfPQGuw7kYRTHi3XjUYnbeq7dSKjISpmLanUtxkWjKRvvTBeyd0I4tjIBKhbkN/DACoTXS4tN40MKlx9kkn+uVyNtkQEya2iKghfhO2VtoCEa0RTUV69DkTJHCpOfi2UGnfClReYBSWOx7DDTWSh2a19OhZtxUH28MHVOyEa4saFVc1BqCdsMQhA3OoQLX94CtCCGp1yKSUmvzY3VC2wBoRlkbDAgJYbWzG6KzVJABO2TtCDmsULHjQbb17YkpUX0wUqZRsMjxJJUHsYwKl+2+StVMwwilKb9yMCrHaIDcilO2NppRM1qG+MtWnbYY0lReaGpKmi08cICqBe3ZhyJp7YlW/9B/yuuDdX/9Ltpu9EboHp40zCEm2ljDSylVkIr4jGklDm3s2r++oB4jfJWWNKJsrBwVZ2qf2zkrY0itP0yxi5H6yXLdm7YDJIgjf0dbsPhkFfowWyIWmwiXb1V+k4Oq0FOSwDfYHMnwy6ECWqZpEQaMfTHMhfYbnLxipqM0wh062Sh48iPHLKY2iQiAAAUA7YoXCnTFWhvgVcFxKW6Gu3TArVG3/VhQx/TvJdlp/m+/8AMlrPLG2pQrHdWIakDSqRSbj058fh/wCbsSEhkH22ZWSq03r037YEhj/m7SdKh8u6teNEI3htZpAyfDuENNhtmJr/AO5k5/ZsOLUYwOsw+SOJEPIihbf33zmr3faERap8AyJLEqkq1FMAKAhGShyVpbO2KtVFN8VLccxjbuF7EdR8sNdWMwCKPJNdXsNG816C1rqWpnS7u0QvHOamGRVG3NV3J+WbfRawmoSfP+3OwfCJy4/o/ii8+0OKXyn5jju7G+iv0jUcpIVdUZWpVfjCnNxn7KOoxkS2eZ0faHgTuO4Ppn/Ve5aJ578rX2nz3lzPJayxxA3QTkvwjYcuJHLOF1HY2pw5BCuLi+l6qGvxzhxRI4Y/zmDecz5n/MT0NL8uRJB5cs5QJEkYRsZDWksi13Xj9kLnT6LsSWk9U/Vkl/sXnNb2kM8qHJmXknyJZ+WtKFjHP9ZlLF7ienHkxFKKOoUZso2BbrJgFlNnpliQeTEn9kAf1xOQoGMOudAU19Fak7sDhGbvQcPcotocixcuI+HrXE5rR4VIVtOQCrFfYA5ITKOAFZ9UC1CpQEbEYONTFDy281FCp9kb164xlbHhQssVwePBOZrQNkwdkcKmjXMUpJNCteSgHtkSQUjZGv5j5hFVSrKCD4V+nBwsvERFvqSypxZ9z45VPZnGVoedJCpdXHD54BJJCWz2ty4YCQKK/CK9RlltRCW31rfRxoqOW5H4aHpgEgtFJriO+APIsSdslsu6DKXJY8wancgnDxhaWmJiSOZFfipkeJPCotI6jZuXgBQZJAUZJ34/ZIHv1x5ppRZp2r2UjvT+mKELKJB1bbsBhVRZXI3JxVCTBgepPanbJMghikgFQDgtVNll8MKaaNaDbAVp3x++CkP/0+2R2mkkIFk+LoBXbNeObfSKXSIT9lgR75ZxUWNKn+H0IqpXl443aaWfoFUNZGU/SclRY7NtpEBNa0NO2TjiJYmYDk0iFTuzEeA2y0acDm1HLfJER6dbKQeNfDkSaZYMYDWZEotIgBQAU8Bkyq8IKYELlWgpXFK6m474q4jxxpacAO2KtjbArqVxS41+jFFOVfbJWkLx1yKWJ/mvdxWv5e608j8DLEIU92kcAL9O+YHaUqwl3Xs/jMtZDy9T5TZduI6DbOcD62iLYfBTwyJYlUdQRUYEKDRk5K0gqbRn54QkFTbphVaRUEYVWhgKpIOUZFCD0w78xzRKIIo8kBJodZQtuvKNzXiCAV7kjl8Odf2P25Hh8PL9X8Mnzb2h9mZY5HNg+j+KDOrn8kPMEHk+78wQXKzwRxx3AijNfVt/tOxArwkh/k5NyzY5u04fmI45R9J/yjyUMP7okHf+axHTJtZ0WWO+thJblhQF1IRh1I3FDtnQ5NNjzGrunXiZiz3y7+Ydpe3UVvq6mCaVgiXCbx1P8wP2c02q7IlAEjk5OLUAmi9UtNEu1ofTJX+Y9q9KUzm5ZKJdiIFFtp/DcuCemw6ZAGyy4WP6yHWvFzQbU98uBapBj5ahDPWnyrvloqmu1091HGAzOw5fYJFATh4WBkgzqMbOatT3wCIBXjahvzyoOPGla/2ZZSAoXd9NJz3EYqRUEb7YOFBQC2iOwf1hUb/51w2x4UZEbOOJxLIOf7LVyBFs40hprqFyVhk5EVqAajIxFLVoKeVgvxyFd+vWnh3w2EG0vk1BkNPUJNar7YSLRaEe7uJCxDig+yPfBTIkoFxcSSU9UAn3yywttLp10xJe5jVfGtT+GRtNLTY2kLAyXRlHcAUH34LKgKV1eWaKViTcdGqTh3KpVLqEgB4n5/TkqQhpblj3/wBliqEkuZR+0cK0oGaQkmvXrXG0huOZq7n5n2wFK76yo7A+GBKk92DQBemHhQWvrZ/kw8CH/9Trq6JfSyF24RcjXih2HyyJwEsPECZWOl3FvQvdM/8AkjfI/l75qcqbRs69GPyy4YwGJmS2OJ61rkwKaybXBR8hhSuUDxxQvB2yNpXLUb7U8MVXDffFVwA+7FIb2AwJdQ9xXFW+JOFXccCuAOKuK4hWwPffCUrgNunzyNpeOf8AORWt8LHStEjbeZ2u5178UHCP8S+abtbLyi9v7HaW5Ty93oi8IqD03qemad71GQigyBYlftTAxaAFDtvjarCowgpCx4lNRTCCm1CWIg1A6DJgpUuIYUOw8cKtLWJqNup7/wAcNoIsUXrH5ZeeLZYxot2VgMq+msobjFMrEAqyn4RIf+GzY6bX0QJvC9u+z3CTlxcv44sr82eS/LWsRJFqV8FlLSC1t/VS2VHICgqG+20YXo3ws2dRptROO8OrxE8MDzeHfmLpunaPr7WOm2b2cVrDHE4llSdpnC19YtGSil/5FzptHknLFc+ZdXmAEqD3fyVq0+p+T9Lui55y26q5rvyT4T+rOK1+MRykB3OGRMAjJbUciPUZT065ihspA3elF6fvTT3GJlTEwtBN5TnarLcKoO4D9ssGagwOJD33kzU2iDLexSgfZi9/mcI1KDgSR/KerwKzSQqWINAGGx8cI1IticJpLY/LeqlGPEScNzxYdPDJ/mItfhFCyaRfqSzW4pyqwJyQzBgcRUptPkNSQsYHUAnHxQvhFYdPtlZy55ECqgVIyvxiS2xx96izRRkhYStejU/pkDuo2U2Eht3jAASQhm23qPA4eJPCg301+a/u+VR1OTGRHAhZ7CUA7ou9TQ9MnxhHAlVxFLCN+Hh71yQmCwQkspDbbj6cla0UNNLEBVtuxGAIQkkyEAKfoyaVgiZjyAPyyJnS01Jat1IpXxwcSaWG1hpQyCn6sFlVGRIFP7v4h4nCAVpDvvWige/jhTSwgnegBHhjaaWFCCNzv7Y2ghU4p4t+GPExp//V9BLCAdh9OXONTYjp0yJKQFRV3wpb479MKG+B6npgVcFxtV6jAmlwUYqupildxovjXFab4nrirZJ6064FcDirZO2KXDxxWmypxVwFMKaXqNx7nBaXyl+Z3mGfXPOuqXTn9zbyG0tV8I4Tx/4ZgWzktTk48hL632LpBg00Y9ZeuX+cxMwuvB+zdspt24NotQAlTtTK2JKOvNKvrJLaSeIrHdxiW3k/ZdT4HxyEcgkSB0aceaMyQDvD6kGRvUZNsC00ArhSpts23fFVsi1UnCCkFCV3p4ZYzXsoZaEVwWilNWeFq/sVrt2p3w81kLDINe823OueX3tNVVbme3HqWt1QeoWqK8j3+Gub7sPtLwcgjPeBeD9ofZu4nLhG/wDFGLAr2dGMEKdN3Yg9PbPRsmWJMQOXk+aiBF3zfTf5J2T6h+XFi0fBjBLNEQTQ7PUV+g5ynauA+MSHZ6adQZfc6DqP7NuCRuCpBzVnDJyRkCXTafqSULWsikd6Ej8MgcUhunjCCnlu+VJEYdh8J2/DIcJRYQbzOAQ9QB0FDgMSyBQs7MQTXnXxH9crJTSDNYmHE8FalQABhsJULrn1A+A9TscBlSOaDa1lPQAgmv2cAyx714Cg7myuiCUQIfcdPuyQzwHViccj0QbaXcttIwYDeq9icZaoBEdOVP8ARN32VimRlqolsGBRfSbvfgmx6HsMRqo96Py8mv0I7AqUDA7b7E5CWrpsjpr6rk8top/3nQmn7QJ3yiet35sjpabPlaJhUWyL8gcfzo72Y0wQ8nlWR9hYhgB1Kgfryf50DqxOn7kL/ge5cVNiEr+0aDBLtGPeo0hKm35elwxk+A9Nj/QZH+VQEDQoOb8tH4jhI8hHbp+vJx7VHVToVP8A5VtOFqLV27dQa4f5Vj3pGhKxvy71BRQaeTXpWuD+VYfzkfkihpvy21o7x6eQe/bJDtXH3qdFJJ9R8n3tj/vUYrc0/aYV+6tcyceuE+TTPS8PMpI2nWtXE16E4qxUqharDou3SuZYyHoGgwHeg/q6/wA56eHfLLPc0v8A/9b0PWvh0y1obKn78BVcq/fgtVwB79cNqupTc42rQYVodvDBathhXpjaV9QO3XEq3tiFXuYwBQ7kb4q4UpitLgN69sBKQ3Q7d65HjUhsDY1yQKtrx6YUrqbeOKFvEjFIUry6js7G4u5No7aJ5XPtGpb+GV5ZcMSfJtwwM5iI/ikHxjPM00kkzGrzOzse9WNc48vtcIgADyWKWeUct6dMSzV3NB/kdTkQgPbfJuiWPmn8tbewut3haRIZf2o3B5KV/wCCzSZiceYkPF6/US0usMo9aeVa/oOoaJqcun3sZSRN0cD4XU9GU+Bza4sgmLD1Wl1MM8BOJ2SqVK5aC5ANqbIfkQckEoixsby/uBbWsDzzN0SNSzfcMhOcYiyWGScYC5ERCl5i8v6joF3Hbaiqx3EiCUwqwZkB6B6bAnwyWLKJiww02qhmjxQ5IOMqy7ZMuSuYLSmIQhmRo6ld17jJXa0ll/pYmk+s2wq23OL5eGdH2R2x4UhDJyv6niPaP2b8UHLh2l/FD+c+i/8AnGO/aXytqlix+K1uxIB4CVB/EZ0XahBmJDeJfPcEaBB+ofwvZafdmsb6aINeuAocyqRuAcCqLW8LD+6Q/NV/ph2VSfTbJyeVtEfmi/0yPCCtlQfy9o0oPOyhY9jxofwweHHuTZQU/kvy3L9uzUH/ACWcfxxMB3LxFBzfl/5fb7Amip2WVv41yEtPA9E+IVNvI1qEKR3UvE9Q6ow/DicxZ9nQPe3R1UkEPIEce8csFetXhNSf+CymXZYPVmNZ5IkeVmUDksT08KqD94OYk+yJ9C3R1o7lj+WNPePjNADXrxKsP+NcxT2TmHItsdZFDQ+TvL9pcNOlvK7nvWqj5LlWbR5qrdlHPEdyhqun+Xfq5WRns/8AKUUb8QcxRgyQ3MZNvig9QxlrDRA3FNYuN6kB07fRiZSH8P2Mgsk1LS7eOq201zQ9TIAT/safxx8MySZ0i7bzjbKnp/ocuP8AWFR9JGVz0p714lz+Z7WWQD9ERxoDu+zP9CgDK54DWxZRJVpfMWlRxF47AyONgrRqv8MqGGXekyQQ86cGBOjqVHUCgP6st/Kea8S5/PVo4b/cK4YUoSU75E6PzC8SXX3mxLgETaM7RHrSRV/Vhjo/6TMTpjd7qGgOoP8AhOGTweSUlz8zx/jmbjxTG3iENUpRO5Fsc1FdClclfLUUJ/k9ZyD86MuZ2IZR/HbjzMP5qRfo6w/6ssX2+X2pen8v2+mZvHP+cXGofzX/1+6fXGYhfsof28upxOJWS5q/prJVlFSD4YKXiUxqFx6hUMta0AoRgAUyd9cvfi5ScfkMNLxFWhvZCCJCDJX7X7OCQZcSK9c8TRQx7EnbGl4lIXZ4j1KKGOx98eEo4m/roU1FXHtiYrxhEpdApy+z/kkjAzBb9dD8RIAHeowJtprqGtQ4Ze5xpeJwuIWAIlAp13wJtUF1VTxNQOmQrdbaN4q0Lgr+NcsDElVa4UUIOxOFbXCSSlag+NMU2vE4H2xT5b4aXieefnh5u/Q/lI2Nq9LzWGNupH7MQAMp+kEL/ss1Paefhjwj+J6f2Z0PjajjP0YfX/nPm47ADwG2aB9NXQ15b98SpVJWHwqB1PTIhAe5/kbccvLl3D3hua09nQf805p9b/e/B4v2lh++B74so84eUNP8x6c0E44XSA/VrgDdGPj/AJPiMx4ZDjPE6vQa+ennY+n+KL591fQtT03U30y5gb62jcVVQW5+BSg+JTm4x54yjxPfYNVjyQ44n0s28sfk1qF8qXOtyNZ2xIYW6UMrD3O4TMXNrf5jpNb7QQh6cY45fzv4XpkeneXvKekT3FvBHa21tGXlcD42oNgzHdiTmtkZZJd7zZy5tVkESTIyL5o8wapca1qt3qNyazXDlqGuy/sgf6ozo8MOCIAfRdNgGKAhHlFLLd+B4N0y4huVyd65BXAA4VJUzCVJZDxYHcdjkuLvWg9H/I/zhpWga9eQX8hgt9SRIwaDgsqMaFj2rX7WbPS9oyjUZn0PG+0HYAn+9wx9f8f9J9HCeEqGMihSARuOh6ZvYyBFh8/Ox3clzblOQcHt92JKtJeQutUIK+ORMkgNNcLWvT5YxkgrFu4i/HlVvDDaLc17CppXfvhRahJqdsr8aN86Yo4lv6RjbZUY/RTFeJTOpQc+DAp8+mKLVFu7UqGVwVJ3I7HASGQt3KKZTwIPy6YUvN/zc/Ma58i2VtPb6ZLem6cj6y21tG3ZWYVPNv2VyEiQvVP/AMv/ADBceZvKljrV1bm1nuQ3OIAhag0qteqt2yOOVjdnIAck+mtQ23Ue+TIYJfPodpIKSQxuvXdRXK5YonozGQ96Bl8paY0TARmNjuAjEZjS0GM9GyOpmHjPnDzVc6Lq93b25hnSwcJfWcxeC4QN9lo+Y4yqf51+HMKXZsR1ciGrl1CM0DV7jX7YzWUc8BrSk4CIxHZJKmOT/YtmHLQSB5OT+ZCYy2mvQuRLbTUJILcSQPDpXKzpCP4UjOO9LxqF8rmJjwlX9gn4wPEr1/DKpYgOYbRK+S2V9VdSwavLpVqH8aZWDBkBJLrqTU1X4qnx8P15bAYyxlKXRLZjfPvxpy3IFa/PrmXixA7Bx8mUxFkqSWMjkl6ADdhWn682mDR9S63NrOgR/wBQtf5f2fHt45keDDucP8xPvf/Qmmnfm/5OunYfXPRCtxBkBRT7jLOIOCTTVx+afkhLp3XVEMqIxjdQ7Bv8npj4gRRXab+bnk+4tqS3npzgE83Bp8zSuPGEAkjdHRfml5MZDHPqcLFergtuPoGEzCxnfNB6j+Z/lEWrLa6mhXagTkX3+jESCMhNbO8v/m/5USxkS4uyJo3ZQJlZSR/MCAag9sMphECQN0cPzS8msJGfU15kExx8Sa08NsHEGfEluk/mv5YvpbgG4FmsZPptcVAcAdRTJcQYG0fZ/mD5QnSOS51aJHDlVHxUp4kUriZRWJPVG2/5j+QzMyDVEYAbM3JVJr2qMjxBsEkT/wArA8i8WDalDttRCxP6sBmFEgh3/MT8vkp6erRlm3pR/wCmN2m27b8xPJMj+iuqxiVz8IbkF+8gYNl4ke3n3ytCWjm1CAKo+36gYfhvgtkJLU/MTyj6XJdUhaND8VCa/qw8QWwF7fmR5XVjGuqQ8SAQ4bf5dMeILxrY/wAx/LS3ArqUXpEfE3KoHucfEA3SDZeNfm95xg8x+ZIorRxJY6ehijcdHdjydh+C5y+szeJMnoH1b2a0Bwae5fVk9TCGJPyzDekC9Ca1wFBXxnlJyP2VwHkxL2D8iboepqtqTuRFIo77clP681WuHqB97yvtPA+iX9b9D1w7nMGW5eSCg9hZPcrcvChuEHFJSoLAeAOCt2YyyA4QfSrkjiQPwyzioU1vIPzy8zolvBoFs9XkYTXig9FH2FPzPxZldn4bkZF6z2d0lk5ZD+o8YZv3pU/MZunr1ssYrUdcQVXJXjviVbrQ18cCCF7NXBSqZSrVXr45Jd3qv5Y/mPcw8dE1RZbiEKTaXMYMkkQUfZYd0/4jmbpe0RhHr+h432h9n45f3uKoT/i/ps+/5WZ5Otb4WlzqHG4k6oVPw/6x+zvm90+phlhxReA1GGeGXDLmoan+ZfkizmEMl+sQ+0CtZFPyKVGXgglosus/zZ8lPE8o1uJI1aipIHWTp2HHBQBWysn/ADg/L9TX9LxszeCOd/nxw7LZWwfnL+X9QJ9TWNWGzlH/AIDBYCi18/5wflzwHpa3EJNvtRykfP7OPiBBBcv5zflsR8euR8h3EMtD8vhx8QJESl+q/nF5BFqz2etJJMPsr6Mlan5riMwvkxyRNbMY0/8AO3QI7yX6zcH6t1DJExJPf4RTITn3BcV9WVWH59/luwCpJdQwbcriWBhHX5jlgEj/ADS5Mq7wkfn787Pyx1G0i0ee0Ov6bd8vrZKvGIio+Bh9luVe6nGUr6MYSDEPJHmrzL5eugfK+hO2h3cf73TdQ1BGWN1YkPAzENGpTsyNghjILHx8fm9KuvznsNLtYrnXtKuLOOU0aW2mt72OP/X9NlYf8Dh4pDmB808cDyKBn/5yH/LdZAEu5mQivIQMNvkTXBxnuK2ot/zkX+WlSBcXRA7iA0/Xh4z3FbSrUvz6/KiSdb1raa7vo1KwS/VkMiqeoDORt/k4Jb84pEyqwf8AOQ/5araLX61GyivpC3UGvyVuOCz3KZFJdY/PHyPdXkd7ZX2s2rxIUKxxr9VJPeWPnuR/ksuGUpVyQ871v87dZn1XkkCanpERb0Y76NPUYleIbko5x0b4lUP8P8zZVLScQ3bo5SOrGE/M7zPbXrzW80s0DirW92wlAJ/lIC0GVT7NxSFEf6Vux66ceqLP5ueYnALxQBe4UMK/TXBj7KxRN80ZdbOQ7kr/AMe6uWkZ2LtJsSWbYeHXM+OOMeQcKVy5lsefNSWAxFA4buzMaDwG+SY+EGv8eX/++x9jh9pun34KY+EH/9HlA0vjVWBDL8PE70OHZxCqxaSWU0JDDoKZESQiodMKqwoaybct9sOyLVl0Q0qVJNdgoONgotEwaOC1HUllp1HhiSFtV/RFN/TajbDY9jXEEIttdEmVhwiY9egO2NqvTRZlIPosRvUcT1ONqi4tBuZCoW3JPY8SMiUndG2nlLVHL8bF3YA+nQbcj3xFqEXb+QvMFy/CKzPJiOXL4RXvvioBTOP8q/MTKS31eEdAHkA6beGNp4C1N+XGqW5rJLaAChNJu/3ZGyvCUFP5Tu4EJLRyCp/u3B/hjuikK2kzKN4ivHwGStNOj04KDsQe1aVORtQEPd2wtYJZpAQijoKbntXMbWZeDHt/E7XsjR+PqIw8+JjKM0jtIepNc54l9mjGgB0C4nx6ZBkFyCvTv0xQWWeUfIOv+YCktrF6NjWjXkuye/EdWzEz6qMPe63Xdq4tPsTxT/mvb/JnkTS/LMBNvWW8lFJrl+rUNaAdhmny5TkNl4ntDtLJqT6vpH8LJgKZECnWltumMlChNI0cTui82CkqviQNhlUp0GyIsgF8reYr29vtXvbm+DLdSTOZkfqpBoF3/lG2dLgiIwAD6dpMcYY4xj9NJK2zCo+Lxy9yVUgmlcCtUp0xVognFCoBUYqoyS0rv0wgKU38i6l9W8xwvKwW2kDpIW6cQpI6++UazFxYyBzcDtIA4SSredr231PWZJICpggRY42VQAw36Uzfdj4DjxAS5l8o7UyieXb+FjhhTgCBU9CvambZ1ig0SLUkCvQdcmEKPpwkE8akbUpgtLRjjA9+43xQpGOLc+HTDaukRABQA9z8u2K0pFKfCKVbbClSktwD8VBQUxtVjnigUGsZNTHU0yJSFB+FGG1BuMkCtLRKVbZtwNjU5FKizMSRUmvuaZK1oNJeXMUbpFskg4uCAaj6cFpQrmigU6dcUqbVYjYe2FBWcTXp74q1zkCkDoeo7Y2lT+Igin4YqpMCew9xirpWZmJoAT12oPuxCqbI6jcEA9NslaQ1wanTY4LS7g340xtD/9LrJ03RHAVtOtWDb/3Sjf6Bj4Q7nFMg3+gPLlKvpVsSOyoB+rDwJ2UG8p+V2Pw6Sg8OJphCCItp5O8tlg36PZW6fC9MNI4QufyV5aO4tpAfEEHIkJ4QsXybogBVBIFPZkBpjQRwhuLyXp0bgxysBTdSm2PCvCF48qWqHkJUJrXdaY0kRCIXQZYzzIibkNqDAypcNO1FD8DRxqeqgb/fjS0tlTUI1+w0x7cFqcVSe+v70Gkmh3E3geNBX6MHwRaTXF9eFeJ0GZfCvLx+RyJ9zElATXl6v2tLeMHu3I/8a47qCUM17cyD/ebj2Naj+GAqCUO6yuOBhQk9N9/oyABTTG/OfOK0ijC8BK+4ruaDNT2jKyA917G4RxzkebFENFqOma083v0do+j3+sXqWVhH6s8nQEhVA8WY7AZXkyCAstWfPDFHin9L2Hyr+TelWTRz6vcLfXC0P1dDSEH37vmi1HaM5bR9AeU1vb057YxwR/nfxPTrW3ht7dIIVWOJBRFUUAHsMwo8t3mpzMpEnmiQKLt9GXbANbYNRko7hBd23xCqFweijZjsMxcx6BsgHlH5w+RDcRN5h0+OtxEAL+JR9tB/uwAftL+1/k5s+z9Vwngl/mvUdg9pcJ8GZ2P0f8S8VpU17DN69gqSKFOzBqgGo/VgQto3XFXfF1/DFaWSSbUGEBVFyKH2GSCr9PB+soo6cT+I3y7CfWHT9uxvST8gjpixAAHHb6Ns6Ynd8eICH9KYA7AgjAhTMTlQGA3+/HiYqBSUuR498WSn6DLWu5PfGkqJhqa16YaKFrQEJs9A1Ayj2OEKh5bc8hucFq1Jbsdy1SRt7YQEod7cUINa+ONFNqTWqlSwPTqO+NItREKjrWpFK++FbaaClSfhPgcU2otGK+2CkrDEhJr0ySqRiWh7DFVvpDr3OBksMYJ8MKFhUVPtgVZJHRhTp44VWemevWvhjaudnfZiSfftilTCEqdjt3xSt4jwOC0P/9Psg02cMwV6/wApO2S4nG8Jeun3aqBWp6mn9uPEvhNm1uQ37R8MHEvA2sF0q13r4HDxIEVaMXQjLdh12wEp4FwF1UUA9gf9rBxJ4VwaXlTap7YeJeFU9OTvSnhXDxLwNpHIfAfTgteAtlJ67r1748S8JcY5B1X6ceILwlv0yRyCmnfCJBeFcEAHI15dgMBkvC0ByozAn8cNoIaaGNz8USH5gHHZIC02tof90Rk+BRf6YbCkF8//AJwazb3/AJtayto1jt9MX0GKgCsp+Jzt4VCf7HOY1uUSyWOnpfVfZjRHDphKX1ZfV/msIpQeNe+YdvRNBWHTbFKY213eQUaO4liPijsu/wBBymWOJ5hqnCJ5gH4Jxa+c/NNqVEOrXIHgz8x/w/LKZaXGeYcSfZ+CXOEU+0782/OMDqstxHcpUchJGAaV8V45RPQwrbZwcvYWnlyHC99tZBLbxyDcOoavzFcwMY2eDyCpELpZEijeRzRVBZiegAFScJ2QASaDDbb80vI1xPx/SaROCRSZXjG232mAGVHSZRLiMXbz7I1MR9KbQa3oupOqWd7BdBgapHIj1B23AOY2aExK6IcaWmyYxcoyi8N/M3yHN5f1Jr6zjP6Iu2LRkA0ic7lD4D+TN/odWMkeE/UHsuyO0xnhwyP7yLCaDj0+fjmwd3yLiCADiqmz+BwgKouxpXv2yQCLWS/3YB6k4QlH+XNLudV1y10+2KrPdOY4i5otabVOWY/qHvDq+2T/AILk/qs/n/J3zmg2jgkPcLMvh/lUzppg2XxvhQT/AJSeeUAP1RHJ2AWaM/8AG2R4SxIQ3/KqPPzyUOmlTWnL1Yv+aslRURVG/JvzwH4raxAqd1aZNz9BOEX3J4Sh5fyf88li31SIBev76P8ArjZXgKFf8o/PIrSzRh7TRfxbAZFPAVB/ys88qVB04lm22liP6mwGSOArG/Krz8GNNMJp0rLF/wA14dmXAVNvyn/MEAkaW5r/AMWxf81YQVpSk/Kr8wQKfoaVvcNGf+NsbQYod/yq/MIfD+hbgcu3wfr5YopQl/K7z+ux0K6p/kpX9WG00oSflx58QlpNAviO/wC6Yn8BkRstIGTyF51rxOh33/SPJ/TJ2mi6X8vPPKqrNod6A24/ct0+7I2mlH/lX/nfnwOh3oNKisL/ANMla00fy+87VIOjXSkGnxIV/wCJUyBmBzTwouL8p/zAmFRpTKP+LHiT/iTDHxAilaP8l/P0p4/U4oz353EP8GOHjCq7fkb5xVFe4ls7f2ecdPH4QcHGE06P8ltQLlZNd01COvCVmp/wuQOeITwq8f5L2ZNJfMdsW/ZEakk0+kYPzEUIxPyd8swqPrOvcgdyVUD9ZOA5x3otd/yq/wAg/wDV6PWn2l/pg8XzRb//1O5C5o3HqP5qGmC2q1aK8qGAIWm3+dRiRaRJUALEBQD/AJVf4YqrJRTR92PYDEFLfEVpUr3ocVbCOvL4hXsMFKtEfEq/AE998BS16UnLfb7sK0ueMd238BT9eRCtOyhaVNfHDaHNxKczUovga4q0PTYUUkKcKrXjRNmLcj0pXAimkgRhRWYH6ckEUuFqnKhkb7sFpEUB5jv4NH0HUNTPJ2s4HmVd9yo2/HMfVZODGT1cvRaYZs0YfzpPlWSSW8uJrm4YtPPI0srHuznkf15zJL7LjgIRERyi1IyqwQU9gMFMl6oo3I+WBCrXkAvh1yKGydhQdO+Krk5E7dexwFQ+nfJt2bryxpkxNWa2i5H/ACgoB/EZowakQ+Z9oQ4c0h/SLGPzg81fozQxptu3+l6hVWod1hH2z/sumW4MfHPyi7LsHReLl4yPTD/dPny8KepsOu4Ptm7jb3sbQsUkiXKujlGU1V1PEj6RkyBVKYg7FPG81eY5LOW0l1G4ltZRxeGRy6lf9lXMYaeANgON+SwiQkIgSHclYNO+XOUtdj3whVFiADXJIWAjv2wq6UfEvsKnEFWQflovLz3og8JxXLIfUP60fvdX21/ik/6r6baNhsT9IzqiXxwjksKvXrv+vG2JC2QOCeu/friqhIzDbc+J6Y2igsMj0pxYk9Dvja01y6BkNP8AP2xTSoPSI6OAceIp4QpG3tS1Ty75AxtIChJptvuysx9iceFNuW2RB8NBhpSSsMvpnsPen9mAraxp26qdveg/hhVa9zOpNZCPpGRXdTNxcE0EvTvQYEoaW9vFqVcE/d/HAVtBT32rPUKFUDsTWo/2JGQMpMwUE91qLKRKEr3+I/xOVSB6qCUDdSzemWcI1Nyabn5dcrI2TaVG+l4OYoita1qeJ/XlfEUR5pRec7j7Jc7deYamHhHNJjulkyTQfAqs9evF2X7qEY0GEolRjnuEblHC6yDqfUfavzOEAMOAog3mpGEKI5AAPiYszZZwBBiUJzm8JPHv1+7DwsOEv//V7ogt5kNHZWQ0PWmC2pYII/U4qhZmqOW/bCFpctvIDz5nmh+zTr+OArSKS5PMCQMC21KHCAqqIKv8RAA6HfFKoqXCp1BPjTFVyIwYFtn69NsBCuS3m+sBg6+m21etPoxCqkkI+Kjjl28MCXC3BoGY79elPxwgKse3am1KdqU/hgIRakRcpsEHE7Gm5xpVhDoCUDbnpSuFDk9VWpyavhSmAKrAyU3ensNzkmSncWIv7WaylVnhuEaOVGoKowIIyrJj4okFsw5ZY5icecXzH5z8m6j5T1d7K5QtaOSbG6I+GROy1/nXowzmM2GWM0X1rsrtGGrxAx+sfVFi7NWb38cg7MIiv7qp3ORQW1c8fbvgpSFRXQih2PbBSFwalK7CuxwK95/KvWrdPIXqTyUi09pVmdj0UH1P1Nmm1UamR3vC9tacnVUP46eQebvMM+v67cajMT6bkrAn8sQ+yPu3zZ6fFwRrq9dodKMGIQHNiN3LWam5p0FdszIjZzwsj3ffCUopd6DwyBVtya9AMCqTMW+WSVTI5Bq/RkkKSncD3phRaZaHpL6zr9ppcb+k13IkIlpXjyNK02rTGIuh3tOqzjFjlMi+CPE9v038nNL0DWNG1HT7mae4t7pfrTzMvAoEavFQBT4vfNkdBKMom73eCze0k9TjyQmIxBj6XpB40INPmaZuy8f0aEcDHdlNOtMC05lgoBSp8cbRQWvBEAPgAONrQU2RdqD6MUUtZENR+GK0pMlFIH34FQzoEJI6++G0LPSqK1JA674kppSeLlVlU8R3rg4kUpNxG52HhiVtDSEn7K7fLFbUT14tuPdaYhktou/EA7V8MDG1CTiw+KHlTscBQh2YKaGOg7Kq0/HEC+iOJDTR2jmrpyB7NkdkcRQM1jpUigmE7eDGn0DKxAM+JTay02D41JUUB3Naffj4YTxoeWxtHSiOFDdGCgkfhTHgCOIpbN5bsywaW6c+BKoP4Y+GEcR70PJoFilQwWRm3VmUA1+jjh4QvEUsnsNXtgZIbwiClPTVen68IpTJAfW9Y/5aH8Og/phoMbf/1u2/Xo1aoJUV3UdMi1IyO9+EbU9z1yRW1R7iOnFXAbvgIW2o7t3YxlW5Lvitr3uXIoV+DvXxwra6K8XZDtT7sUcSrJexcTyam21N8BTakt6ANmIA6EbffjaLbW/aUgAgAdTkWVqj3Pw8hVh4ZJFqUbs7cwKU67b4otcVQL8NS1ampOITarH6goeNa9e+GlW8Zg/ILUVwUqq/FgPhFe5wpttJivz6DfG1QGtaPput6ZLp+rQLcWko+yR8St2ZW6qw7HKcuCOQUXK0esyaefHA8JD5v8//AJc6t5UvfXIa50aZqW1+B0J6JL/K/wDxLOdz6Y4z5Pp3ZPbWPVxG/Dk/ij/vosY+NlK02OYzuW6fZWprgVVMfvgtC7hUhT0wLaaW/ma+sNAvdGhP+j30kbykdggIZf8AZ/D/AMDlUsIlMS7nFyaSE8sch5wtK68o6+OXOUkt4SJzl8OTNfF2+/AUooGm+QWljsW3w0hSJ7d8KtybRnCEFQX7S064UPVPyp/LzX18x2mvahCLKwtj60YmPGSQkfDxTrTvyOZWl00pkH+GLyntB21hGGWKJ4skvT/Ve6ELIPtqKb0HTOi5vnBPcsrbLtUU9sKFqi1KkrsxNOlMAQ20RIqXKD59sNKptwHwgt/rYrazlLQgEOR2wIUZZZVYVKqO4J3xRaHa5jBIaVF9jXfBS2pTaiFqVqVHTiCdx88VtCvrDBh+7JQ/aJFMBTblliLmYEhuyk0H3YOEI4llzqUUVFagJ/mwkrai2pRMvKinwCGuNqgxqvNgvokI2/NmptjdJbknjPxInMU/ZPxZFil9zezcQYlManq71H4Y2i1FtQeMfHIsm2xQilPpOPEQEh0V7bmZ1ccFAFWJG1cgZ2tNz+mwJTam+2AFBCW3F7Gp4tIAR0DLX+GTYpTe3Bkk9OOQFidk3ANfcbYENNY6ytqblJWjtU+24AIH0nBTIBLjqN9KWRLnmE/3bxr9OIWkTHbTvbFJLli252HEV6740goD6jqP+/F6/wA56f1w2GNv/9ft0uhzSTk29wqLWqrSppgq2kxQV/a39rLxmcOvZgKYGuQIUIr2RDSgavfDbHiRcd/L8JUE7bmu+FPEuF5Iw3FT3qcV4lovF9SjIad6dMV4kVFPaOlSvE70xUFVF3w26qcU2vhuI+oUbZEpEl7TRtT4TTxXCE2tgZ1Y/GTvsD4e+FFon1Nu1e+NJtb9cjTcsRXoBgTaxbxWahJHzP8ADFNueV6bHb2xRbUd3EDxZqHtXCFtWabkaVpTbbFkChtRt7a9tprC/RbqznXhNC26sD8uhGVZcQyCi24NRPDMTgalF8/effy+vvLd169uGm0eRv3FxSvp1O0cnv4N+1nN6nSyxHfk+odjdtQ1caPpyj6o/wC+ixKQcWUjt1zGd4vDAivfArasNyT16YFU3NBQ71whIWrUbV+HwxKpXe/70EZkQ5Mla3Wq5CRVVZgOnbIptRbx7d8kEOp93bCqydtqdu+GIYks4/JzyjBrfmE316FOn6ZxkkjbfnIf7taeG1WzL0uDxJ1/CHnPaLtM6bDwx/vMnp/qxfRJRXl9QqCR026DpnQjlQ5Pl53NrXifiWQjj9368KKQoRWP7wFz9G33YCVRUdrKsYKUNegrUj78QtIW4efdSQSeo8MbYqNvc8phHT412NAaV+ZwGQSN0Tc20scZe2kV3J3Q7GvhhtaSSSXWiWaW2DKP2qA7ffgJYkFDl7iZgs8QQA1DAUAwWoVZPrQqIwsxPYtQ42lVl+tknjaADbkvMYDIskJL6yoGj4oTXkhFfuNcUUlF6ZXcB7aRm7txBByNsaVba8WIIiWVQ/TgDXbxwAslZLe+v7hglrIsK7h2KKB9B3w0SkBMm8rXDQetHMILsilBSlMlSmCWN5Z8yJG0lxdJMqn4rcKAzD55HgLHhKgnkZ7pG5RxQBjXk5LEb9gMRjKRFVk/LTT5Gb1rpilBTiOO4748CeFVi8iyWqH0dUeVCKRpIoIHgKjfCIqYpNeeVfNCysONlInVXLuOvsRtjTHgSe90XzcltLNHb26tA4Gx58hSpK0GRMSx4FbQodfvbQxvIscDfBLHKlAR7LgAJZAI+z8h6SsyTL9oGrqKhG9qZaIJAT++8v6XPY/V1jEB6h0oDt88TEKYse/wrF/vz9unT9n+uQ4Ax4H/0O83EOqROssMauOjDkBQYGsgqEyx36Bp3aJ4agrTHmgi2O3gi9UcENRtUnY5G2mQbtxIpPKgU9OuNsaRsCqajkCT0r0yaaW3Kvb0ohcNtVanfEKRTdlyeUpOhjoAVLd8bUJo8MKICj8j3riyWIbYVLEhj0p0xUAKpYbFBsOtMAS71SdgpqemFCnKs53StRgtaLcda/F8J98Cqx4HcEe2FkOSrEZCtCBTpilYIwWo61p0O2BUTGV5EKlKftYpCm8sfKpJJ6UphtC707C6gktZoVmhkUpNHItQynqCDkJwjMVLk3YchhISieGQeA/mj+XNx5YuPr2nhptBuGpE7btC5/3W/t/I2c7qtL4Uv6JfTewu2hqo8E/Tlj/sv6UWCpIQP15iEPQr1eoHjgpVk9eIPcYhVhbilSfcjClLbpg90zDL4jZIRUZKoPHKiq1m2Pj3w0hau9PDCrRNCfDFVKVqVJ3ABJ+jLIQMiAOZac2WOOJnL6Yi3sv/ADjkn1jy3q124AMt6FUkbgKg2r9OdUNIMMBH+L+J8e7S7Rnqs0py5fwvYIYpONKkr4jBTgrvqMhBrL8NdlNK4oKCa2ijkZuLq/dgaDAUL/UjVQV5U8euC1tTS9SMMTQsdqsNzhXiaW9hoQpAI8OpyJivEseWOQMSSTTYf0xW1iyE7NVQv7NeuSHJFreNsoepdVI3pT+mBUKtyq19OjFTsSKfjii1LU9cZLciWPmSPhoP44CVM2Ptqt3L6aQ2RqehU1O+REvJiZyRNvJqckv7+KSMqafaX+BxpPEVaJJHuCgm40JBq1SPlgiWQTW1tJIjVpWcH7HE5IR82QWvd3ccwjMjKC3228MKxl3qpMhlBN2CPYbkY2WVttLOkTejIHI3o1AcVtLptS1xmVY4Uau25oR41yJtFqMt7rNuqM9sr7n4EbcffkLKbQN35iuvhUxsjtsI2wiTEyUP0prJk9JYDyG+4oMstFqk0+rrErPDzLHYJSoPywHYJ3Sa91u/gk4t6iFTuvEnAJFgSbWw+ar4uUkjeTw2pTImZTxqn6fn/wB8SdfDIcRXjf/R7d/iU8aSAfEPiGVcRa+JL5L+AxyBgBJyqGBNceKmFpVLqKSkqVPJem3bAC1mS2O6FKLWnv3xBYkomKVmG4IAOx6ZIFUUJnFD3piCyKolw+5puPbJ2hc9+8dFO1RtgBW1nL1HBJNe2AFVeO3jQ19RjXvU7Y2mgrJJbpQeoWIPU42nZEDUY+QC/hXG2QkvWCScl0BWvfCpjboLEt8LzBW5bDucFpEUc+noq0SRnr1GDdlwhZJaII+asxkXoCMlaOFAeu6swVjUdV8DgQqrPJQBv1Y2tohHBX4aVA61wFmhNQt4Lyymsr1FntZ0KSxtuGDf07HI5cQyRotmn1E8MxOJqUXzn558l3XlnUQlTJp1wa2dx7fyN/lr/wANnNZsRxyMS+sdj9rw1mO+WT+KLGkkod9sqp2yo0qGgG5wUtKFwyrGST9GSiEoG2TnISe2Wy5KiiRXK1U361whDg+x3qcKrORp740goC6ljK8OR5E9s6r2d7OM5+JIekfS+f8Atl2uAPAgf+GPevyGsJE8iG4CvwuLuZwRWlFov8M2faRvK8Hjj6Q9Ut78wxqpBFPHbb6cwGwTRcWo20jESAFfHFlxBqaS1b+6LCn0jAmwsW1Mi/bUKDvtgpaa+oFSKNVK12Axpab+o28qGMFUb+Y7HGlIS2ayngdiqF6fZI3wUxIpRrfGoMPIDdjx3wFjuhJVkdqySFFqPh6UwKVG6gX0h6M1JK136YoS+6tbtiKvzC7ipr1+7I0WJC23s9TjbhAUdWFdmC0p2qd8kLWirPDq6K3OMBuvw/EfvGNLRQiyBOUkYo9avVe/zrgpkJKaazNayVIbg1AJDsK+1cFoEt0adbm+rCY/FGx+CWnIU8cSWd0gX19GkWlPhHLZSvX55Az3QZKN1qLh+cMoLUrxNT1yZKmSXXXmDUUjMgQNQV2O+QOQsTMpXP54vkYMyn0+w6UPzyNo8UqE3naZypVBJINwDUt9FMITxoy183O4Elw7I6iv+T8vHDxKJq/+NnBJHFwP2U3yXGWfilWg84WzIwuKRjutKmv04fESJh1vr2mSseNA58dsj4i7Ir9JWH86dPHDxrs//9KbfXCqgq1TShrvlFuFxLxeVQDkQWO4ORC8SJ9WHoK17t45JBKtHw2CgggfEzb/AHYQFtUEq9CPkOoyQC8SISrAb7kYLTbah2pQj3GHdQrR+mN2UMaU8cISqF4yahd+9BgBCudiFCqW674VXi3laNXUBuZoADUj5jCkBHQWk8UYZo9z1qRUYGYijrd6oC4NPCv9MbbAEVFbWkjVA+LpQHEAFNBXis7eNPtnkO9cKaXRwxk1MhY9qYQtNiG2iJ/dK1T8R742ikPcW/Il4gVXwFMCkIL9HMs4DV4OR8R60+jAQxpFNp9qs/EMXHv2wsuEILXvLGk6zpUunX9ussMwIBUDkjdnQ9mXKtThGUUXL0WrnppieM0Q+Z/PPkvUfK+qmyu1LxSVa0ugPhlQf8br+2uc3kxHGaL6r2b2lDV4+MfV/FH+axvi43yu3ZIW+fpGDWvXLIDqpdbDijNTqdsEiqr7nIqsbc17ZJCwlQB+JwotDT3KIeFav+r55t+yuyp6qfdAfVJ5zt3t7Ho4GI3yn6Y/8UlX1mCWV0jPxRV5HPRcAxwHBD/JvkOac5yM5fVN9c/khA9p+WuiQtSskTTNX/ixyw/XnM6s3kLl4uTL9WtWuIiI6eoBUHYH5ZjWsxbFRdzJIyl1DDYqw3Br88LjEkIqDVfS+GRlJ8VOAsxJOLPU7copJqWJNPGuC20SCYrcW8lBwFadsWwIW8gnKBUAFTs3fAWJBQpE1sPjXlvuQ2RXkte7UnmKofvwotAXcQuQVcAhupxYkWh18swSHmW5ADZeRAGBfCCU63o17ZJ60E5auwiX48LXLHSbaQshgUNCqPxHIOMLZFqRbxnZUjEbE1+I7YLWih5dHu5KEOgqamppX7hkUCBQq6ItxMYLsepCDUgfZ+jphpkI7pvqllY3OkNawhYZoxSDj0B+jAQ2EBiF1YlbcRi6ZJ02mZ1rUZTW3m0yCWtpN28hZZ/UXwKEGntvjCJYmLbeX53BSW4IiJrHGVH6wcJhuy4FK80O2tgpkKznlVUHj2BGPDuvA5EgjU0tKMf8jx7ZIBaCWXGiafeSljC8DgU5RsV+8HBS0hX8pW67i6lHdQKED7qYSvCEtuNDvaH96syA0oeSt9+AUwMEMmn3ENaQurjurf1wVutLfQ1P/i3rX7Q6YaXhf//TmccI4kMeJ/ZptlXC4CsLZCFo3Jq+GNKqrDICRyNO+CkUio0YrQmqjvkgEq0duSaqfffCgBFLbPGwLtUZEc2dUqo0MdeHXucmkFplkJrSvywIKrFwQ05ELXcHBwpElbnGZK8QUPWuEBN7q8N3HFJVFAHt2+nJJBTK0uPXlDScakYgMwUeWiCsYkB4/aoNsDYln1s2zGQA8XNRUYAWBKPg9a7AcjjGR1OxwjdkCvjtXjf4TQdm7YjZkqSwGVSvIB/2XxWkPxlhXeYF+h8MCCpNfiFuMxAB/aHTG2N0hpmtpnDJOyV79dsaClEwBoBzD81A+0dsaSNko81aDpfmjSJNO1EKAfigmU/HFIPsup9sxtTpxkj5uw7O7QnpcgnD/Oj/ADnzP5i8vahoOqz6bfLSaI1WQfZkSvwyL7NnOSjwmi+r6LWw1GMTgdj/ALFjd0P39addstjycq1YKEjVa7Ab5BNqbSgGvXww0glS9RtxtXwGSpjaVX+tJGTDAfUkrRiOgPz8c3PZ3ZZyyBl9DyfbvtHHADjxHiyf7hSjul9PmVNW6g7k56JpuDHDhhHhiHyvPOeSRlM8UihoLSRJJ5T/ALuFEA367ZTGHDxSKmYNB9w+WdFGneW9MtQQr21pDGygdwgrnMZpXMnzc6EaAR0ZJbcOCfEZUlEzaVa3SMksQJps5FGGEIMQWA6vbS2N9JbSoPg+zJSnJTgLizFFu11F1omwRaAfPInZPJkel3qwjlI/Jz0GILbGSd8YrmEM3UioocNNw3QL2oFCtXPcV3OKKXvbRMQWt9x1AOClpqFbeNiixBAe53wLTV5dPbkhYiUpu6jbDxJKGgjguFDsBQ70pQjBzYjdBz6ZdtO8kV5wT9mNhXHhRwpTMdWgnC3XGSNupFdvkMiTTWLVYriORwEYqB4g03ws6XC4dSeUgIOxVD2/DG2QXSOoT92OaftKftfhgMgqEmm0++4xNCUdNy3T78OymipGzjjP7t+K9tw334AtLjFBxq5Y7U5CgyJiypA3C2laiQ7HZmAb9WCgxNIX1bsckXjInQsKV+7FDUljwCu5Xi29WFaYeIBNKLxWqqWDRMSe5wWEJddaebpS0LRA9NmoKYBuxISu6s7m3HxsPHY1H6sSd14VlJ/99n7PLt0xtFP/1OkiwiUfFIGYd8hTgr4kjhKzRn46/Cw6be2GmNgKQK1apB5b/fgpbbD8TtvihEQtNI4VBUkUphKY2Ua1ld8gCVWvvXBTPhKvHp8YAMk1PGgxtmIBEGG1jAVWMjHw3OAFnwhv6pHNLHCqsjsQpPsckir2TaXykiJUSl6b8TgZeEEtezaKvK2IANAe2AzY8FKun26PJx9Nl5bcjWgyQKRFPLeykgTjDR0P2vpxbQHTGIj05EC06VHTElUDbNcyXhgR+aDcSdABgBY9USXu1aReJZI9q06/LASyooX1pZJTCkLFzvyY0AGBFpjZ2bKpNwApJ+z1/HJgMgFmsfVYrbl6PNgaDbIlEuSVwaqh2aNVTpSnhhtgJK7axAyFWj+E7Co2xtkJWoyJpzKXROLkbEdK4F2Yr5z8mWXmvTDbIoj1C2BazuQd1b+Vj3Rv2swNXpfEFj6ncdjdrT0mW+eM/XF806vpV5p2pyaffRGG6tnKyxntTw/yT2zTixs+p4M0ckBKJuMvUhZpKHGIbCEO0nUmg9z0GTEbYSmBEknZI9X1lwz29sacRSSX39s3mh7KJ9Uw8P277S0fCwH+tkS2yWop1Lbk51+mhQoB8+yyJNnmm6RgU5bADYZtI8nEkUXpiG51Wxt1NfVuIYwnjykUZTlPoNsojd92D0xCgUhXVFG/sM4483broJBwPrEFv8nAuy71UqQjVr3OG0bMT892qymGfrwBQt0rXBxNGePVhkhDNQKQAR38MgZd7jk2qjWrmNwA3JF/m7Y33I4iGa+X9TSaJEdhUjrhBczGbCbPJFH8amow22EKcWoKG+Khr9kfPG2NtSSAGvpgA78sBVbNczSco44wajqDthsqgrjTZOPw/tbsytShwHdiQgzb3MZJEpJXoGNa40u6g6XUkqid/wB2Rsw7ZGitLJo5ogSp5J3NKgU+WIVDxS20jfEV5e1P44KBSjEspVC8BVX6AU/HCQmkNceoH4tDRxsTStckWKGfTxwNw0JCD7XE/wAMhwqgX1Kx4GMO9N61FQK4JGlJClDFEf3kS7Uoxc0H3ZCFFVMT+mSzqFVRtxPXJyI6ICE1CS5MJUEKr7hXYGoPceGVcVpLELrR7+rStcL6Yr8KOSR9GE7MUHZjX7aRUSE3Eb9GDbf2ZEWlksUOtxaVJf3djxsopFjaYMCObdABWpyW6SNlP9M2/wDNH08O3hkra+J//9Xohu0KmqAkdOO368oMnCsNJcxmVUNuQpH95yB3P01yMckuqmkWI4eOy79stCKDglujfEDXwxC0ETA5VqQxMCe9KV+/CkeTU93cqaPEwI6YDFTIhfbXBJBnjYKRVOXQ5EgMhMptZ30IdVjjUE0CUG5yYDOMrZJa2UMLNLQtI37R7HC3AIr15KAdRkSSyCnKolXh2r3wEJIbtrSKFqgVY9a4QxpGKQOn4ZO0rJER9mAJwKsWBVPwqF9xiFc0a98FKFL0I1ctTcigbAmlRpeQHEUA6t1xtaWeoGWhKk4qhfq1oh5ekOR3rTvkSVACnJBE5U8QadK4LSIhDSWUEjhtgydKY2pgqRWcYcyMgDHqR3GIKBCnzb+eOoaXd+eJlsApa1hSC6mX9uZak190BCf7HNBqZCWQkcn032axThpBxdT6f6ryrU9TW2qFRppQK+kgJNPenTLNPpzk5OX2l2ri0o9Xql/MY3/ip57gJJH6cBNCp7H3zpuzdNhwyEpDifOu1+2tRqgQD4cP5kUHczhp5t9y1NumbbJmEpF56MKDotSFqQqpzJ8emAa04uQT4PEjI/MMnMCW3CoOoWuZEO2b5gNZ0nmyfyPKmqed9AtbfpPeRAHwKnmf1ZPV6wSjYa8eE8n2jZSlGImqXHj02zmLdgAjJLpqgoUQHscd2SpH8YqzLX22wWtNX2nWl5bmGZeQG4p12whEgC801vTxY6gYow3pMKxlq1oe1cryDZwpxopY0W9CamtGGCJ2YVuj9OvriKqxk8h0ah6YZW2CRDP9HtJJ7CJ3cNzFar/HDCOzlgWEZHoQb4ywJXoCP45MLwIl9LBjRUkK0+13BwSBPJlST3lleWIL8fUi6KwbevywlhIIFrq69MkLLU9VC12wWjdAzNdsCTbshH2ZGJA/HG1IRKW7CMKxMineg7E9umGkCKBlS5WYRxxvxYgKxqFqTTfAfJQCs1jy81rLEsUq+pL8XIg/a+QyABUwCLgtLqK3MUtwTNx2k6LlnJNJXKdWgkUzMJOX8m+2R3YqVxr11GpjSKoIIfftjxFNpFJdyoAFjbkT8SEHevTKyD1Yqk1vfyQm8eMtGi1eJW48siR3JSM6kzOSkUqo/wBkD4wuFgC1G8078JY5I6n7VKihyJiyXalbWkcJMZKMuy8lKgnvUjEFEkqt4fTjd3uVLjdQh2+nJMdlWDVUZWFxIZUG4j5Mq16VA8cB5pt31jRv+WYdKfa7fd198V2f/9aa28R9Pl375SYuuii4FDLzY8AOmR2ZoiP0SSeJYqPEjCZJW+uta1AA6djiJIRNtfcQAPiJqad8naxLIND0i4v6T3KlYVIKKdifnhDfCHen+paRa3dqICvphPsFabYJBtMAQs0/QLC0cSxhmlIpyJrT5YQscYCaxwkbffkkqrRimwwJUxEC1RgpVzigBHXFKn661AGxPbAChewAFeW+SVURfhqd64VWTp8HwjocEkha8bUBArgISCh/SkO6mle2QZNC2lc0O1MaKDTRgnBoQKY2oC0xO7g9KYE1TcmmJIvIGj9ajD4a2hJ4Ly2+Pqo/aHb6Mr4SEvAPzR/KzUk1C713Rh9atrqR57i1qPUiZ6s7D+aPlmlzYDGX9Evddk9vwGIQybGA/wBMxb8oPy51vzba6lcx2scdjcMYm1NnBVJEIPwx9ZKfy/Dm502ThqIF8LxnaJOoyyyGXDxJd5+/5xv/ADHPmgLoumJfWVyaLeJLGiig+JpFcqY/ozNGoHUOFDAR1Ty6/wCcSNS078t7q9MwvfO/rRyW1vBIBbLCHAeOrheblCzFv9iv+VHxTE8TMxB2eB6voOvaFqQg1nTLixlVivpzoyVI6lSRRh7jJyzCbA4zEMn0trFbCSJIUMs9W9dqgr7V7r7ZI6WNgmTjHUSGwDMvys07SbL8zdB5LFFLDM5kKOWV3aEqo6ldn8MOSUYjY2uKcpHcPrKZoYoedASxoFIrvmHezkUhWnZYiTCN+h6742h1tcTGShXgKVqd642qtPenkQzhVpSoG+SW2JeYWcREMwdOqSfPpXKZ5Ojj5Axp5QVNPiYjt44QGi0Tofr3F8qkEqOo7UyZ3bICy9S0yAQW6rGAkQ2AwhzAmMVykalOte+G0tfWFrsdu+2G1U2f1CVAr/XCpCiYZaU2A7nxwWilO5sGnh4yAFCOn9MbUhBtELVQleKilDSpxEihysZZAtAUXcVFRja9VPUVimKOqnkhIqBXEFTzSrUrKSSNyrkAfs0NfoyMighq0spKRuhBZhRg3SnyyQWm73T3LiQRo7AU2IGAyWmO3kN2zun1MsVFFkpWv3ZWbQQxsxvEJjLculDQwjlUd+JBykSotchSE+uabHJG9q8kIJpIG3FfvyXEgEI2e7c2ZeCTkxJ5fCCOXuR0wmyyKUy3+uFJGWEiK22kVP2vkCdxgAIY2Upa502VxytJEblWSpKj7skGJRlnHpLXYnjt3Bi/3QTVT/lAnDTIJ59atf8Aljj6cuq5G07P/9eYBpeI4As1anw2yjd19FUjmmP7PXsen0ZWZMt0WGcUSJgWIqEG36qnCE0UytvKut3Ch1jCg9ST/XJiBZDCWQaR5Nt4biOe5IkZN/TA+GuWU2xwgMvjRUCgEeyjphtupcwFCNtsSqiPgYeGRSrC4QVyVod6vLYdPHFFL1YDr0xtLmkBG2+NqpejGzcz1pg4UrJlKRihqO4OAqrRuWUBB07nJKudqUDd8BKtlx2w2hDESxk03B3yqqbObfryKKn7seIhHC2JXfrQY3aQKbEIpsa1yVItTPON6g7HoMFMubcs/KMowrXrjKWyBFLprC3lUkxq1RQr7ZRLGCGy29H0nSdEs/q2m2cdpbsxkaKBQql23LEDuctgBEMZElHNIr/YFPEnpk7Yub0yvHnT2rjaEj8x+U9I17TZbG/jjubeQEGORVcAkEVFRscqliBZiTxub/nFvTYHnm0nVCkn/HnDeIJY1XjuH4lSx5fZP7K/stkZCZ2tRGKA8mfkr5s0/wA4Wt3rkGm/U4lb4bT1GYv1UguBvy3yjhJ9O7Gqe8R6ewi9O6jB47IAa/TvmXEEDdiQ42sIohShX6MkinXFonoNwHxqD0OGkEMT16+aytmkajV2qG7++VzlTTM0we81x35KJNm2O/h4ZjSLiyko2EdxqF2sMQChyB6gHT3plsZErCFl6Hofk+exQSGry/tOKgFfllwi5kYUyaK2LqimquCST7HJhnSo8EipQNuOtcCom3aMKFahPfCFRDNAFA2BwpURcxKKHFVOW5jKHue2K2hZlilQ86AgeOAFBQh5Kx4k8B2r2xCFyIpZiqEgdsIWkNKXBoRt3rigqL25cVV+BruRgJSApTQ3IlVElJRj+1Q0GRQhZYJLDk4cGAmpPUjFWN3NvbzzTLHGkxum5OxG/ID4Wr7DKuEMatJdTvZrHnp/1aFkpU1XqT4E0yJYE1skNnqy27SW7K0cB39NR1+nCDSLR8up2j8JEuGjVgAStOnuDhMlJWXixSkGG6RloAFkA5t8yMQjZxtbZQDbGspoGHWnywSl3MuFT/Q2pfzx/ar9Hh88bC8L/9DqOj+Sr24dv0j/AKPCOiKasw+jplHC44wsmi8l6IsAT02K9QxY1wmAbfDCOs9I0qFFEUKArtUjfEUyEAmkUkSClcnaqM1ygbYVJ65ElIaS7VR8IrTEFW1undqKKEnJK3KblVBpv4ZHdVo9WgZsUqqzAdMbVf8AWUp8VD88NobMjMKoMVVo5CgAem+SVuRojSu+AhLQnUGgqPbHiVZI6O6liKDemRJSuMsW1OvhhKFocmprt4YEuCinLrhW16BCDtituZowABscVAUyR3NciZMlyKrDc/D8sQglqWJAKCnzwSCgqLQMOKqaim+Ck20ImFFB6da4aTbYjpWqDbvjwqSseJwwIAVe+JCgtC35GvOtN6bYBFSVRYowwYUqO+Trdha6cg05Co7EZIoCXXFzHy4P4fdlZW2Naj5gjtZpERuQrSo65TLLTAyYFquvJcyyxKWLMagqKipNAKZWMluPKW7v8FazEsNxqMMltbTU4FBzJJ3341K4TjKx09myzHyzoGmWgUwI7uOrP4/I5bAByI4wGaxyn01DkhCPsjLgWbTuhqiVAOKqZjk41qan3yNIpS5TrUOD7UFckhQPqKxMrMB2J2GFK83EPog8a02NDihawWSEMq/FXbrsMULRGSDzYVPTI0lbSPdmbiw7dskENetKhrHR07UOBNqM1xLICePcAj2yXRBUnswSSrldq0wWjhQ5ShXlUspqSDsRhpVG5iEgbgaKf2OuAhUA8Kr+wppWnahyNotBTWkc/F5YFkMVTyoTTIUFMUov/LOg3RZ5IpYZK1DxsR+GJigxCTXPk+xWJyszlSd1PHl8+mRoIMQgX8k2lmnrvLLMh3DlugPsBkgEGNMbu9Mvk1P0rCWWKF6FJGLEHBw7MKKr+jfM3/LcPt+Lff0weH5If//R9EsvGnBt+u+Uq4akke0o7EV7Y2lDwu9xITASQOp7DBEIJWSyyxuY3rUdTihynl8TtQYVRcBiXehJ674QVRC3sQptSm5NPDHiSvTU7bxqAMeMKpnW9OPwg1fpTrvg4wtqYdJQeAYAnpTBSbVI0QSFSKswqa9skAqtxYkKGIA6gdMKFUtE9FHUd8KtMzBQVAPzwFIdyJUEU5V6YFWVatWArim1RWZqbb+2FFrlQgUI2xpNrlYqKdsFq0XWtOhxVazRk0rgVVjSJdyMkAFLclH70A8MeaFoSgAA+/EhNtl0p8XbBshv93sa5LZVOVGYkL08MiU2sCnv9r59sQE2tnVFVgBt2OJCoSO7hDEE9KCmQHNBXzXEfCoOx75IyQwTXvMcfo3Yjk4yxbF6dcxMmXuYksAi1C+1S8S1tVeSOV+MgjUs5/m37bZji5Fqj6j5PXdP/LjyjbSQ3CWrpJHxZVZ2I5LQgkV8c2EMADkWB0ZSyA0/aHh1GXUi0BPZQoXlWMcmPxkGmRMVtSjjYgkCijpgCVZEBFabkYUKKyxgsjvxPeuIVY0pB2kBHbBaFoZ3qHI6GgIwqgxFKxAiFDXenTFCPa3ZbRQWpIDUsO+EKgZdlLGrE7HidxiqCLSEihFCTTnv0xQt9WZyAAAa9RsMAVcsc4b7Y3O5HhiUqrJCp5MzK1NgehxVCM8BUlXDHcca0OJCEulmdEqFNSe2RIUKXr8zT03Zqb7bYOSG4FXkebmJCDVa0xCoK+WAPRZ6A9ARkjSpRdaLdvIJoJgX6bb1HyyBj3IkF0unXJjEjzLGU+HgNxT5YEkJRqNrKkZkgIaUeGxAyMkGKX+nf/zt05dR1yXxYcL/AP/S7UbjUZiEPJabqAMxBxHmEFExabeSmrSj3B3yfCUpxYWbQKU58gepoAPwywCkLrixWZiGJCjce+CkqEkSFFjIBA6Hviqi8b/6oHRhvihtLeZl5esT4VG2RSs9CYt8SK1OmFCLgtKU/dqh7kD9WGlRawqRxkcknoRtTFkqLBDDWg38SanJBDfJiSF6nwxVyRChY7HwGKUQgiUcaVOKFJ41ryT4d8aVZwLVFMFJRNvEsa17+OSAQvlUslFwnkqksDhvib4cjStNCpbqfuwcKQVEwsrEjceORpLZlkVOnL2w8S0160gX4EO/bwwcS0v4XB6uOPgMPCVU2kdfhZa/xwEqFJZZevCi/OuC00qiRslaFzPUbHcb42qEN2pJUjfuMFoSTVpfq8Ujg0oCQcqmVthd75rvRFJScxKRsNt/fMQ5CwMmHan5klvI1tIowpUkPLT4nrlfE1GZL0n8svLw0y2Oo3C8by4XjGPCOu1R/NmXp4Vu3wiIh6EoJWtByPXM1LQmkUEUG3fBa0pOWYHod8ja0sEQ8aeK4paaJifhNK9sBUhSYR9GQcz498bQprJIhoYlUDvTFCqyySGr0C+2FVJo2QEqdh4dcVQ8khO27fPCEOiRCd6rXtilUazG7RmpPUGmBChLBIvVByr7YQqiFnifkVBB7YFW3DiUjkKUwWqWXMcAmPLYdQRtX7sJ80IATBpGWF9j+ydyMjKKLUZYrlQCJWJOKoc210ygmahDfED1H348KqOr2zIsbrIz86jYVO/ywEK1bSytxhRWjVVBdj74gsgp3yxqCEYvw3YAmpxIQSlFw8VfUKsOWxINfvyPCxJQnP2/a/DJUwsv/9P0MbiBqER1bxA6fRlatJKEYcByB6g7UIyJVsalxPExnk3btXI8RS6XULt+KR27OW2YigA+nDZVSUy0q8ZHDrvkxyYrGv0LBVUinYCtTkbVUhW5lYk8lFdhQgY7qi44aDm3wtXpTClU/eUrUHftiVVEhkcAkgeOIVVNuRQg8qda4VXAKtSep6YbVQmkem2x7ZCSW1ldqgGpPfJBBXKzHG1VUZuxxtVRmIWvU+GSVtBKwr9nfpiFVBzU/EcKrqjtiVQ0kW7EniDlZDJSZ5oU+CjAb79cdwq9HmZQzgCu5xBtCp6rHZRUZNCyVCRxKgHrXAQkKHozL0+z2FMjSbVJAygclGJQhLiXiuzbjIkqk95qcagtyCsvXKzKkWxbzHrsU1pNGGHJR8t/DKMk7DAyec3jF1HxcmOzKSQBXwpmIGsp35O8qXWq6kkvpFLaAhpJ2+yxHQDLcWMyPk5GOAG5e2WlvFHGkXULQDbwzZwipNolmUVINPDJK16zHdgOPtgK236kINVHzGAKpyyRVrShxJUKTSkfZU18BkSGVtknj8ScvCuEBiSs9FnNaADuK4aVQMM9dqgDwNa4ELSrAVqePRqjClb6MQIY/wBmKHSRADklOIPQ/wBmFStU13I4g/Z4nAhDzQSBiWkJ5fZJ7Y2qHkN2h3kDjvTCpUJJSdhQgVpXEBBQYMspVCpHiMHNWngjRyjL8VN6+GJVDPFH9lZFUjcVJyBCUJOnFyxm5kjoOmEit0KUl3atbHg/pyqv2jvvkDktaSW81T4lMbESjaWnQ/LIi0rLR55OZLkFhxG1SfnhBYq0dkssoZn4ug4mlCCPE5K0019QH84+1w6Dpja0/wD/1PRG37FOuVBChPw3r7YFLUfOhr/dU2rilUsvrXFvT48K7eOAWqIblwPP2rk+iGovS4/uePP6P45EJV19fg1PtfRjurbceJryr+z1yStitPh8N8VcPU47VwKrr6npj8cmeShDy+tT2+jIHkqyTh+31wFKJi4cBTrTJBCma1Nfs9sCqkfHetforilER+jT+tcmxV1pTbClx98CqTctuOJVo1479O+RVDzU7Vp+GAsmoOdG9T7P7OMUFcvq+oOFeHamFC/49+tK7Yq2vqVFemFKnd19M1rglyQGO6l9Zo3H6K5jT5KWG3/1urepTt1/szHndsGM656/+7aenvz4dfatcqlbA80itPqX1tPW9X6ryPq8aVp+vKxd7s40918rfov9HwfUP95OI9Klfprm0w1WzYeaf/DyHHr265eho1r8f2e+BVB+NT1p2p/biqm3HtX6cVUZK1+KtK79cBVExelyWtfanXEJb/eeqaf3fvhCF551PHFVqevUVp+OBVk/qem3Gn9mEKUE1KLStO/XAqFPLk/p8uP7Xh+OFCHPr1HDlTviqJPqcD61ePauRVQPHm3jX4qeGFBQt1yrv0ptgSssuHr/ABfa47YQhbq3qVTh1qOf81MJY7pBNy4nnXr+11p9OQKQh3pUcaU3xlyUJbffV+Cc6Vr8X+YyqVbMlEfVvSkpxr+z8sd7QW4a1PDj6tPg8cKOixfrHqn1PppTw9sEmO639/8A5065Nd3/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p:cNvPicPr/>
          <p:nvPr/>
        </p:nvPicPr>
        <p:blipFill rotWithShape="1">
          <a:blip r:embed="rId2" cstate="print">
            <a:extLst>
              <a:ext uri="{28A0092B-C50C-407E-A947-70E740481C1C}">
                <a14:useLocalDpi xmlns:a14="http://schemas.microsoft.com/office/drawing/2010/main" val="0"/>
              </a:ext>
            </a:extLst>
          </a:blip>
          <a:srcRect l="3116" t="11551" r="3116" b="11222"/>
          <a:stretch/>
        </p:blipFill>
        <p:spPr bwMode="auto">
          <a:xfrm>
            <a:off x="104348" y="935786"/>
            <a:ext cx="8305775" cy="5146766"/>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747A5849-0FAC-4AFA-B3DF-208C4D7C6A0E}"/>
              </a:ext>
            </a:extLst>
          </p:cNvPr>
          <p:cNvSpPr/>
          <p:nvPr/>
        </p:nvSpPr>
        <p:spPr>
          <a:xfrm>
            <a:off x="8503015" y="2957797"/>
            <a:ext cx="3624995" cy="3124755"/>
          </a:xfrm>
          <a:prstGeom prst="rect">
            <a:avLst/>
          </a:prstGeom>
          <a:solidFill>
            <a:srgbClr val="297F87"/>
          </a:solidFill>
          <a:ln w="12700" cap="flat" cmpd="sng" algn="ctr">
            <a:noFill/>
            <a:prstDash val="solid"/>
            <a:miter lim="800000"/>
          </a:ln>
          <a:effectLst/>
        </p:spPr>
        <p:txBody>
          <a:bodyPr rtlCol="0" anchor="ctr"/>
          <a:lstStyle/>
          <a:p>
            <a:pPr algn="just">
              <a:lnSpc>
                <a:spcPct val="110000"/>
              </a:lnSpc>
            </a:pPr>
            <a:r>
              <a:rPr lang="en-US" sz="2400" dirty="0" err="1" smtClean="0">
                <a:solidFill>
                  <a:schemeClr val="bg1"/>
                </a:solidFill>
                <a:latin typeface="#9Slide05 Braxton Regular" panose="03060000000000000000" pitchFamily="66" charset="0"/>
                <a:ea typeface="#9Slide03 Roboto Medium" panose="02000000000000000000" pitchFamily="2" charset="0"/>
              </a:rPr>
              <a:t>Ngày</a:t>
            </a:r>
            <a:r>
              <a:rPr lang="en-US" sz="2400" dirty="0" smtClean="0">
                <a:solidFill>
                  <a:schemeClr val="bg1"/>
                </a:solidFill>
                <a:latin typeface="#9Slide05 Braxton Regular" panose="03060000000000000000" pitchFamily="66" charset="0"/>
                <a:ea typeface="#9Slide03 Roboto Medium" panose="02000000000000000000" pitchFamily="2" charset="0"/>
              </a:rPr>
              <a:t> 1/12/1959, có 12 </a:t>
            </a:r>
            <a:r>
              <a:rPr lang="en-US" sz="2400" dirty="0" err="1" smtClean="0">
                <a:solidFill>
                  <a:schemeClr val="bg1"/>
                </a:solidFill>
                <a:latin typeface="#9Slide05 Braxton Regular" panose="03060000000000000000" pitchFamily="66" charset="0"/>
                <a:ea typeface="#9Slide03 Roboto Medium" panose="02000000000000000000" pitchFamily="2" charset="0"/>
              </a:rPr>
              <a:t>quốc</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gia</a:t>
            </a:r>
            <a:r>
              <a:rPr lang="en-US" sz="2400" dirty="0" smtClean="0">
                <a:solidFill>
                  <a:schemeClr val="bg1"/>
                </a:solidFill>
                <a:latin typeface="#9Slide05 Braxton Regular" panose="03060000000000000000" pitchFamily="66" charset="0"/>
                <a:ea typeface="#9Slide03 Roboto Medium" panose="02000000000000000000" pitchFamily="2" charset="0"/>
              </a:rPr>
              <a:t> kí “</a:t>
            </a:r>
            <a:r>
              <a:rPr lang="en-US" sz="2400" dirty="0" err="1" smtClean="0">
                <a:solidFill>
                  <a:schemeClr val="bg1"/>
                </a:solidFill>
                <a:latin typeface="#9Slide05 Braxton Regular" panose="03060000000000000000" pitchFamily="66" charset="0"/>
                <a:ea typeface="#9Slide03 Roboto Medium" panose="02000000000000000000" pitchFamily="2" charset="0"/>
              </a:rPr>
              <a:t>Hiệp</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ước</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châu</a:t>
            </a:r>
            <a:r>
              <a:rPr lang="en-US" sz="2400" dirty="0" smtClean="0">
                <a:solidFill>
                  <a:schemeClr val="bg1"/>
                </a:solidFill>
                <a:latin typeface="#9Slide05 Braxton Regular" panose="03060000000000000000" pitchFamily="66" charset="0"/>
                <a:ea typeface="#9Slide03 Roboto Medium" panose="02000000000000000000" pitchFamily="2" charset="0"/>
              </a:rPr>
              <a:t> Nam Cực” quy định việc khảo </a:t>
            </a:r>
            <a:r>
              <a:rPr lang="en-US" sz="2400" dirty="0" err="1" smtClean="0">
                <a:solidFill>
                  <a:schemeClr val="bg1"/>
                </a:solidFill>
                <a:latin typeface="#9Slide05 Braxton Regular" panose="03060000000000000000" pitchFamily="66" charset="0"/>
                <a:ea typeface="#9Slide03 Roboto Medium" panose="02000000000000000000" pitchFamily="2" charset="0"/>
              </a:rPr>
              <a:t>sát</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châu</a:t>
            </a:r>
            <a:r>
              <a:rPr lang="en-US" sz="2400" dirty="0" smtClean="0">
                <a:solidFill>
                  <a:schemeClr val="bg1"/>
                </a:solidFill>
                <a:latin typeface="#9Slide05 Braxton Regular" panose="03060000000000000000" pitchFamily="66" charset="0"/>
                <a:ea typeface="#9Slide03 Roboto Medium" panose="02000000000000000000" pitchFamily="2" charset="0"/>
              </a:rPr>
              <a:t> Nam Cực chỉ </a:t>
            </a:r>
            <a:r>
              <a:rPr lang="en-US" sz="2400" dirty="0" err="1" smtClean="0">
                <a:solidFill>
                  <a:schemeClr val="bg1"/>
                </a:solidFill>
                <a:latin typeface="#9Slide05 Braxton Regular" panose="03060000000000000000" pitchFamily="66" charset="0"/>
                <a:ea typeface="#9Slide03 Roboto Medium" panose="02000000000000000000" pitchFamily="2" charset="0"/>
              </a:rPr>
              <a:t>giới</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hạn</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trong</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mục</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đích</a:t>
            </a:r>
            <a:r>
              <a:rPr lang="en-US" sz="2400" dirty="0" smtClean="0">
                <a:solidFill>
                  <a:schemeClr val="bg1"/>
                </a:solidFill>
                <a:latin typeface="#9Slide05 Braxton Regular" panose="03060000000000000000" pitchFamily="66" charset="0"/>
                <a:ea typeface="#9Slide03 Roboto Medium" panose="02000000000000000000" pitchFamily="2" charset="0"/>
              </a:rPr>
              <a:t> vì </a:t>
            </a:r>
            <a:r>
              <a:rPr lang="en-US" sz="2400" dirty="0" err="1" smtClean="0">
                <a:solidFill>
                  <a:schemeClr val="bg1"/>
                </a:solidFill>
                <a:latin typeface="#9Slide05 Braxton Regular" panose="03060000000000000000" pitchFamily="66" charset="0"/>
                <a:ea typeface="#9Slide03 Roboto Medium" panose="02000000000000000000" pitchFamily="2" charset="0"/>
              </a:rPr>
              <a:t>hòa</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bình</a:t>
            </a:r>
            <a:r>
              <a:rPr lang="en-US" sz="2400" dirty="0" smtClean="0">
                <a:solidFill>
                  <a:schemeClr val="bg1"/>
                </a:solidFill>
                <a:latin typeface="#9Slide05 Braxton Regular" panose="03060000000000000000" pitchFamily="66" charset="0"/>
                <a:ea typeface="#9Slide03 Roboto Medium" panose="02000000000000000000" pitchFamily="2" charset="0"/>
              </a:rPr>
              <a:t>, không công nhận </a:t>
            </a:r>
            <a:r>
              <a:rPr lang="en-US" sz="2400" dirty="0" err="1" smtClean="0">
                <a:solidFill>
                  <a:schemeClr val="bg1"/>
                </a:solidFill>
                <a:latin typeface="#9Slide05 Braxton Regular" panose="03060000000000000000" pitchFamily="66" charset="0"/>
                <a:ea typeface="#9Slide03 Roboto Medium" panose="02000000000000000000" pitchFamily="2" charset="0"/>
              </a:rPr>
              <a:t>những</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đòi</a:t>
            </a:r>
            <a:r>
              <a:rPr lang="en-US" sz="2400" dirty="0" smtClean="0">
                <a:solidFill>
                  <a:schemeClr val="bg1"/>
                </a:solidFill>
                <a:latin typeface="#9Slide05 Braxton Regular" panose="03060000000000000000" pitchFamily="66" charset="0"/>
                <a:ea typeface="#9Slide03 Roboto Medium" panose="02000000000000000000" pitchFamily="2" charset="0"/>
              </a:rPr>
              <a:t> hỏi phân chia </a:t>
            </a:r>
            <a:r>
              <a:rPr lang="en-US" sz="2400" dirty="0" err="1" smtClean="0">
                <a:solidFill>
                  <a:schemeClr val="bg1"/>
                </a:solidFill>
                <a:latin typeface="#9Slide05 Braxton Regular" panose="03060000000000000000" pitchFamily="66" charset="0"/>
                <a:ea typeface="#9Slide03 Roboto Medium" panose="02000000000000000000" pitchFamily="2" charset="0"/>
              </a:rPr>
              <a:t>lãnh</a:t>
            </a:r>
            <a:r>
              <a:rPr lang="en-US" sz="2400" dirty="0" smtClean="0">
                <a:solidFill>
                  <a:schemeClr val="bg1"/>
                </a:solidFill>
                <a:latin typeface="#9Slide05 Braxton Regular" panose="03060000000000000000" pitchFamily="66" charset="0"/>
                <a:ea typeface="#9Slide03 Roboto Medium" panose="02000000000000000000" pitchFamily="2" charset="0"/>
              </a:rPr>
              <a:t> </a:t>
            </a:r>
            <a:r>
              <a:rPr lang="en-US" sz="2400" dirty="0" err="1" smtClean="0">
                <a:solidFill>
                  <a:schemeClr val="bg1"/>
                </a:solidFill>
                <a:latin typeface="#9Slide05 Braxton Regular" panose="03060000000000000000" pitchFamily="66" charset="0"/>
                <a:ea typeface="#9Slide03 Roboto Medium" panose="02000000000000000000" pitchFamily="2" charset="0"/>
              </a:rPr>
              <a:t>thổ</a:t>
            </a:r>
            <a:r>
              <a:rPr lang="en-US" sz="2400" dirty="0" smtClean="0">
                <a:solidFill>
                  <a:schemeClr val="bg1"/>
                </a:solidFill>
                <a:latin typeface="#9Slide05 Braxton Regular" panose="03060000000000000000" pitchFamily="66" charset="0"/>
                <a:ea typeface="#9Slide03 Roboto Medium" panose="02000000000000000000" pitchFamily="2" charset="0"/>
              </a:rPr>
              <a:t>, tài nguyên ở </a:t>
            </a:r>
            <a:r>
              <a:rPr lang="en-US" sz="2400" dirty="0" err="1" smtClean="0">
                <a:solidFill>
                  <a:schemeClr val="bg1"/>
                </a:solidFill>
                <a:latin typeface="#9Slide05 Braxton Regular" panose="03060000000000000000" pitchFamily="66" charset="0"/>
                <a:ea typeface="#9Slide03 Roboto Medium" panose="02000000000000000000" pitchFamily="2" charset="0"/>
              </a:rPr>
              <a:t>châu</a:t>
            </a:r>
            <a:r>
              <a:rPr lang="en-US" sz="2400" dirty="0" smtClean="0">
                <a:solidFill>
                  <a:schemeClr val="bg1"/>
                </a:solidFill>
                <a:latin typeface="#9Slide05 Braxton Regular" panose="03060000000000000000" pitchFamily="66" charset="0"/>
                <a:ea typeface="#9Slide03 Roboto Medium" panose="02000000000000000000" pitchFamily="2" charset="0"/>
              </a:rPr>
              <a:t> Nam Cực.</a:t>
            </a:r>
            <a:endParaRPr lang="vi-VN" sz="2400" dirty="0">
              <a:solidFill>
                <a:schemeClr val="bg1"/>
              </a:solidFill>
              <a:latin typeface="#9Slide05 Braxton Regular" panose="03060000000000000000" pitchFamily="66" charset="0"/>
              <a:ea typeface="#9Slide03 Roboto Medium" panose="02000000000000000000" pitchFamily="2" charset="0"/>
            </a:endParaRPr>
          </a:p>
        </p:txBody>
      </p:sp>
      <p:pic>
        <p:nvPicPr>
          <p:cNvPr id="3" name="Picture 2"/>
          <p:cNvPicPr>
            <a:picLocks noChangeAspect="1"/>
          </p:cNvPicPr>
          <p:nvPr/>
        </p:nvPicPr>
        <p:blipFill>
          <a:blip r:embed="rId3"/>
          <a:stretch>
            <a:fillRect/>
          </a:stretch>
        </p:blipFill>
        <p:spPr>
          <a:xfrm>
            <a:off x="8921724" y="935786"/>
            <a:ext cx="2770131" cy="2181113"/>
          </a:xfrm>
          <a:prstGeom prst="rect">
            <a:avLst/>
          </a:prstGeom>
        </p:spPr>
      </p:pic>
    </p:spTree>
    <p:extLst>
      <p:ext uri="{BB962C8B-B14F-4D97-AF65-F5344CB8AC3E}">
        <p14:creationId xmlns:p14="http://schemas.microsoft.com/office/powerpoint/2010/main" val="29351278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456" y="0"/>
            <a:ext cx="12192000" cy="6858000"/>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9325C493-3B4A-4B73-AEEF-5715870FB53A}"/>
              </a:ext>
            </a:extLst>
          </p:cNvPr>
          <p:cNvSpPr txBox="1"/>
          <p:nvPr/>
        </p:nvSpPr>
        <p:spPr>
          <a:xfrm>
            <a:off x="697816" y="5669438"/>
            <a:ext cx="5181568" cy="830997"/>
          </a:xfrm>
          <a:prstGeom prst="rect">
            <a:avLst/>
          </a:prstGeom>
          <a:solidFill>
            <a:schemeClr val="bg2"/>
          </a:solidFill>
          <a:ln>
            <a:noFill/>
          </a:ln>
        </p:spPr>
        <p:txBody>
          <a:bodyPr wrap="square" rtlCol="0">
            <a:spAutoFit/>
          </a:bodyPr>
          <a:lstStyle/>
          <a:p>
            <a:pPr algn="ct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Cô</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Hoàng</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Thị</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Minh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Hồng</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p>
          <a:p>
            <a:pPr algn="ct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Ng</a:t>
            </a:r>
            <a:r>
              <a:rPr lang="vi-VN"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ư</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ời</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r>
              <a:rPr lang="en-US" sz="2400" b="1" dirty="0" smtClean="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Việt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đầu</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tiên</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đặt</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a:t>
            </a:r>
            <a:r>
              <a:rPr lang="en-US" sz="2400" b="1" dirty="0" err="1">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chân</a:t>
            </a:r>
            <a:r>
              <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 lên Nam </a:t>
            </a:r>
            <a:r>
              <a:rPr lang="en-US" sz="2400" b="1" dirty="0" smtClean="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rPr>
              <a:t>Cực</a:t>
            </a:r>
            <a:endParaRPr lang="en-US" sz="2400" b="1" dirty="0">
              <a:solidFill>
                <a:schemeClr val="tx1">
                  <a:lumMod val="75000"/>
                  <a:lumOff val="25000"/>
                </a:schemeClr>
              </a:solidFill>
              <a:latin typeface="#9Slide05 Braxton Regular" panose="03060000000000000000" pitchFamily="66" charset="0"/>
              <a:ea typeface="#9Slide03 Roboto Medium" panose="02000000000000000000" pitchFamily="2" charset="0"/>
              <a:cs typeface="Times New Roman" panose="02020603050405020304" pitchFamily="18" charset="0"/>
            </a:endParaRPr>
          </a:p>
        </p:txBody>
      </p:sp>
      <p:pic>
        <p:nvPicPr>
          <p:cNvPr id="26626" name="Picture 2" descr="Ingenious Inspiration Questions Clip Art Clipart - Png Question Mark  Transparent Png (#118971) - PinClipart"/>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3918" b="95522" l="1932" r="99773">
                        <a14:foregroundMark x1="18864" y1="20522" x2="23409" y2="46455"/>
                        <a14:foregroundMark x1="10000" y1="61194" x2="25000" y2="15112"/>
                        <a14:foregroundMark x1="9091" y1="41231" x2="18295" y2="13806"/>
                        <a14:foregroundMark x1="23864" y1="20709" x2="26250" y2="41231"/>
                        <a14:foregroundMark x1="13295" y1="52985" x2="35568" y2="28918"/>
                        <a14:foregroundMark x1="23977" y1="54291" x2="25568" y2="15112"/>
                        <a14:foregroundMark x1="29659" y1="52052" x2="31023" y2="18470"/>
                        <a14:foregroundMark x1="46250" y1="21082" x2="50227" y2="37873"/>
                        <a14:foregroundMark x1="46818" y1="38993" x2="50682" y2="14925"/>
                        <a14:foregroundMark x1="47500" y1="40299" x2="51477" y2="21082"/>
                        <a14:foregroundMark x1="35568" y1="72201" x2="34091" y2="47575"/>
                        <a14:foregroundMark x1="23182" y1="61567" x2="41818" y2="54478"/>
                        <a14:foregroundMark x1="32614" y1="52799" x2="41023" y2="78172"/>
                        <a14:foregroundMark x1="38295" y1="68843" x2="41364" y2="50933"/>
                        <a14:foregroundMark x1="29886" y1="74254" x2="30227" y2="58582"/>
                        <a14:foregroundMark x1="7045" y1="37500" x2="15341" y2="14739"/>
                        <a14:foregroundMark x1="30455" y1="50746" x2="33523" y2="30597"/>
                        <a14:foregroundMark x1="57727" y1="51679" x2="61932" y2="72948"/>
                        <a14:foregroundMark x1="59091" y1="76493" x2="61932" y2="50000"/>
                        <a14:foregroundMark x1="53636" y1="52985" x2="59432" y2="67351"/>
                        <a14:foregroundMark x1="56250" y1="50000" x2="58409" y2="56530"/>
                        <a14:foregroundMark x1="79773" y1="52799" x2="81023" y2="30037"/>
                        <a14:foregroundMark x1="76250" y1="31716" x2="87614" y2="41791"/>
                      </a14:backgroundRemoval>
                    </a14:imgEffect>
                  </a14:imgLayer>
                </a14:imgProps>
              </a:ext>
              <a:ext uri="{28A0092B-C50C-407E-A947-70E740481C1C}">
                <a14:useLocalDpi xmlns:a14="http://schemas.microsoft.com/office/drawing/2010/main" val="0"/>
              </a:ext>
            </a:extLst>
          </a:blip>
          <a:srcRect/>
          <a:stretch>
            <a:fillRect/>
          </a:stretch>
        </p:blipFill>
        <p:spPr bwMode="auto">
          <a:xfrm>
            <a:off x="1737057" y="290132"/>
            <a:ext cx="3422734" cy="208475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861087" y="1001659"/>
            <a:ext cx="2355133" cy="1015663"/>
          </a:xfrm>
          <a:prstGeom prst="rect">
            <a:avLst/>
          </a:prstGeom>
        </p:spPr>
        <p:txBody>
          <a:bodyPr wrap="none">
            <a:spAutoFit/>
          </a:bodyPr>
          <a:lstStyle/>
          <a:p>
            <a:pPr lvl="0" algn="ctr">
              <a:defRPr/>
            </a:pPr>
            <a:r>
              <a:rPr lang="en-US" sz="6000" b="1" kern="0" dirty="0" err="1" smtClean="0">
                <a:solidFill>
                  <a:schemeClr val="tx1">
                    <a:lumMod val="75000"/>
                    <a:lumOff val="25000"/>
                  </a:schemeClr>
                </a:solidFill>
                <a:latin typeface="#9Slide05 Israquella" pitchFamily="2" charset="0"/>
                <a:ea typeface="Roboto" pitchFamily="2" charset="0"/>
              </a:rPr>
              <a:t>Em</a:t>
            </a:r>
            <a:r>
              <a:rPr lang="en-US" sz="6000" b="1" kern="0" dirty="0" smtClean="0">
                <a:solidFill>
                  <a:schemeClr val="tx1">
                    <a:lumMod val="75000"/>
                    <a:lumOff val="25000"/>
                  </a:schemeClr>
                </a:solidFill>
                <a:latin typeface="#9Slide05 Israquella" pitchFamily="2" charset="0"/>
                <a:ea typeface="Roboto" pitchFamily="2" charset="0"/>
              </a:rPr>
              <a:t> có </a:t>
            </a:r>
            <a:r>
              <a:rPr lang="en-US" sz="6000" b="1" kern="0" dirty="0" err="1" smtClean="0">
                <a:solidFill>
                  <a:schemeClr val="tx1">
                    <a:lumMod val="75000"/>
                    <a:lumOff val="25000"/>
                  </a:schemeClr>
                </a:solidFill>
                <a:latin typeface="#9Slide05 Israquella" pitchFamily="2" charset="0"/>
                <a:ea typeface="Roboto" pitchFamily="2" charset="0"/>
              </a:rPr>
              <a:t>biết</a:t>
            </a:r>
            <a:r>
              <a:rPr lang="en-US" sz="6000" b="1" kern="0" dirty="0" smtClean="0">
                <a:solidFill>
                  <a:schemeClr val="tx1">
                    <a:lumMod val="75000"/>
                    <a:lumOff val="25000"/>
                  </a:schemeClr>
                </a:solidFill>
                <a:latin typeface="#9Slide05 Israquella" pitchFamily="2" charset="0"/>
                <a:ea typeface="Roboto" pitchFamily="2" charset="0"/>
              </a:rPr>
              <a:t>?</a:t>
            </a:r>
            <a:endParaRPr lang="en-US" sz="6000" b="1" kern="0" dirty="0">
              <a:solidFill>
                <a:schemeClr val="tx1">
                  <a:lumMod val="75000"/>
                  <a:lumOff val="25000"/>
                </a:schemeClr>
              </a:solidFill>
              <a:latin typeface="#9Slide05 Israquella" pitchFamily="2" charset="0"/>
              <a:ea typeface="Roboto" pitchFamily="2" charset="0"/>
            </a:endParaRPr>
          </a:p>
        </p:txBody>
      </p:sp>
      <p:sp>
        <p:nvSpPr>
          <p:cNvPr id="12" name="AutoShape 4" descr="data:image/jpeg;base64,/9j/4AAQSkZJRgABAgEBLAEsAAD/4RXuRXhpZgAATU0AKgAAAAgABwESAAMAAAABAAEAAAEaAAUAAAABAAAAYgEbAAUAAAABAAAAagEoAAMAAAABAAIAAAExAAIAAAAcAAAAcgEyAAIAAAAUAAAAjodpAAQAAAABAAAApAAAANAALcbAAAAnEAAtxsAAACcQQWRvYmUgUGhvdG9zaG9wIENTMyBXaW5kb3dzADIwMTI6MDU6MTQgMTA6MDA6MTIAAAAAA6ABAAMAAAABAAEAAKACAAQAAAABAAABwqADAAQAAAABAAABLAAAAAAAAAAGAQMAAwAAAAEABgAAARoABQAAAAEAAAEeARsABQAAAAEAAAEmASgAAwAAAAEAAgAAAgEABAAAAAEAAAEuAgIABAAAAAEAABS4AAAAAAAAAEgAAAABAAAASAAAAAH/2P/gABBKRklGAAECAABIAEgAAP/tAAxBZG9iZV9DTQAB/+4ADkFkb2JlAGSAAAAAAf/bAIQADAgICAkIDAkJDBELCgsRFQ8MDA8VGBMTFRMTGBEMDAwMDAwRDAwMDAwMDAwMDAwMDAwMDAwMDAwMDAwMDAwMDAENCwsNDg0QDg4QFA4ODhQUDg4ODhQRDAwMDAwREQwMDAwMDBEMDAwMDAwMDAwMDAwMDAwMDAwMDAwMDAwMDAwM/8AAEQgAawCgAwEiAAIRAQMRAf/dAAQACv/EAT8AAAEFAQEBAQEBAAAAAAAAAAMAAQIEBQYHCAkKCwEAAQUBAQEBAQEAAAAAAAAAAQACAwQFBgcICQoLEAABBAEDAgQCBQcGCAUDDDMBAAIRAwQhEjEFQVFhEyJxgTIGFJGhsUIjJBVSwWIzNHKC0UMHJZJT8OHxY3M1FqKygyZEk1RkRcKjdDYX0lXiZfKzhMPTdePzRieUpIW0lcTU5PSltcXV5fVWZnaGlqa2xtbm9jdHV2d3h5ent8fX5/cRAAICAQIEBAMEBQYHBwYFNQEAAhEDITESBEFRYXEiEwUygZEUobFCI8FS0fAzJGLhcoKSQ1MVY3M08SUGFqKygwcmNcLSRJNUoxdkRVU2dGXi8rOEw9N14/NGlKSFtJXE1OT0pbXF1eX1VmZ2hpamtsbW5vYnN0dXZ3eHl6e3x//aAAwDAQACEQMRAD8A0aN4I8+3fRalLQ4jcdOx4KqnfURDQZHMTqjVvJ0c0DzAgqZr7N5ga0AB2g4HbXyRmnSJ07Kk1zSAD21GiKHPaddQRA0QpdbbbPAOngphyqNuPEojb+QNQdD5ppTbZDx5pbvNVRl1ztJAPgpm9kbpEJUm0+7zS3AIPqaS2Cpbw5ukaJKtdzpB8tVl507iQ4lojSfytVq/OZUS142gfnRofKVn5Gdj2PDmGZEOgEA+CQCCWFLgZBYAIB1U3ZOPEOZxx3/IgW3VsaGlokeEgmex1Kr2XMc4vIBcdIA0+4Im78EWluLSNzRtHO46hUL7GDVziY7HQKd2XYYY0NBHjoOfBV30Xvkw2D3dAH5UUE9mJfuGhDY107IfpMJknk+KBYcikObPGh0BbHIhZ9mRkTq7QHX4pWUOnY2mCZaPIqk+qt5bqIbp+MqnZlWVwPpT2E/kQvt7g7UAO7ygmn//0NgdQaO8+QUD1FpJO6Z8UrOiMDR6e4u8zAH4lVD0XPcdrNhnn3CR96lE4HqwGMx0breqsaBBH3qX7YbwSqV3QOosINbmWzro7bB+aHX0Lq9tnpNxyXHl24bR/WciDA7FBExuHUr6k214aHAT3RsktqaX+qQT2LSNfij9K+rtmG0PtFZvdEuku2j90fvK7mU31s/nay0lrQLW7GlzjsrY217vS9R7/ZWz2e9NJC4A1q4Js3gOsO4RO+CBA5/rLl/+cvUTkttBihphuN+aWn9530vU/wCFXWdcyXUdMy/XrfW8VEAPG2HO/RM2/ve5/wCauA2RWO8H/YqPO5ZCUYg1+lp/zXf+BcniyY82TLAZLIxR4xf6P6yv8eD6Bj5JzKqrce4tpsAcCdTHDmO/l1u9r1oEtxKX3XWtbTS02WWPO1rWgS9xXAdJ6s/p9sP3PxbDNtYMEH/S1/y//Piu/WXqNfVG9O6FXkOqxuqX/rFohxLK9rqGBhj+cvd/27SpcfMxljMjoYDimPL9INHnvhs+WzCIuWPLKsU//Uc/68f+e9Di9c6H1ttleDm15T2Dc+oB7XBoOtnp3sqc5nu+mxByX16NYxoDBoOx1XNN6V0v6u5vRcrCJdY/KOLfYXEvsF1bq737dlbfRoa+p1Xt/rrbsdjPeXPhzj3BidPpfuqTls8c0OON1ZGumzS5jEcUuCVXS7nO5cdO0BAdfEjURMJiaXH2EtfzHZDFLr3+m14Z5uOp+UKYlhU60DUtbA8TB1VS3LLSdrdvjGvCs2dLc3Q27PMD5qtbgNDYdld+Tt8EOMJ4S0cjOdthzpB5B5hU3ZjBodAj5OMGmGWssk69j/5kqF2M8zoBrzP96VhQDN+XjuBAaNx5mVUsyKCSY1PgndS0TuLR85QnMpHBBPx0QtcA/wD/0e4qabtHuvaPGwNIPwKK3FDTLbDPE7W8eCIH1RMgDxU2vqd9FwJSGOI7lbxnwYtx6/zvd8gP+pAR2tgQNB4DRQD2eIRJAThQ20Rv4qAUXVse3a9oe0wS1wBGh3N0d/KU5b3MfFP7fHVK1U8z9f8AJFPQRRPuyb2NA8mTe92v9Rq88a39GAuo/wAYmWLer0YjXB7cWiXsn6Nlp3Qf5XpMpcs3ofSm9V+14jDsyqqm3Y7yfaSHbLKrf5Nu9vv/AMGsnnMg9yR6RqL1nwyMeX5CE56CR92Xhxnhif8AE4HGdW4caoV7XXUtpcYbW/1K3bQXMdp9CyPVr4/wdi0hg5tmWcKuh7stp2uoAl4I0O791n/CfzaH1HAu6dmfZcgt9ba11jGHcGOcN3ovfAa6zZ7/AGexR4sxhMSiRxD1D9L/AJv7rdyxw5onDkqQnHi4b9XD/nI18v8AVyOjlYnUumkdcdZX1vp7ah6WXYQy2quGss9Ktxd6V77Xvps9NuR6n+G9NdN9nodj1vr/AEwextlTtoAh4D2d/wB1y88yGPtx/s4efTBLmA6hpcNlkfu+o3+c2L1P6tU4ud9W+m2vZ7xjsqeWuI91Q+zv+idv+DWtjy48uGHAI48sPTOER7cTH9CQjF5XnuQy8rlJkTkwz/m8p9R4v3J/uzedtx81lZd9me8fyWmNf6qoWl4/wD2PBID4cIj91d5Z0TDdrvtH9sH/AKppVa36t4jgQMmxknUHaf8AyCVzHQH6tIxiepDw5yHtr2ncdfpP2/8AU6uVHKLnEj0mkD84Nj/qYXd2fVLHsOmRuI507fJ7lWu+rHSq8irGfk7Mi7caqC4b7GsG630q37XO2N+nZ+YmSyTGvtyPlw/98oY4n9Mfi+dvtqbIc7aR+aGj/qnuVW29jjFTZHmdx/BekZH1bZW8tqx3219gAzd/n+p/6KWX9m+rbrH024/6Wo7b6/Va9zT/ACq/T3MUcucMdZYcg+jIOXB2nEvA2ufGoaB58oRcOzZ85XfOwfq0AT9iMDSW3R/nbalj5/S+k2ujFqsrJ0a0Oa8a/wDGVOd/0koc9GZrgmPs/wC5ko8sYgniD//SOM//ABi+0uwWeyNzhQDuEz7ttzmKbuo/Xx4G7FbXtIIe2h06Gdry6w+1dY2qkAjc5pHjEIzaI03nXsYRvxYuB5D9p/Xd7w51NQjcCPS2yTHudNv+D/N/MVurN+uLhBqwWz2eAIEf8e5y6f03cbj5cDhM6ppEO1HgQCPyIX4q4Hmn9T+s+PO9+A4n81rX6fe5rUF/1n+sNbTvOM1rRLiGHgauOlzl0zun4RMHGoM+NbP/ACCxvrZViYHQ7X1YtTbshzcdj2Mb7PUkvfwNn6Kt7Wf8ImzlwxMr2FsuDAcubHiH6chH/GeHyszI6jmWZV3vyMp+4taDyfayutg3O9rBsYuw+p/Qeo4WQeoZcUCyo1jHdrYQ4sdus/0W3Z9D6f8AUXG41t2Pb6uNc+h49u+txa6O7dzVu9H+sXWG9Rxabsx9uPbcyu1tm10teQz6bm7/AM799YWfjkDRHeV/M9hzmLLLAceHgjARoiV8XBH9CD3doNNd11FIsvLCdohpscwH0qnWH+V7PevJMi26/IttyJN1ry+2RB3kkv8Ab+btcu8+s/1rf0nMrxMauu97RvyQ8kRu/mmMdWfa/b+kdu/4Ncf1bqOL1PI+21YxxbrR+ssDt9bnCNtzPaxzHu/wv/k1Hy0ZxJJj6ZDSXk1vhWLJAGcoenKAY5L9Q4domP7smiPitHofXMrpn2pmPZta+svrrc3ew3gtFbyzTb7f5x25Zb3dlp/VfpmP1TqrsTIc9rPRe+ayA6W7Y+m17Vewg+5HUiyPl0bXxEA8nnsCVQkfUL9Uflbb/r59YgXOaMUBw+j6ToH/AIMhH6/fWQCP1Q68mgyPuuW+76i9LP8Ah8sjwmv8vooL/qH0t2ovzG+ZNf8A6RWrq8S89kfXz6yWva71Mas1mYZTAd2ixrrH72qrm/Xbr2XdjW3uqFmGSceymptVjXO0e5mRtsezewenbUz9DdV7Lq3rpn/UDpuv65kz/wBbH/okoL/8X/S9f13KHwFRH/UBJItw7P8AGR9aiTsfQ0dgaGvIH8p3t3Kn/wA/PrI19tjfsjH3z6jm4tTXEn6e57Rv3P3fvLoLP8X3TJJGflEDt6dUqrZ9Rems5y8st/qUiR/00CQN0i3lsn6xddvu9d+ZYx0kwyGjUbdu393aPz1Vf1bq7nFzsuwl3Oq6m36q9HrYXD7XafF1rGN0/q4xQWdG6GJnDtefzd+Q6D/m+j/0U0Sxg2BqeoGqSTVEkjtu/wD/0+4de+gA31QDIa6QRA85cnbmMDfaB48aKhb1Gu4ObWwM3RuAMD+U7v8A9FRpscNIAB7coWGIy7F1hljlu0QNO+v3e1T9cmBMg8kLNrtLWljQACdZn/qiittdpMvPgI/glauIt3fUOSJnTSVDIZiZVFmLk1NtpuEWVPHI8v3drvcx7fexRrqLvo+wzqwf+ZwjHHsAmvQiPpQNPPaluviZAgiwQbBG75x1/wCrd3SLTZUXXYL3ey0j3MPanIj27v8AR2/4ZZbDtc17SZaQ5vxadw/6S9XspdYx9F1YtZY0tew6sc385p3Lzv6x/V/J6HkhwaX4Nx/QW87T9L7Pcf8ASs/M/wBPX7/9Is/meX4fVH5eo/dem+F/E/vA9nMazAemX+eH/qxyeo5NuVY/JuduuusL7D2JdJ9v8lv0WoU7Wwo2ODntb2HuITE6quBoA64AAAHTQJKMe7KyKcWgbrr3trYDoJcdrdxXp3SOm19H6czDa/1tj3WOugMlz+Tt921u32/SXnn1VH2j619NpY4AssdaTyB6dVtmsf1V6c++ql3oXsAdGjh3/lTH0VpcvyxxxjOY9UxxRB6Q6f4zzHxr4h7uQ4Mcv1WM+sj9PN2v/V/Ku60taCd3joZCFdc+sAw4yJlo3QP5UfRRmVV2ND2WE+TTrCC+uCSHx3AsBDo+Snce2ubrnAuayIEmWk/9T9FV7clwcGFmh5cQ46/2B7lLKF/pPeRYGcPeADyY9ux25QOHZUAGND3GCYDiT3/PL0NVtsTXmvq3sqLhMCIH9r07Xs9qCMTqrvd9mBYe/qNYfjtdsR3vy20es6lmjtg1gxBdvdX+a3d7P66o3ZmZYd1eMHkcb2kD/ou2ppPmmx4ocynqVZM03BrSJexu/wBsxuABd+8hu6R1HIF3quaa2g+mH7Q939ZsObXZ/a/tqP2rLBFjsau2eGNscToP+ELG7ECzqFXqB12HbW4cuY90f9V7kkaP/9Tom01j2t957DQfxRqmifcGtA7uP9yr4tWRaAaaH2MPD2gkH+19FauH0nL3h2S8VVu5awy4/wAnd+Z/KTAWARJ2DCmtloAa/eZgBsAT4DX3O/sq59gvYwPbZL4ksGhB8N3u3K56GGyxtgYwOaNoI5A8kcFjojgJzKIDq1hjWupaHkgjUbSAQf8AvyQruawH02lxGuvn+dKsamS3UDgeakYMSkupqW0PbWNkudw5jSA2D/XDlUzcOrKxLMO+kuosbtfXLSD33g/4Oxn+Df8AvrS2N7gk+RTGpn5wn5kEfBNOopMbBEokgjUEdC+Ndf6c7ovUsjFusa4MDXNtJAljhuYX/wCjs/fYsDJzwXiut4DCJdZPY/un81q9lz/qZ0fP6w3qeY17wWPbdjn6FrnNbTXbZr7H1VD/AAX85/59yM3/ABT/AFYu6ezGw33YmRUXublEiwuc6NgyWObtsqr2fo66vQ/8EsUeDDjhPjnHio+mP6Phf7zqc38Wz5cUcWM8FwiMuT/KTnX6zh/zcf5eh5n/ABbNx7frObSQ814lxDhrqXVUN4/4169QtoquxrMeC5zmmDzD/wAwtd/WXL/VH6mdT6H1LIyMh2NZVbjCkWUggl29j/5p7WbPTbX/AC/VXR3fqzHWOtggcHTTxEK1nz+7PjqtKceMOGNFxcfPvwr9j2kFrttgPLQPpNW2x9doD6mOeyzhwEBc3W7I6xmFuO0sDtH2una2P5f738ldTQ12NS2oENDRH/kioRK/JEAde3RrX2Brhud6bmDh8kH+Vtgf56oPFX840hrRp7d20n4O3N/zFuOdS7lxfHlwgWCvcTWOT7mxyiuMXI3RW9zi+s1na5rmkEH92dr27VWuvqYfTa5ji4T7ADH8jb+//VWxfUx5DydSS4we5+lua1Uc7GrsY5w9p/N9Pku0O76LXf8ATQOyKci3LrIcyoh1xMMDpcB/Y/6tUBdZa5/2gVy2djm763OLf8G2Q6v/AD3q1k1X47nNNdprd9K2toMH6QeNm7+rZv8Az1nvfiss9WyzbDhBvrOj+zTa6of5/vTbWv8A/9X0Jj8l5DBWa2SJDj7gP5DVJ7LA8gu3ay1s6whviB/tURG10+nHl9L+3s9yYpO260e1rGa+Ov3/AEURoJMvLZ7gT+DUOj6B+hH8j4/nKxXO0/wiOUlKHgTHgTykGknnTuoH6ev/AEv9inWipntPDdQmBIcZEny1U2/RHH9lDumBxMjn4pFK5cQNxaY89VHcCJiPLspa6oORPpaTMH6Ef9+QU1OodVqwWi2wTW7QCYM/NY3Tandfy7MjLBPTqv0YpMt32ES76LtzGVT/ANcVPr26BPrcn6cRwf3V0vQtv7Lo2eltgx9n3bIn/hff6v8Apt/v9RR6mXq0itPi2jjUtDfSqDHNAaC0AQ1ujW6futTFpA0H8ZU+xjdz+bx+KgP9+7n5qRchexrgJP5AfgovabCdp2DkDyR7J1nb+EoNkyI38+X/AEdyKEG0Akl+4+RHP9k7lUvc/cQD8YmPnKt3TOv+vwhVXfzQjncfofS/FBDTtJczRnDhJDvdB/qqhl1VFjQHF5b9FxIeWn6Xh9PVXMr6Lp9Xjt8fz9v5qp48x7ZiXfQjw/4RNKC//9n/7RsAUGhvdG9zaG9wIDMuMAA4QklNBAQAAAAAAAccAgAAAgACADhCSU0EJQAAAAAAEEYM8okmuFbasJwBobCnkHc4QklNBC8AAAAAAEoQywEASAAAAEgAAAAAAAAAAAAAANACAABAAgAAAAAAAAAAAAAYAwAAZAIAAAABwAMAALAEAAABAA8nAQBBAGQAbwBiAGUAAABjADhCSU0D7QAAAAAAEAEsAAAAAQABASwAAAABAAE4QklNBCYAAAAAAA4AAAAAAAAAAAAAP4AAADhCSU0EDQAAAAAABAAAAHg4QklNBBkAAAAAAAQAAAAeOEJJTQPzAAAAAAAJAAAAAAAAAAABADhCSU0ECgAAAAAAAQAAOEJJTScQAAAAAAAKAAEAAAAAAAAAAjhCSU0D9QAAAAAASAAvZmYAAQBsZmYABgAAAAAAAQAvZmYAAQChmZoABgAAAAAAAQAyAAAAAQBaAAAABgAAAAAAAQA1AAAAAQAtAAAABgAAAAAAAThCSU0D+AAAAAAAcAAA/////////////////////////////wPoAAAAAP////////////////////////////8D6AAAAAD/////////////////////////////A+gAAAAA/////////////////////////////wPoAAA4QklNBAgAAAAAABAAAAABAAACQAAAAkAAAAAAOEJJTQQeAAAAAAAEAAAAADhCSU0EGgAAAAADUwAAAAYAAAAAAAAAAAAAASwAAAHCAAAADwBtAGkAbgBoACAAaABvAG4AZwAgAG4AZwBvAGEAaQAAAAEAAAAAAAAAAAAAAAAAAAAAAAAAAQAAAAAAAAAAAAABwgAAASwAAAAAAAAAAAAAAAAAAAAAAQAAAAAAAAAAAAAAAAAAAAAAAAAQAAAAAQAAAAAAAG51bGwAAAACAAAABmJvdW5kc09iamMAAAABAAAAAAAAUmN0MQAAAAQAAAAAVG9wIGxvbmcAAAAAAAAAAExlZnRsb25nAAAAAAAAAABCdG9tbG9uZwAAASwAAAAAUmdodGxvbmcAAAHCAAAABnNsaWNlc1ZsTHMAAAABT2JqYwAAAAEAAAAAAAVzbGljZQAAABIAAAAHc2xpY2VJRGxvbmcAAAAAAAAAB2dyb3VwSURsb25nAAAAAAAAAAZvcmlnaW5lbnVtAAAADEVTbGljZU9yaWdpbgAAAA1hdXRvR2VuZXJhdGVkAAAAAFR5cGVlbnVtAAAACkVTbGljZVR5cGUAAAAASW1nIAAAAAZib3VuZHNPYmpjAAAAAQAAAAAAAFJjdDEAAAAEAAAAAFRvcCBsb25nAAAAAAAAAABMZWZ0bG9uZwAAAAAAAAAAQnRvbWxvbmcAAAEsAAAAAFJnaHRsb25nAAABwgAAAAN1cmxURVhUAAAAAQAAAAAAAG51bGxURVhUAAAAAQAAAAAAAE1zZ2VURVhUAAAAAQAAAAAABmFsdFRhZ1RFWFQAAAABAAAAAAAOY2VsbFRleHRJc0hUTUxib29sAQAAAAhjZWxsVGV4dFRFWFQAAAABAAAAAAAJaG9yekFsaWduZW51bQAAAA9FU2xpY2VIb3J6QWxpZ24AAAAHZGVmYXVsdAAAAAl2ZXJ0QWxpZ25lbnVtAAAAD0VTbGljZVZlcnRBbGlnbgAAAAdkZWZhdWx0AAAAC2JnQ29sb3JUeXBlZW51bQAAABFFU2xpY2VCR0NvbG9yVHlwZQAAAABOb25lAAAACXRvcE91dHNldGxvbmcAAAAAAAAACmxlZnRPdXRzZXRsb25nAAAAAAAAAAxib3R0b21PdXRzZXRsb25nAAAAAAAAAAtyaWdodE91dHNldGxvbmcAAAAAADhCSU0EKAAAAAAADAAAAAE/8AAAAAAAADhCSU0EFAAAAAAABAAAAAE4QklNBAwAAAAAFNQAAAABAAAAoAAAAGsAAAHgAADIoAAAFLgAGAAB/9j/4AAQSkZJRgABAgAASABIAAD/7QAMQWRvYmVfQ00AAf/uAA5BZG9iZQBkgAAAAAH/2wCEAAwICAgJCAwJCQwRCwoLERUPDAwPFRgTExUTExgRDAwMDAwMEQwMDAwMDAwMDAwMDAwMDAwMDAwMDAwMDAwMDAwBDQsLDQ4NEA4OEBQODg4UFA4ODg4UEQwMDAwMEREMDAwMDAwRDAwMDAwMDAwMDAwMDAwMDAwMDAwMDAwMDAwMDP/AABEIAGsAoAMBIgACEQEDEQH/3QAEAAr/xAE/AAABBQEBAQEBAQAAAAAAAAADAAECBAUGBwgJCgsBAAEFAQEBAQEBAAAAAAAAAAEAAgMEBQYHCAkKCxAAAQQBAwIEAgUHBggFAwwzAQACEQMEIRIxBUFRYRMicYEyBhSRobFCIyQVUsFiMzRygtFDByWSU/Dh8WNzNRaisoMmRJNUZEXCo3Q2F9JV4mXys4TD03Xj80YnlKSFtJXE1OT0pbXF1eX1VmZ2hpamtsbW5vY3R1dnd4eXp7fH1+f3EQACAgECBAQDBAUGBwcGBTUBAAIRAyExEgRBUWFxIhMFMoGRFKGxQiPBUtHwMyRi4XKCkkNTFWNzNPElBhaisoMHJjXC0kSTVKMXZEVVNnRl4vKzhMPTdePzRpSkhbSVxNTk9KW1xdXl9VZmdoaWprbG1ub2JzdHV2d3h5ent8f/2gAMAwEAAhEDEQA/ANGjeCPPt30WpS0OI3HTseCqp31EQ0GRzE6o1bydHNA8wIKma+zeYGtAAdoOB218kZp0idOypNc0gA9tRoihz2nXUEQNEKXW22zwDp4KYcqjbjxKI2/kDUHQ+aaU22Q8eaW7zVUZdc7SQD4KZvZG6RCVJtPu80twCD6mktgqW8ObpGiSrXc6QfLVZedO4kOJaI0n8rVavzmVEteNoH50aHylZ+RnY9jw5hmRDoBAPgkAglhS4GQWACAdVN2TjxDmccd/yIFt1bGhpaJHhIJnsdSq9lzHOLyAXHSANPuCJu/BFpbi0jc0bRzuOoVC+xg1c4mOx0Cndl2GGNDQR46DnwVd9F75MNg93QB+VFBPZiX7hoQ2NdOyH6TCZJ5PigWHIpDmzxodAWxyIWfZkZE6u0B1+KVlDp2NpgmWjyKpPqreW6iG6fjKp2ZVlcD6U9hP5EL7e4O1ADu8oJp//9DYHUGjvPkFA9RaSTumfFKzojA0enuLvMwB+JVQ9Fz3HazYZ59wkfepROB6sBjMdG63qrGgQR96l+2G8Eqld0DqLCDW5ls66O2wfmh19C6vbZ6Tcclx5duG0f1nIgwOxQRMbh1K+pNteGhwE90bJLaml/qkE9i0jX4o/Svq7ZhtD7RWb3RLpLto/dH7yu5lN9bP52stJa0C1uxpc47K2Nte70vUe/2Vs9nvTSQuANauCbN4DrDuETvggQOf6y5f/nL1E5LbQYoaYbjfmlp/ed9L1P8AhV1nXMl1HTMv1631vFRADxthzv0TNv73uf8AmrgNkVjvB/2KjzuWQlGINfpaf813/gXJ4smPNkywGSyMUeMX+j+sr/Hg+gY+Scyqq3HuLabAHAnUxw5jv5dbva9aBLcSl911rW00tNlljzta1oEvcVwHSerP6fbD9z8WwzbWDBB/0tf8v/z4rv1l6jX1RvTuhV5Dqsbql/6xaIcSyva6hgYY/nL3f9u0qXHzMZYzI6GA4pjy/SDR574bPlswiLljyyrFP/1HP+vH/nvQ4vXOh9bbZXg5teU9g3PqAe1waDrZ6d7KnOZ7vpsQcl9ejWMaAwaDsdVzTeldL+rub0XKwiXWPyji32FxL7BdW6u9+3ZW30aGvqdV7f6627HYz3lz4c49wYnT6X7qk5bPHNDjjdWRrps0uYxHFLglV0u5zuXHTtAQHXxI1ETCYmlx9hLX8x2QxS69/pteGebjqflCmJYVOtA1LWwPEwdVUtyy0na3b4xrwrNnS3N0NuzzA+arW4DQ2HZXfk7fBDjCeEtHIznbYc6QeQeYVN2YwaHQI+TjBphlrLJOvY/+ZKhdjPM6Aa8z/elYUAzfl47gQGjceZlVLMigkmNT4J3UtE7i0fOUJzKRwQT8dELXAP8A/9HuKmm7R7r2jxsDSD8CitxQ0y2wzxO1vHgiB9UTIA8VNr6nfRcCUhjiO5W8Z8GLcev873fID/qQEdrYEDQeA0UA9niESQE4UNtEb+KgFF1bHt2vaHtMEtcARodzdHfylOW9zHxT+3x1StVPM/X/ACRT0EUT7sm9jQPJk3vdr/UavPGt/RgLqP8AGJli3q9GI1we3Fol7J+jZad0H+V6TKXLN6H0pvVfteIw7Mqqpt2O8n2kh2yyq3+Tbvb7/wDBrJ5zIPckekai9Z8MjHl+QhOegkfdl4cZ4Yn/ABOBxnVuHGqFe111LaXGG1v9St20FzHafQsj1a+P8HYtIYObZlnCroe7LadrqAJeCNDu/dZ/wn82h9RwLunZn2XILfW2tdYxh3BjnDd6L3wGus2e/wBnsUeLMYTEokcQ9Q/S/wCb+63cscOaJw5KkJx4uG/Vw/5yNfL/AFcjo5WJ1LppHXHWV9b6e2oell2EMtqrhrLPSrcXele+176bPTbkep/hvTXTfZ6HY9b6/wBMHsbZU7aAIeA9nf8AdcvPMhj7cf7OHn0wS5gOoaXDZZH7vqN/nNi9T+rVOLnfVvptr2e8Y7KnlriPdUPs7/onb/g1rY8uPLhhwCOPLD0zhEe3Ex/QkIxeV57kMvK5SZE5MM/5vKfUeL9yf7s3nbcfNZWXfZnvH8lpjX+qqFpeP8A9jwSA+HCI/dXeWdEw3a77R/bB/wCqaVWt+reI4EDJsZJ1B2n/AMglcx0B+rSMYnqQ8Och7a9p3HX6T9v/AFOrlRyi5xI9JpA/ODY/6mF3dn1Sx7DpkbiOdO3ye5Vrvqx0qvIqxn5OzIu3GqguG+xrBut9Kt+1ztjfp2fmJkskxr7cj5cP/fKGOJ/TH4vnb7amyHO2kfmho/6p7lVtvY4xU2R5ncfwXpGR9W2VvLasd9tfYAM3f5/qf+ill/Zvq26x9NuP+lqO2+v1Wvc0/wAqv09zFHLnDHWWHIPoyDlwdpxLwNrnxqGgefKEXDs2fOV3zsH6tAE/YjA0lt0f522pY+f0vpNroxarKydGtDmvGv8AxlTnf9JKHPRma4Jj7P8AuZKPLGIJ4g//0jjP/wAYvtLsFnsjc4UA7hM+7bc5im7qP18eBuxW17SCHtodOhna8usPtXWNqpAI3OaR4xCM2iNN517GEb8WLgeQ/af13e8OdTUI3Aj0tskx7nTb/g/zfzFbqzfri4QasFs9ngCBH/Hucun9N3G4+XA4TOqaRDtR4EAj8iF+KuB5p/U/rPjzvfgOJ/Na1+n3ua1Bf9Z/rDW07zjNa0S4hh4Grjpc5dM7p+ETBxqDPjWz/wAgsb62VYmB0O19WLU27Ic3HY9jG+z1JL38DZ+ire1n/CJs5cMTK9hbLgwHLmx4h+nIR/xnh8rMyOo5lmVd78jKfuLWg8n2srrYNzvawbGLsPqf0HqOFkHqGXFAsqNYx3a2EOLHbrP9Ft2fQ+n/AFFxuNbdj2+rjXPoePbvrcWuju3c1bvR/rF1hvUcWm7Mfbj23MrtbZtdLXkM+m5u/wDO/fWFn45A0R3lfzPYc5iyywHHh4IwEaIlfFwR/Qg93aDTXddRSLLywnaIabHMB9Kp1h/lez3ryTItuvyLbciTda8vtkQd5JL/AG/m7XLvPrP9a39JzK8TGrrve0b8kPJEbv5pjHVn2v2/pHbv+DXH9W6ji9TyPttWMcW60frLA7fW5wjbcz2scx7v8L/5NR8tGcSSY+mQ0l5Nb4ViyQBnKHpygGOS/UOHaJj+7Joj4rR6H1zK6Z9qZj2bWvrL663N3sN4LRW8s02+3+cduWW93Zaf1X6Zj9U6q7EyHPaz0XvmsgOlu2Ppte1XsIPuR1Isj5dG18RAPJ57AlUJH1C/VH5W2/6+fWIFzmjFAcPo+k6B/wCDIR+v31kAj9UOvJoMj7rlvu+ovSz/AIfLI8Jr/L6KC/6h9LdqL8xvmTX/AOkVq6vEvPZH18+slr2u9TGrNZmGUwHdosa6x+9qq5v1269l3Y1t7qhZhknHspqbVY1ztHuZkbbHs3sHp21M/Q3Vey6t66Z/1A6br+uZM/8AWx/6JKC//F/0vX9dyh8BUR/1ASSLcOz/ABkfWok7H0NHYGhryB/Kd7dyp/8APz6yNfbY37Ix98+o5uLU1xJ+nue0b9z937y6Cz/F90ySRn5RA7enVKq2fUXprOcvLLf6lIkf9NAkDdIt5bJ+sXXb7vXfmWMdJMMho1G3bt/d2j89VX9W6u5xc7LsJdzqupt+qvR62Fw+12nxdaxjdP6uMUFnRuhiZw7Xn83fkOg/5vo/9FNEsYNganqBqkk1RJI7bv8A/9PuHXvoAN9UAyGukEQPOXJ25jA32gePGioW9RruDm1sDN0bgDA/lO7/APRUabHDSAAe3KFhiMuxdYZY5btEDTvr93tU/XJgTIPJCza7S1pY0AAnWZ/6oorbXaTLz4CP4JWriLd31DkiZ00lQyGYmVRZi5NTbabhFlTxyPL93a73Me33sUa6i76PsM6sH/mcIxx7AJr0Ij6UDTz2pbr4mQIIsEGwRu+cdf8Aq3d0i02VF12C93stI9zD2pyI9u7/AEdv+GWWw7XNe0mWkOb8WncP+kvV7KXWMfRdWLWWNLXsOrHN/Oady87+sf1fyeh5IcGl+Dcf0FvO0/S+z3H/AErPzP8AT1+//SLP5nl+H1R+XqP3XpvhfxP7wPZzGswHpl/nh/6scnqOTblWPybnbrrrC+w9iXSfb/Jb9FqFO1sKNjg57W9h7iExOqrgaAOuAAAB00CSjHuysinFoG6697a2A6CXHa3cV6d0jptfR+nMw2v9bY91jroDJc/k7fdtbt9v0l559VR9o+tfTaWOALLHWk8genVbZrH9VenPvqpd6F7AHRo4d/5Ux9FaXL8sccYzmPVMcUQekOn+M8x8a+Ie7kODHL9VjPrI/Tzdr/1fyrutLWgnd46GQhXXPrAMOMiZaN0D+VH0UZlVdjQ9lhPk06wgvrgkh8dwLAQ6Pkp3Htrm65wLmsiBJlpP/U/RVe3JcHBhZoeXEOOv9ge5Syhf6T3kWBnD3gA8mPbsduUDh2VABjQ9xgmA4k9/zy9DVbbE15r6t7Ki4TAiB/a9O17PagjE6q73fZgWHv6jWH47XbEd78ttHrOpZo7YNYMQXb3V/mt3ez+uqN2ZmWHdXjB5HG9pA/6LtqaT5pseKHMp6lWTNNwa0iXsbv8AbMbgAXfvIbukdRyBd6rmmtoPph+0Pd/WbDm12f2v7aj9qywRY7GrtnhjbHE6D/hCxuxAs6hV6gddh21uHLmPdH/Ve5JGj//U6JtNY9rfeew0H8Uapon3BrQO7j/cq+LVkWgGmh9jDw9oJB/tfRWrh9Jy94dkvFVbuWsMuP8AJ3fmfykwFgESdgwprZaAGv3mYAbAE+A19zv7KufYL2MD22S+JLBoQfDd7tyuehhssbYGMDmjaCOQPJHBY6I4CcyiA6tYY1rqWh5II1G0gEH/AL8kK7msB9NpcRrr5/nSrGpkt1A4HmpGDEpLqaltD21jZLncOY0gNg/1w5VM3DqysSzDvpLqLG7X1y0g994P+DsZ/g3/AL60tje4JPkUxqZ+cJ+ZBHwTTqKTGwRKJII1BHQvjXX+nO6L1LIxbrGuDA1zbSQJY4bmF/8Ao7P32LAyc8F4rreAwiXWT2P7p/NavZc/6mdHz+sN6nmNe8Fj23Y5+ha5zW0122a+x9VQ/wAF/Of+fcjN/wAU/wBWLunsxsN92JkVF7m5RIsLnOjYMljm7bKq9n6Our0P/BLFHgw44T45x4qPpj+j4X+86nN/Fs+XFHFjPBcIjLk/yk51+s4f83H+XoeZ/wAWzce36zm0kPNeJcQ4a6l1VDeP+NevULaKrsazHguc5pg8w/8AMLXf1ly/1R+pnU+h9SyMjIdjWVW4wpFlIIJdvY/+ae1mz021/wAv1V0d36sx1jrYIHB008RCtZ8/uz46rSnHjDhjRcXHz78K/Y9pBa7bYDy0D6TVtsfXaA+pjnss4cBAXN1uyOsZhbjtLA7R9rp2tj+X+9/JXU0NdjUtqBDQ0R/5IqESvyRAHXt0a19ga4bnem5g4fJB/lbYH+eqDxV/ONIa0ae3dtJ+Dtzf8xbjnUu5cXx5cIFgr3E1jk+5scorjFyN0Vvc4vrNZ2ua5pBB/dna9u1Vrr6mH02uY4uE+wAx/I2/v/1VsX1MeQ8nUkuMHufpbmtVHOxq7GOcPafzfT5LtDu+i13/AE0DsinIty6yHMqIdcTDA6XAf2P+rVAXWWuf9oFctnY5u+tzi3/BtkOr/wA96tZNV+O5zTXaa3fStraDB+kHjZu/q2b/AM9Z734rLPVss2w4Qb6zo/s02uqH+f7021r/AP/V9CY/JeQwVmtkiQ4+4D+Q1SeywPILt2stbOsIb4gf7VERtdPpx5fS/t7PcmKTtutHtaxmvjr9/wBFEaCTLy2e4E/g1Do+gfoR/I+P5ysVztP8IjlJSh4Ex4E8pBpJ507qB+nr/wBL/Yp1oqZ7Tw3UJgSHGRJ8tVNv0Rx/ZQ7pgcTI5+KRSuXEDcWmPPVR3AiYjy7KWuqDkT6WkzB+hH/fkFNTqHVasFotsE1u0AmDPzWN02p3X8uzIywT06r9GKTLd9hEu+i7cxlU/wDXFT69ugT63J+nEcH91dL0Lb+y6NnpbYMfZ92yJ/4X3+r/AKbf7/UUepl6tIrT4to41LQ30qgxzQGgtAENbo1un7rUxaQNB/GVPsY3c/m8fioD/fu5+akXIXsa4CT+QH4KL2mwnadg5A8keydZ2/hKDZMiN/Pl/wBHcihBtAJJfuPkRz/ZO5VL3P3EA/GJj5yrd0zr/r8IVV380I53H6H0vxQQ07SXM0Zw4SQ73Qf6qoZdVRY0BxeW/RcSHlp+l4fT1VzK+i6fV47fH8/b+aqePMe2Yl30I8P+ETSgv//ZOEJJTQQhAAAAAABVAAAAAQEAAAAPAEEAZABvAGIAZQAgAFAAaABvAHQAbwBzAGgAbwBwAAAAEwBBAGQAbwBiAGUAIABQAGgAbwB0AG8AcwBoAG8AcAAgAEMAUwAzAAAAAQA4QklNBAYAAAAAAAcABAAAAAEBAP/hD/5odHRwOi8vbnMuYWRvYmUuY29tL3hhcC8xLjAvADw/eHBhY2tldCBiZWdpbj0i77u/IiBpZD0iVzVNME1wQ2VoaUh6cmVTek5UY3prYzlkIj8+IDx4OnhtcG1ldGEgeG1sbnM6eD0iYWRvYmU6bnM6bWV0YS8iIHg6eG1wdGs9IkFkb2JlIFhNUCBDb3JlIDQuMS1jMDM2IDQ2LjI3NjcyMCwgTW9uIEZlYiAxOSAyMDA3IDIyOjQwOjA4ICAgICAgICAiPiA8cmRmOlJERiB4bWxuczpyZGY9Imh0dHA6Ly93d3cudzMub3JnLzE5OTkvMDIvMjItcmRmLXN5bnRheC1ucyMiPiA8cmRmOkRlc2NyaXB0aW9uIHJkZjphYm91dD0iIiB4bWxuczpleGlmPSJodHRwOi8vbnMuYWRvYmUuY29tL2V4aWYvMS4wLyIgeG1sbnM6dGlmZj0iaHR0cDovL25zLmFkb2JlLmNvbS90aWZmLzEuMC8iIHhtbG5zOnhhcD0iaHR0cDovL25zLmFkb2JlLmNvbS94YXAvMS4wLyIgeG1sbnM6eGFwTU09Imh0dHA6Ly9ucy5hZG9iZS5jb20veGFwLzEuMC9tbS8iIHhtbG5zOnN0UmVmPSJodHRwOi8vbnMuYWRvYmUuY29tL3hhcC8xLjAvc1R5cGUvUmVzb3VyY2VSZWYjIiB4bWxuczpkYz0iaHR0cDovL3B1cmwub3JnL2RjL2VsZW1lbnRzLzEuMS8iIHhtbG5zOnBob3Rvc2hvcD0iaHR0cDovL25zLmFkb2JlLmNvbS9waG90b3Nob3AvMS4wLyIgZXhpZjpDb2xvclNwYWNlPSIxIiBleGlmOlBpeGVsWERpbWVuc2lvbj0iNDUwIiBleGlmOlBpeGVsWURpbWVuc2lvbj0iMzAwIiBleGlmOk5hdGl2ZURpZ2VzdD0iMzY4NjQsNDA5NjAsNDA5NjEsMzcxMjEsMzcxMjIsNDA5NjIsNDA5NjMsMzc1MTAsNDA5NjQsMzY4NjcsMzY4NjgsMzM0MzQsMzM0MzcsMzQ4NTAsMzQ4NTIsMzQ4NTUsMzQ4NTYsMzczNzcsMzczNzgsMzczNzksMzczODAsMzczODEsMzczODIsMzczODMsMzczODQsMzczODUsMzczODYsMzczOTYsNDE0ODMsNDE0ODQsNDE0ODYsNDE0ODcsNDE0ODgsNDE0OTIsNDE0OTMsNDE0OTUsNDE3MjgsNDE3MjksNDE3MzAsNDE5ODUsNDE5ODYsNDE5ODcsNDE5ODgsNDE5ODksNDE5OTAsNDE5OTEsNDE5OTIsNDE5OTMsNDE5OTQsNDE5OTUsNDE5OTYsNDIwMTYsMCwyLDQsNSw2LDcsOCw5LDEwLDExLDEyLDEzLDE0LDE1LDE2LDE3LDE4LDIwLDIyLDIzLDI0LDI1LDI2LDI3LDI4LDMwO0I2QkNGQ0JEMkJCNDQ4MjA3NjAwRUI1OTFBOTY4RDlCIiB0aWZmOk9yaWVudGF0aW9uPSIxIiB0aWZmOlhSZXNvbHV0aW9uPSIzMDAwMDAwLzEwMDAwIiB0aWZmOllSZXNvbHV0aW9uPSIzMDAwMDAwLzEwMDAwIiB0aWZmOlJlc29sdXRpb25Vbml0PSIyIiB0aWZmOk5hdGl2ZURpZ2VzdD0iMjU2LDI1NywyNTgsMjU5LDI2MiwyNzQsMjc3LDI4NCw1MzAsNTMxLDI4MiwyODMsMjk2LDMwMSwzMTgsMzE5LDUyOSw1MzIsMzA2LDI3MCwyNzEsMjcyLDMwNSwzMTUsMzM0MzI7OUY5M0EzN0VFNDFERUIzMEIxQkY4MTE5NkM3ODA3NkUiIHhhcDpDcmVhdGVEYXRlPSIyMDA5LTA5LTE2VDE4OjEwOjA2KzA3OjAwIiB4YXA6TW9kaWZ5RGF0ZT0iMjAxMi0wNS0xNFQxMDowMDoxMiswNzowMCIgeGFwOk1ldGFkYXRhRGF0ZT0iMjAxMi0wNS0xNFQxMDowMDoxMiswNzowMCIgeGFwOkNyZWF0b3JUb29sPSJBZG9iZSBQaG90b3Nob3AgQ1MzIFdpbmRvd3MiIHhhcE1NOkRvY3VtZW50SUQ9ImFkb2JlOmRvY2lkOnBob3Rvc2hvcDo3ZDY3NWYzMi1hMmIxLTExZGUtYjc3NC1jYjAxZDQxZjc1ZTkiIHhhcE1NOkluc3RhbmNlSUQ9InV1aWQ6NUIyMzkwRTQ3MDlERTExMTk1NENGOTMwRjhDQTE4ODQiIGRjOmZvcm1hdD0iaW1hZ2UvanBlZyIgcGhvdG9zaG9wOkNvbG9yTW9kZT0iMyIgcGhvdG9zaG9wOklDQ1Byb2ZpbGU9InNSR0IgSUVDNjE5NjYtMi4xIiBwaG90b3Nob3A6SGlzdG9yeT0iIj4gPHhhcE1NOkRlcml2ZWRGcm9tIHN0UmVmOmluc3RhbmNlSUQ9InV1aWQ6ZDc2NGY5MmMtMjM5OS0xMWQ3LTg5OTktZTQ5ZDk0ZTI3NDdhIiBzdFJlZjpkb2N1bWVudElEPSJhZG9iZTpkb2NpZDpwaG90b3Nob3A6YzEzNGQ4M2YtMjM5Ny0xMWQ3LTg5OTktZTQ5ZDk0ZTI3NDdhIi8+IDwvcmRmOkRlc2NyaXB0aW9uPiA8L3JkZjpSREY+IDwveDp4bXBtZXRhPi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Dw/eHBhY2tldCBlbmQ9InciPz7/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gAUXy4AEM8UAAPtzAAEEwsAA1yeAAAAAVhZWiAAAAAAAEwJVgBQAAAAVx/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AD7AP5BAYEEwQgBC0EOwRIBFUEYwRxBH4EjASaBKgEtgTEBNME4QTwBP4FDQUcBSsFOgVJBVgFZwV3BYYFlgWmBbUFxQXVBeUF9gYGBhYGJwY3BkgGWQZqBnsGjAadBq8GwAbRBuMG9QcHBxkHKwc9B08HYQd0B4YHmQesB78H0gflB/gICwgfCDIIRghaCG4IggiWCKoIvgjSCOcI+wkQCSUJOglPCWQJeQmPCaQJugnPCeUJ+woRCicKPQpUCmoKgQqYCq4KxQrcCvMLCwsiCzkLUQtpC4ALmAuwC8gL4Qv5DBIMKgxDDFwMdQyODKcMwAzZDPMNDQ0mDUANWg10DY4NqQ3DDd4N+A4TDi4OSQ5kDn8Omw62DtIO7g8JDyUPQQ9eD3oPlg+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UH78f6iAVIEEgbCCYIMQg8CEcIUghdSGhIc4h+yInIlUigiKvIt0jCiM4I2YjlCPCI/AkHyRNJHwkqyTaJQklOCVoJZclxyX3JicmVyaHJrcm6CcYJ0kneierJ9woDSg/KHEooijUKQYpOClrKZ0p0CoCKjUqaCqbKs8rAis2K2krnSvRLAUsOSxuLKIs1y0MLUEtdi2rLeEuFi5MLoIuty7uLyQvWi+RL8cv/jA1MGwwpDDbMRIxSjGCMbox8jIqMmMymzLUMw0zRjN/M7gz8TQrNGU0njTYNRM1TTWHNcI1/TY3NnI2rjbpNyQ3YDecN9c4FDhQOIw4yDkFOUI5fzm8Ofk6Njp0OrI67zstO2s7qjvoPCc8ZTykPOM9Ij1hPaE94D4gPmA+oD7gPyE/YT+iP+JAI0BkQKZA50EpQWpBrEHuQjBCckK1QvdDOkN9Q8BEA0RHRIpEzkUSRVVFmkXeRiJGZ0arRvBHNUd7R8BIBUhLSJFI10kdSWNJqUnwSjdKfUrESwxLU0uaS+JMKkxyTLpNAk1KTZNN3E4lTm5Ot08AT0lPk0/dUCdQcVC7UQZRUFGbUeZSMVJ8UsdTE1NfU6pT9lRCVI9U21UoVXVVwlYPVlxWqVb3V0RXklfgWC9YfVjLWRpZaVm4WgdaVlqmWvVbRVuVW+VcNVyGXNZdJ114XcleGl5sXr1fD19hX7NgBWBXYKpg/GFPYaJh9WJJYpxi8GNDY5dj62RAZJRk6WU9ZZJl52Y9ZpJm6Gc9Z5Nn6Wg/aJZo7GlDaZpp8WpIap9q92tPa6dr/2xXbK9tCG1gbbluEm5rbsRvHm94b9FwK3CGcOBxOnGVcfByS3KmcwFzXXO4dBR0cHTMdSh1hXXhdj52m3b4d1Z3s3gReG54zHkqeYl553pGeqV7BHtje8J8IXyBfOF9QX2hfgF+Yn7CfyN/hH/lgEeAqIEKgWuBzYIwgpKC9INXg7qEHYSAhOOFR4Wrhg6GcobXhzuHn4gEiGmIzokziZmJ/opkisqLMIuWi/yMY4zKjTGNmI3/jmaOzo82j56QBpBukNaRP5GokhGSepLjk02TtpQglIqU9JVflcmWNJaflwqXdZfgmEyYuJkkmZCZ/JpomtWbQpuvnByciZz3nWSd0p5Anq6fHZ+Ln/qgaaDYoUehtqImopajBqN2o+akVqTHpTilqaYapoum/adup+CoUqjEqTepqaocqo+rAqt1q+msXKzQrUStuK4trqGvFq+LsACwdbDqsWCx1rJLssKzOLOutCW0nLUTtYq2AbZ5tvC3aLfguFm40blKucK6O7q1uy67p7whvJu9Fb2Pvgq+hL7/v3q/9cBwwOzBZ8Hjwl/C28NYw9TEUcTOxUvFyMZGxsPHQce/yD3IvMk6ybnKOMq3yzbLtsw1zLXNNc21zjbOts83z7jQOdC60TzRvtI/0sHTRNPG1EnUy9VO1dHWVdbY11zX4Nhk2OjZbNnx2nba+9uA3AXcit0Q3ZbeHN6i3ynfr+A24L3hROHM4lPi2+Nj4+vkc+T85YTmDeaW5x/nqegy6LzpRunQ6lvq5etw6/vshu0R7ZzuKO6070DvzPBY8OXxcvH/8ozzGfOn9DT0wvVQ9d72bfb794r4Gfio+Tj5x/pX+uf7d/wH/Jj9Kf26/kv+3P9t////7gAOQWRvYmUAZAAAAAAB/9sAhAAGBAQEBQQGBQUGCQYFBgkLCAYGCAsMCgoLCgoMEAwMDAwMDBAMDAwMDAwMDAwMDAwMDAwMDAwMDAwMDAwMDAwMAQcHBw0MDRgQEBgUDg4OFBQODg4OFBEMDAwMDBERDAwMDAwMEQwMDAwMDAwMDAwMDAwMDAwMDAwMDAwMDAwMDAz/wAARCAEsAcIDAREAAhEBAxEB/90ABAA5/8QBogAAAAcBAQEBAQAAAAAAAAAABAUDAgYBAAcICQoLAQACAgMBAQEBAQAAAAAAAAABAAIDBAUGBwgJCgsQAAIBAwMCBAIGBwMEAgYCcwECAxEEAAUhEjFBUQYTYSJxgRQykaEHFbFCI8FS0eEzFmLwJHKC8SVDNFOSorJjc8I1RCeTo7M2F1RkdMPS4ggmgwkKGBmElEVGpLRW01UoGvLj88TU5PRldYWVpbXF1eX1ZnaGlqa2xtbm9jdHV2d3h5ent8fX5/c4SFhoeIiYqLjI2Oj4KTlJWWl5iZmpucnZ6fkqOkpaanqKmqq6ytrq+hEAAgIBAgMFBQQFBgQIAwNtAQACEQMEIRIxQQVRE2EiBnGBkTKhsfAUwdHhI0IVUmJy8TMkNEOCFpJTJaJjssIHc9I14kSDF1STCAkKGBkmNkUaJ2R0VTfyo7PDKCnT4/OElKS0xNTk9GV1hZWltcXV5fVGVmZ2hpamtsbW5vZHV2d3h5ent8fX5/c4SFhoeIiYqLjI2Oj4OUlZaXmJmam5ydnp+So6SlpqeoqaqrrK2ur6/9oADAMBAAIRAxEAPwA4jZqDkczQ60yRkDLxpuB2wskwtZJGI5uTT7ORiGRTBHVlcN17HCearhC3QUJPc4Cm14iJ+Flqe5wKmFncXVrtBLwEg4sPEZFkCrRkk9j88KqwPGm+/cDwxSrxyuoIAqGG/wBGVyjZTbbySUoBsd8K2tJeorsMKFWOeSMUU9TvTAU2vMvNtq7+OCkqicu30YrbkZqeHicaW14LjfBSQVxNRufoxVsPtikNlmByKXcj17eGSVxYnAhaCSaeGBLgxP6sKHFjWg7d8eiXVrv3xQ4k7YhW68u/zxVxbt1wKpPuCP8AMYlUNJUL/TCqX3VzwQcq9dskEEpLPezfFyBVWJw2wJQTESbdT4dDhti1HGpoWNXr0yS0jI7VfqslduRAT5jrgZVs3BYqE+KhPYYEBFi0jKkOoYfzbVH04kskNJpwdQUYA8jUPkQV4UHcWc8alHU8D3G4OTDEoN4ZBv0IG/yyRDBDOgH2z8XVvlhSh5JgooD8I32wWiSCluPg2+03U+Aw2qgscrk1NPdsirfpBW+39OKrJTH/ADbe+FShxPGQR9n+QYsQUHIZC9V3T+OKyUQGepAIbvXviq5IJXJBWgpTj898iqx7IsoDL3rt2wcKqUlmu46Y8KUDdW3FuPj1p4e+CkhRvoQ1tDCFo0Ksa7b1Nf4ZFlaXCAluTUJ/kIxvdBKp9Wj8E8en4ZK2Nv8A/9A2ho9F+H2FNszLdciIwwZqb+NO+SCphasQyr0LdPbIySmXpqKcSW8cjEnqyIRsEJpvhKQjooR6JWu4oVyG7K13p0JLfs5G6VVRD4bU2yQSvRBX3GSQuQOKkd8Cqw5H+ORZNFBt+vFDijda4qqCoG++Bkv577VBxVerjc1xVc7DiOJr44LVsv0/HAlysB03OAra9peQoeowAUyW0JFRhtWqkNv08MLFssWOKS4My1A742loV+k4lC6hBwK0TvhPNLdaCgwKsL13r17YUWt9QKfiHIEUpWm+FVJiQQvUdB7YKVLtSHOIqFBK9TipSO4aQoysvJ67g+GQGM3bAoAycASFC8eteu+22ZJ2YEqa3rovSpPUjDWzHiR1s0rBR1HUAe/hkCaZxV/rISu3Qn55C7ZtDUVqFrQsaUPTEnZVU3kTswDAcO/etMgJJpBS371PD4lHXLQbYlBz3qs1GSrfzJ1GSpigjbs/xJKrE1JDfCckZUFpDSJGgqW6/aXxxYFRf6tQ0NG8cFqgri4P2RWg6Hs2KqIkd2Y164JFiFNo/h+JtzhtVot0ZQ3Qr0PjhtQ00ZY0O3LemRCSFwgcxPKPsx0BY9QG2ySGy8fpIVPLcjl0yLJR9KZ2b4qL88SqnPEiqQByJOPRBS+4QqQxFK98BGyAhrgFuAB2piAGS1bRagt33+kYGKt6MP8Axv8ATiyp/9GQehwk+AUWtcy6cBENFLIxY/tb1G1MeSo2KJFWqjao3yItJRsJqpJO3hhsqio51UbioPQ4aSiUugyg9+2RISr/AFpmj4FQd+p64OAJtpp+grQYaSSvikqRQ7eONsUQZqbDoO/zxSuEh5A1+eNKqCTv2wFNrkJrUeNciSlU5KST74Cm3E1+eKF0cbO4VevT7/HG1AbZShKEio8MCStH44ShcA1K4Ut7060PjkUuBYNvuPbGltsyHttgAW2i23XDSLa5VxpW+W4xS2ZDTbfFWiSd8UramnthQtI3264ENDmzUPQYUhq5jRVUhuVdz7YqUtvZ2hBYDknc+GEBiljypMPhqS3TJqlF1E/JuY2JoAOvh+vCA1kLTAfSUlhxG58fDCUIizuAkVWZgQdjTbbKyGyMnT3BIDilAeVR/TKJTpPNB3N0vqBy1WO5oO/hg475IKj6gYlg3FqHc/tH2ye+yGorgsONa5ZQKogwx8QafEdzTbJBULeMAPhAr2ye7EpZPI1Ry28aYChBSS7mu47j8MLG0BNcPWlDt9nFDknc8ePZcStoiCabYtSvQDwGUZABFmCsll/eGn0ZbhOyCtadQyVatRWg6bYgsXS3KFWJNFNPhwcSQpT6grIKsAF+yvTZdsNpQx1IUooFD1ptvkTJWp9YufQa13MTMJCm3VduuHiT0QU160g4b7bqPfESY0o/W1DfFvTpXAUtpcVWnKjdiN6YCqr6r+A6f5nIpf/SmYCmJWqp9syacNWtntFmCzkLGa8yATTbbbFQiUubQAVUFa7YQxtVhezkPwbEdR4YVVeEDbKQB2PTfFLSgLJTqD3xtQEXbtDVjLuQPhA69MCVrqCa16fjihtXKGnbviyXLcDdW6HpihGxzW6W7Bo+ckhHpy8vscfbB1St9SgJG5riUKqT8R169shTJeZhWnTGlXLIP2mArjSVWGcRklWBOQMbSCuLLIefJRXrTBEUUlrmgJ3B98nTFvmv82JUNhgRSowJa5DajZJWqqdgcFK2KUPxYq1yUHrv74q2HXl1GKrgV8cCr2VQKhh9GFKiWXf4sCGi6D9rAVXy/VVjjaNyzkfvBTocO6dkK8qV3yVKoTelICg+IkUC9cVY9MZIZWRyFC9E6Hb5ZMMFl1APTXlKOlQR79sIKCusbOwkmKXFwIowGbkQSa08MSoChLHRKA8VJPE7ivvkCxIdatDbVmfjIWoAGBO3yzD1MDNugaQF+YpZPg+FT9kU2pWuWYsfCGuR3UY4IVBqQfmCafLLrKF8UtvHRVAIJ5M1KU8MKVW7mUAOtONNzXCCpS2a7hqOZBPbbJWwKX3F1EoZwcVQXrW7UapAPVh/TJIjSHna2Bbk5qF+ADpX55WpAQJuFjTmD8Nd/E/RkpMaVLXVhBMZGAkBVlZWBNA3fbMbIDNsBpQk1azKualGI/d08MrhxxPktBAtrKbUqqL9k+OZVIUJdTrVuZIP2V8MaUhS+uBuNWJ23Jw0gLRcAr9s0wpcb2MKCWNG7ZFJbN7CpCliPYdsICAFMXMLksXoPfAVIXRXVvyNGr7YppV/SS/yj+XFFP8A/9OcR2cgj2kAGZbiUhZeaO0YFRXdv6YGu2lbdhWq16UxSrq9ARsN6jxphQi4eGwANT3+e+KUY0qmgAGw7YAErkZRsV28cKhEI1qULMWEij4VG4OBK4em1Nu9cCrWh+IlRWlKDCraFQaMOIANO+Khesu3TAVXiRdj0I75FK/kOIINT4YVXicAUpvgW2lkepxSv9biNuhwEKtW5UbV+WKQqrN16HAlekw6k0GKr+aH5YElaZFB67VwhDYlRj13GFVx419vHAqjJzBPE7VwoXxyOa1FPfAUqysT16YqtcDFUPcy+mhanTGlKWJqaF6dMlTEF0mox8qk7+GKbW/pO3IpVQRVuWCltJ7m9SWQEsB1NT1NMkBTHiURdpK1SKiuy4DEotdIwUc+NADU1yQOyEPLdBV4ruetPnjSob63IRx/ZUbe5x4VtaJFCl2Ir9kKO9cCkrPVXei7npvhtQhZJ2oaCm9KdcBY8SFubt2Xgo9vbDwrKSCkgnc8iaUyTG1yQ0YsQHqQaMT4YCkLDZyHYL18ffEFeFptJnkqAnw9RXBYSIpXdWDQVV0JJ7/y08MElULmeWf0wUHKFRGpVVUMq7VNBu2PChA3VuKEj4SOnyxCQUvlWigfy/dhKQhykgYEd+pwKF4RTsSdvDbAnZTmRhTievjgVA3E7IzIevY9saVS+tszV6HpikNi7BHCu2KS0tx8Ip1r+GNItv643/C0/txpbf/U6IAGPTbpmU4anJYo++6/TgKKWx6axYGuxO++EIpc9jCpK8vuyRWl0caI9ATx8BiilxKhvh/zGKVRGrsd8CQrrDU1ripCIgUqKE7DpkSkKoJqQAfi9sVUuO9TtirRVuoOJQ0wXjUGjd8AZUuEhA69e+FVOSUqK127nAraXymlDUY0gKn1tW2ant4Y0lC3UjfaRth1ocVpAnU5Y9ht/leGNKFSPXAY+Mh4sT18cBCbR1rqSswXlWvToMjy3LOrWXGrQksEevE0YjscoxanHPaJstmTBOO5HCF0F4GYcCT3BzJtoR63J49a+NcCWxeLyoWHyxW1J71k2Ipv1BriglFRXA4Ag1r3wMgrLIGGx3wpUrlQyGv3YEFJbzTYlhk4NwlQ1RTvUHqa4sQNmN30tyjcKt0+0K5dGmuRUII7t2ovIgD95Su33YdkDddJbAD4iTt8J32w9EELbaRVcAV36nvUYCEx5oi4uGkBQH6DkaUoC4Z/2ewo2FSsjJERIatO3TArSiV4y+/EeAAAxpDjHyFQ/Tqf7MgUqUxiQCjE1FWoCKEZMFNISQH0+Q61qAcLAhRjnnJWp2NagjFCJW8CjZfnjTO1UanAz7KPpGPCjiXPfz+pwQCh98FJ4kFeTTTfC0SgA7b+HXEBbSqaKNFYFgtd6gbYbYpRdugO4JHz3yDIJdIXdt4wEG5ptUe9cJS3JGSir022ByIQVAxMB8RNeuK0hriRuoBNO3QUxZAIJ7djVm77gdcCVORIfSLAN6gI2pkTdqgpZHrstMmlb6kopTpiq71m/lHSmKH/1Z2b0qKL1rWmZlODa4XUjqNvfrgtAKr9ZiEakHi/cZHqytDvOWPxbnt88lbG1i3Lg7kDehJwhbXm4XmOLVO4LU6+GK2rxSrT7XxYqv8ArfFqctvGuBla9NQPw7giuxHXAtrjqfx9dx3ONLa79JhvtACuBbaOo8RUgb4aW1jX0ZA3G/hgpbd64egRvoxUF0q3DCgUH3xSUM5mTtQDc0GIQoyXlF5Kd671xpbUk1N3JFCw6HEhQW3RGevPbupwWqFuDbKrSSDiqivMmgAHc5DJkERZ5NuPGZSAA4iWEa1+Ykccr2+nIZIBUPcVKNXpVKZzus1sso4Y+mL6B2T7LcNZMvP+akeg+ctV02RmZzcwymsqSElq+Ksd65r8ZOOfFH0kPQ9odkYtRj4a4T/C9W0PUYtSsVvbOUujfbUn4kI6gjOp02eOWN3u+W9o9nz0mQwI5dUy+sToeKSih3od98y3XJfLf3rzekw70qOhw0xKPtPrcodOBV+xbocSkJxZmZowJBQrsaZFkjYXUbdcVakl5GlcVQrK5JDfZ6A4FSqa0WSU1BNOvyyYLEhVt1tbaORgGV5BRqUoRhSKCR3PpBmZR8Fdqjx8cm1yKHE0EULoqozniBNvUU3PHsMG7C0LcXD8lJbt1qMUkqayFwfA9TTEhNtsPh5L0A2yNopTeY8QCdh49MkENF1AJrudqAZApUS6EHkfngRbTzW5oR8J2oDv0yQCyLYa1b7VMkoQ8ktsAVH2uxwUtoOaRIySCTXpsMNoQ0t5tWpBXao8cAKUFNezABmfkOVKe3jgtNKEupMtaNVD0FMK0gZLiOQgj9ntgClSa4Cox5lefamJSFkt0snFialdtsiAmnB1c/EeCnr4nCVtr0bQyioPp1+Knh92RW0PMbNWKgfCo+AntiFNoST0iK9B2oOuFkEFLHvWgBPTBaqTovag+ZxSocD/ADDr44q//9aRJdqTShBHU+2Zrr7Xm/YqBQIAPvysDvW1P9JUHxbt2yVIJWfpHkQQaEYaRbZ1E7qT165IIElP62RU70rtkqW1yageNQ3E5Gk8TvrxqKP8wdsaXiXHUuBILD2I7HBS8ThqbMD8YWv7R8caXicdW6At9B640EcSp+lFYEmh9sFMrcl8vUmvtkStpvpU6PvxBI33PTAWcU9S4twtGKiorkGxDz3dgNjTl4ZJCSXs1qz8QtB12yQYypSWa2Cjtt1OAoaLqxLVqB3GRJ6Mwxvz7fm28vNDGxEl04jJ/wAgbnNP2tl2jB632S0oyagzP8AeVHdgOgUdM0j6aRRXJVSB9GAptk3krzJJo2qIZGP1G4IS5TtQ9GHutct0+c452HS9tdmR1WEj+OP0yetlYWKlSXR/iBU7UPTOrhMSFjkXySePhJieYRtvbwbEKQag1rXLLa+FO4VhdeXGnY4CmmzDEhJDUB61wFVl36FnbtcNKqwoOTyM1AB4muC65qI2wm5/OP8ALa2lKT6/AsgbiyqJGoR8lIweIGXhlkGj+avLGtKG0nVLa9qKlYnUtT3Q/EPuwDICaUwIRE5iDFuVAdifHLuTC0kvJiGKqSyjfJBrJS4vEzGpC12K9a5JihXjCt8IHHfY/LG0U16YJPwigpvkbUxtaZSikdB7Y2vJRkn5AAVDdttq++RIW0H6s5PFgOv4YWJb+tyKpoo8OJ3OAhKh6zFqcBzJ2phAUrfq8rlQWCAkk4saWSxFAf3vfwwhkg7qSeMAVG+3yxtUBcyyIFU9SKrTBIrSH+uhF+MbVrywBlSGa7aqk0p3YdMSqHuZ1NeK0UbV/jhtQgjdhKjkCMCaQ8l2akFhTscUrPrnEMoPypgStOoALuab7YUU0dV4sKNU9RTHhTSlJf8AqnYAHHhVDT3Thd2+jtgpIQ73i0PI1wJpRbUQD027eOFaW/pA+AxTT//Xcl8225BOxrmbbqqLhqAjpv06A4GbmvC2wGxyQpElhncHxydNYtzXB4ivU5GmS0ysWIZjQdq5JC31m4r8X0e2BFFr6waip6YVtV+tLQFH6dVPY5Gt1tTe5ZmLE1+XTJJWrckfZbcb1O5yFKHC85KQSevXFlaNsTdzzoIleSpANBsMiUAG2caXod0ZAZmAj6gDbKy5ADJ00yzIBdakbZFmo3GiWU6MOND2Phja0kE3lSXmaz1WvwnwyXExMUTBoVlb0LL6snSrb4DJIip3WkRek5T4WO4p+rInmmnln5mXYrZ2pqOAdmHz2Gc72pK81fzQ+i+xuCscp/ziwNPiZaD7R/AZry9qW32kocIYqkbV28MBCvRfI3m2No49MvZOLJtbTN0K/wAh/hmz0Gt4PRL6Xh/aTsOUic+If14s7W7VKLuHPU/wzf8APccngtwm9hqKBeBpz8cbVGfW0YBXYb/TkgUPA/8AnI/8wpI/S8naXIQzqs+qyrsQp/u4dulftv8A7HKMkrbccXzyVrUEMZSRTwpvXBbbSY6Leaxod9a6xaepbsrcoZhUBuJ3yEpCWzPw5AWQ+xPLWux6/wCV9N1QMCbyAM4XajjZx9DZkYjYsuJlFFDapK9sN1qD3HXLQ48tkkk1Fv5aE96ZJjbvrUpJDCqnv3wFIdJfyJwEi/Ce48cFIta+oRyMI6HkQa4E3a5pE9Kq1BO1TgtShC6ljRqkd/fJ2xUFlSJWDDkx3A674FCDlv5IlDDZzt9OC1WNc3H22YAdkyQRS2S4HCrSAhuqjqMgDulSmnt3KCQ1VR1X7RphpVBjEymRTyoacD1IP9MOyd0HK8JqVALD4TXww7JQUrspKoBQfjkVpBzwzE8nNFPhimkFKOJqTUjamEMkLLIASu2BFIaaY/snFkFAOOW5qPDFaU3Zi+2w6CuRS2eYUE7k7DFaU5PVZadB2xtQoFCDvXbFmp8Ce23bG0LvTbwGNq//0JKvlm5lb94iD6d8s8VxfCKyfy3Io9SWNQiCoJO+SOVfBpKLmygRTSpp0I6ZOMmqUUslDIoopLk5PiaqKk0shj4rQMTue+T4k02kM5Y0BJYUHz7YDNjTntLgfE6kMNxXrkePfmyoqAWlWPTuCd65bswPubBDgKv2m/VgsWoCqhAUUOx6jJKuKxk7A+FRkDKkm1e2tY5Ci8SXJoFHXIEpEXoXlnTXSEVXgvhTr71yqUnIjHZkiEhhGqlnH2QN8FsxFEPBqYWq2zn5YFpLLm81GGvqQtFv+2DQ/TiqG/SszkpwNK/a7YlFqpmZ1DClBs2KXSNwi5ynY9DhBZPDfzSngn8zNHFXhHGqn5nc5yuqneWRfVfZfFwaOP8ASYxCg9Xboo2zGJeiLVwtH+eIKG4/tADvgKqquyNWtKeHX6MBQQOr0XyV5pguli03UpeM3S1nbcP/AJLf5WbfQa8x9Ej6XgvaH2fNnNhHp/jgzlYYY3oJCTXfN7tzDw5FIfXNUg0rSL3UmclbKCScrWnL01Lca/5VMEjsoFl8qaRonmX8xvMmo3kbA3EzGe6lY0Chj8KivYUpmt1ushp4gy6uz0mlOWwNqeheRvyPtpLthq2rQSSKCTbWw9UgDs0g+FTmj1nbe3oiQ7fD2cMe8xxJn+aXljR/8P3kelRH0tHhi9EKvwghv3tfHY8q5jdl6mfigy/yjfrMV4eX9JMPyG1YXvkE2RkAk0+5kjCg7+m/xqafOudpiO5DyOYWzgyMGAL8x0DHfbMlxTai8VnQ812r1XFk1NDaJweM1LCvE9h0xQhXijduL9Qa++LDqhZ7AIRwavueoGRLKlH6vMKIXFK5GlUJRGvwlhsegyVFBCAmSjbM2/gMSxC02EzgfuywrUMffKyGTp9OvHUckqMn8U8KFk0e9ZSUUL/knBsvCUM2i6mWNSRToKYiQQYqknl++KckcUjG6+NcjxM0NLoWpcCdjtvTv7YeNQEvurC7iALIfo7YlBQc3NP7xPlyxBtKg7rWpHKvfsMkqEmKlj8K/PG1Q0sStUkAeGC0oZYVBNQfGoxtLvhrSgIHbG0rhyag+zTfAULfRY0BYbb4LS0LZeRJatOtMNpU2SEHZSN+pwWlS/d+PfCi3//R6csEhHgR3yniHRNFSuLB5hRmJXwGDiFqRaFbQ4PT4Mgp28csGQtZxhD/AOHdPLllU8ulOu+T8Qo4ApS+S7GZhxYowPxUxOcsfABTLT/KWnwEM1WIPfIyzEsxiARt3oVjKhCxgDoDTtlYnuzMBSQT+SbNmJNFU9Acu8YtRwBDP+XcTAsr8q9waZMZ2o6dBT+RLgHjHyqNgD0/DLI5iwOCk20T8sryWRnu2IiH2VXYfeckZXuwGIsw0X8vNLsH9VyXkA775EltjCk+TSbLaidNgNwPwyNM1eC1ggNYowpPUjr95wgICuAd6bH3wFIQTyXjF47i0DQdmV1kqvjxIU1yLK0ml0HStTs/W0i4RGjYqwB5KHB3SRa8kYeGSBa+HuSC+03WrAkXNuxSu0ifElPo3GKUELhmfnMxEdCSB0oMqyzEYkno24omUhHveEa7fjUPMF7dj7DSNxr4A7ZykiSbPV9p7P0/g4IQ/mxQ9qaknxyEnLLdyu1cAQFJabEZJVQHAraSmNgw/DYj3wEIItnWgeb3uIktruQidNkk/nAFANu+bns7W0OCT577R9gHHI5sQ9H8cEt/MnVHm8l6pA0pQPHSpqK/EDT6c3WYAAVu8VhuRumI/wDOPupQRapfW4WjlFkHi6g0Kn2zlvaGB4Yyer7GIMZR/wA57q+pW31iT6hZrFMB+/aNDz3H7RoABnKkGQ3LuBi29RYv+ZV9o8H5daxf21skFxND6JkWnxNLIqnfvtXM/suMpaiEe48Th60yhA2dqea/84+6gbWXVlJJicRMABtyXr7d89Ah9Tx2U7PYbm5t3HJGAruFPjmTE7uLMilI36+kPiAUeHY5JgJWh5rlfRRCaqKlWHU13xVDvfPQGuw7kYRTHi3XjUYnbeq7dSKjISpmLanUtxkWjKRvvTBeyd0I4tjIBKhbkN/DACoTXS4tN40MKlx9kkn+uVyNtkQEya2iKghfhO2VtoCEa0RTUV69DkTJHCpOfi2UGnfClReYBSWOx7DDTWSh2a19OhZtxUH28MHVOyEa4saFVc1BqCdsMQhA3OoQLX94CtCCGp1yKSUmvzY3VC2wBoRlkbDAgJYbWzG6KzVJABO2TtCDmsULHjQbb17YkpUX0wUqZRsMjxJJUHsYwKl+2+StVMwwilKb9yMCrHaIDcilO2NppRM1qG+MtWnbYY0lReaGpKmi08cICqBe3ZhyJp7YlW/9B/yuuDdX/9Ltpu9EboHp40zCEm2ljDSylVkIr4jGklDm3s2r++oB4jfJWWNKJsrBwVZ2qf2zkrY0itP0yxi5H6yXLdm7YDJIgjf0dbsPhkFfowWyIWmwiXb1V+k4Oq0FOSwDfYHMnwy6ECWqZpEQaMfTHMhfYbnLxipqM0wh062Sh48iPHLKY2iQiAAAUA7YoXCnTFWhvgVcFxKW6Gu3TArVG3/VhQx/TvJdlp/m+/8AMlrPLG2pQrHdWIakDSqRSbj058fh/wCbsSEhkH22ZWSq03r037YEhj/m7SdKh8u6teNEI3htZpAyfDuENNhtmJr/AO5k5/ZsOLUYwOsw+SOJEPIihbf33zmr3faERap8AyJLEqkq1FMAKAhGShyVpbO2KtVFN8VLccxjbuF7EdR8sNdWMwCKPJNdXsNG816C1rqWpnS7u0QvHOamGRVG3NV3J+WbfRawmoSfP+3OwfCJy4/o/ii8+0OKXyn5jju7G+iv0jUcpIVdUZWpVfjCnNxn7KOoxkS2eZ0faHgTuO4Ppn/Ve5aJ578rX2nz3lzPJayxxA3QTkvwjYcuJHLOF1HY2pw5BCuLi+l6qGvxzhxRI4Y/zmDecz5n/MT0NL8uRJB5cs5QJEkYRsZDWksi13Xj9kLnT6LsSWk9U/Vkl/sXnNb2kM8qHJmXknyJZ+WtKFjHP9ZlLF7ienHkxFKKOoUZso2BbrJgFlNnpliQeTEn9kAf1xOQoGMOudAU19Fak7sDhGbvQcPcotocixcuI+HrXE5rR4VIVtOQCrFfYA5ITKOAFZ9UC1CpQEbEYONTFDy281FCp9kb164xlbHhQssVwePBOZrQNkwdkcKmjXMUpJNCteSgHtkSQUjZGv5j5hFVSrKCD4V+nBwsvERFvqSypxZ9z45VPZnGVoedJCpdXHD54BJJCWz2ty4YCQKK/CK9RlltRCW31rfRxoqOW5H4aHpgEgtFJriO+APIsSdslsu6DKXJY8wancgnDxhaWmJiSOZFfipkeJPCotI6jZuXgBQZJAUZJ34/ZIHv1x5ppRZp2r2UjvT+mKELKJB1bbsBhVRZXI3JxVCTBgepPanbJMghikgFQDgtVNll8MKaaNaDbAVp3x++CkP/0+2R2mkkIFk+LoBXbNeObfSKXSIT9lgR75ZxUWNKn+H0IqpXl443aaWfoFUNZGU/SclRY7NtpEBNa0NO2TjiJYmYDk0iFTuzEeA2y0acDm1HLfJER6dbKQeNfDkSaZYMYDWZEotIgBQAU8Bkyq8IKYELlWgpXFK6m474q4jxxpacAO2KtjbArqVxS41+jFFOVfbJWkLx1yKWJ/mvdxWv5e608j8DLEIU92kcAL9O+YHaUqwl3Xs/jMtZDy9T5TZduI6DbOcD62iLYfBTwyJYlUdQRUYEKDRk5K0gqbRn54QkFTbphVaRUEYVWhgKpIOUZFCD0w78xzRKIIo8kBJodZQtuvKNzXiCAV7kjl8Odf2P25Hh8PL9X8Mnzb2h9mZY5HNg+j+KDOrn8kPMEHk+78wQXKzwRxx3AijNfVt/tOxArwkh/k5NyzY5u04fmI45R9J/yjyUMP7okHf+axHTJtZ0WWO+thJblhQF1IRh1I3FDtnQ5NNjzGrunXiZiz3y7+Ydpe3UVvq6mCaVgiXCbx1P8wP2c02q7IlAEjk5OLUAmi9UtNEu1ofTJX+Y9q9KUzm5ZKJdiIFFtp/DcuCemw6ZAGyy4WP6yHWvFzQbU98uBapBj5ahDPWnyrvloqmu1091HGAzOw5fYJFATh4WBkgzqMbOatT3wCIBXjahvzyoOPGla/2ZZSAoXd9NJz3EYqRUEb7YOFBQC2iOwf1hUb/51w2x4UZEbOOJxLIOf7LVyBFs40hprqFyVhk5EVqAajIxFLVoKeVgvxyFd+vWnh3w2EG0vk1BkNPUJNar7YSLRaEe7uJCxDig+yPfBTIkoFxcSSU9UAn3yywttLp10xJe5jVfGtT+GRtNLTY2kLAyXRlHcAUH34LKgKV1eWaKViTcdGqTh3KpVLqEgB4n5/TkqQhpblj3/wBliqEkuZR+0cK0oGaQkmvXrXG0huOZq7n5n2wFK76yo7A+GBKk92DQBemHhQWvrZ/kw8CH/9Trq6JfSyF24RcjXih2HyyJwEsPECZWOl3FvQvdM/8AkjfI/l75qcqbRs69GPyy4YwGJmS2OJ61rkwKaybXBR8hhSuUDxxQvB2yNpXLUb7U8MVXDffFVwA+7FIb2AwJdQ9xXFW+JOFXccCuAOKuK4hWwPffCUrgNunzyNpeOf8AORWt8LHStEjbeZ2u5178UHCP8S+abtbLyi9v7HaW5Ty93oi8IqD03qemad71GQigyBYlftTAxaAFDtvjarCowgpCx4lNRTCCm1CWIg1A6DJgpUuIYUOw8cKtLWJqNup7/wAcNoIsUXrH5ZeeLZYxot2VgMq+msobjFMrEAqyn4RIf+GzY6bX0QJvC9u+z3CTlxcv44sr82eS/LWsRJFqV8FlLSC1t/VS2VHICgqG+20YXo3ws2dRptROO8OrxE8MDzeHfmLpunaPr7WOm2b2cVrDHE4llSdpnC19YtGSil/5FzptHknLFc+ZdXmAEqD3fyVq0+p+T9Lui55y26q5rvyT4T+rOK1+MRykB3OGRMAjJbUciPUZT065ihspA3elF6fvTT3GJlTEwtBN5TnarLcKoO4D9ssGagwOJD33kzU2iDLexSgfZi9/mcI1KDgSR/KerwKzSQqWINAGGx8cI1IticJpLY/LeqlGPEScNzxYdPDJ/mItfhFCyaRfqSzW4pyqwJyQzBgcRUptPkNSQsYHUAnHxQvhFYdPtlZy55ECqgVIyvxiS2xx96izRRkhYStejU/pkDuo2U2Eht3jAASQhm23qPA4eJPCg301+a/u+VR1OTGRHAhZ7CUA7ou9TQ9MnxhHAlVxFLCN+Hh71yQmCwQkspDbbj6cla0UNNLEBVtuxGAIQkkyEAKfoyaVgiZjyAPyyJnS01Jat1IpXxwcSaWG1hpQyCn6sFlVGRIFP7v4h4nCAVpDvvWige/jhTSwgnegBHhjaaWFCCNzv7Y2ghU4p4t+GPExp//V9BLCAdh9OXONTYjp0yJKQFRV3wpb479MKG+B6npgVcFxtV6jAmlwUYqupildxovjXFab4nrirZJ6064FcDirZO2KXDxxWmypxVwFMKaXqNx7nBaXyl+Z3mGfXPOuqXTn9zbyG0tV8I4Tx/4ZgWzktTk48hL632LpBg00Y9ZeuX+cxMwuvB+zdspt24NotQAlTtTK2JKOvNKvrJLaSeIrHdxiW3k/ZdT4HxyEcgkSB0aceaMyQDvD6kGRvUZNsC00ArhSpts23fFVsi1UnCCkFCV3p4ZYzXsoZaEVwWilNWeFq/sVrt2p3w81kLDINe823OueX3tNVVbme3HqWt1QeoWqK8j3+Gub7sPtLwcgjPeBeD9ofZu4nLhG/wDFGLAr2dGMEKdN3Yg9PbPRsmWJMQOXk+aiBF3zfTf5J2T6h+XFi0fBjBLNEQTQ7PUV+g5ynauA+MSHZ6adQZfc6DqP7NuCRuCpBzVnDJyRkCXTafqSULWsikd6Ej8MgcUhunjCCnlu+VJEYdh8J2/DIcJRYQbzOAQ9QB0FDgMSyBQs7MQTXnXxH9crJTSDNYmHE8FalQABhsJULrn1A+A9TscBlSOaDa1lPQAgmv2cAyx714Cg7myuiCUQIfcdPuyQzwHViccj0QbaXcttIwYDeq9icZaoBEdOVP8ARN32VimRlqolsGBRfSbvfgmx6HsMRqo96Py8mv0I7AqUDA7b7E5CWrpsjpr6rk8top/3nQmn7QJ3yiet35sjpabPlaJhUWyL8gcfzo72Y0wQ8nlWR9hYhgB1Kgfryf50DqxOn7kL/ge5cVNiEr+0aDBLtGPeo0hKm35elwxk+A9Nj/QZH+VQEDQoOb8tH4jhI8hHbp+vJx7VHVToVP8A5VtOFqLV27dQa4f5Vj3pGhKxvy71BRQaeTXpWuD+VYfzkfkihpvy21o7x6eQe/bJDtXH3qdFJJ9R8n3tj/vUYrc0/aYV+6tcyceuE+TTPS8PMpI2nWtXE16E4qxUqharDou3SuZYyHoGgwHeg/q6/wA56eHfLLPc0v8A/9b0PWvh0y1obKn78BVcq/fgtVwB79cNqupTc42rQYVodvDBathhXpjaV9QO3XEq3tiFXuYwBQ7kb4q4UpitLgN69sBKQ3Q7d65HjUhsDY1yQKtrx6YUrqbeOKFvEjFIUry6js7G4u5No7aJ5XPtGpb+GV5ZcMSfJtwwM5iI/ikHxjPM00kkzGrzOzse9WNc48vtcIgADyWKWeUct6dMSzV3NB/kdTkQgPbfJuiWPmn8tbewut3haRIZf2o3B5KV/wCCzSZiceYkPF6/US0usMo9aeVa/oOoaJqcun3sZSRN0cD4XU9GU+Bza4sgmLD1Wl1MM8BOJ2SqVK5aC5ANqbIfkQckEoixsby/uBbWsDzzN0SNSzfcMhOcYiyWGScYC5ERCl5i8v6joF3Hbaiqx3EiCUwqwZkB6B6bAnwyWLKJiww02qhmjxQ5IOMqy7ZMuSuYLSmIQhmRo6ld17jJXa0ll/pYmk+s2wq23OL5eGdH2R2x4UhDJyv6niPaP2b8UHLh2l/FD+c+i/8AnGO/aXytqlix+K1uxIB4CVB/EZ0XahBmJDeJfPcEaBB+ofwvZafdmsb6aINeuAocyqRuAcCqLW8LD+6Q/NV/ph2VSfTbJyeVtEfmi/0yPCCtlQfy9o0oPOyhY9jxofwweHHuTZQU/kvy3L9uzUH/ACWcfxxMB3LxFBzfl/5fb7Amip2WVv41yEtPA9E+IVNvI1qEKR3UvE9Q6ow/DicxZ9nQPe3R1UkEPIEce8csFetXhNSf+CymXZYPVmNZ5IkeVmUDksT08KqD94OYk+yJ9C3R1o7lj+WNPePjNADXrxKsP+NcxT2TmHItsdZFDQ+TvL9pcNOlvK7nvWqj5LlWbR5qrdlHPEdyhqun+Xfq5WRns/8AKUUb8QcxRgyQ3MZNvig9QxlrDRA3FNYuN6kB07fRiZSH8P2Mgsk1LS7eOq201zQ9TIAT/safxx8MySZ0i7bzjbKnp/ocuP8AWFR9JGVz0p714lz+Z7WWQD9ERxoDu+zP9CgDK54DWxZRJVpfMWlRxF47AyONgrRqv8MqGGXekyQQ86cGBOjqVHUCgP6st/Kea8S5/PVo4b/cK4YUoSU75E6PzC8SXX3mxLgETaM7RHrSRV/Vhjo/6TMTpjd7qGgOoP8AhOGTweSUlz8zx/jmbjxTG3iENUpRO5Fsc1FdClclfLUUJ/k9ZyD86MuZ2IZR/HbjzMP5qRfo6w/6ssX2+X2pen8v2+mZvHP+cXGofzX/1+6fXGYhfsof28upxOJWS5q/prJVlFSD4YKXiUxqFx6hUMta0AoRgAUyd9cvfi5ScfkMNLxFWhvZCCJCDJX7X7OCQZcSK9c8TRQx7EnbGl4lIXZ4j1KKGOx98eEo4m/roU1FXHtiYrxhEpdApy+z/kkjAzBb9dD8RIAHeowJtprqGtQ4Ze5xpeJwuIWAIlAp13wJtUF1VTxNQOmQrdbaN4q0Lgr+NcsDElVa4UUIOxOFbXCSSlag+NMU2vE4H2xT5b4aXieefnh5u/Q/lI2Nq9LzWGNupH7MQAMp+kEL/ss1Paefhjwj+J6f2Z0PjajjP0YfX/nPm47ADwG2aB9NXQ15b98SpVJWHwqB1PTIhAe5/kbccvLl3D3hua09nQf805p9b/e/B4v2lh++B74so84eUNP8x6c0E44XSA/VrgDdGPj/AJPiMx4ZDjPE6vQa+ennY+n+KL591fQtT03U30y5gb62jcVVQW5+BSg+JTm4x54yjxPfYNVjyQ44n0s28sfk1qF8qXOtyNZ2xIYW6UMrD3O4TMXNrf5jpNb7QQh6cY45fzv4XpkeneXvKekT3FvBHa21tGXlcD42oNgzHdiTmtkZZJd7zZy5tVkESTIyL5o8wapca1qt3qNyazXDlqGuy/sgf6ozo8MOCIAfRdNgGKAhHlFLLd+B4N0y4huVyd65BXAA4VJUzCVJZDxYHcdjkuLvWg9H/I/zhpWga9eQX8hgt9SRIwaDgsqMaFj2rX7WbPS9oyjUZn0PG+0HYAn+9wx9f8f9J9HCeEqGMihSARuOh6ZvYyBFh8/Ox3clzblOQcHt92JKtJeQutUIK+ORMkgNNcLWvT5YxkgrFu4i/HlVvDDaLc17CppXfvhRahJqdsr8aN86Yo4lv6RjbZUY/RTFeJTOpQc+DAp8+mKLVFu7UqGVwVJ3I7HASGQt3KKZTwIPy6YUvN/zc/Ma58i2VtPb6ZLem6cj6y21tG3ZWYVPNv2VyEiQvVP/AMv/ADBceZvKljrV1bm1nuQ3OIAhag0qteqt2yOOVjdnIAck+mtQ23Ue+TIYJfPodpIKSQxuvXdRXK5YonozGQ96Bl8paY0TARmNjuAjEZjS0GM9GyOpmHjPnDzVc6Lq93b25hnSwcJfWcxeC4QN9lo+Y4yqf51+HMKXZsR1ciGrl1CM0DV7jX7YzWUc8BrSk4CIxHZJKmOT/YtmHLQSB5OT+ZCYy2mvQuRLbTUJILcSQPDpXKzpCP4UjOO9LxqF8rmJjwlX9gn4wPEr1/DKpYgOYbRK+S2V9VdSwavLpVqH8aZWDBkBJLrqTU1X4qnx8P15bAYyxlKXRLZjfPvxpy3IFa/PrmXixA7Bx8mUxFkqSWMjkl6ADdhWn682mDR9S63NrOgR/wBQtf5f2fHt45keDDucP8xPvf/Qmmnfm/5OunYfXPRCtxBkBRT7jLOIOCTTVx+afkhLp3XVEMqIxjdQ7Bv8npj4gRRXab+bnk+4tqS3npzgE83Bp8zSuPGEAkjdHRfml5MZDHPqcLFergtuPoGEzCxnfNB6j+Z/lEWrLa6mhXagTkX3+jESCMhNbO8v/m/5USxkS4uyJo3ZQJlZSR/MCAag9sMphECQN0cPzS8msJGfU15kExx8Sa08NsHEGfEluk/mv5YvpbgG4FmsZPptcVAcAdRTJcQYG0fZ/mD5QnSOS51aJHDlVHxUp4kUriZRWJPVG2/5j+QzMyDVEYAbM3JVJr2qMjxBsEkT/wArA8i8WDalDttRCxP6sBmFEgh3/MT8vkp6erRlm3pR/wCmN2m27b8xPJMj+iuqxiVz8IbkF+8gYNl4ke3n3ytCWjm1CAKo+36gYfhvgtkJLU/MTyj6XJdUhaND8VCa/qw8QWwF7fmR5XVjGuqQ8SAQ4bf5dMeILxrY/wAx/LS3ArqUXpEfE3KoHucfEA3SDZeNfm95xg8x+ZIorRxJY6ehijcdHdjydh+C5y+szeJMnoH1b2a0Bwae5fVk9TCGJPyzDekC9Ca1wFBXxnlJyP2VwHkxL2D8iboepqtqTuRFIo77clP681WuHqB97yvtPA+iX9b9D1w7nMGW5eSCg9hZPcrcvChuEHFJSoLAeAOCt2YyyA4QfSrkjiQPwyzioU1vIPzy8zolvBoFs9XkYTXig9FH2FPzPxZldn4bkZF6z2d0lk5ZD+o8YZv3pU/MZunr1ssYrUdcQVXJXjviVbrQ18cCCF7NXBSqZSrVXr45Jd3qv5Y/mPcw8dE1RZbiEKTaXMYMkkQUfZYd0/4jmbpe0RhHr+h432h9n45f3uKoT/i/ps+/5WZ5Otb4WlzqHG4k6oVPw/6x+zvm90+phlhxReA1GGeGXDLmoan+ZfkizmEMl+sQ+0CtZFPyKVGXgglosus/zZ8lPE8o1uJI1aipIHWTp2HHBQBWysn/ADg/L9TX9LxszeCOd/nxw7LZWwfnL+X9QJ9TWNWGzlH/AIDBYCi18/5wflzwHpa3EJNvtRykfP7OPiBBBcv5zflsR8euR8h3EMtD8vhx8QJESl+q/nF5BFqz2etJJMPsr6Mlan5riMwvkxyRNbMY0/8AO3QI7yX6zcH6t1DJExJPf4RTITn3BcV9WVWH59/luwCpJdQwbcriWBhHX5jlgEj/ADS5Mq7wkfn787Pyx1G0i0ee0Ov6bd8vrZKvGIio+Bh9luVe6nGUr6MYSDEPJHmrzL5eugfK+hO2h3cf73TdQ1BGWN1YkPAzENGpTsyNghjILHx8fm9KuvznsNLtYrnXtKuLOOU0aW2mt72OP/X9NlYf8Dh4pDmB808cDyKBn/5yH/LdZAEu5mQivIQMNvkTXBxnuK2ot/zkX+WlSBcXRA7iA0/Xh4z3FbSrUvz6/KiSdb1raa7vo1KwS/VkMiqeoDORt/k4Jb84pEyqwf8AOQ/5araLX61GyivpC3UGvyVuOCz3KZFJdY/PHyPdXkd7ZX2s2rxIUKxxr9VJPeWPnuR/ksuGUpVyQ871v87dZn1XkkCanpERb0Y76NPUYleIbko5x0b4lUP8P8zZVLScQ3bo5SOrGE/M7zPbXrzW80s0DirW92wlAJ/lIC0GVT7NxSFEf6Vux66ceqLP5ueYnALxQBe4UMK/TXBj7KxRN80ZdbOQ7kr/AMe6uWkZ2LtJsSWbYeHXM+OOMeQcKVy5lsefNSWAxFA4buzMaDwG+SY+EGv8eX/++x9jh9pun34KY+EH/9HlA0vjVWBDL8PE70OHZxCqxaSWU0JDDoKZESQiodMKqwoaybct9sOyLVl0Q0qVJNdgoONgotEwaOC1HUllp1HhiSFtV/RFN/TajbDY9jXEEIttdEmVhwiY9egO2NqvTRZlIPosRvUcT1ONqi4tBuZCoW3JPY8SMiUndG2nlLVHL8bF3YA+nQbcj3xFqEXb+QvMFy/CKzPJiOXL4RXvvioBTOP8q/MTKS31eEdAHkA6beGNp4C1N+XGqW5rJLaAChNJu/3ZGyvCUFP5Tu4EJLRyCp/u3B/hjuikK2kzKN4ivHwGStNOj04KDsQe1aVORtQEPd2wtYJZpAQijoKbntXMbWZeDHt/E7XsjR+PqIw8+JjKM0jtIepNc54l9mjGgB0C4nx6ZBkFyCvTv0xQWWeUfIOv+YCktrF6NjWjXkuye/EdWzEz6qMPe63Xdq4tPsTxT/mvb/JnkTS/LMBNvWW8lFJrl+rUNaAdhmny5TkNl4ntDtLJqT6vpH8LJgKZECnWltumMlChNI0cTui82CkqviQNhlUp0GyIsgF8reYr29vtXvbm+DLdSTOZkfqpBoF3/lG2dLgiIwAD6dpMcYY4xj9NJK2zCo+Lxy9yVUgmlcCtUp0xVognFCoBUYqoyS0rv0wgKU38i6l9W8xwvKwW2kDpIW6cQpI6++UazFxYyBzcDtIA4SSredr231PWZJICpggRY42VQAw36Uzfdj4DjxAS5l8o7UyieXb+FjhhTgCBU9CvambZ1ig0SLUkCvQdcmEKPpwkE8akbUpgtLRjjA9+43xQpGOLc+HTDaukRABQA9z8u2K0pFKfCKVbbClSktwD8VBQUxtVjnigUGsZNTHU0yJSFB+FGG1BuMkCtLRKVbZtwNjU5FKizMSRUmvuaZK1oNJeXMUbpFskg4uCAaj6cFpQrmigU6dcUqbVYjYe2FBWcTXp74q1zkCkDoeo7Y2lT+Igin4YqpMCew9xirpWZmJoAT12oPuxCqbI6jcEA9NslaQ1wanTY4LS7g340xtD/9LrJ03RHAVtOtWDb/3Sjf6Bj4Q7nFMg3+gPLlKvpVsSOyoB+rDwJ2UG8p+V2Pw6Sg8OJphCCItp5O8tlg36PZW6fC9MNI4QufyV5aO4tpAfEEHIkJ4QsXybogBVBIFPZkBpjQRwhuLyXp0bgxysBTdSm2PCvCF48qWqHkJUJrXdaY0kRCIXQZYzzIibkNqDAypcNO1FD8DRxqeqgb/fjS0tlTUI1+w0x7cFqcVSe+v70Gkmh3E3geNBX6MHwRaTXF9eFeJ0GZfCvLx+RyJ9zElATXl6v2tLeMHu3I/8a47qCUM17cyD/ebj2Naj+GAqCUO6yuOBhQk9N9/oyABTTG/OfOK0ijC8BK+4ruaDNT2jKyA917G4RxzkebFENFqOma083v0do+j3+sXqWVhH6s8nQEhVA8WY7AZXkyCAstWfPDFHin9L2Hyr+TelWTRz6vcLfXC0P1dDSEH37vmi1HaM5bR9AeU1vb057YxwR/nfxPTrW3ht7dIIVWOJBRFUUAHsMwo8t3mpzMpEnmiQKLt9GXbANbYNRko7hBd23xCqFweijZjsMxcx6BsgHlH5w+RDcRN5h0+OtxEAL+JR9tB/uwAftL+1/k5s+z9Vwngl/mvUdg9pcJ8GZ2P0f8S8VpU17DN69gqSKFOzBqgGo/VgQto3XFXfF1/DFaWSSbUGEBVFyKH2GSCr9PB+soo6cT+I3y7CfWHT9uxvST8gjpixAAHHb6Ns6Ynd8eICH9KYA7AgjAhTMTlQGA3+/HiYqBSUuR498WSn6DLWu5PfGkqJhqa16YaKFrQEJs9A1Ayj2OEKh5bc8hucFq1Jbsdy1SRt7YQEod7cUINa+ONFNqTWqlSwPTqO+NItREKjrWpFK++FbaaClSfhPgcU2otGK+2CkrDEhJr0ySqRiWh7DFVvpDr3OBksMYJ8MKFhUVPtgVZJHRhTp44VWemevWvhjaudnfZiSfftilTCEqdjt3xSt4jwOC0P/9Psg02cMwV6/wApO2S4nG8Jeun3aqBWp6mn9uPEvhNm1uQ37R8MHEvA2sF0q13r4HDxIEVaMXQjLdh12wEp4FwF1UUA9gf9rBxJ4VwaXlTap7YeJeFU9OTvSnhXDxLwNpHIfAfTgteAtlJ67r1748S8JcY5B1X6ceILwlv0yRyCmnfCJBeFcEAHI15dgMBkvC0ByozAn8cNoIaaGNz8USH5gHHZIC02tof90Rk+BRf6YbCkF8//AJwazb3/AJtayto1jt9MX0GKgCsp+Jzt4VCf7HOY1uUSyWOnpfVfZjRHDphKX1ZfV/msIpQeNe+YdvRNBWHTbFKY213eQUaO4liPijsu/wBBymWOJ5hqnCJ5gH4Jxa+c/NNqVEOrXIHgz8x/w/LKZaXGeYcSfZ+CXOEU+0782/OMDqstxHcpUchJGAaV8V45RPQwrbZwcvYWnlyHC99tZBLbxyDcOoavzFcwMY2eDyCpELpZEijeRzRVBZiegAFScJ2QASaDDbb80vI1xPx/SaROCRSZXjG232mAGVHSZRLiMXbz7I1MR9KbQa3oupOqWd7BdBgapHIj1B23AOY2aExK6IcaWmyYxcoyi8N/M3yHN5f1Jr6zjP6Iu2LRkA0ic7lD4D+TN/odWMkeE/UHsuyO0xnhwyP7yLCaDj0+fjmwd3yLiCADiqmz+BwgKouxpXv2yQCLWS/3YB6k4QlH+XNLudV1y10+2KrPdOY4i5otabVOWY/qHvDq+2T/AILk/qs/n/J3zmg2jgkPcLMvh/lUzppg2XxvhQT/AJSeeUAP1RHJ2AWaM/8AG2R4SxIQ3/KqPPzyUOmlTWnL1Yv+aslRURVG/JvzwH4raxAqd1aZNz9BOEX3J4Sh5fyf88li31SIBev76P8ArjZXgKFf8o/PIrSzRh7TRfxbAZFPAVB/ys88qVB04lm22liP6mwGSOArG/Krz8GNNMJp0rLF/wA14dmXAVNvyn/MEAkaW5r/AMWxf81YQVpSk/Kr8wQKfoaVvcNGf+NsbQYod/yq/MIfD+hbgcu3wfr5YopQl/K7z+ux0K6p/kpX9WG00oSflx58QlpNAviO/wC6Yn8BkRstIGTyF51rxOh33/SPJ/TJ2mi6X8vPPKqrNod6A24/ct0+7I2mlH/lX/nfnwOh3oNKisL/ANMla00fy+87VIOjXSkGnxIV/wCJUyBmBzTwouL8p/zAmFRpTKP+LHiT/iTDHxAilaP8l/P0p4/U4oz353EP8GOHjCq7fkb5xVFe4ls7f2ecdPH4QcHGE06P8ltQLlZNd01COvCVmp/wuQOeITwq8f5L2ZNJfMdsW/ZEakk0+kYPzEUIxPyd8swqPrOvcgdyVUD9ZOA5x3otd/yq/wAg/wDV6PWn2l/pg8XzRb//1O5C5o3HqP5qGmC2q1aK8qGAIWm3+dRiRaRJUALEBQD/AJVf4YqrJRTR92PYDEFLfEVpUr3ocVbCOvL4hXsMFKtEfEq/AE998BS16UnLfb7sK0ueMd238BT9eRCtOyhaVNfHDaHNxKczUovga4q0PTYUUkKcKrXjRNmLcj0pXAimkgRhRWYH6ckEUuFqnKhkb7sFpEUB5jv4NH0HUNTPJ2s4HmVd9yo2/HMfVZODGT1cvRaYZs0YfzpPlWSSW8uJrm4YtPPI0srHuznkf15zJL7LjgIRERyi1IyqwQU9gMFMl6oo3I+WBCrXkAvh1yKGydhQdO+Krk5E7dexwFQ+nfJt2bryxpkxNWa2i5H/ACgoB/EZowakQ+Z9oQ4c0h/SLGPzg81fozQxptu3+l6hVWod1hH2z/sumW4MfHPyi7LsHReLl4yPTD/dPny8KepsOu4Ptm7jb3sbQsUkiXKujlGU1V1PEj6RkyBVKYg7FPG81eY5LOW0l1G4ltZRxeGRy6lf9lXMYaeANgON+SwiQkIgSHclYNO+XOUtdj3whVFiADXJIWAjv2wq6UfEvsKnEFWQflovLz3og8JxXLIfUP60fvdX21/ik/6r6baNhsT9IzqiXxwjksKvXrv+vG2JC2QOCeu/friqhIzDbc+J6Y2igsMj0pxYk9Dvja01y6BkNP8AP2xTSoPSI6OAceIp4QpG3tS1Ty75AxtIChJptvuysx9iceFNuW2RB8NBhpSSsMvpnsPen9mAraxp26qdveg/hhVa9zOpNZCPpGRXdTNxcE0EvTvQYEoaW9vFqVcE/d/HAVtBT32rPUKFUDsTWo/2JGQMpMwUE91qLKRKEr3+I/xOVSB6qCUDdSzemWcI1Nyabn5dcrI2TaVG+l4OYoita1qeJ/XlfEUR5pRec7j7Jc7deYamHhHNJjulkyTQfAqs9evF2X7qEY0GEolRjnuEblHC6yDqfUfavzOEAMOAog3mpGEKI5AAPiYszZZwBBiUJzm8JPHv1+7DwsOEv//V7ogt5kNHZWQ0PWmC2pYII/U4qhZmqOW/bCFpctvIDz5nmh+zTr+OArSKS5PMCQMC21KHCAqqIKv8RAA6HfFKoqXCp1BPjTFVyIwYFtn69NsBCuS3m+sBg6+m21etPoxCqkkI+Kjjl28MCXC3BoGY79elPxwgKse3am1KdqU/hgIRakRcpsEHE7Gm5xpVhDoCUDbnpSuFDk9VWpyavhSmAKrAyU3ensNzkmSncWIv7WaylVnhuEaOVGoKowIIyrJj4okFsw5ZY5icecXzH5z8m6j5T1d7K5QtaOSbG6I+GROy1/nXowzmM2GWM0X1rsrtGGrxAx+sfVFi7NWb38cg7MIiv7qp3ORQW1c8fbvgpSFRXQih2PbBSFwalK7CuxwK95/KvWrdPIXqTyUi09pVmdj0UH1P1Nmm1UamR3vC9tacnVUP46eQebvMM+v67cajMT6bkrAn8sQ+yPu3zZ6fFwRrq9dodKMGIQHNiN3LWam5p0FdszIjZzwsj3ffCUopd6DwyBVtya9AMCqTMW+WSVTI5Bq/RkkKSncD3phRaZaHpL6zr9ppcb+k13IkIlpXjyNK02rTGIuh3tOqzjFjlMi+CPE9v038nNL0DWNG1HT7mae4t7pfrTzMvAoEavFQBT4vfNkdBKMom73eCze0k9TjyQmIxBj6XpB40INPmaZuy8f0aEcDHdlNOtMC05lgoBSp8cbRQWvBEAPgAONrQU2RdqD6MUUtZENR+GK0pMlFIH34FQzoEJI6++G0LPSqK1JA674kppSeLlVlU8R3rg4kUpNxG52HhiVtDSEn7K7fLFbUT14tuPdaYhktou/EA7V8MDG1CTiw+KHlTscBQh2YKaGOg7Kq0/HEC+iOJDTR2jmrpyB7NkdkcRQM1jpUigmE7eDGn0DKxAM+JTay02D41JUUB3Naffj4YTxoeWxtHSiOFDdGCgkfhTHgCOIpbN5bsywaW6c+BKoP4Y+GEcR70PJoFilQwWRm3VmUA1+jjh4QvEUsnsNXtgZIbwiClPTVen68IpTJAfW9Y/5aH8Og/phoMbf/1u2/Xo1aoJUV3UdMi1IyO9+EbU9z1yRW1R7iOnFXAbvgIW2o7t3YxlW5Lvitr3uXIoV+DvXxwra6K8XZDtT7sUcSrJexcTyam21N8BTakt6ANmIA6EbffjaLbW/aUgAgAdTkWVqj3Pw8hVh4ZJFqUbs7cwKU67b4otcVQL8NS1ampOITarH6goeNa9e+GlW8Zg/ILUVwUqq/FgPhFe5wpttJivz6DfG1QGtaPput6ZLp+rQLcWko+yR8St2ZW6qw7HKcuCOQUXK0esyaefHA8JD5v8//AJc6t5UvfXIa50aZqW1+B0J6JL/K/wDxLOdz6Y4z5Pp3ZPbWPVxG/Dk/ij/vosY+NlK02OYzuW6fZWprgVVMfvgtC7hUhT0wLaaW/ma+sNAvdGhP+j30kbykdggIZf8AZ/D/AMDlUsIlMS7nFyaSE8sch5wtK68o6+OXOUkt4SJzl8OTNfF2+/AUooGm+QWljsW3w0hSJ7d8KtybRnCEFQX7S064UPVPyp/LzX18x2mvahCLKwtj60YmPGSQkfDxTrTvyOZWl00pkH+GLyntB21hGGWKJ4skvT/Ve6ELIPtqKb0HTOi5vnBPcsrbLtUU9sKFqi1KkrsxNOlMAQ20RIqXKD59sNKptwHwgt/rYrazlLQgEOR2wIUZZZVYVKqO4J3xRaHa5jBIaVF9jXfBS2pTaiFqVqVHTiCdx88VtCvrDBh+7JQ/aJFMBTblliLmYEhuyk0H3YOEI4llzqUUVFagJ/mwkrai2pRMvKinwCGuNqgxqvNgvokI2/NmptjdJbknjPxInMU/ZPxZFil9zezcQYlManq71H4Y2i1FtQeMfHIsm2xQilPpOPEQEh0V7bmZ1ccFAFWJG1cgZ2tNz+mwJTam+2AFBCW3F7Gp4tIAR0DLX+GTYpTe3Bkk9OOQFidk3ANfcbYENNY6ytqblJWjtU+24AIH0nBTIBLjqN9KWRLnmE/3bxr9OIWkTHbTvbFJLli252HEV6740goD6jqP+/F6/wA56f1w2GNv/9ft0uhzSTk29wqLWqrSppgq2kxQV/a39rLxmcOvZgKYGuQIUIr2RDSgavfDbHiRcd/L8JUE7bmu+FPEuF5Iw3FT3qcV4lovF9SjIad6dMV4kVFPaOlSvE70xUFVF3w26qcU2vhuI+oUbZEpEl7TRtT4TTxXCE2tgZ1Y/GTvsD4e+FFon1Nu1e+NJtb9cjTcsRXoBgTaxbxWahJHzP8ADFNueV6bHb2xRbUd3EDxZqHtXCFtWabkaVpTbbFkChtRt7a9tprC/RbqznXhNC26sD8uhGVZcQyCi24NRPDMTgalF8/effy+vvLd169uGm0eRv3FxSvp1O0cnv4N+1nN6nSyxHfk+odjdtQ1caPpyj6o/wC+ixKQcWUjt1zGd4vDAivfArasNyT16YFU3NBQ71whIWrUbV+HwxKpXe/70EZkQ5Mla3Wq5CRVVZgOnbIptRbx7d8kEOp93bCqydtqdu+GIYks4/JzyjBrfmE316FOn6ZxkkjbfnIf7taeG1WzL0uDxJ1/CHnPaLtM6bDwx/vMnp/qxfRJRXl9QqCR026DpnQjlQ5Pl53NrXifiWQjj9368KKQoRWP7wFz9G33YCVRUdrKsYKUNegrUj78QtIW4efdSQSeo8MbYqNvc8phHT412NAaV+ZwGQSN0Tc20scZe2kV3J3Q7GvhhtaSSSXWiWaW2DKP2qA7ffgJYkFDl7iZgs8QQA1DAUAwWoVZPrQqIwsxPYtQ42lVl+tknjaADbkvMYDIskJL6yoGj4oTXkhFfuNcUUlF6ZXcB7aRm7txBByNsaVba8WIIiWVQ/TgDXbxwAslZLe+v7hglrIsK7h2KKB9B3w0SkBMm8rXDQetHMILsilBSlMlSmCWN5Z8yJG0lxdJMqn4rcKAzD55HgLHhKgnkZ7pG5RxQBjXk5LEb9gMRjKRFVk/LTT5Gb1rpilBTiOO4748CeFVi8iyWqH0dUeVCKRpIoIHgKjfCIqYpNeeVfNCysONlInVXLuOvsRtjTHgSe90XzcltLNHb26tA4Gx58hSpK0GRMSx4FbQodfvbQxvIscDfBLHKlAR7LgAJZAI+z8h6SsyTL9oGrqKhG9qZaIJAT++8v6XPY/V1jEB6h0oDt88TEKYse/wrF/vz9unT9n+uQ4Ax4H/0O83EOqROssMauOjDkBQYGsgqEyx36Bp3aJ4agrTHmgi2O3gi9UcENRtUnY5G2mQbtxIpPKgU9OuNsaRsCqajkCT0r0yaaW3Kvb0ohcNtVanfEKRTdlyeUpOhjoAVLd8bUJo8MKICj8j3riyWIbYVLEhj0p0xUAKpYbFBsOtMAS71SdgpqemFCnKs53StRgtaLcda/F8J98Cqx4HcEe2FkOSrEZCtCBTpilYIwWo61p0O2BUTGV5EKlKftYpCm8sfKpJJ6UphtC707C6gktZoVmhkUpNHItQynqCDkJwjMVLk3YchhISieGQeA/mj+XNx5YuPr2nhptBuGpE7btC5/3W/t/I2c7qtL4Uv6JfTewu2hqo8E/Tlj/sv6UWCpIQP15iEPQr1eoHjgpVk9eIPcYhVhbilSfcjClLbpg90zDL4jZIRUZKoPHKiq1m2Pj3w0hau9PDCrRNCfDFVKVqVJ3ABJ+jLIQMiAOZac2WOOJnL6Yi3sv/ADjkn1jy3q124AMt6FUkbgKg2r9OdUNIMMBH+L+J8e7S7Rnqs0py5fwvYIYpONKkr4jBTgrvqMhBrL8NdlNK4oKCa2ijkZuLq/dgaDAUL/UjVQV5U8euC1tTS9SMMTQsdqsNzhXiaW9hoQpAI8OpyJivEseWOQMSSTTYf0xW1iyE7NVQv7NeuSHJFreNsoepdVI3pT+mBUKtyq19OjFTsSKfjii1LU9cZLciWPmSPhoP44CVM2Ptqt3L6aQ2RqehU1O+REvJiZyRNvJqckv7+KSMqafaX+BxpPEVaJJHuCgm40JBq1SPlgiWQTW1tJIjVpWcH7HE5IR82QWvd3ccwjMjKC3228MKxl3qpMhlBN2CPYbkY2WVttLOkTejIHI3o1AcVtLptS1xmVY4Uau25oR41yJtFqMt7rNuqM9sr7n4EbcffkLKbQN35iuvhUxsjtsI2wiTEyUP0prJk9JYDyG+4oMstFqk0+rrErPDzLHYJSoPywHYJ3Sa91u/gk4t6iFTuvEnAJFgSbWw+ar4uUkjeTw2pTImZTxqn6fn/wB8SdfDIcRXjf/R7d/iU8aSAfEPiGVcRa+JL5L+AxyBgBJyqGBNceKmFpVLqKSkqVPJem3bAC1mS2O6FKLWnv3xBYkomKVmG4IAOx6ZIFUUJnFD3piCyKolw+5puPbJ2hc9+8dFO1RtgBW1nL1HBJNe2AFVeO3jQ19RjXvU7Y2mgrJJbpQeoWIPU42nZEDUY+QC/hXG2QkvWCScl0BWvfCpjboLEt8LzBW5bDucFpEUc+noq0SRnr1GDdlwhZJaII+asxkXoCMlaOFAeu6swVjUdV8DgQqrPJQBv1Y2tohHBX4aVA61wFmhNQt4Lyymsr1FntZ0KSxtuGDf07HI5cQyRotmn1E8MxOJqUXzn558l3XlnUQlTJp1wa2dx7fyN/lr/wANnNZsRxyMS+sdj9rw1mO+WT+KLGkkod9sqp2yo0qGgG5wUtKFwyrGST9GSiEoG2TnISe2Wy5KiiRXK1U361whDg+x3qcKrORp740goC6ljK8OR5E9s6r2d7OM5+JIekfS+f8Atl2uAPAgf+GPevyGsJE8iG4CvwuLuZwRWlFov8M2faRvK8Hjj6Q9Ut78wxqpBFPHbb6cwGwTRcWo20jESAFfHFlxBqaS1b+6LCn0jAmwsW1Mi/bUKDvtgpaa+oFSKNVK12Axpab+o28qGMFUb+Y7HGlIS2ayngdiqF6fZI3wUxIpRrfGoMPIDdjx3wFjuhJVkdqySFFqPh6UwKVG6gX0h6M1JK136YoS+6tbtiKvzC7ipr1+7I0WJC23s9TjbhAUdWFdmC0p2qd8kLWirPDq6K3OMBuvw/EfvGNLRQiyBOUkYo9avVe/zrgpkJKaazNayVIbg1AJDsK+1cFoEt0adbm+rCY/FGx+CWnIU8cSWd0gX19GkWlPhHLZSvX55Az3QZKN1qLh+cMoLUrxNT1yZKmSXXXmDUUjMgQNQV2O+QOQsTMpXP54vkYMyn0+w6UPzyNo8UqE3naZypVBJINwDUt9FMITxoy183O4Elw7I6iv+T8vHDxKJq/+NnBJHFwP2U3yXGWfilWg84WzIwuKRjutKmv04fESJh1vr2mSseNA58dsj4i7Ir9JWH86dPHDxrs//9KbfXCqgq1TShrvlFuFxLxeVQDkQWO4ORC8SJ9WHoK17t45JBKtHw2CgggfEzb/AHYQFtUEq9CPkOoyQC8SISrAb7kYLTbah2pQj3GHdQrR+mN2UMaU8cISqF4yahd+9BgBCudiFCqW674VXi3laNXUBuZoADUj5jCkBHQWk8UYZo9z1qRUYGYijrd6oC4NPCv9MbbAEVFbWkjVA+LpQHEAFNBXis7eNPtnkO9cKaXRwxk1MhY9qYQtNiG2iJ/dK1T8R742ikPcW/Il4gVXwFMCkIL9HMs4DV4OR8R60+jAQxpFNp9qs/EMXHv2wsuEILXvLGk6zpUunX9ussMwIBUDkjdnQ9mXKtThGUUXL0WrnppieM0Q+Z/PPkvUfK+qmyu1LxSVa0ugPhlQf8br+2uc3kxHGaL6r2b2lDV4+MfV/FH+axvi43yu3ZIW+fpGDWvXLIDqpdbDijNTqdsEiqr7nIqsbc17ZJCwlQB+JwotDT3KIeFav+r55t+yuyp6qfdAfVJ5zt3t7Ho4GI3yn6Y/8UlX1mCWV0jPxRV5HPRcAxwHBD/JvkOac5yM5fVN9c/khA9p+WuiQtSskTTNX/ixyw/XnM6s3kLl4uTL9WtWuIiI6eoBUHYH5ZjWsxbFRdzJIyl1DDYqw3Br88LjEkIqDVfS+GRlJ8VOAsxJOLPU7copJqWJNPGuC20SCYrcW8lBwFadsWwIW8gnKBUAFTs3fAWJBQpE1sPjXlvuQ2RXkte7UnmKofvwotAXcQuQVcAhupxYkWh18swSHmW5ADZeRAGBfCCU63o17ZJ60E5auwiX48LXLHSbaQshgUNCqPxHIOMLZFqRbxnZUjEbE1+I7YLWih5dHu5KEOgqamppX7hkUCBQq6ItxMYLsepCDUgfZ+jphpkI7pvqllY3OkNawhYZoxSDj0B+jAQ2EBiF1YlbcRi6ZJ02mZ1rUZTW3m0yCWtpN28hZZ/UXwKEGntvjCJYmLbeX53BSW4IiJrHGVH6wcJhuy4FK80O2tgpkKznlVUHj2BGPDuvA5EgjU0tKMf8jx7ZIBaCWXGiafeSljC8DgU5RsV+8HBS0hX8pW67i6lHdQKED7qYSvCEtuNDvaH96syA0oeSt9+AUwMEMmn3ENaQurjurf1wVutLfQ1P/i3rX7Q6YaXhf//TmccI4kMeJ/ZptlXC4CsLZCFo3Jq+GNKqrDICRyNO+CkUio0YrQmqjvkgEq0duSaqfffCgBFLbPGwLtUZEc2dUqo0MdeHXucmkFplkJrSvywIKrFwQ05ELXcHBwpElbnGZK8QUPWuEBN7q8N3HFJVFAHt2+nJJBTK0uPXlDScakYgMwUeWiCsYkB4/aoNsDYln1s2zGQA8XNRUYAWBKPg9a7AcjjGR1OxwjdkCvjtXjf4TQdm7YjZkqSwGVSvIB/2XxWkPxlhXeYF+h8MCCpNfiFuMxAB/aHTG2N0hpmtpnDJOyV79dsaClEwBoBzD81A+0dsaSNko81aDpfmjSJNO1EKAfigmU/HFIPsup9sxtTpxkj5uw7O7QnpcgnD/Oj/ADnzP5i8vahoOqz6bfLSaI1WQfZkSvwyL7NnOSjwmi+r6LWw1GMTgdj/ALFjd0P39addstjycq1YKEjVa7Ab5BNqbSgGvXww0glS9RtxtXwGSpjaVX+tJGTDAfUkrRiOgPz8c3PZ3ZZyyBl9DyfbvtHHADjxHiyf7hSjul9PmVNW6g7k56JpuDHDhhHhiHyvPOeSRlM8UihoLSRJJ5T/ALuFEA367ZTGHDxSKmYNB9w+WdFGneW9MtQQr21pDGygdwgrnMZpXMnzc6EaAR0ZJbcOCfEZUlEzaVa3SMksQJps5FGGEIMQWA6vbS2N9JbSoPg+zJSnJTgLizFFu11F1omwRaAfPInZPJkel3qwjlI/Jz0GILbGSd8YrmEM3UioocNNw3QL2oFCtXPcV3OKKXvbRMQWt9x1AOClpqFbeNiixBAe53wLTV5dPbkhYiUpu6jbDxJKGgjguFDsBQ70pQjBzYjdBz6ZdtO8kV5wT9mNhXHhRwpTMdWgnC3XGSNupFdvkMiTTWLVYriORwEYqB4g03ws6XC4dSeUgIOxVD2/DG2QXSOoT92OaftKftfhgMgqEmm0++4xNCUdNy3T78OymipGzjjP7t+K9tw334AtLjFBxq5Y7U5CgyJiypA3C2laiQ7HZmAb9WCgxNIX1bsckXjInQsKV+7FDUljwCu5Xi29WFaYeIBNKLxWqqWDRMSe5wWEJddaebpS0LRA9NmoKYBuxISu6s7m3HxsPHY1H6sSd14VlJ/99n7PLt0xtFP/1OkiwiUfFIGYd8hTgr4kjhKzRn46/Cw6be2GmNgKQK1apB5b/fgpbbD8TtvihEQtNI4VBUkUphKY2Ua1ld8gCVWvvXBTPhKvHp8YAMk1PGgxtmIBEGG1jAVWMjHw3OAFnwhv6pHNLHCqsjsQpPsckir2TaXykiJUSl6b8TgZeEEtezaKvK2IANAe2AzY8FKun26PJx9Nl5bcjWgyQKRFPLeykgTjDR0P2vpxbQHTGIj05EC06VHTElUDbNcyXhgR+aDcSdABgBY9USXu1aReJZI9q06/LASyooX1pZJTCkLFzvyY0AGBFpjZ2bKpNwApJ+z1/HJgMgFmsfVYrbl6PNgaDbIlEuSVwaqh2aNVTpSnhhtgJK7axAyFWj+E7Co2xtkJWoyJpzKXROLkbEdK4F2Yr5z8mWXmvTDbIoj1C2BazuQd1b+Vj3Rv2swNXpfEFj6ncdjdrT0mW+eM/XF806vpV5p2pyaffRGG6tnKyxntTw/yT2zTixs+p4M0ckBKJuMvUhZpKHGIbCEO0nUmg9z0GTEbYSmBEknZI9X1lwz29sacRSSX39s3mh7KJ9Uw8P277S0fCwH+tkS2yWop1Lbk51+mhQoB8+yyJNnmm6RgU5bADYZtI8nEkUXpiG51Wxt1NfVuIYwnjykUZTlPoNsojd92D0xCgUhXVFG/sM4483broJBwPrEFv8nAuy71UqQjVr3OG0bMT892qymGfrwBQt0rXBxNGePVhkhDNQKQAR38MgZd7jk2qjWrmNwA3JF/m7Y33I4iGa+X9TSaJEdhUjrhBczGbCbPJFH8amow22EKcWoKG+Khr9kfPG2NtSSAGvpgA78sBVbNczSco44wajqDthsqgrjTZOPw/tbsytShwHdiQgzb3MZJEpJXoGNa40u6g6XUkqid/wB2Rsw7ZGitLJo5ogSp5J3NKgU+WIVDxS20jfEV5e1P44KBSjEspVC8BVX6AU/HCQmkNceoH4tDRxsTStckWKGfTxwNw0JCD7XE/wAMhwqgX1Kx4GMO9N61FQK4JGlJClDFEf3kS7Uoxc0H3ZCFFVMT+mSzqFVRtxPXJyI6ICE1CS5MJUEKr7hXYGoPceGVcVpLELrR7+rStcL6Yr8KOSR9GE7MUHZjX7aRUSE3Eb9GDbf2ZEWlksUOtxaVJf3djxsopFjaYMCObdABWpyW6SNlP9M2/wDNH08O3hkra+J//9Xohu0KmqAkdOO368oMnCsNJcxmVUNuQpH95yB3P01yMckuqmkWI4eOy79stCKDglujfEDXwxC0ETA5VqQxMCe9KV+/CkeTU93cqaPEwI6YDFTIhfbXBJBnjYKRVOXQ5EgMhMptZ30IdVjjUE0CUG5yYDOMrZJa2UMLNLQtI37R7HC3AIr15KAdRkSSyCnKolXh2r3wEJIbtrSKFqgVY9a4QxpGKQOn4ZO0rJER9mAJwKsWBVPwqF9xiFc0a98FKFL0I1ctTcigbAmlRpeQHEUA6t1xtaWeoGWhKk4qhfq1oh5ekOR3rTvkSVACnJBE5U8QadK4LSIhDSWUEjhtgydKY2pgqRWcYcyMgDHqR3GIKBCnzb+eOoaXd+eJlsApa1hSC6mX9uZak190BCf7HNBqZCWQkcn032axThpBxdT6f6ryrU9TW2qFRppQK+kgJNPenTLNPpzk5OX2l2ri0o9Xql/MY3/ip57gJJH6cBNCp7H3zpuzdNhwyEpDifOu1+2tRqgQD4cP5kUHczhp5t9y1NumbbJmEpF56MKDotSFqQqpzJ8emAa04uQT4PEjI/MMnMCW3CoOoWuZEO2b5gNZ0nmyfyPKmqed9AtbfpPeRAHwKnmf1ZPV6wSjYa8eE8n2jZSlGImqXHj02zmLdgAjJLpqgoUQHscd2SpH8YqzLX22wWtNX2nWl5bmGZeQG4p12whEgC801vTxY6gYow3pMKxlq1oe1cryDZwpxopY0W9CamtGGCJ2YVuj9OvriKqxk8h0ah6YZW2CRDP9HtJJ7CJ3cNzFar/HDCOzlgWEZHoQb4ywJXoCP45MLwIl9LBjRUkK0+13BwSBPJlST3lleWIL8fUi6KwbevywlhIIFrq69MkLLU9VC12wWjdAzNdsCTbshH2ZGJA/HG1IRKW7CMKxMineg7E9umGkCKBlS5WYRxxvxYgKxqFqTTfAfJQCs1jy81rLEsUq+pL8XIg/a+QyABUwCLgtLqK3MUtwTNx2k6LlnJNJXKdWgkUzMJOX8m+2R3YqVxr11GpjSKoIIfftjxFNpFJdyoAFjbkT8SEHevTKyD1Yqk1vfyQm8eMtGi1eJW48siR3JSM6kzOSkUqo/wBkD4wuFgC1G8078JY5I6n7VKihyJiyXalbWkcJMZKMuy8lKgnvUjEFEkqt4fTjd3uVLjdQh2+nJMdlWDVUZWFxIZUG4j5Mq16VA8cB5pt31jRv+WYdKfa7fd198V2f/9aa28R9Pl375SYuuii4FDLzY8AOmR2ZoiP0SSeJYqPEjCZJW+uta1AA6djiJIRNtfcQAPiJqad8naxLIND0i4v6T3KlYVIKKdifnhDfCHen+paRa3dqICvphPsFabYJBtMAQs0/QLC0cSxhmlIpyJrT5YQscYCaxwkbffkkqrRimwwJUxEC1RgpVzigBHXFKn661AGxPbAChewAFeW+SVURfhqd64VWTp8HwjocEkha8bUBArgISCh/SkO6mle2QZNC2lc0O1MaKDTRgnBoQKY2oC0xO7g9KYE1TcmmJIvIGj9ajD4a2hJ4Ly2+Pqo/aHb6Mr4SEvAPzR/KzUk1C713Rh9atrqR57i1qPUiZ6s7D+aPlmlzYDGX9Evddk9vwGIQybGA/wBMxb8oPy51vzba6lcx2scdjcMYm1NnBVJEIPwx9ZKfy/Dm502ThqIF8LxnaJOoyyyGXDxJd5+/5xv/ADHPmgLoumJfWVyaLeJLGiig+JpFcqY/ozNGoHUOFDAR1Ty6/wCcSNS078t7q9MwvfO/rRyW1vBIBbLCHAeOrheblCzFv9iv+VHxTE8TMxB2eB6voOvaFqQg1nTLixlVivpzoyVI6lSRRh7jJyzCbA4zEMn0trFbCSJIUMs9W9dqgr7V7r7ZI6WNgmTjHUSGwDMvys07SbL8zdB5LFFLDM5kKOWV3aEqo6ldn8MOSUYjY2uKcpHcPrKZoYoedASxoFIrvmHezkUhWnZYiTCN+h6742h1tcTGShXgKVqd642qtPenkQzhVpSoG+SW2JeYWcREMwdOqSfPpXKZ5Ojj5Axp5QVNPiYjt44QGi0Tofr3F8qkEqOo7UyZ3bICy9S0yAQW6rGAkQ2AwhzAmMVykalOte+G0tfWFrsdu+2G1U2f1CVAr/XCpCiYZaU2A7nxwWilO5sGnh4yAFCOn9MbUhBtELVQleKilDSpxEihysZZAtAUXcVFRja9VPUVimKOqnkhIqBXEFTzSrUrKSSNyrkAfs0NfoyMighq0spKRuhBZhRg3SnyyQWm73T3LiQRo7AU2IGAyWmO3kN2zun1MsVFFkpWv3ZWbQQxsxvEJjLculDQwjlUd+JBykSotchSE+uabHJG9q8kIJpIG3FfvyXEgEI2e7c2ZeCTkxJ5fCCOXuR0wmyyKUy3+uFJGWEiK22kVP2vkCdxgAIY2Upa502VxytJEblWSpKj7skGJRlnHpLXYnjt3Bi/3QTVT/lAnDTIJ59atf8Aljj6cuq5G07P/9eYBpeI4As1anw2yjd19FUjmmP7PXsen0ZWZMt0WGcUSJgWIqEG36qnCE0UytvKut3Ch1jCg9ST/XJiBZDCWQaR5Nt4biOe5IkZN/TA+GuWU2xwgMvjRUCgEeyjphtupcwFCNtsSqiPgYeGRSrC4QVyVod6vLYdPHFFL1YDr0xtLmkBG2+NqpejGzcz1pg4UrJlKRihqO4OAqrRuWUBB07nJKudqUDd8BKtlx2w2hDESxk03B3yqqbObfryKKn7seIhHC2JXfrQY3aQKbEIpsa1yVItTPON6g7HoMFMubcs/KMowrXrjKWyBFLprC3lUkxq1RQr7ZRLGCGy29H0nSdEs/q2m2cdpbsxkaKBQql23LEDuctgBEMZElHNIr/YFPEnpk7Yub0yvHnT2rjaEj8x+U9I17TZbG/jjubeQEGORVcAkEVFRscqliBZiTxub/nFvTYHnm0nVCkn/HnDeIJY1XjuH4lSx5fZP7K/stkZCZ2tRGKA8mfkr5s0/wA4Wt3rkGm/U4lb4bT1GYv1UguBvy3yjhJ9O7Gqe8R6ewi9O6jB47IAa/TvmXEEDdiQ42sIohShX6MkinXFonoNwHxqD0OGkEMT16+aytmkajV2qG7++VzlTTM0we81x35KJNm2O/h4ZjSLiyko2EdxqF2sMQChyB6gHT3plsZErCFl6Hofk+exQSGry/tOKgFfllwi5kYUyaK2LqimquCST7HJhnSo8EipQNuOtcCom3aMKFahPfCFRDNAFA2BwpURcxKKHFVOW5jKHue2K2hZlilQ86AgeOAFBQh5Kx4k8B2r2xCFyIpZiqEgdsIWkNKXBoRt3rigqL25cVV+BruRgJSApTQ3IlVElJRj+1Q0GRQhZYJLDk4cGAmpPUjFWN3NvbzzTLHGkxum5OxG/ID4Wr7DKuEMatJdTvZrHnp/1aFkpU1XqT4E0yJYE1skNnqy27SW7K0cB39NR1+nCDSLR8up2j8JEuGjVgAStOnuDhMlJWXixSkGG6RloAFkA5t8yMQjZxtbZQDbGspoGHWnywSl3MuFT/Q2pfzx/ar9Hh88bC8L/9DqOj+Sr24dv0j/AKPCOiKasw+jplHC44wsmi8l6IsAT02K9QxY1wmAbfDCOs9I0qFFEUKArtUjfEUyEAmkUkSClcnaqM1ygbYVJ65ElIaS7VR8IrTEFW1undqKKEnJK3KblVBpv4ZHdVo9WgZsUqqzAdMbVf8AWUp8VD88NobMjMKoMVVo5CgAem+SVuRojSu+AhLQnUGgqPbHiVZI6O6liKDemRJSuMsW1OvhhKFocmprt4YEuCinLrhW16BCDtituZowABscVAUyR3NciZMlyKrDc/D8sQglqWJAKCnzwSCgqLQMOKqaim+Ck20ImFFB6da4aTbYjpWqDbvjwqSseJwwIAVe+JCgtC35GvOtN6bYBFSVRYowwYUqO+Trdha6cg05Co7EZIoCXXFzHy4P4fdlZW2Naj5gjtZpERuQrSo65TLLTAyYFquvJcyyxKWLMagqKipNAKZWMluPKW7v8FazEsNxqMMltbTU4FBzJJ3341K4TjKx09myzHyzoGmWgUwI7uOrP4/I5bAByI4wGaxyn01DkhCPsjLgWbTuhqiVAOKqZjk41qan3yNIpS5TrUOD7UFckhQPqKxMrMB2J2GFK83EPog8a02NDihawWSEMq/FXbrsMULRGSDzYVPTI0lbSPdmbiw7dskENetKhrHR07UOBNqM1xLICePcAj2yXRBUnswSSrldq0wWjhQ5ShXlUspqSDsRhpVG5iEgbgaKf2OuAhUA8Kr+wppWnahyNotBTWkc/F5YFkMVTyoTTIUFMUov/LOg3RZ5IpYZK1DxsR+GJigxCTXPk+xWJyszlSd1PHl8+mRoIMQgX8k2lmnrvLLMh3DlugPsBkgEGNMbu9Mvk1P0rCWWKF6FJGLEHBw7MKKr+jfM3/LcPt+Lff0weH5If//R9EsvGnBt+u+Uq4akke0o7EV7Y2lDwu9xITASQOp7DBEIJWSyyxuY3rUdTihynl8TtQYVRcBiXehJ674QVRC3sQptSm5NPDHiSvTU7bxqAMeMKpnW9OPwg1fpTrvg4wtqYdJQeAYAnpTBSbVI0QSFSKswqa9skAqtxYkKGIA6gdMKFUtE9FHUd8KtMzBQVAPzwFIdyJUEU5V6YFWVatWArim1RWZqbb+2FFrlQgUI2xpNrlYqKdsFq0XWtOhxVazRk0rgVVjSJdyMkAFLclH70A8MeaFoSgAA+/EhNtl0p8XbBshv93sa5LZVOVGYkL08MiU2sCnv9r59sQE2tnVFVgBt2OJCoSO7hDEE9KCmQHNBXzXEfCoOx75IyQwTXvMcfo3Yjk4yxbF6dcxMmXuYksAi1C+1S8S1tVeSOV+MgjUs5/m37bZji5Fqj6j5PXdP/LjyjbSQ3CWrpJHxZVZ2I5LQgkV8c2EMADkWB0ZSyA0/aHh1GXUi0BPZQoXlWMcmPxkGmRMVtSjjYgkCijpgCVZEBFabkYUKKyxgsjvxPeuIVY0pB2kBHbBaFoZ3qHI6GgIwqgxFKxAiFDXenTFCPa3ZbRQWpIDUsO+EKgZdlLGrE7HidxiqCLSEihFCTTnv0xQt9WZyAAAa9RsMAVcsc4b7Y3O5HhiUqrJCp5MzK1NgehxVCM8BUlXDHcca0OJCEulmdEqFNSe2RIUKXr8zT03Zqb7bYOSG4FXkebmJCDVa0xCoK+WAPRZ6A9ARkjSpRdaLdvIJoJgX6bb1HyyBj3IkF0unXJjEjzLGU+HgNxT5YEkJRqNrKkZkgIaUeGxAyMkGKX+nf/zt05dR1yXxYcL/AP/S7UbjUZiEPJabqAMxBxHmEFExabeSmrSj3B3yfCUpxYWbQKU58gepoAPwywCkLrixWZiGJCjce+CkqEkSFFjIBA6Hviqi8b/6oHRhvihtLeZl5esT4VG2RSs9CYt8SK1OmFCLgtKU/dqh7kD9WGlRawqRxkcknoRtTFkqLBDDWg38SanJBDfJiSF6nwxVyRChY7HwGKUQgiUcaVOKFJ41ryT4d8aVZwLVFMFJRNvEsa17+OSAQvlUslFwnkqksDhvib4cjStNCpbqfuwcKQVEwsrEjceORpLZlkVOnL2w8S0160gX4EO/bwwcS0v4XB6uOPgMPCVU2kdfhZa/xwEqFJZZevCi/OuC00qiRslaFzPUbHcb42qEN2pJUjfuMFoSTVpfq8Ujg0oCQcqmVthd75rvRFJScxKRsNt/fMQ5CwMmHan5klvI1tIowpUkPLT4nrlfE1GZL0n8svLw0y2Oo3C8by4XjGPCOu1R/NmXp4Vu3wiIh6EoJWtByPXM1LQmkUEUG3fBa0pOWYHod8ja0sEQ8aeK4paaJifhNK9sBUhSYR9GQcz498bQprJIhoYlUDvTFCqyySGr0C+2FVJo2QEqdh4dcVQ8khO27fPCEOiRCd6rXtilUazG7RmpPUGmBChLBIvVByr7YQqiFnifkVBB7YFW3DiUjkKUwWqWXMcAmPLYdQRtX7sJ80IATBpGWF9j+ydyMjKKLUZYrlQCJWJOKoc210ygmahDfED1H348KqOr2zIsbrIz86jYVO/ywEK1bSytxhRWjVVBdj74gsgp3yxqCEYvw3YAmpxIQSlFw8VfUKsOWxINfvyPCxJQnP2/a/DJUwsv/9P0MbiBqER1bxA6fRlatJKEYcByB6g7UIyJVsalxPExnk3btXI8RS6XULt+KR27OW2YigA+nDZVSUy0q8ZHDrvkxyYrGv0LBVUinYCtTkbVUhW5lYk8lFdhQgY7qi44aDm3wtXpTClU/eUrUHftiVVEhkcAkgeOIVVNuRQg8qda4VXAKtSep6YbVQmkem2x7ZCSW1ldqgGpPfJBBXKzHG1VUZuxxtVRmIWvU+GSVtBKwr9nfpiFVBzU/EcKrqjtiVQ0kW7EniDlZDJSZ5oU+CjAb79cdwq9HmZQzgCu5xBtCp6rHZRUZNCyVCRxKgHrXAQkKHozL0+z2FMjSbVJAygclGJQhLiXiuzbjIkqk95qcagtyCsvXKzKkWxbzHrsU1pNGGHJR8t/DKMk7DAyec3jF1HxcmOzKSQBXwpmIGsp35O8qXWq6kkvpFLaAhpJ2+yxHQDLcWMyPk5GOAG5e2WlvFHGkXULQDbwzZwipNolmUVINPDJK16zHdgOPtgK236kINVHzGAKpyyRVrShxJUKTSkfZU18BkSGVtknj8ScvCuEBiSs9FnNaADuK4aVQMM9dqgDwNa4ELSrAVqePRqjClb6MQIY/wBmKHSRADklOIPQ/wBmFStU13I4g/Z4nAhDzQSBiWkJ5fZJ7Y2qHkN2h3kDjvTCpUJJSdhQgVpXEBBQYMspVCpHiMHNWngjRyjL8VN6+GJVDPFH9lZFUjcVJyBCUJOnFyxm5kjoOmEit0KUl3atbHg/pyqv2jvvkDktaSW81T4lMbESjaWnQ/LIi0rLR55OZLkFhxG1SfnhBYq0dkssoZn4ug4mlCCPE5K0019QH84+1w6Dpja0/wD/1PRG37FOuVBChPw3r7YFLUfOhr/dU2rilUsvrXFvT48K7eOAWqIblwPP2rk+iGovS4/uePP6P45EJV19fg1PtfRjurbceJryr+z1yStitPh8N8VcPU47VwKrr6npj8cmeShDy+tT2+jIHkqyTh+31wFKJi4cBTrTJBCma1Nfs9sCqkfHetforilER+jT+tcmxV1pTbClx98CqTctuOJVo1479O+RVDzU7Vp+GAsmoOdG9T7P7OMUFcvq+oOFeHamFC/49+tK7Yq2vqVFemFKnd19M1rglyQGO6l9Zo3H6K5jT5KWG3/1urepTt1/szHndsGM656/+7aenvz4dfatcqlbA80itPqX1tPW9X6ryPq8aVp+vKxd7s40918rfov9HwfUP95OI9Klfprm0w1WzYeaf/DyHHr265eho1r8f2e+BVB+NT1p2p/biqm3HtX6cVUZK1+KtK79cBVExelyWtfanXEJb/eeqaf3fvhCF551PHFVqevUVp+OBVk/qem3Gn9mEKUE1KLStO/XAqFPLk/p8uP7Xh+OFCHPr1HDlTviqJPqcD61ePauRVQPHm3jX4qeGFBQt1yrv0ptgSssuHr/ABfa47YQhbq3qVTh1qOf81MJY7pBNy4nnXr+11p9OQKQh3pUcaU3xlyUJbffV+Cc6Vr8X+YyqVbMlEfVvSkpxr+z8sd7QW4a1PDj6tPg8cKOixfrHqn1PppTw9sEmO639/8A5065Nd3/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p:cNvPicPr>
            <a:picLocks noChangeAspect="1"/>
          </p:cNvPicPr>
          <p:nvPr/>
        </p:nvPicPr>
        <p:blipFill>
          <a:blip r:embed="rId4"/>
          <a:stretch>
            <a:fillRect/>
          </a:stretch>
        </p:blipFill>
        <p:spPr>
          <a:xfrm>
            <a:off x="685317" y="2207956"/>
            <a:ext cx="5192223" cy="3461482"/>
          </a:xfrm>
          <a:prstGeom prst="rect">
            <a:avLst/>
          </a:prstGeom>
        </p:spPr>
      </p:pic>
      <p:sp>
        <p:nvSpPr>
          <p:cNvPr id="17" name="Rectangle: Rounded Corners 30">
            <a:extLst>
              <a:ext uri="{FF2B5EF4-FFF2-40B4-BE49-F238E27FC236}">
                <a16:creationId xmlns:a16="http://schemas.microsoft.com/office/drawing/2014/main" id="{53E67E12-4E9E-49FD-9217-9257DD9CA4FE}"/>
              </a:ext>
            </a:extLst>
          </p:cNvPr>
          <p:cNvSpPr/>
          <p:nvPr/>
        </p:nvSpPr>
        <p:spPr>
          <a:xfrm>
            <a:off x="6283392" y="2174565"/>
            <a:ext cx="5510524" cy="4325869"/>
          </a:xfrm>
          <a:prstGeom prst="roundRect">
            <a:avLst>
              <a:gd name="adj" fmla="val 15342"/>
            </a:avLst>
          </a:prstGeom>
          <a:solidFill>
            <a:schemeClr val="accent1">
              <a:lumMod val="20000"/>
              <a:lumOff val="80000"/>
              <a:alpha val="74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FFAA4C"/>
              </a:solidFill>
              <a:latin typeface="Roboto" pitchFamily="2" charset="0"/>
              <a:ea typeface="Roboto" pitchFamily="2" charset="0"/>
            </a:endParaRPr>
          </a:p>
        </p:txBody>
      </p:sp>
      <p:sp>
        <p:nvSpPr>
          <p:cNvPr id="18" name="Rectangle 17">
            <a:extLst>
              <a:ext uri="{FF2B5EF4-FFF2-40B4-BE49-F238E27FC236}">
                <a16:creationId xmlns:a16="http://schemas.microsoft.com/office/drawing/2014/main" id="{747A5849-0FAC-4AFA-B3DF-208C4D7C6A0E}"/>
              </a:ext>
            </a:extLst>
          </p:cNvPr>
          <p:cNvSpPr/>
          <p:nvPr/>
        </p:nvSpPr>
        <p:spPr>
          <a:xfrm>
            <a:off x="6285236" y="2374888"/>
            <a:ext cx="5508680" cy="4125546"/>
          </a:xfrm>
          <a:prstGeom prst="rect">
            <a:avLst/>
          </a:prstGeom>
          <a:noFill/>
          <a:ln w="12700" cap="flat" cmpd="sng" algn="ctr">
            <a:noFill/>
            <a:prstDash val="solid"/>
            <a:miter lim="800000"/>
          </a:ln>
          <a:effectLst/>
        </p:spPr>
        <p:txBody>
          <a:bodyPr rtlCol="0" anchor="ctr"/>
          <a:lstStyle/>
          <a:p>
            <a:pPr algn="just"/>
            <a:r>
              <a:rPr lang="en-US" sz="2400" b="1" dirty="0" smtClean="0">
                <a:latin typeface="#9Slide05 Braxton Regular" panose="03060000000000000000" pitchFamily="66" charset="0"/>
                <a:ea typeface="#9Slide03 Roboto Medium" panose="02000000000000000000" pitchFamily="2" charset="0"/>
              </a:rPr>
              <a:t>        </a:t>
            </a:r>
            <a:r>
              <a:rPr lang="vi-VN" sz="2400" b="1" dirty="0" smtClean="0">
                <a:latin typeface="#9Slide05 Braxton Regular" panose="03060000000000000000" pitchFamily="66" charset="0"/>
                <a:ea typeface="#9Slide03 Roboto Medium" panose="02000000000000000000" pitchFamily="2" charset="0"/>
              </a:rPr>
              <a:t>Năm </a:t>
            </a:r>
            <a:r>
              <a:rPr lang="vi-VN" sz="2400" b="1" dirty="0">
                <a:latin typeface="#9Slide05 Braxton Regular" panose="03060000000000000000" pitchFamily="66" charset="0"/>
                <a:ea typeface="#9Slide03 Roboto Medium" panose="02000000000000000000" pitchFamily="2" charset="0"/>
              </a:rPr>
              <a:t>1997 </a:t>
            </a:r>
            <a:r>
              <a:rPr lang="vi-VN" sz="2400" dirty="0">
                <a:latin typeface="#9Slide05 Braxton Regular" panose="03060000000000000000" pitchFamily="66" charset="0"/>
                <a:ea typeface="#9Slide03 Roboto Medium" panose="02000000000000000000" pitchFamily="2" charset="0"/>
              </a:rPr>
              <a:t>tổ chức UNESCO tổ chức 1 chuyến đi tới Nam Cực với tên gọi “Thách thức Nam Cực 1997”. Tham gia đoàn thám hiểm này có đại diện 25 nước và cô gái nhỏ </a:t>
            </a:r>
            <a:r>
              <a:rPr lang="vi-VN" sz="2400" b="1" dirty="0">
                <a:latin typeface="#9Slide05 Braxton Regular" panose="03060000000000000000" pitchFamily="66" charset="0"/>
                <a:ea typeface="#9Slide03 Roboto Medium" panose="02000000000000000000" pitchFamily="2" charset="0"/>
              </a:rPr>
              <a:t>Hoàng Thị Minh Hồng </a:t>
            </a:r>
            <a:r>
              <a:rPr lang="vi-VN" sz="2400" dirty="0">
                <a:latin typeface="#9Slide05 Braxton Regular" panose="03060000000000000000" pitchFamily="66" charset="0"/>
                <a:ea typeface="#9Slide03 Roboto Medium" panose="02000000000000000000" pitchFamily="2" charset="0"/>
              </a:rPr>
              <a:t>đã phải vượt qua 1 cuộc thi tuyển rất vất vả để trở thành người đại diện duy nhất của </a:t>
            </a:r>
            <a:r>
              <a:rPr lang="en-US" sz="2400" b="1" dirty="0">
                <a:latin typeface="#9Slide05 Braxton Regular" panose="03060000000000000000" pitchFamily="66" charset="0"/>
                <a:ea typeface="#9Slide03 Roboto Medium" panose="02000000000000000000" pitchFamily="2" charset="0"/>
              </a:rPr>
              <a:t>Việt Nam</a:t>
            </a:r>
            <a:r>
              <a:rPr lang="vi-VN" sz="2400" dirty="0">
                <a:latin typeface="#9Slide05 Braxton Regular" panose="03060000000000000000" pitchFamily="66" charset="0"/>
                <a:ea typeface="#9Slide03 Roboto Medium" panose="02000000000000000000" pitchFamily="2" charset="0"/>
              </a:rPr>
              <a:t> được đến Nam Cực. Có 1 điều cực kì thú vị là Minh Hồng là người duy nhất trong đoàn thám hiểm mang lá cờ tổ quốc theo bên mình và giương lá cờ ấy tung bay khi vừa mới đặt chân lên Nam Cực</a:t>
            </a:r>
            <a:r>
              <a:rPr lang="vi-VN" sz="2400" dirty="0" smtClean="0">
                <a:latin typeface="#9Slide05 Braxton Regular" panose="03060000000000000000" pitchFamily="66" charset="0"/>
                <a:ea typeface="#9Slide03 Roboto Medium" panose="02000000000000000000" pitchFamily="2" charset="0"/>
              </a:rPr>
              <a:t>.</a:t>
            </a:r>
            <a:endParaRPr lang="vi-VN" sz="2400" dirty="0">
              <a:latin typeface="#9Slide05 Braxton Regular" panose="03060000000000000000" pitchFamily="66" charset="0"/>
              <a:ea typeface="#9Slide03 Roboto Medium" panose="02000000000000000000" pitchFamily="2" charset="0"/>
            </a:endParaRPr>
          </a:p>
        </p:txBody>
      </p:sp>
    </p:spTree>
    <p:extLst>
      <p:ext uri="{BB962C8B-B14F-4D97-AF65-F5344CB8AC3E}">
        <p14:creationId xmlns:p14="http://schemas.microsoft.com/office/powerpoint/2010/main" val="2597185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World Penguin Day presentation templat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9323"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3258834" y="1615381"/>
            <a:ext cx="1241665" cy="1162594"/>
          </a:xfrm>
          <a:prstGeom prst="ellipse">
            <a:avLst/>
          </a:prstGeom>
          <a:solidFill>
            <a:srgbClr val="FBA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1744;p66"/>
          <p:cNvSpPr txBox="1">
            <a:spLocks/>
          </p:cNvSpPr>
          <p:nvPr/>
        </p:nvSpPr>
        <p:spPr>
          <a:xfrm>
            <a:off x="3421919" y="1615381"/>
            <a:ext cx="690790" cy="1019078"/>
          </a:xfrm>
          <a:prstGeom prst="rect">
            <a:avLst/>
          </a:prstGeom>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dirty="0" smtClean="0">
                <a:solidFill>
                  <a:schemeClr val="bg1"/>
                </a:solidFill>
                <a:latin typeface="#9Slide03 IcielPanton Black" panose="00000A00000000000000" pitchFamily="2" charset="0"/>
              </a:rPr>
              <a:t>2</a:t>
            </a:r>
            <a:endParaRPr lang="en-US" dirty="0">
              <a:solidFill>
                <a:schemeClr val="bg1"/>
              </a:solidFill>
              <a:latin typeface="#9Slide03 IcielPanton Black" panose="00000A00000000000000" pitchFamily="2" charset="0"/>
            </a:endParaRPr>
          </a:p>
        </p:txBody>
      </p:sp>
      <p:sp>
        <p:nvSpPr>
          <p:cNvPr id="7" name="Rectangle 6"/>
          <p:cNvSpPr/>
          <p:nvPr/>
        </p:nvSpPr>
        <p:spPr>
          <a:xfrm>
            <a:off x="783771" y="3030583"/>
            <a:ext cx="6126480" cy="2142308"/>
          </a:xfrm>
          <a:prstGeom prst="rect">
            <a:avLst/>
          </a:prstGeom>
          <a:solidFill>
            <a:srgbClr val="E6F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44;p66"/>
          <p:cNvSpPr txBox="1">
            <a:spLocks/>
          </p:cNvSpPr>
          <p:nvPr/>
        </p:nvSpPr>
        <p:spPr>
          <a:xfrm>
            <a:off x="1780452" y="3375991"/>
            <a:ext cx="4198428" cy="1017365"/>
          </a:xfrm>
          <a:prstGeom prst="rect">
            <a:avLst/>
          </a:prstGeom>
        </p:spPr>
        <p:txBody>
          <a:bodyPr spcFirstLastPara="1" vert="horz" wrap="square" lIns="91425" tIns="91425" rIns="91425" bIns="91425"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US" sz="4800" dirty="0" smtClean="0">
                <a:solidFill>
                  <a:srgbClr val="2A5685"/>
                </a:solidFill>
                <a:latin typeface="#9Slide03 IcielPanton Black" panose="00000A00000000000000" pitchFamily="2" charset="0"/>
              </a:rPr>
              <a:t>VỊ TRÍ ĐỊA LÍ</a:t>
            </a:r>
            <a:endParaRPr lang="en-US" sz="4800" dirty="0">
              <a:solidFill>
                <a:srgbClr val="2A5685"/>
              </a:solidFill>
              <a:latin typeface="#9Slide03 IcielPanton Black" panose="00000A00000000000000" pitchFamily="2" charset="0"/>
            </a:endParaRPr>
          </a:p>
        </p:txBody>
      </p:sp>
    </p:spTree>
    <p:extLst>
      <p:ext uri="{BB962C8B-B14F-4D97-AF65-F5344CB8AC3E}">
        <p14:creationId xmlns:p14="http://schemas.microsoft.com/office/powerpoint/2010/main" val="385694980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Flat Final">
      <a:dk1>
        <a:sysClr val="windowText" lastClr="000000"/>
      </a:dk1>
      <a:lt1>
        <a:sysClr val="window" lastClr="FFFFFF"/>
      </a:lt1>
      <a:dk2>
        <a:srgbClr val="44546A"/>
      </a:dk2>
      <a:lt2>
        <a:srgbClr val="E7E6E6"/>
      </a:lt2>
      <a:accent1>
        <a:srgbClr val="4FC1E9"/>
      </a:accent1>
      <a:accent2>
        <a:srgbClr val="48CFAD"/>
      </a:accent2>
      <a:accent3>
        <a:srgbClr val="A0D468"/>
      </a:accent3>
      <a:accent4>
        <a:srgbClr val="FFCE54"/>
      </a:accent4>
      <a:accent5>
        <a:srgbClr val="FC6E51"/>
      </a:accent5>
      <a:accent6>
        <a:srgbClr val="ED5565"/>
      </a:accent6>
      <a:hlink>
        <a:srgbClr val="5D9CEC"/>
      </a:hlink>
      <a:folHlink>
        <a:srgbClr val="AC92EC"/>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sz="1700" smtClean="0">
            <a:solidFill>
              <a:schemeClr val="tx1">
                <a:lumMod val="65000"/>
                <a:lumOff val="35000"/>
              </a:schemeClr>
            </a:solidFill>
          </a:defRPr>
        </a:defPPr>
      </a:lstStyle>
    </a:txDef>
  </a:objectDefaults>
  <a:extraClrSchemeLst/>
  <a:extLst>
    <a:ext uri="{05A4C25C-085E-4340-85A3-A5531E510DB2}">
      <thm15:themeFamily xmlns:thm15="http://schemas.microsoft.com/office/thememl/2012/main" name="Presentation1" id="{ABCEAB43-D0D7-4CF3-BB87-045FC54A0432}" vid="{AAA82C10-2E41-4E3F-88C3-1263FA24689F}"/>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Nice Nurses Healthcare Center by Slidesgo">
  <a:themeElements>
    <a:clrScheme name="Simple Light">
      <a:dk1>
        <a:srgbClr val="101F1F"/>
      </a:dk1>
      <a:lt1>
        <a:srgbClr val="D1F8F8"/>
      </a:lt1>
      <a:dk2>
        <a:srgbClr val="6FD6D6"/>
      </a:dk2>
      <a:lt2>
        <a:srgbClr val="62BDBD"/>
      </a:lt2>
      <a:accent1>
        <a:srgbClr val="4E9696"/>
      </a:accent1>
      <a:accent2>
        <a:srgbClr val="FFC09C"/>
      </a:accent2>
      <a:accent3>
        <a:srgbClr val="FFB082"/>
      </a:accent3>
      <a:accent4>
        <a:srgbClr val="EC8E57"/>
      </a:accent4>
      <a:accent5>
        <a:srgbClr val="101F1F"/>
      </a:accent5>
      <a:accent6>
        <a:srgbClr val="FFFFFF"/>
      </a:accent6>
      <a:hlink>
        <a:srgbClr val="101F1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1231</TotalTime>
  <Words>927</Words>
  <Application>Microsoft Office PowerPoint</Application>
  <PresentationFormat>Widescreen</PresentationFormat>
  <Paragraphs>110</Paragraphs>
  <Slides>23</Slides>
  <Notes>7</Notes>
  <HiddenSlides>0</HiddenSlides>
  <MMClips>1</MMClips>
  <ScaleCrop>false</ScaleCrop>
  <HeadingPairs>
    <vt:vector size="6" baseType="variant">
      <vt:variant>
        <vt:lpstr>Fonts Used</vt:lpstr>
      </vt:variant>
      <vt:variant>
        <vt:i4>23</vt:i4>
      </vt:variant>
      <vt:variant>
        <vt:lpstr>Theme</vt:lpstr>
      </vt:variant>
      <vt:variant>
        <vt:i4>4</vt:i4>
      </vt:variant>
      <vt:variant>
        <vt:lpstr>Slide Titles</vt:lpstr>
      </vt:variant>
      <vt:variant>
        <vt:i4>23</vt:i4>
      </vt:variant>
    </vt:vector>
  </HeadingPairs>
  <TitlesOfParts>
    <vt:vector size="50" baseType="lpstr">
      <vt:lpstr>Arial</vt:lpstr>
      <vt:lpstr>Calibri</vt:lpstr>
      <vt:lpstr>#9Slide03 IcielPanton Black</vt:lpstr>
      <vt:lpstr>Patrick Hand</vt:lpstr>
      <vt:lpstr>#9Slide02 Noi dung dai</vt:lpstr>
      <vt:lpstr>Josefin Sans</vt:lpstr>
      <vt:lpstr>#9Slide07 IcielCadena</vt:lpstr>
      <vt:lpstr>#9Slide05 Great Vibes</vt:lpstr>
      <vt:lpstr>#9Slide03 Roboto Medium</vt:lpstr>
      <vt:lpstr>Roboto Condensed Light</vt:lpstr>
      <vt:lpstr>#9Slide03 Roboto</vt:lpstr>
      <vt:lpstr>Alfa Slab One</vt:lpstr>
      <vt:lpstr>Wingdings</vt:lpstr>
      <vt:lpstr>#9Slide05 Israquella</vt:lpstr>
      <vt:lpstr>#9Slide03 Roboto Bold</vt:lpstr>
      <vt:lpstr>Cambria</vt:lpstr>
      <vt:lpstr>Open Sans</vt:lpstr>
      <vt:lpstr>#9Slide02 Tieu de dai</vt:lpstr>
      <vt:lpstr>#9Slide03 SFU DIN Mittelschrift</vt:lpstr>
      <vt:lpstr>Roboto</vt:lpstr>
      <vt:lpstr>Calibri Light</vt:lpstr>
      <vt:lpstr>#9Slide05 Braxton Regular</vt:lpstr>
      <vt:lpstr>Times New Roman</vt:lpstr>
      <vt:lpstr>Office Theme</vt:lpstr>
      <vt:lpstr>1_Office Theme</vt:lpstr>
      <vt:lpstr>4_Office Theme</vt:lpstr>
      <vt:lpstr>Nice Nurses Healthcare Center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cp:lastModifiedBy>
  <cp:revision>87</cp:revision>
  <dcterms:created xsi:type="dcterms:W3CDTF">2022-06-27T05:14:54Z</dcterms:created>
  <dcterms:modified xsi:type="dcterms:W3CDTF">2024-04-21T13:01:39Z</dcterms:modified>
</cp:coreProperties>
</file>